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5" r:id="rId5"/>
    <p:sldMasterId id="2147483704" r:id="rId6"/>
    <p:sldMasterId id="2147483723" r:id="rId7"/>
  </p:sldMasterIdLst>
  <p:notesMasterIdLst>
    <p:notesMasterId r:id="rId89"/>
  </p:notesMasterIdLst>
  <p:sldIdLst>
    <p:sldId id="2658" r:id="rId8"/>
    <p:sldId id="2706" r:id="rId9"/>
    <p:sldId id="2146845215" r:id="rId10"/>
    <p:sldId id="262" r:id="rId11"/>
    <p:sldId id="2146845219" r:id="rId12"/>
    <p:sldId id="2146845216" r:id="rId13"/>
    <p:sldId id="2146845742" r:id="rId14"/>
    <p:sldId id="2146845509" r:id="rId15"/>
    <p:sldId id="3010" r:id="rId16"/>
    <p:sldId id="2146847723" r:id="rId17"/>
    <p:sldId id="3006" r:id="rId18"/>
    <p:sldId id="2146845709" r:id="rId19"/>
    <p:sldId id="3020" r:id="rId20"/>
    <p:sldId id="3021" r:id="rId21"/>
    <p:sldId id="2146845741" r:id="rId22"/>
    <p:sldId id="2146845697" r:id="rId23"/>
    <p:sldId id="2146845543" r:id="rId24"/>
    <p:sldId id="2146845541" r:id="rId25"/>
    <p:sldId id="2146847714" r:id="rId26"/>
    <p:sldId id="2146845682" r:id="rId27"/>
    <p:sldId id="266" r:id="rId28"/>
    <p:sldId id="265" r:id="rId29"/>
    <p:sldId id="2146847715" r:id="rId30"/>
    <p:sldId id="2146847720" r:id="rId31"/>
    <p:sldId id="2146845679" r:id="rId32"/>
    <p:sldId id="3016" r:id="rId33"/>
    <p:sldId id="2146845740" r:id="rId34"/>
    <p:sldId id="2146847721" r:id="rId35"/>
    <p:sldId id="2146845647" r:id="rId36"/>
    <p:sldId id="2146845729" r:id="rId37"/>
    <p:sldId id="2146845730" r:id="rId38"/>
    <p:sldId id="2146845731" r:id="rId39"/>
    <p:sldId id="2146845732" r:id="rId40"/>
    <p:sldId id="2146845733" r:id="rId41"/>
    <p:sldId id="2146845734" r:id="rId42"/>
    <p:sldId id="2146845735" r:id="rId43"/>
    <p:sldId id="2146847722" r:id="rId44"/>
    <p:sldId id="2146845736" r:id="rId45"/>
    <p:sldId id="2146845737" r:id="rId46"/>
    <p:sldId id="2146845745" r:id="rId47"/>
    <p:sldId id="2146847695" r:id="rId48"/>
    <p:sldId id="2146847696" r:id="rId49"/>
    <p:sldId id="2146847697" r:id="rId50"/>
    <p:sldId id="2146847698" r:id="rId51"/>
    <p:sldId id="2146847699" r:id="rId52"/>
    <p:sldId id="2146847700" r:id="rId53"/>
    <p:sldId id="3013" r:id="rId54"/>
    <p:sldId id="2146847701" r:id="rId55"/>
    <p:sldId id="3018" r:id="rId56"/>
    <p:sldId id="3014" r:id="rId57"/>
    <p:sldId id="2146847702" r:id="rId58"/>
    <p:sldId id="2146847703" r:id="rId59"/>
    <p:sldId id="2146847704" r:id="rId60"/>
    <p:sldId id="2146847705" r:id="rId61"/>
    <p:sldId id="2146847706" r:id="rId62"/>
    <p:sldId id="2146847707" r:id="rId63"/>
    <p:sldId id="2146847708" r:id="rId64"/>
    <p:sldId id="2146847709" r:id="rId65"/>
    <p:sldId id="2146845705" r:id="rId66"/>
    <p:sldId id="2146845744" r:id="rId67"/>
    <p:sldId id="2146847718" r:id="rId68"/>
    <p:sldId id="2146847716" r:id="rId69"/>
    <p:sldId id="2146847717" r:id="rId70"/>
    <p:sldId id="2146845738" r:id="rId71"/>
    <p:sldId id="2146847719" r:id="rId72"/>
    <p:sldId id="2146845491" r:id="rId73"/>
    <p:sldId id="256" r:id="rId74"/>
    <p:sldId id="8966" r:id="rId75"/>
    <p:sldId id="2101" r:id="rId76"/>
    <p:sldId id="9038" r:id="rId77"/>
    <p:sldId id="2146845519" r:id="rId78"/>
    <p:sldId id="310" r:id="rId79"/>
    <p:sldId id="2146845661" r:id="rId80"/>
    <p:sldId id="2595" r:id="rId81"/>
    <p:sldId id="2146847690" r:id="rId82"/>
    <p:sldId id="2146845518" r:id="rId83"/>
    <p:sldId id="2146845217" r:id="rId84"/>
    <p:sldId id="2146847693" r:id="rId85"/>
    <p:sldId id="2109" r:id="rId86"/>
    <p:sldId id="2475" r:id="rId87"/>
    <p:sldId id="214684574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 id="{AE9D4A41-3535-4794-9C51-DF7D8CE33925}">
          <p14:sldIdLst>
            <p14:sldId id="2658"/>
            <p14:sldId id="2706"/>
            <p14:sldId id="2146845215"/>
            <p14:sldId id="262"/>
            <p14:sldId id="2146845219"/>
            <p14:sldId id="2146845216"/>
          </p14:sldIdLst>
        </p14:section>
        <p14:section name="Working with Documents" id="{EE790494-937A-42E3-8525-D69CEA78E887}">
          <p14:sldIdLst>
            <p14:sldId id="2146845742"/>
            <p14:sldId id="2146845509"/>
            <p14:sldId id="3010"/>
            <p14:sldId id="2146847723"/>
            <p14:sldId id="3006"/>
            <p14:sldId id="2146845709"/>
            <p14:sldId id="3020"/>
            <p14:sldId id="3021"/>
            <p14:sldId id="2146845741"/>
            <p14:sldId id="2146845697"/>
          </p14:sldIdLst>
        </p14:section>
        <p14:section name="Lifecycles and Workflows" id="{04E44629-C4BE-4EC7-899F-051A80320259}">
          <p14:sldIdLst>
            <p14:sldId id="2146845543"/>
            <p14:sldId id="2146845541"/>
            <p14:sldId id="2146847714"/>
            <p14:sldId id="2146845682"/>
            <p14:sldId id="266"/>
            <p14:sldId id="265"/>
            <p14:sldId id="2146847715"/>
            <p14:sldId id="2146847720"/>
            <p14:sldId id="2146845679"/>
            <p14:sldId id="3016"/>
            <p14:sldId id="2146845740"/>
            <p14:sldId id="2146847721"/>
          </p14:sldIdLst>
        </p14:section>
        <p14:section name="Vault Training - Features to Demo" id="{A67773D8-E34B-405E-A00D-1E807BADDB91}">
          <p14:sldIdLst>
            <p14:sldId id="2146845647"/>
            <p14:sldId id="2146845729"/>
            <p14:sldId id="2146845730"/>
            <p14:sldId id="2146845731"/>
            <p14:sldId id="2146845732"/>
            <p14:sldId id="2146845733"/>
            <p14:sldId id="2146845734"/>
            <p14:sldId id="2146845735"/>
            <p14:sldId id="2146847722"/>
            <p14:sldId id="2146845736"/>
            <p14:sldId id="2146845737"/>
            <p14:sldId id="2146845745"/>
            <p14:sldId id="2146847695"/>
            <p14:sldId id="2146847696"/>
            <p14:sldId id="2146847697"/>
            <p14:sldId id="2146847698"/>
            <p14:sldId id="2146847699"/>
            <p14:sldId id="2146847700"/>
            <p14:sldId id="3013"/>
            <p14:sldId id="2146847701"/>
            <p14:sldId id="3018"/>
            <p14:sldId id="3014"/>
            <p14:sldId id="2146847702"/>
            <p14:sldId id="2146847703"/>
            <p14:sldId id="2146847704"/>
            <p14:sldId id="2146847705"/>
            <p14:sldId id="2146847706"/>
            <p14:sldId id="2146847707"/>
            <p14:sldId id="2146847708"/>
            <p14:sldId id="2146847709"/>
          </p14:sldIdLst>
        </p14:section>
        <p14:section name="Station Manager" id="{C29617A2-9CC7-442A-A7FE-949A773DCBE7}">
          <p14:sldIdLst>
            <p14:sldId id="2146845705"/>
            <p14:sldId id="2146845744"/>
            <p14:sldId id="2146847718"/>
            <p14:sldId id="2146847716"/>
            <p14:sldId id="2146847717"/>
            <p14:sldId id="2146845738"/>
            <p14:sldId id="2146847719"/>
          </p14:sldIdLst>
        </p14:section>
        <p14:section name="Announcements" id="{0E5A5F6F-664C-4174-9A72-3FFE933292CE}">
          <p14:sldIdLst>
            <p14:sldId id="2146845491"/>
            <p14:sldId id="256"/>
            <p14:sldId id="8966"/>
            <p14:sldId id="2101"/>
            <p14:sldId id="9038"/>
            <p14:sldId id="2146845519"/>
            <p14:sldId id="310"/>
            <p14:sldId id="2146845661"/>
            <p14:sldId id="2595"/>
            <p14:sldId id="2146847690"/>
            <p14:sldId id="2146845518"/>
            <p14:sldId id="2146845217"/>
            <p14:sldId id="2146847693"/>
            <p14:sldId id="2109"/>
            <p14:sldId id="2475"/>
            <p14:sldId id="21468457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BEB6C-0F4B-44C1-BC78-1F89AF9FC370}" v="2" dt="2022-03-29T10:13:44.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1007" autoAdjust="0"/>
  </p:normalViewPr>
  <p:slideViewPr>
    <p:cSldViewPr snapToGrid="0" snapToObjects="1">
      <p:cViewPr varScale="1">
        <p:scale>
          <a:sx n="66" d="100"/>
          <a:sy n="66" d="100"/>
        </p:scale>
        <p:origin x="1296" y="53"/>
      </p:cViewPr>
      <p:guideLst/>
    </p:cSldViewPr>
  </p:slideViewPr>
  <p:outlineViewPr>
    <p:cViewPr>
      <p:scale>
        <a:sx n="33" d="100"/>
        <a:sy n="33" d="100"/>
      </p:scale>
      <p:origin x="0" y="-60896"/>
    </p:cViewPr>
  </p:outlineViewPr>
  <p:notesTextViewPr>
    <p:cViewPr>
      <p:scale>
        <a:sx n="1" d="1"/>
        <a:sy n="1" d="1"/>
      </p:scale>
      <p:origin x="0" y="0"/>
    </p:cViewPr>
  </p:notesTextViewPr>
  <p:sorterViewPr>
    <p:cViewPr>
      <p:scale>
        <a:sx n="140" d="100"/>
        <a:sy n="140" d="100"/>
      </p:scale>
      <p:origin x="0" y="-5578"/>
    </p:cViewPr>
  </p:sorterViewPr>
  <p:notesViewPr>
    <p:cSldViewPr snapToGrid="0" snapToObjects="1">
      <p:cViewPr varScale="1">
        <p:scale>
          <a:sx n="62" d="100"/>
          <a:sy n="62" d="100"/>
        </p:scale>
        <p:origin x="315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Kenney" userId="ff6d1757-b259-4405-a462-15f43a08fb95" providerId="ADAL" clId="{59EDD0FB-8ED0-4BE5-A965-29C2020005DA}"/>
    <pc:docChg chg="undo custSel addSld delSld modSld delMainMaster delSection modSection">
      <pc:chgData name="Bob Kenney" userId="ff6d1757-b259-4405-a462-15f43a08fb95" providerId="ADAL" clId="{59EDD0FB-8ED0-4BE5-A965-29C2020005DA}" dt="2022-03-14T16:03:12.422" v="811" actId="47"/>
      <pc:docMkLst>
        <pc:docMk/>
      </pc:docMkLst>
      <pc:sldChg chg="del mod modShow">
        <pc:chgData name="Bob Kenney" userId="ff6d1757-b259-4405-a462-15f43a08fb95" providerId="ADAL" clId="{59EDD0FB-8ED0-4BE5-A965-29C2020005DA}" dt="2022-03-14T15:22:59.794" v="60" actId="2696"/>
        <pc:sldMkLst>
          <pc:docMk/>
          <pc:sldMk cId="352060893" sldId="260"/>
        </pc:sldMkLst>
      </pc:sldChg>
      <pc:sldChg chg="modSp add del mod">
        <pc:chgData name="Bob Kenney" userId="ff6d1757-b259-4405-a462-15f43a08fb95" providerId="ADAL" clId="{59EDD0FB-8ED0-4BE5-A965-29C2020005DA}" dt="2022-03-14T16:03:06.982" v="808" actId="47"/>
        <pc:sldMkLst>
          <pc:docMk/>
          <pc:sldMk cId="1155528944" sldId="260"/>
        </pc:sldMkLst>
        <pc:spChg chg="mod">
          <ac:chgData name="Bob Kenney" userId="ff6d1757-b259-4405-a462-15f43a08fb95" providerId="ADAL" clId="{59EDD0FB-8ED0-4BE5-A965-29C2020005DA}" dt="2022-03-14T15:27:42.970" v="89" actId="20577"/>
          <ac:spMkLst>
            <pc:docMk/>
            <pc:sldMk cId="1155528944" sldId="260"/>
            <ac:spMk id="2" creationId="{00000000-0000-0000-0000-000000000000}"/>
          </ac:spMkLst>
        </pc:spChg>
      </pc:sldChg>
      <pc:sldChg chg="add del">
        <pc:chgData name="Bob Kenney" userId="ff6d1757-b259-4405-a462-15f43a08fb95" providerId="ADAL" clId="{59EDD0FB-8ED0-4BE5-A965-29C2020005DA}" dt="2022-03-14T16:03:08.349" v="809" actId="47"/>
        <pc:sldMkLst>
          <pc:docMk/>
          <pc:sldMk cId="621032854" sldId="3011"/>
        </pc:sldMkLst>
      </pc:sldChg>
      <pc:sldChg chg="modSp del mod modShow">
        <pc:chgData name="Bob Kenney" userId="ff6d1757-b259-4405-a462-15f43a08fb95" providerId="ADAL" clId="{59EDD0FB-8ED0-4BE5-A965-29C2020005DA}" dt="2022-03-14T15:22:59.794" v="60" actId="2696"/>
        <pc:sldMkLst>
          <pc:docMk/>
          <pc:sldMk cId="1664634116" sldId="3011"/>
        </pc:sldMkLst>
        <pc:spChg chg="mod">
          <ac:chgData name="Bob Kenney" userId="ff6d1757-b259-4405-a462-15f43a08fb95" providerId="ADAL" clId="{59EDD0FB-8ED0-4BE5-A965-29C2020005DA}" dt="2022-03-14T15:09:29.228" v="15" actId="20577"/>
          <ac:spMkLst>
            <pc:docMk/>
            <pc:sldMk cId="1664634116" sldId="3011"/>
            <ac:spMk id="9" creationId="{B53E74C6-106F-4C44-ADAE-F7857A4864A1}"/>
          </ac:spMkLst>
        </pc:spChg>
      </pc:sldChg>
      <pc:sldChg chg="add del">
        <pc:chgData name="Bob Kenney" userId="ff6d1757-b259-4405-a462-15f43a08fb95" providerId="ADAL" clId="{59EDD0FB-8ED0-4BE5-A965-29C2020005DA}" dt="2022-03-14T16:03:10.336" v="810" actId="47"/>
        <pc:sldMkLst>
          <pc:docMk/>
          <pc:sldMk cId="47907558" sldId="3013"/>
        </pc:sldMkLst>
      </pc:sldChg>
      <pc:sldChg chg="modSp del mod modShow">
        <pc:chgData name="Bob Kenney" userId="ff6d1757-b259-4405-a462-15f43a08fb95" providerId="ADAL" clId="{59EDD0FB-8ED0-4BE5-A965-29C2020005DA}" dt="2022-03-14T15:22:59.794" v="60" actId="2696"/>
        <pc:sldMkLst>
          <pc:docMk/>
          <pc:sldMk cId="711648587" sldId="3013"/>
        </pc:sldMkLst>
        <pc:spChg chg="mod">
          <ac:chgData name="Bob Kenney" userId="ff6d1757-b259-4405-a462-15f43a08fb95" providerId="ADAL" clId="{59EDD0FB-8ED0-4BE5-A965-29C2020005DA}" dt="2022-03-14T15:09:52.185" v="32" actId="20577"/>
          <ac:spMkLst>
            <pc:docMk/>
            <pc:sldMk cId="711648587" sldId="3013"/>
            <ac:spMk id="9" creationId="{B53E74C6-106F-4C44-ADAE-F7857A4864A1}"/>
          </ac:spMkLst>
        </pc:spChg>
        <pc:picChg chg="mod">
          <ac:chgData name="Bob Kenney" userId="ff6d1757-b259-4405-a462-15f43a08fb95" providerId="ADAL" clId="{59EDD0FB-8ED0-4BE5-A965-29C2020005DA}" dt="2022-03-14T15:10:14.041" v="43" actId="1035"/>
          <ac:picMkLst>
            <pc:docMk/>
            <pc:sldMk cId="711648587" sldId="3013"/>
            <ac:picMk id="3" creationId="{DB4AC453-05F7-4C78-ACBC-CFD0CC16E640}"/>
          </ac:picMkLst>
        </pc:picChg>
      </pc:sldChg>
      <pc:sldChg chg="modSp del mod modShow">
        <pc:chgData name="Bob Kenney" userId="ff6d1757-b259-4405-a462-15f43a08fb95" providerId="ADAL" clId="{59EDD0FB-8ED0-4BE5-A965-29C2020005DA}" dt="2022-03-14T15:22:59.794" v="60" actId="2696"/>
        <pc:sldMkLst>
          <pc:docMk/>
          <pc:sldMk cId="1510379518" sldId="3014"/>
        </pc:sldMkLst>
        <pc:spChg chg="mod">
          <ac:chgData name="Bob Kenney" userId="ff6d1757-b259-4405-a462-15f43a08fb95" providerId="ADAL" clId="{59EDD0FB-8ED0-4BE5-A965-29C2020005DA}" dt="2022-03-14T15:15:39.531" v="58" actId="20577"/>
          <ac:spMkLst>
            <pc:docMk/>
            <pc:sldMk cId="1510379518" sldId="3014"/>
            <ac:spMk id="216" creationId="{00000000-0000-0000-0000-000000000000}"/>
          </ac:spMkLst>
        </pc:spChg>
      </pc:sldChg>
      <pc:sldChg chg="add del">
        <pc:chgData name="Bob Kenney" userId="ff6d1757-b259-4405-a462-15f43a08fb95" providerId="ADAL" clId="{59EDD0FB-8ED0-4BE5-A965-29C2020005DA}" dt="2022-03-14T16:03:12.422" v="811" actId="47"/>
        <pc:sldMkLst>
          <pc:docMk/>
          <pc:sldMk cId="3433938931" sldId="3014"/>
        </pc:sldMkLst>
      </pc:sldChg>
      <pc:sldChg chg="modSp new del mod">
        <pc:chgData name="Bob Kenney" userId="ff6d1757-b259-4405-a462-15f43a08fb95" providerId="ADAL" clId="{59EDD0FB-8ED0-4BE5-A965-29C2020005DA}" dt="2022-03-14T15:27:50.934" v="91" actId="47"/>
        <pc:sldMkLst>
          <pc:docMk/>
          <pc:sldMk cId="497606900" sldId="2146845741"/>
        </pc:sldMkLst>
        <pc:spChg chg="mod">
          <ac:chgData name="Bob Kenney" userId="ff6d1757-b259-4405-a462-15f43a08fb95" providerId="ADAL" clId="{59EDD0FB-8ED0-4BE5-A965-29C2020005DA}" dt="2022-03-14T15:27:43.887" v="90" actId="20577"/>
          <ac:spMkLst>
            <pc:docMk/>
            <pc:sldMk cId="497606900" sldId="2146845741"/>
            <ac:spMk id="2" creationId="{5B9BD373-2C4A-4DDE-B902-99AC13929774}"/>
          </ac:spMkLst>
        </pc:spChg>
      </pc:sldChg>
      <pc:sldChg chg="delSp modSp add mod modClrScheme modShow chgLayout modNotesTx">
        <pc:chgData name="Bob Kenney" userId="ff6d1757-b259-4405-a462-15f43a08fb95" providerId="ADAL" clId="{59EDD0FB-8ED0-4BE5-A965-29C2020005DA}" dt="2022-03-14T16:02:36.387" v="807" actId="255"/>
        <pc:sldMkLst>
          <pc:docMk/>
          <pc:sldMk cId="2796204730" sldId="2146845741"/>
        </pc:sldMkLst>
        <pc:spChg chg="mod ord">
          <ac:chgData name="Bob Kenney" userId="ff6d1757-b259-4405-a462-15f43a08fb95" providerId="ADAL" clId="{59EDD0FB-8ED0-4BE5-A965-29C2020005DA}" dt="2022-03-14T15:35:18.412" v="226" actId="700"/>
          <ac:spMkLst>
            <pc:docMk/>
            <pc:sldMk cId="2796204730" sldId="2146845741"/>
            <ac:spMk id="2" creationId="{00000000-0000-0000-0000-000000000000}"/>
          </ac:spMkLst>
        </pc:spChg>
        <pc:spChg chg="mod ord">
          <ac:chgData name="Bob Kenney" userId="ff6d1757-b259-4405-a462-15f43a08fb95" providerId="ADAL" clId="{59EDD0FB-8ED0-4BE5-A965-29C2020005DA}" dt="2022-03-14T16:02:36.387" v="807" actId="255"/>
          <ac:spMkLst>
            <pc:docMk/>
            <pc:sldMk cId="2796204730" sldId="2146845741"/>
            <ac:spMk id="3" creationId="{00000000-0000-0000-0000-000000000000}"/>
          </ac:spMkLst>
        </pc:spChg>
        <pc:grpChg chg="del mod">
          <ac:chgData name="Bob Kenney" userId="ff6d1757-b259-4405-a462-15f43a08fb95" providerId="ADAL" clId="{59EDD0FB-8ED0-4BE5-A965-29C2020005DA}" dt="2022-03-14T15:28:07.061" v="96" actId="478"/>
          <ac:grpSpMkLst>
            <pc:docMk/>
            <pc:sldMk cId="2796204730" sldId="2146845741"/>
            <ac:grpSpMk id="6" creationId="{E57B8194-D8A6-4401-AC44-860C727250EA}"/>
          </ac:grpSpMkLst>
        </pc:grpChg>
        <pc:graphicFrameChg chg="del">
          <ac:chgData name="Bob Kenney" userId="ff6d1757-b259-4405-a462-15f43a08fb95" providerId="ADAL" clId="{59EDD0FB-8ED0-4BE5-A965-29C2020005DA}" dt="2022-03-14T15:54:48.366" v="603" actId="478"/>
          <ac:graphicFrameMkLst>
            <pc:docMk/>
            <pc:sldMk cId="2796204730" sldId="2146845741"/>
            <ac:graphicFrameMk id="7" creationId="{00000000-0000-0000-0000-000000000000}"/>
          </ac:graphicFrameMkLst>
        </pc:graphicFrameChg>
        <pc:graphicFrameChg chg="del">
          <ac:chgData name="Bob Kenney" userId="ff6d1757-b259-4405-a462-15f43a08fb95" providerId="ADAL" clId="{59EDD0FB-8ED0-4BE5-A965-29C2020005DA}" dt="2022-03-14T16:00:21.213" v="775" actId="478"/>
          <ac:graphicFrameMkLst>
            <pc:docMk/>
            <pc:sldMk cId="2796204730" sldId="2146845741"/>
            <ac:graphicFrameMk id="8" creationId="{00000000-0000-0000-0000-000000000000}"/>
          </ac:graphicFrameMkLst>
        </pc:graphicFrameChg>
      </pc:sldChg>
      <pc:sldChg chg="new del">
        <pc:chgData name="Bob Kenney" userId="ff6d1757-b259-4405-a462-15f43a08fb95" providerId="ADAL" clId="{59EDD0FB-8ED0-4BE5-A965-29C2020005DA}" dt="2022-03-14T15:23:15.413" v="63" actId="680"/>
        <pc:sldMkLst>
          <pc:docMk/>
          <pc:sldMk cId="3944280303" sldId="2146845741"/>
        </pc:sldMkLst>
      </pc:sldChg>
      <pc:sldChg chg="delSp new del mod modClrScheme chgLayout">
        <pc:chgData name="Bob Kenney" userId="ff6d1757-b259-4405-a462-15f43a08fb95" providerId="ADAL" clId="{59EDD0FB-8ED0-4BE5-A965-29C2020005DA}" dt="2022-03-14T15:33:03.367" v="208" actId="47"/>
        <pc:sldMkLst>
          <pc:docMk/>
          <pc:sldMk cId="2344323079" sldId="2146845742"/>
        </pc:sldMkLst>
        <pc:spChg chg="del">
          <ac:chgData name="Bob Kenney" userId="ff6d1757-b259-4405-a462-15f43a08fb95" providerId="ADAL" clId="{59EDD0FB-8ED0-4BE5-A965-29C2020005DA}" dt="2022-03-14T15:32:48.810" v="207" actId="700"/>
          <ac:spMkLst>
            <pc:docMk/>
            <pc:sldMk cId="2344323079" sldId="2146845742"/>
            <ac:spMk id="2" creationId="{406A21E5-238F-4815-8B6D-4F5CAD2FE07E}"/>
          </ac:spMkLst>
        </pc:spChg>
        <pc:spChg chg="del">
          <ac:chgData name="Bob Kenney" userId="ff6d1757-b259-4405-a462-15f43a08fb95" providerId="ADAL" clId="{59EDD0FB-8ED0-4BE5-A965-29C2020005DA}" dt="2022-03-14T15:32:48.810" v="207" actId="700"/>
          <ac:spMkLst>
            <pc:docMk/>
            <pc:sldMk cId="2344323079" sldId="2146845742"/>
            <ac:spMk id="3" creationId="{6D78FE61-338A-4B70-BD5C-E429786C3CF2}"/>
          </ac:spMkLst>
        </pc:spChg>
      </pc:sldChg>
      <pc:sldMasterChg chg="del delSldLayout">
        <pc:chgData name="Bob Kenney" userId="ff6d1757-b259-4405-a462-15f43a08fb95" providerId="ADAL" clId="{59EDD0FB-8ED0-4BE5-A965-29C2020005DA}" dt="2022-03-14T15:22:59.794" v="60" actId="2696"/>
        <pc:sldMasterMkLst>
          <pc:docMk/>
          <pc:sldMasterMk cId="3440283225" sldId="2147483702"/>
        </pc:sldMasterMkLst>
        <pc:sldLayoutChg chg="del">
          <pc:chgData name="Bob Kenney" userId="ff6d1757-b259-4405-a462-15f43a08fb95" providerId="ADAL" clId="{59EDD0FB-8ED0-4BE5-A965-29C2020005DA}" dt="2022-03-14T15:22:59.794" v="60" actId="2696"/>
          <pc:sldLayoutMkLst>
            <pc:docMk/>
            <pc:sldMasterMk cId="3440283225" sldId="2147483702"/>
            <pc:sldLayoutMk cId="1773263130" sldId="2147483703"/>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1505775153" sldId="2147483704"/>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378859081" sldId="2147483705"/>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756127465" sldId="2147483706"/>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1914813408" sldId="2147483707"/>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195588921" sldId="2147483708"/>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599348761" sldId="2147483709"/>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1663502917" sldId="2147483710"/>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32959007" sldId="2147483711"/>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807885406" sldId="2147483712"/>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3409231485" sldId="2147483713"/>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243180753" sldId="2147483714"/>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3111353022" sldId="2147483715"/>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36795711" sldId="2147483716"/>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503511205" sldId="2147483717"/>
          </pc:sldLayoutMkLst>
        </pc:sldLayoutChg>
        <pc:sldLayoutChg chg="del">
          <pc:chgData name="Bob Kenney" userId="ff6d1757-b259-4405-a462-15f43a08fb95" providerId="ADAL" clId="{59EDD0FB-8ED0-4BE5-A965-29C2020005DA}" dt="2022-03-14T15:22:59.794" v="60" actId="2696"/>
          <pc:sldLayoutMkLst>
            <pc:docMk/>
            <pc:sldMasterMk cId="3440283225" sldId="2147483702"/>
            <pc:sldLayoutMk cId="2978529620" sldId="2147483718"/>
          </pc:sldLayoutMkLst>
        </pc:sldLayoutChg>
      </pc:sldMasterChg>
    </pc:docChg>
  </pc:docChgLst>
  <pc:docChgLst>
    <pc:chgData name="Bob Kenney" userId="ff6d1757-b259-4405-a462-15f43a08fb95" providerId="ADAL" clId="{26BBA0E2-993B-485D-B9DE-7E13AF87B1FB}"/>
    <pc:docChg chg="undo custSel addSld delSld modSld addSection delSection modSection">
      <pc:chgData name="Bob Kenney" userId="ff6d1757-b259-4405-a462-15f43a08fb95" providerId="ADAL" clId="{26BBA0E2-993B-485D-B9DE-7E13AF87B1FB}" dt="2022-03-14T14:40:51.570" v="117" actId="14100"/>
      <pc:docMkLst>
        <pc:docMk/>
      </pc:docMkLst>
      <pc:sldChg chg="del">
        <pc:chgData name="Bob Kenney" userId="ff6d1757-b259-4405-a462-15f43a08fb95" providerId="ADAL" clId="{26BBA0E2-993B-485D-B9DE-7E13AF87B1FB}" dt="2022-03-14T14:38:31.540" v="103" actId="47"/>
        <pc:sldMkLst>
          <pc:docMk/>
          <pc:sldMk cId="2244354672" sldId="2146845650"/>
        </pc:sldMkLst>
      </pc:sldChg>
      <pc:sldChg chg="del">
        <pc:chgData name="Bob Kenney" userId="ff6d1757-b259-4405-a462-15f43a08fb95" providerId="ADAL" clId="{26BBA0E2-993B-485D-B9DE-7E13AF87B1FB}" dt="2022-03-14T14:38:08.931" v="94" actId="47"/>
        <pc:sldMkLst>
          <pc:docMk/>
          <pc:sldMk cId="595577888" sldId="2146845651"/>
        </pc:sldMkLst>
      </pc:sldChg>
      <pc:sldChg chg="del">
        <pc:chgData name="Bob Kenney" userId="ff6d1757-b259-4405-a462-15f43a08fb95" providerId="ADAL" clId="{26BBA0E2-993B-485D-B9DE-7E13AF87B1FB}" dt="2022-03-14T14:38:32.323" v="104" actId="47"/>
        <pc:sldMkLst>
          <pc:docMk/>
          <pc:sldMk cId="3011098298" sldId="2146845654"/>
        </pc:sldMkLst>
      </pc:sldChg>
      <pc:sldChg chg="del">
        <pc:chgData name="Bob Kenney" userId="ff6d1757-b259-4405-a462-15f43a08fb95" providerId="ADAL" clId="{26BBA0E2-993B-485D-B9DE-7E13AF87B1FB}" dt="2022-03-14T14:38:22.432" v="98" actId="47"/>
        <pc:sldMkLst>
          <pc:docMk/>
          <pc:sldMk cId="523929544" sldId="2146845655"/>
        </pc:sldMkLst>
      </pc:sldChg>
      <pc:sldChg chg="del">
        <pc:chgData name="Bob Kenney" userId="ff6d1757-b259-4405-a462-15f43a08fb95" providerId="ADAL" clId="{26BBA0E2-993B-485D-B9DE-7E13AF87B1FB}" dt="2022-03-14T14:38:22.983" v="99" actId="47"/>
        <pc:sldMkLst>
          <pc:docMk/>
          <pc:sldMk cId="2055821755" sldId="2146845656"/>
        </pc:sldMkLst>
      </pc:sldChg>
      <pc:sldChg chg="del">
        <pc:chgData name="Bob Kenney" userId="ff6d1757-b259-4405-a462-15f43a08fb95" providerId="ADAL" clId="{26BBA0E2-993B-485D-B9DE-7E13AF87B1FB}" dt="2022-03-14T14:38:23.578" v="100" actId="47"/>
        <pc:sldMkLst>
          <pc:docMk/>
          <pc:sldMk cId="3639073909" sldId="2146845657"/>
        </pc:sldMkLst>
      </pc:sldChg>
      <pc:sldChg chg="del">
        <pc:chgData name="Bob Kenney" userId="ff6d1757-b259-4405-a462-15f43a08fb95" providerId="ADAL" clId="{26BBA0E2-993B-485D-B9DE-7E13AF87B1FB}" dt="2022-03-14T14:38:09.967" v="95" actId="47"/>
        <pc:sldMkLst>
          <pc:docMk/>
          <pc:sldMk cId="1014072357" sldId="2146845658"/>
        </pc:sldMkLst>
      </pc:sldChg>
      <pc:sldChg chg="del">
        <pc:chgData name="Bob Kenney" userId="ff6d1757-b259-4405-a462-15f43a08fb95" providerId="ADAL" clId="{26BBA0E2-993B-485D-B9DE-7E13AF87B1FB}" dt="2022-03-14T14:38:11.318" v="96" actId="47"/>
        <pc:sldMkLst>
          <pc:docMk/>
          <pc:sldMk cId="2642150144" sldId="2146845659"/>
        </pc:sldMkLst>
      </pc:sldChg>
      <pc:sldChg chg="del">
        <pc:chgData name="Bob Kenney" userId="ff6d1757-b259-4405-a462-15f43a08fb95" providerId="ADAL" clId="{26BBA0E2-993B-485D-B9DE-7E13AF87B1FB}" dt="2022-03-14T14:38:33.091" v="105" actId="47"/>
        <pc:sldMkLst>
          <pc:docMk/>
          <pc:sldMk cId="2314651326" sldId="2146845660"/>
        </pc:sldMkLst>
      </pc:sldChg>
      <pc:sldChg chg="del">
        <pc:chgData name="Bob Kenney" userId="ff6d1757-b259-4405-a462-15f43a08fb95" providerId="ADAL" clId="{26BBA0E2-993B-485D-B9DE-7E13AF87B1FB}" dt="2022-03-14T14:38:34.958" v="106" actId="47"/>
        <pc:sldMkLst>
          <pc:docMk/>
          <pc:sldMk cId="1424447381" sldId="2146845661"/>
        </pc:sldMkLst>
      </pc:sldChg>
      <pc:sldChg chg="modSp del mod">
        <pc:chgData name="Bob Kenney" userId="ff6d1757-b259-4405-a462-15f43a08fb95" providerId="ADAL" clId="{26BBA0E2-993B-485D-B9DE-7E13AF87B1FB}" dt="2022-03-14T14:38:24.575" v="101" actId="47"/>
        <pc:sldMkLst>
          <pc:docMk/>
          <pc:sldMk cId="4052475612" sldId="2146845662"/>
        </pc:sldMkLst>
        <pc:spChg chg="mod">
          <ac:chgData name="Bob Kenney" userId="ff6d1757-b259-4405-a462-15f43a08fb95" providerId="ADAL" clId="{26BBA0E2-993B-485D-B9DE-7E13AF87B1FB}" dt="2022-03-14T14:23:08.173" v="66" actId="1076"/>
          <ac:spMkLst>
            <pc:docMk/>
            <pc:sldMk cId="4052475612" sldId="2146845662"/>
            <ac:spMk id="9" creationId="{B53E74C6-106F-4C44-ADAE-F7857A4864A1}"/>
          </ac:spMkLst>
        </pc:spChg>
      </pc:sldChg>
      <pc:sldChg chg="del">
        <pc:chgData name="Bob Kenney" userId="ff6d1757-b259-4405-a462-15f43a08fb95" providerId="ADAL" clId="{26BBA0E2-993B-485D-B9DE-7E13AF87B1FB}" dt="2022-03-14T14:37:23.221" v="85" actId="47"/>
        <pc:sldMkLst>
          <pc:docMk/>
          <pc:sldMk cId="953943902" sldId="2146845663"/>
        </pc:sldMkLst>
      </pc:sldChg>
      <pc:sldChg chg="del">
        <pc:chgData name="Bob Kenney" userId="ff6d1757-b259-4405-a462-15f43a08fb95" providerId="ADAL" clId="{26BBA0E2-993B-485D-B9DE-7E13AF87B1FB}" dt="2022-03-14T14:37:26.180" v="86" actId="47"/>
        <pc:sldMkLst>
          <pc:docMk/>
          <pc:sldMk cId="3357556923" sldId="2146845671"/>
        </pc:sldMkLst>
      </pc:sldChg>
      <pc:sldChg chg="del">
        <pc:chgData name="Bob Kenney" userId="ff6d1757-b259-4405-a462-15f43a08fb95" providerId="ADAL" clId="{26BBA0E2-993B-485D-B9DE-7E13AF87B1FB}" dt="2022-03-14T14:37:27.558" v="87" actId="47"/>
        <pc:sldMkLst>
          <pc:docMk/>
          <pc:sldMk cId="3039577030" sldId="2146845672"/>
        </pc:sldMkLst>
      </pc:sldChg>
      <pc:sldChg chg="del">
        <pc:chgData name="Bob Kenney" userId="ff6d1757-b259-4405-a462-15f43a08fb95" providerId="ADAL" clId="{26BBA0E2-993B-485D-B9DE-7E13AF87B1FB}" dt="2022-03-14T14:37:30.118" v="88" actId="47"/>
        <pc:sldMkLst>
          <pc:docMk/>
          <pc:sldMk cId="4128660171" sldId="2146845673"/>
        </pc:sldMkLst>
      </pc:sldChg>
      <pc:sldChg chg="del">
        <pc:chgData name="Bob Kenney" userId="ff6d1757-b259-4405-a462-15f43a08fb95" providerId="ADAL" clId="{26BBA0E2-993B-485D-B9DE-7E13AF87B1FB}" dt="2022-03-14T14:37:32.473" v="89" actId="47"/>
        <pc:sldMkLst>
          <pc:docMk/>
          <pc:sldMk cId="2886898210" sldId="2146845674"/>
        </pc:sldMkLst>
      </pc:sldChg>
      <pc:sldChg chg="del">
        <pc:chgData name="Bob Kenney" userId="ff6d1757-b259-4405-a462-15f43a08fb95" providerId="ADAL" clId="{26BBA0E2-993B-485D-B9DE-7E13AF87B1FB}" dt="2022-03-14T14:38:38.400" v="107" actId="47"/>
        <pc:sldMkLst>
          <pc:docMk/>
          <pc:sldMk cId="1983374054" sldId="2146845675"/>
        </pc:sldMkLst>
      </pc:sldChg>
      <pc:sldChg chg="modSp mod">
        <pc:chgData name="Bob Kenney" userId="ff6d1757-b259-4405-a462-15f43a08fb95" providerId="ADAL" clId="{26BBA0E2-993B-485D-B9DE-7E13AF87B1FB}" dt="2022-03-14T14:00:00.560" v="63" actId="20577"/>
        <pc:sldMkLst>
          <pc:docMk/>
          <pc:sldMk cId="1034618545" sldId="2146845676"/>
        </pc:sldMkLst>
        <pc:spChg chg="mod">
          <ac:chgData name="Bob Kenney" userId="ff6d1757-b259-4405-a462-15f43a08fb95" providerId="ADAL" clId="{26BBA0E2-993B-485D-B9DE-7E13AF87B1FB}" dt="2022-03-14T13:59:46.508" v="48" actId="21"/>
          <ac:spMkLst>
            <pc:docMk/>
            <pc:sldMk cId="1034618545" sldId="2146845676"/>
            <ac:spMk id="2" creationId="{95D6109C-8872-41B1-9752-BE460DD9E537}"/>
          </ac:spMkLst>
        </pc:spChg>
        <pc:spChg chg="mod">
          <ac:chgData name="Bob Kenney" userId="ff6d1757-b259-4405-a462-15f43a08fb95" providerId="ADAL" clId="{26BBA0E2-993B-485D-B9DE-7E13AF87B1FB}" dt="2022-03-14T14:00:00.560" v="63" actId="20577"/>
          <ac:spMkLst>
            <pc:docMk/>
            <pc:sldMk cId="1034618545" sldId="2146845676"/>
            <ac:spMk id="3" creationId="{600FF2A0-32D9-431E-813D-D0AAB4C02644}"/>
          </ac:spMkLst>
        </pc:spChg>
      </pc:sldChg>
      <pc:sldChg chg="del">
        <pc:chgData name="Bob Kenney" userId="ff6d1757-b259-4405-a462-15f43a08fb95" providerId="ADAL" clId="{26BBA0E2-993B-485D-B9DE-7E13AF87B1FB}" dt="2022-03-14T14:38:30.825" v="102" actId="47"/>
        <pc:sldMkLst>
          <pc:docMk/>
          <pc:sldMk cId="1060995331" sldId="2146845713"/>
        </pc:sldMkLst>
      </pc:sldChg>
      <pc:sldChg chg="del">
        <pc:chgData name="Bob Kenney" userId="ff6d1757-b259-4405-a462-15f43a08fb95" providerId="ADAL" clId="{26BBA0E2-993B-485D-B9DE-7E13AF87B1FB}" dt="2022-03-14T14:38:21.697" v="97" actId="47"/>
        <pc:sldMkLst>
          <pc:docMk/>
          <pc:sldMk cId="3091901923" sldId="2146845714"/>
        </pc:sldMkLst>
      </pc:sldChg>
      <pc:sldChg chg="del">
        <pc:chgData name="Bob Kenney" userId="ff6d1757-b259-4405-a462-15f43a08fb95" providerId="ADAL" clId="{26BBA0E2-993B-485D-B9DE-7E13AF87B1FB}" dt="2022-03-14T14:38:03.968" v="91" actId="47"/>
        <pc:sldMkLst>
          <pc:docMk/>
          <pc:sldMk cId="1415499843" sldId="2146845715"/>
        </pc:sldMkLst>
      </pc:sldChg>
      <pc:sldChg chg="del">
        <pc:chgData name="Bob Kenney" userId="ff6d1757-b259-4405-a462-15f43a08fb95" providerId="ADAL" clId="{26BBA0E2-993B-485D-B9DE-7E13AF87B1FB}" dt="2022-03-14T14:37:21.074" v="84" actId="47"/>
        <pc:sldMkLst>
          <pc:docMk/>
          <pc:sldMk cId="1759613970" sldId="2146845716"/>
        </pc:sldMkLst>
      </pc:sldChg>
      <pc:sldChg chg="modSp del mod">
        <pc:chgData name="Bob Kenney" userId="ff6d1757-b259-4405-a462-15f43a08fb95" providerId="ADAL" clId="{26BBA0E2-993B-485D-B9DE-7E13AF87B1FB}" dt="2022-03-14T14:37:50.479" v="90" actId="47"/>
        <pc:sldMkLst>
          <pc:docMk/>
          <pc:sldMk cId="49896335" sldId="2146845720"/>
        </pc:sldMkLst>
        <pc:graphicFrameChg chg="modGraphic">
          <ac:chgData name="Bob Kenney" userId="ff6d1757-b259-4405-a462-15f43a08fb95" providerId="ADAL" clId="{26BBA0E2-993B-485D-B9DE-7E13AF87B1FB}" dt="2022-03-14T14:34:40.535" v="79" actId="113"/>
          <ac:graphicFrameMkLst>
            <pc:docMk/>
            <pc:sldMk cId="49896335" sldId="2146845720"/>
            <ac:graphicFrameMk id="4" creationId="{11585AA3-CC84-4A40-BCA6-E28A613256D0}"/>
          </ac:graphicFrameMkLst>
        </pc:graphicFrameChg>
      </pc:sldChg>
      <pc:sldChg chg="modSp del mod">
        <pc:chgData name="Bob Kenney" userId="ff6d1757-b259-4405-a462-15f43a08fb95" providerId="ADAL" clId="{26BBA0E2-993B-485D-B9DE-7E13AF87B1FB}" dt="2022-03-14T14:37:50.479" v="90" actId="47"/>
        <pc:sldMkLst>
          <pc:docMk/>
          <pc:sldMk cId="49301144" sldId="2146845721"/>
        </pc:sldMkLst>
        <pc:graphicFrameChg chg="modGraphic">
          <ac:chgData name="Bob Kenney" userId="ff6d1757-b259-4405-a462-15f43a08fb95" providerId="ADAL" clId="{26BBA0E2-993B-485D-B9DE-7E13AF87B1FB}" dt="2022-03-14T14:35:16.048" v="82" actId="113"/>
          <ac:graphicFrameMkLst>
            <pc:docMk/>
            <pc:sldMk cId="49301144" sldId="2146845721"/>
            <ac:graphicFrameMk id="4" creationId="{11585AA3-CC84-4A40-BCA6-E28A613256D0}"/>
          </ac:graphicFrameMkLst>
        </pc:graphicFrameChg>
      </pc:sldChg>
      <pc:sldChg chg="modSp del mod">
        <pc:chgData name="Bob Kenney" userId="ff6d1757-b259-4405-a462-15f43a08fb95" providerId="ADAL" clId="{26BBA0E2-993B-485D-B9DE-7E13AF87B1FB}" dt="2022-03-14T14:37:50.479" v="90" actId="47"/>
        <pc:sldMkLst>
          <pc:docMk/>
          <pc:sldMk cId="3885362133" sldId="2146845722"/>
        </pc:sldMkLst>
        <pc:graphicFrameChg chg="modGraphic">
          <ac:chgData name="Bob Kenney" userId="ff6d1757-b259-4405-a462-15f43a08fb95" providerId="ADAL" clId="{26BBA0E2-993B-485D-B9DE-7E13AF87B1FB}" dt="2022-03-14T14:35:26.937" v="83" actId="113"/>
          <ac:graphicFrameMkLst>
            <pc:docMk/>
            <pc:sldMk cId="3885362133" sldId="2146845722"/>
            <ac:graphicFrameMk id="4" creationId="{11585AA3-CC84-4A40-BCA6-E28A613256D0}"/>
          </ac:graphicFrameMkLst>
        </pc:graphicFrameChg>
      </pc:sldChg>
      <pc:sldChg chg="modSp del mod">
        <pc:chgData name="Bob Kenney" userId="ff6d1757-b259-4405-a462-15f43a08fb95" providerId="ADAL" clId="{26BBA0E2-993B-485D-B9DE-7E13AF87B1FB}" dt="2022-03-14T14:37:50.479" v="90" actId="47"/>
        <pc:sldMkLst>
          <pc:docMk/>
          <pc:sldMk cId="2414499684" sldId="2146845723"/>
        </pc:sldMkLst>
        <pc:graphicFrameChg chg="modGraphic">
          <ac:chgData name="Bob Kenney" userId="ff6d1757-b259-4405-a462-15f43a08fb95" providerId="ADAL" clId="{26BBA0E2-993B-485D-B9DE-7E13AF87B1FB}" dt="2022-03-14T14:34:16.794" v="76" actId="114"/>
          <ac:graphicFrameMkLst>
            <pc:docMk/>
            <pc:sldMk cId="2414499684" sldId="2146845723"/>
            <ac:graphicFrameMk id="4" creationId="{11585AA3-CC84-4A40-BCA6-E28A613256D0}"/>
          </ac:graphicFrameMkLst>
        </pc:graphicFrameChg>
      </pc:sldChg>
      <pc:sldChg chg="modSp del mod">
        <pc:chgData name="Bob Kenney" userId="ff6d1757-b259-4405-a462-15f43a08fb95" providerId="ADAL" clId="{26BBA0E2-993B-485D-B9DE-7E13AF87B1FB}" dt="2022-03-14T14:37:50.479" v="90" actId="47"/>
        <pc:sldMkLst>
          <pc:docMk/>
          <pc:sldMk cId="202494219" sldId="2146845724"/>
        </pc:sldMkLst>
        <pc:graphicFrameChg chg="modGraphic">
          <ac:chgData name="Bob Kenney" userId="ff6d1757-b259-4405-a462-15f43a08fb95" providerId="ADAL" clId="{26BBA0E2-993B-485D-B9DE-7E13AF87B1FB}" dt="2022-03-14T14:33:39.738" v="71" actId="113"/>
          <ac:graphicFrameMkLst>
            <pc:docMk/>
            <pc:sldMk cId="202494219" sldId="2146845724"/>
            <ac:graphicFrameMk id="4" creationId="{11585AA3-CC84-4A40-BCA6-E28A613256D0}"/>
          </ac:graphicFrameMkLst>
        </pc:graphicFrameChg>
      </pc:sldChg>
      <pc:sldChg chg="modSp mod">
        <pc:chgData name="Bob Kenney" userId="ff6d1757-b259-4405-a462-15f43a08fb95" providerId="ADAL" clId="{26BBA0E2-993B-485D-B9DE-7E13AF87B1FB}" dt="2022-03-14T14:40:51.570" v="117" actId="14100"/>
        <pc:sldMkLst>
          <pc:docMk/>
          <pc:sldMk cId="1316868881" sldId="2146845732"/>
        </pc:sldMkLst>
        <pc:spChg chg="mod">
          <ac:chgData name="Bob Kenney" userId="ff6d1757-b259-4405-a462-15f43a08fb95" providerId="ADAL" clId="{26BBA0E2-993B-485D-B9DE-7E13AF87B1FB}" dt="2022-03-14T14:40:51.570" v="117" actId="14100"/>
          <ac:spMkLst>
            <pc:docMk/>
            <pc:sldMk cId="1316868881" sldId="2146845732"/>
            <ac:spMk id="206" creationId="{00000000-0000-0000-0000-000000000000}"/>
          </ac:spMkLst>
        </pc:spChg>
      </pc:sldChg>
      <pc:sldChg chg="del">
        <pc:chgData name="Bob Kenney" userId="ff6d1757-b259-4405-a462-15f43a08fb95" providerId="ADAL" clId="{26BBA0E2-993B-485D-B9DE-7E13AF87B1FB}" dt="2022-03-14T14:38:05.311" v="92" actId="47"/>
        <pc:sldMkLst>
          <pc:docMk/>
          <pc:sldMk cId="3883290450" sldId="2146845736"/>
        </pc:sldMkLst>
      </pc:sldChg>
      <pc:sldChg chg="del">
        <pc:chgData name="Bob Kenney" userId="ff6d1757-b259-4405-a462-15f43a08fb95" providerId="ADAL" clId="{26BBA0E2-993B-485D-B9DE-7E13AF87B1FB}" dt="2022-03-14T14:38:07.370" v="93" actId="47"/>
        <pc:sldMkLst>
          <pc:docMk/>
          <pc:sldMk cId="3257052901" sldId="2146845737"/>
        </pc:sldMkLst>
      </pc:sldChg>
      <pc:sldChg chg="addSp modSp new del mod modClrScheme chgLayout">
        <pc:chgData name="Bob Kenney" userId="ff6d1757-b259-4405-a462-15f43a08fb95" providerId="ADAL" clId="{26BBA0E2-993B-485D-B9DE-7E13AF87B1FB}" dt="2022-03-14T14:28:15.809" v="67" actId="47"/>
        <pc:sldMkLst>
          <pc:docMk/>
          <pc:sldMk cId="3418928080" sldId="2146845741"/>
        </pc:sldMkLst>
        <pc:spChg chg="add mod">
          <ac:chgData name="Bob Kenney" userId="ff6d1757-b259-4405-a462-15f43a08fb95" providerId="ADAL" clId="{26BBA0E2-993B-485D-B9DE-7E13AF87B1FB}" dt="2022-03-14T14:12:00.979" v="65" actId="700"/>
          <ac:spMkLst>
            <pc:docMk/>
            <pc:sldMk cId="3418928080" sldId="2146845741"/>
            <ac:spMk id="2" creationId="{7E8F63DF-7364-42B5-B8AA-2F0F0EFD5818}"/>
          </ac:spMkLst>
        </pc:spChg>
        <pc:spChg chg="add mod">
          <ac:chgData name="Bob Kenney" userId="ff6d1757-b259-4405-a462-15f43a08fb95" providerId="ADAL" clId="{26BBA0E2-993B-485D-B9DE-7E13AF87B1FB}" dt="2022-03-14T14:12:00.979" v="65" actId="700"/>
          <ac:spMkLst>
            <pc:docMk/>
            <pc:sldMk cId="3418928080" sldId="2146845741"/>
            <ac:spMk id="3" creationId="{2EC99937-08EE-4F7E-A43B-CD34F958AE20}"/>
          </ac:spMkLst>
        </pc:spChg>
      </pc:sldChg>
      <pc:sldMasterChg chg="delSldLayout">
        <pc:chgData name="Bob Kenney" userId="ff6d1757-b259-4405-a462-15f43a08fb95" providerId="ADAL" clId="{26BBA0E2-993B-485D-B9DE-7E13AF87B1FB}" dt="2022-03-14T14:37:50.479" v="90" actId="47"/>
        <pc:sldMasterMkLst>
          <pc:docMk/>
          <pc:sldMasterMk cId="1846557500" sldId="2147483660"/>
        </pc:sldMasterMkLst>
        <pc:sldLayoutChg chg="del">
          <pc:chgData name="Bob Kenney" userId="ff6d1757-b259-4405-a462-15f43a08fb95" providerId="ADAL" clId="{26BBA0E2-993B-485D-B9DE-7E13AF87B1FB}" dt="2022-03-14T14:37:50.479" v="90" actId="47"/>
          <pc:sldLayoutMkLst>
            <pc:docMk/>
            <pc:sldMasterMk cId="1846557500" sldId="2147483660"/>
            <pc:sldLayoutMk cId="4040657506" sldId="2147483701"/>
          </pc:sldLayoutMkLst>
        </pc:sldLayoutChg>
      </pc:sldMasterChg>
    </pc:docChg>
  </pc:docChgLst>
  <pc:docChgLst>
    <pc:chgData name="Bob Kenney" userId="ff6d1757-b259-4405-a462-15f43a08fb95" providerId="ADAL" clId="{FAE27C4B-49F9-4796-B73B-9492BB167F5D}"/>
    <pc:docChg chg="custSel delSld modSld modSection">
      <pc:chgData name="Bob Kenney" userId="ff6d1757-b259-4405-a462-15f43a08fb95" providerId="ADAL" clId="{FAE27C4B-49F9-4796-B73B-9492BB167F5D}" dt="2022-03-16T13:04:05.536" v="123" actId="20577"/>
      <pc:docMkLst>
        <pc:docMk/>
      </pc:docMkLst>
      <pc:sldChg chg="del">
        <pc:chgData name="Bob Kenney" userId="ff6d1757-b259-4405-a462-15f43a08fb95" providerId="ADAL" clId="{FAE27C4B-49F9-4796-B73B-9492BB167F5D}" dt="2022-03-16T12:56:38.360" v="5" actId="47"/>
        <pc:sldMkLst>
          <pc:docMk/>
          <pc:sldMk cId="618046585" sldId="2146845718"/>
        </pc:sldMkLst>
      </pc:sldChg>
      <pc:sldChg chg="del">
        <pc:chgData name="Bob Kenney" userId="ff6d1757-b259-4405-a462-15f43a08fb95" providerId="ADAL" clId="{FAE27C4B-49F9-4796-B73B-9492BB167F5D}" dt="2022-03-16T12:56:28.456" v="2" actId="47"/>
        <pc:sldMkLst>
          <pc:docMk/>
          <pc:sldMk cId="4014996539" sldId="2146845725"/>
        </pc:sldMkLst>
      </pc:sldChg>
      <pc:sldChg chg="del">
        <pc:chgData name="Bob Kenney" userId="ff6d1757-b259-4405-a462-15f43a08fb95" providerId="ADAL" clId="{FAE27C4B-49F9-4796-B73B-9492BB167F5D}" dt="2022-03-16T12:56:30.323" v="3" actId="47"/>
        <pc:sldMkLst>
          <pc:docMk/>
          <pc:sldMk cId="2612241242" sldId="2146845726"/>
        </pc:sldMkLst>
      </pc:sldChg>
      <pc:sldChg chg="del">
        <pc:chgData name="Bob Kenney" userId="ff6d1757-b259-4405-a462-15f43a08fb95" providerId="ADAL" clId="{FAE27C4B-49F9-4796-B73B-9492BB167F5D}" dt="2022-03-16T12:56:23.959" v="0" actId="47"/>
        <pc:sldMkLst>
          <pc:docMk/>
          <pc:sldMk cId="4231966421" sldId="2146845727"/>
        </pc:sldMkLst>
      </pc:sldChg>
      <pc:sldChg chg="del">
        <pc:chgData name="Bob Kenney" userId="ff6d1757-b259-4405-a462-15f43a08fb95" providerId="ADAL" clId="{FAE27C4B-49F9-4796-B73B-9492BB167F5D}" dt="2022-03-16T12:56:25.944" v="1" actId="47"/>
        <pc:sldMkLst>
          <pc:docMk/>
          <pc:sldMk cId="4290351249" sldId="2146845728"/>
        </pc:sldMkLst>
      </pc:sldChg>
      <pc:sldChg chg="del">
        <pc:chgData name="Bob Kenney" userId="ff6d1757-b259-4405-a462-15f43a08fb95" providerId="ADAL" clId="{FAE27C4B-49F9-4796-B73B-9492BB167F5D}" dt="2022-03-16T12:56:34.034" v="4" actId="47"/>
        <pc:sldMkLst>
          <pc:docMk/>
          <pc:sldMk cId="732996072" sldId="2146845739"/>
        </pc:sldMkLst>
      </pc:sldChg>
      <pc:sldChg chg="modSp mod">
        <pc:chgData name="Bob Kenney" userId="ff6d1757-b259-4405-a462-15f43a08fb95" providerId="ADAL" clId="{FAE27C4B-49F9-4796-B73B-9492BB167F5D}" dt="2022-03-16T13:04:05.536" v="123" actId="20577"/>
        <pc:sldMkLst>
          <pc:docMk/>
          <pc:sldMk cId="2796204730" sldId="2146845741"/>
        </pc:sldMkLst>
        <pc:spChg chg="mod">
          <ac:chgData name="Bob Kenney" userId="ff6d1757-b259-4405-a462-15f43a08fb95" providerId="ADAL" clId="{FAE27C4B-49F9-4796-B73B-9492BB167F5D}" dt="2022-03-16T13:04:05.536" v="123" actId="20577"/>
          <ac:spMkLst>
            <pc:docMk/>
            <pc:sldMk cId="2796204730" sldId="2146845741"/>
            <ac:spMk id="3" creationId="{00000000-0000-0000-0000-000000000000}"/>
          </ac:spMkLst>
        </pc:spChg>
      </pc:sldChg>
    </pc:docChg>
  </pc:docChgLst>
  <pc:docChgLst>
    <pc:chgData name="Bob Kenney" userId="ff6d1757-b259-4405-a462-15f43a08fb95" providerId="ADAL" clId="{5CA09885-3913-4772-847F-D52A1CA5986F}"/>
    <pc:docChg chg="undo custSel addSld modSld">
      <pc:chgData name="Bob Kenney" userId="ff6d1757-b259-4405-a462-15f43a08fb95" providerId="ADAL" clId="{5CA09885-3913-4772-847F-D52A1CA5986F}" dt="2022-03-16T13:29:57.970" v="2"/>
      <pc:docMkLst>
        <pc:docMk/>
      </pc:docMkLst>
      <pc:sldChg chg="addSp delSp mod">
        <pc:chgData name="Bob Kenney" userId="ff6d1757-b259-4405-a462-15f43a08fb95" providerId="ADAL" clId="{5CA09885-3913-4772-847F-D52A1CA5986F}" dt="2022-03-16T13:29:45.355" v="1" actId="22"/>
        <pc:sldMkLst>
          <pc:docMk/>
          <pc:sldMk cId="3257052901" sldId="2146845737"/>
        </pc:sldMkLst>
        <pc:spChg chg="add del">
          <ac:chgData name="Bob Kenney" userId="ff6d1757-b259-4405-a462-15f43a08fb95" providerId="ADAL" clId="{5CA09885-3913-4772-847F-D52A1CA5986F}" dt="2022-03-16T13:29:45.355" v="1" actId="22"/>
          <ac:spMkLst>
            <pc:docMk/>
            <pc:sldMk cId="3257052901" sldId="2146845737"/>
            <ac:spMk id="34" creationId="{FAFC5F5D-577B-439C-B3D8-60C4A27A0580}"/>
          </ac:spMkLst>
        </pc:spChg>
      </pc:sldChg>
      <pc:sldChg chg="add">
        <pc:chgData name="Bob Kenney" userId="ff6d1757-b259-4405-a462-15f43a08fb95" providerId="ADAL" clId="{5CA09885-3913-4772-847F-D52A1CA5986F}" dt="2022-03-16T13:29:57.970" v="2"/>
        <pc:sldMkLst>
          <pc:docMk/>
          <pc:sldMk cId="3418928080" sldId="2146845745"/>
        </pc:sldMkLst>
      </pc:sldChg>
    </pc:docChg>
  </pc:docChgLst>
  <pc:docChgLst>
    <pc:chgData name="Jane Wells" userId="7b19a14d-b2c6-4c8a-85ab-983ed1cf559d" providerId="ADAL" clId="{35DE4C04-2DB4-A84A-B030-A90D9BFF1105}"/>
    <pc:docChg chg="undo custSel addSld delSld modSld sldOrd delMainMaster modMainMaster modSection">
      <pc:chgData name="Jane Wells" userId="7b19a14d-b2c6-4c8a-85ab-983ed1cf559d" providerId="ADAL" clId="{35DE4C04-2DB4-A84A-B030-A90D9BFF1105}" dt="2022-03-11T12:37:59.479" v="1531" actId="6549"/>
      <pc:docMkLst>
        <pc:docMk/>
      </pc:docMkLst>
      <pc:sldChg chg="delSp modSp add del mod">
        <pc:chgData name="Jane Wells" userId="7b19a14d-b2c6-4c8a-85ab-983ed1cf559d" providerId="ADAL" clId="{35DE4C04-2DB4-A84A-B030-A90D9BFF1105}" dt="2022-03-11T12:37:59.479" v="1531" actId="6549"/>
        <pc:sldMkLst>
          <pc:docMk/>
          <pc:sldMk cId="352060893" sldId="260"/>
        </pc:sldMkLst>
        <pc:spChg chg="mod">
          <ac:chgData name="Jane Wells" userId="7b19a14d-b2c6-4c8a-85ab-983ed1cf559d" providerId="ADAL" clId="{35DE4C04-2DB4-A84A-B030-A90D9BFF1105}" dt="2022-03-11T12:37:59.479" v="1531" actId="6549"/>
          <ac:spMkLst>
            <pc:docMk/>
            <pc:sldMk cId="352060893" sldId="260"/>
            <ac:spMk id="2" creationId="{00000000-0000-0000-0000-000000000000}"/>
          </ac:spMkLst>
        </pc:spChg>
        <pc:spChg chg="mod">
          <ac:chgData name="Jane Wells" userId="7b19a14d-b2c6-4c8a-85ab-983ed1cf559d" providerId="ADAL" clId="{35DE4C04-2DB4-A84A-B030-A90D9BFF1105}" dt="2022-03-09T15:31:01.611" v="1462" actId="20577"/>
          <ac:spMkLst>
            <pc:docMk/>
            <pc:sldMk cId="352060893" sldId="260"/>
            <ac:spMk id="3" creationId="{00000000-0000-0000-0000-000000000000}"/>
          </ac:spMkLst>
        </pc:spChg>
        <pc:spChg chg="del">
          <ac:chgData name="Jane Wells" userId="7b19a14d-b2c6-4c8a-85ab-983ed1cf559d" providerId="ADAL" clId="{35DE4C04-2DB4-A84A-B030-A90D9BFF1105}" dt="2022-03-09T15:29:54.178" v="1394" actId="478"/>
          <ac:spMkLst>
            <pc:docMk/>
            <pc:sldMk cId="352060893" sldId="260"/>
            <ac:spMk id="11" creationId="{00000000-0000-0000-0000-000000000000}"/>
          </ac:spMkLst>
        </pc:spChg>
        <pc:spChg chg="del">
          <ac:chgData name="Jane Wells" userId="7b19a14d-b2c6-4c8a-85ab-983ed1cf559d" providerId="ADAL" clId="{35DE4C04-2DB4-A84A-B030-A90D9BFF1105}" dt="2022-03-09T15:29:56.448" v="1395" actId="478"/>
          <ac:spMkLst>
            <pc:docMk/>
            <pc:sldMk cId="352060893" sldId="260"/>
            <ac:spMk id="15" creationId="{1F4C7C80-BD25-9A4D-AA68-3EEA0ECD2457}"/>
          </ac:spMkLst>
        </pc:spChg>
        <pc:graphicFrameChg chg="mod">
          <ac:chgData name="Jane Wells" userId="7b19a14d-b2c6-4c8a-85ab-983ed1cf559d" providerId="ADAL" clId="{35DE4C04-2DB4-A84A-B030-A90D9BFF1105}" dt="2022-03-09T15:26:29.063" v="1390"/>
          <ac:graphicFrameMkLst>
            <pc:docMk/>
            <pc:sldMk cId="352060893" sldId="260"/>
            <ac:graphicFrameMk id="7" creationId="{00000000-0000-0000-0000-000000000000}"/>
          </ac:graphicFrameMkLst>
        </pc:graphicFrameChg>
        <pc:picChg chg="del">
          <ac:chgData name="Jane Wells" userId="7b19a14d-b2c6-4c8a-85ab-983ed1cf559d" providerId="ADAL" clId="{35DE4C04-2DB4-A84A-B030-A90D9BFF1105}" dt="2022-03-09T15:29:51.557" v="1393" actId="478"/>
          <ac:picMkLst>
            <pc:docMk/>
            <pc:sldMk cId="352060893" sldId="260"/>
            <ac:picMk id="16" creationId="{97914AF3-518C-48CB-84ED-CB168821AB58}"/>
          </ac:picMkLst>
        </pc:picChg>
      </pc:sldChg>
      <pc:sldChg chg="delSp modSp mod">
        <pc:chgData name="Jane Wells" userId="7b19a14d-b2c6-4c8a-85ab-983ed1cf559d" providerId="ADAL" clId="{35DE4C04-2DB4-A84A-B030-A90D9BFF1105}" dt="2022-03-09T14:21:35.618" v="893" actId="207"/>
        <pc:sldMkLst>
          <pc:docMk/>
          <pc:sldMk cId="528411931" sldId="265"/>
        </pc:sldMkLst>
        <pc:spChg chg="mod">
          <ac:chgData name="Jane Wells" userId="7b19a14d-b2c6-4c8a-85ab-983ed1cf559d" providerId="ADAL" clId="{35DE4C04-2DB4-A84A-B030-A90D9BFF1105}" dt="2022-03-09T14:21:30.904" v="892" actId="207"/>
          <ac:spMkLst>
            <pc:docMk/>
            <pc:sldMk cId="528411931" sldId="265"/>
            <ac:spMk id="7" creationId="{422BA918-8E98-47A4-90CC-CAE14327412C}"/>
          </ac:spMkLst>
        </pc:spChg>
        <pc:spChg chg="mod">
          <ac:chgData name="Jane Wells" userId="7b19a14d-b2c6-4c8a-85ab-983ed1cf559d" providerId="ADAL" clId="{35DE4C04-2DB4-A84A-B030-A90D9BFF1105}" dt="2022-03-09T14:21:35.618" v="893" actId="207"/>
          <ac:spMkLst>
            <pc:docMk/>
            <pc:sldMk cId="528411931" sldId="265"/>
            <ac:spMk id="12" creationId="{F833B352-F44E-45F4-82E2-6FDD18E811F3}"/>
          </ac:spMkLst>
        </pc:spChg>
        <pc:spChg chg="del">
          <ac:chgData name="Jane Wells" userId="7b19a14d-b2c6-4c8a-85ab-983ed1cf559d" providerId="ADAL" clId="{35DE4C04-2DB4-A84A-B030-A90D9BFF1105}" dt="2022-03-09T14:17:55.658" v="888" actId="478"/>
          <ac:spMkLst>
            <pc:docMk/>
            <pc:sldMk cId="528411931" sldId="265"/>
            <ac:spMk id="16" creationId="{42493C72-0617-4FE1-A3C1-B79CDC6EC93B}"/>
          </ac:spMkLst>
        </pc:spChg>
      </pc:sldChg>
      <pc:sldChg chg="delSp modSp mod">
        <pc:chgData name="Jane Wells" userId="7b19a14d-b2c6-4c8a-85ab-983ed1cf559d" providerId="ADAL" clId="{35DE4C04-2DB4-A84A-B030-A90D9BFF1105}" dt="2022-03-09T14:21:44.042" v="894" actId="207"/>
        <pc:sldMkLst>
          <pc:docMk/>
          <pc:sldMk cId="2979967177" sldId="266"/>
        </pc:sldMkLst>
        <pc:spChg chg="mod">
          <ac:chgData name="Jane Wells" userId="7b19a14d-b2c6-4c8a-85ab-983ed1cf559d" providerId="ADAL" clId="{35DE4C04-2DB4-A84A-B030-A90D9BFF1105}" dt="2022-03-09T14:21:44.042" v="894" actId="207"/>
          <ac:spMkLst>
            <pc:docMk/>
            <pc:sldMk cId="2979967177" sldId="266"/>
            <ac:spMk id="6" creationId="{1A9FA4EF-4D3E-4A92-A3D8-4AA59653758A}"/>
          </ac:spMkLst>
        </pc:spChg>
        <pc:spChg chg="del">
          <ac:chgData name="Jane Wells" userId="7b19a14d-b2c6-4c8a-85ab-983ed1cf559d" providerId="ADAL" clId="{35DE4C04-2DB4-A84A-B030-A90D9BFF1105}" dt="2022-03-09T14:17:44.424" v="887" actId="478"/>
          <ac:spMkLst>
            <pc:docMk/>
            <pc:sldMk cId="2979967177" sldId="266"/>
            <ac:spMk id="11" creationId="{0E2B45FA-9401-4B8E-9581-1D5FE5F60E14}"/>
          </ac:spMkLst>
        </pc:spChg>
      </pc:sldChg>
      <pc:sldChg chg="delSp mod modShow">
        <pc:chgData name="Jane Wells" userId="7b19a14d-b2c6-4c8a-85ab-983ed1cf559d" providerId="ADAL" clId="{35DE4C04-2DB4-A84A-B030-A90D9BFF1105}" dt="2022-03-09T14:10:12.068" v="722" actId="478"/>
        <pc:sldMkLst>
          <pc:docMk/>
          <pc:sldMk cId="1907208129" sldId="3006"/>
        </pc:sldMkLst>
        <pc:spChg chg="del">
          <ac:chgData name="Jane Wells" userId="7b19a14d-b2c6-4c8a-85ab-983ed1cf559d" providerId="ADAL" clId="{35DE4C04-2DB4-A84A-B030-A90D9BFF1105}" dt="2022-03-09T14:10:12.068" v="722" actId="478"/>
          <ac:spMkLst>
            <pc:docMk/>
            <pc:sldMk cId="1907208129" sldId="3006"/>
            <ac:spMk id="9" creationId="{8FAA79C0-8CC8-9C44-85FA-D38368DF7EF4}"/>
          </ac:spMkLst>
        </pc:spChg>
      </pc:sldChg>
      <pc:sldChg chg="delSp mod modNotesTx">
        <pc:chgData name="Jane Wells" userId="7b19a14d-b2c6-4c8a-85ab-983ed1cf559d" providerId="ADAL" clId="{35DE4C04-2DB4-A84A-B030-A90D9BFF1105}" dt="2022-03-09T14:10:07.661" v="721" actId="478"/>
        <pc:sldMkLst>
          <pc:docMk/>
          <pc:sldMk cId="1310596883" sldId="3009"/>
        </pc:sldMkLst>
        <pc:spChg chg="del">
          <ac:chgData name="Jane Wells" userId="7b19a14d-b2c6-4c8a-85ab-983ed1cf559d" providerId="ADAL" clId="{35DE4C04-2DB4-A84A-B030-A90D9BFF1105}" dt="2022-03-09T14:10:07.661" v="721" actId="478"/>
          <ac:spMkLst>
            <pc:docMk/>
            <pc:sldMk cId="1310596883" sldId="3009"/>
            <ac:spMk id="11" creationId="{3D17892F-E8D4-EC4E-AD80-C3B87F54A0F7}"/>
          </ac:spMkLst>
        </pc:spChg>
      </pc:sldChg>
      <pc:sldChg chg="modSp mod">
        <pc:chgData name="Jane Wells" userId="7b19a14d-b2c6-4c8a-85ab-983ed1cf559d" providerId="ADAL" clId="{35DE4C04-2DB4-A84A-B030-A90D9BFF1105}" dt="2022-03-09T14:04:14.685" v="690" actId="6549"/>
        <pc:sldMkLst>
          <pc:docMk/>
          <pc:sldMk cId="2385739745" sldId="3010"/>
        </pc:sldMkLst>
        <pc:spChg chg="mod">
          <ac:chgData name="Jane Wells" userId="7b19a14d-b2c6-4c8a-85ab-983ed1cf559d" providerId="ADAL" clId="{35DE4C04-2DB4-A84A-B030-A90D9BFF1105}" dt="2022-03-09T14:04:14.685" v="690" actId="6549"/>
          <ac:spMkLst>
            <pc:docMk/>
            <pc:sldMk cId="2385739745" sldId="3010"/>
            <ac:spMk id="3" creationId="{BEECE7E8-F898-48EA-9AE1-58D73F07374B}"/>
          </ac:spMkLst>
        </pc:spChg>
      </pc:sldChg>
      <pc:sldChg chg="delSp mod modNotesTx">
        <pc:chgData name="Jane Wells" userId="7b19a14d-b2c6-4c8a-85ab-983ed1cf559d" providerId="ADAL" clId="{35DE4C04-2DB4-A84A-B030-A90D9BFF1105}" dt="2022-03-09T14:14:19.654" v="854" actId="478"/>
        <pc:sldMkLst>
          <pc:docMk/>
          <pc:sldMk cId="1664634116" sldId="3011"/>
        </pc:sldMkLst>
        <pc:spChg chg="del">
          <ac:chgData name="Jane Wells" userId="7b19a14d-b2c6-4c8a-85ab-983ed1cf559d" providerId="ADAL" clId="{35DE4C04-2DB4-A84A-B030-A90D9BFF1105}" dt="2022-03-09T14:14:19.654" v="854" actId="478"/>
          <ac:spMkLst>
            <pc:docMk/>
            <pc:sldMk cId="1664634116" sldId="3011"/>
            <ac:spMk id="2" creationId="{779A7FDB-FA37-40E6-A999-5C8EA69FC13D}"/>
          </ac:spMkLst>
        </pc:spChg>
      </pc:sldChg>
      <pc:sldChg chg="add del">
        <pc:chgData name="Jane Wells" userId="7b19a14d-b2c6-4c8a-85ab-983ed1cf559d" providerId="ADAL" clId="{35DE4C04-2DB4-A84A-B030-A90D9BFF1105}" dt="2022-03-09T13:39:30.415" v="517" actId="2696"/>
        <pc:sldMkLst>
          <pc:docMk/>
          <pc:sldMk cId="2521377566" sldId="3012"/>
        </pc:sldMkLst>
      </pc:sldChg>
      <pc:sldChg chg="delSp mod modNotesTx">
        <pc:chgData name="Jane Wells" userId="7b19a14d-b2c6-4c8a-85ab-983ed1cf559d" providerId="ADAL" clId="{35DE4C04-2DB4-A84A-B030-A90D9BFF1105}" dt="2022-03-09T14:22:42.297" v="901" actId="478"/>
        <pc:sldMkLst>
          <pc:docMk/>
          <pc:sldMk cId="711648587" sldId="3013"/>
        </pc:sldMkLst>
        <pc:spChg chg="del">
          <ac:chgData name="Jane Wells" userId="7b19a14d-b2c6-4c8a-85ab-983ed1cf559d" providerId="ADAL" clId="{35DE4C04-2DB4-A84A-B030-A90D9BFF1105}" dt="2022-03-09T14:22:42.297" v="901" actId="478"/>
          <ac:spMkLst>
            <pc:docMk/>
            <pc:sldMk cId="711648587" sldId="3013"/>
            <ac:spMk id="12" creationId="{1947B154-2167-403E-91FF-ACDFF40C3EA4}"/>
          </ac:spMkLst>
        </pc:spChg>
      </pc:sldChg>
      <pc:sldChg chg="delSp mod">
        <pc:chgData name="Jane Wells" userId="7b19a14d-b2c6-4c8a-85ab-983ed1cf559d" providerId="ADAL" clId="{35DE4C04-2DB4-A84A-B030-A90D9BFF1105}" dt="2022-03-09T14:16:47.402" v="881" actId="478"/>
        <pc:sldMkLst>
          <pc:docMk/>
          <pc:sldMk cId="1510379518" sldId="3014"/>
        </pc:sldMkLst>
        <pc:spChg chg="del">
          <ac:chgData name="Jane Wells" userId="7b19a14d-b2c6-4c8a-85ab-983ed1cf559d" providerId="ADAL" clId="{35DE4C04-2DB4-A84A-B030-A90D9BFF1105}" dt="2022-03-09T14:16:47.402" v="881" actId="478"/>
          <ac:spMkLst>
            <pc:docMk/>
            <pc:sldMk cId="1510379518" sldId="3014"/>
            <ac:spMk id="10" creationId="{02E1FE32-30B5-4E35-8F34-B5D3E62A857A}"/>
          </ac:spMkLst>
        </pc:spChg>
      </pc:sldChg>
      <pc:sldChg chg="delSp modSp mod modNotesTx">
        <pc:chgData name="Jane Wells" userId="7b19a14d-b2c6-4c8a-85ab-983ed1cf559d" providerId="ADAL" clId="{35DE4C04-2DB4-A84A-B030-A90D9BFF1105}" dt="2022-03-09T14:22:32.579" v="900" actId="2085"/>
        <pc:sldMkLst>
          <pc:docMk/>
          <pc:sldMk cId="88583727" sldId="3020"/>
        </pc:sldMkLst>
        <pc:spChg chg="mod">
          <ac:chgData name="Jane Wells" userId="7b19a14d-b2c6-4c8a-85ab-983ed1cf559d" providerId="ADAL" clId="{35DE4C04-2DB4-A84A-B030-A90D9BFF1105}" dt="2022-03-09T14:22:32.579" v="900" actId="2085"/>
          <ac:spMkLst>
            <pc:docMk/>
            <pc:sldMk cId="88583727" sldId="3020"/>
            <ac:spMk id="8" creationId="{A9264781-03AA-4F2A-B973-A3077EB35DBF}"/>
          </ac:spMkLst>
        </pc:spChg>
        <pc:spChg chg="del">
          <ac:chgData name="Jane Wells" userId="7b19a14d-b2c6-4c8a-85ab-983ed1cf559d" providerId="ADAL" clId="{35DE4C04-2DB4-A84A-B030-A90D9BFF1105}" dt="2022-03-09T14:16:30.860" v="880" actId="478"/>
          <ac:spMkLst>
            <pc:docMk/>
            <pc:sldMk cId="88583727" sldId="3020"/>
            <ac:spMk id="12" creationId="{4A3B5FD1-9C3B-BE4A-A896-FD239E50E512}"/>
          </ac:spMkLst>
        </pc:spChg>
      </pc:sldChg>
      <pc:sldChg chg="delSp mod">
        <pc:chgData name="Jane Wells" userId="7b19a14d-b2c6-4c8a-85ab-983ed1cf559d" providerId="ADAL" clId="{35DE4C04-2DB4-A84A-B030-A90D9BFF1105}" dt="2022-03-09T14:17:06.986" v="882" actId="478"/>
        <pc:sldMkLst>
          <pc:docMk/>
          <pc:sldMk cId="953684607" sldId="3021"/>
        </pc:sldMkLst>
        <pc:spChg chg="del">
          <ac:chgData name="Jane Wells" userId="7b19a14d-b2c6-4c8a-85ab-983ed1cf559d" providerId="ADAL" clId="{35DE4C04-2DB4-A84A-B030-A90D9BFF1105}" dt="2022-03-09T14:17:06.986" v="882" actId="478"/>
          <ac:spMkLst>
            <pc:docMk/>
            <pc:sldMk cId="953684607" sldId="3021"/>
            <ac:spMk id="8" creationId="{68D0F655-EAD1-6246-B408-4B83DD7C0715}"/>
          </ac:spMkLst>
        </pc:spChg>
      </pc:sldChg>
      <pc:sldChg chg="modSp add del mod ord">
        <pc:chgData name="Jane Wells" userId="7b19a14d-b2c6-4c8a-85ab-983ed1cf559d" providerId="ADAL" clId="{35DE4C04-2DB4-A84A-B030-A90D9BFF1105}" dt="2022-03-09T15:22:26.541" v="1389" actId="2696"/>
        <pc:sldMkLst>
          <pc:docMk/>
          <pc:sldMk cId="4016480875" sldId="2146845319"/>
        </pc:sldMkLst>
        <pc:spChg chg="mod">
          <ac:chgData name="Jane Wells" userId="7b19a14d-b2c6-4c8a-85ab-983ed1cf559d" providerId="ADAL" clId="{35DE4C04-2DB4-A84A-B030-A90D9BFF1105}" dt="2022-03-09T15:01:43.256" v="1201" actId="20577"/>
          <ac:spMkLst>
            <pc:docMk/>
            <pc:sldMk cId="4016480875" sldId="2146845319"/>
            <ac:spMk id="7" creationId="{E82BBFAC-F041-4924-BE39-AD805650FB15}"/>
          </ac:spMkLst>
        </pc:spChg>
        <pc:graphicFrameChg chg="mod modGraphic">
          <ac:chgData name="Jane Wells" userId="7b19a14d-b2c6-4c8a-85ab-983ed1cf559d" providerId="ADAL" clId="{35DE4C04-2DB4-A84A-B030-A90D9BFF1105}" dt="2022-03-09T14:58:43.370" v="1174" actId="20577"/>
          <ac:graphicFrameMkLst>
            <pc:docMk/>
            <pc:sldMk cId="4016480875" sldId="2146845319"/>
            <ac:graphicFrameMk id="4" creationId="{11585AA3-CC84-4A40-BCA6-E28A613256D0}"/>
          </ac:graphicFrameMkLst>
        </pc:graphicFrameChg>
      </pc:sldChg>
      <pc:sldChg chg="del">
        <pc:chgData name="Jane Wells" userId="7b19a14d-b2c6-4c8a-85ab-983ed1cf559d" providerId="ADAL" clId="{35DE4C04-2DB4-A84A-B030-A90D9BFF1105}" dt="2022-03-09T13:47:36.060" v="575" actId="2696"/>
        <pc:sldMkLst>
          <pc:docMk/>
          <pc:sldMk cId="3980792670" sldId="2146845535"/>
        </pc:sldMkLst>
      </pc:sldChg>
      <pc:sldChg chg="add del">
        <pc:chgData name="Jane Wells" userId="7b19a14d-b2c6-4c8a-85ab-983ed1cf559d" providerId="ADAL" clId="{35DE4C04-2DB4-A84A-B030-A90D9BFF1105}" dt="2022-03-09T13:48:02.843" v="580" actId="2696"/>
        <pc:sldMkLst>
          <pc:docMk/>
          <pc:sldMk cId="2056735675" sldId="2146845539"/>
        </pc:sldMkLst>
      </pc:sldChg>
      <pc:sldChg chg="add del">
        <pc:chgData name="Jane Wells" userId="7b19a14d-b2c6-4c8a-85ab-983ed1cf559d" providerId="ADAL" clId="{35DE4C04-2DB4-A84A-B030-A90D9BFF1105}" dt="2022-03-09T13:48:03.369" v="581" actId="2696"/>
        <pc:sldMkLst>
          <pc:docMk/>
          <pc:sldMk cId="834960866" sldId="2146845540"/>
        </pc:sldMkLst>
      </pc:sldChg>
      <pc:sldChg chg="delSp modSp mod">
        <pc:chgData name="Jane Wells" userId="7b19a14d-b2c6-4c8a-85ab-983ed1cf559d" providerId="ADAL" clId="{35DE4C04-2DB4-A84A-B030-A90D9BFF1105}" dt="2022-03-09T14:22:18.641" v="898" actId="2085"/>
        <pc:sldMkLst>
          <pc:docMk/>
          <pc:sldMk cId="1686117104" sldId="2146845541"/>
        </pc:sldMkLst>
        <pc:spChg chg="mod">
          <ac:chgData name="Jane Wells" userId="7b19a14d-b2c6-4c8a-85ab-983ed1cf559d" providerId="ADAL" clId="{35DE4C04-2DB4-A84A-B030-A90D9BFF1105}" dt="2022-03-09T14:22:18.641" v="898" actId="2085"/>
          <ac:spMkLst>
            <pc:docMk/>
            <pc:sldMk cId="1686117104" sldId="2146845541"/>
            <ac:spMk id="6" creationId="{FD6A5102-0402-4A4E-B4B4-81AA65A3FB7A}"/>
          </ac:spMkLst>
        </pc:spChg>
        <pc:spChg chg="del">
          <ac:chgData name="Jane Wells" userId="7b19a14d-b2c6-4c8a-85ab-983ed1cf559d" providerId="ADAL" clId="{35DE4C04-2DB4-A84A-B030-A90D9BFF1105}" dt="2022-03-09T14:17:30.199" v="884" actId="478"/>
          <ac:spMkLst>
            <pc:docMk/>
            <pc:sldMk cId="1686117104" sldId="2146845541"/>
            <ac:spMk id="12" creationId="{F6065C91-9CBD-004F-8406-83C5D84C8550}"/>
          </ac:spMkLst>
        </pc:spChg>
      </pc:sldChg>
      <pc:sldChg chg="delSp modSp mod">
        <pc:chgData name="Jane Wells" userId="7b19a14d-b2c6-4c8a-85ab-983ed1cf559d" providerId="ADAL" clId="{35DE4C04-2DB4-A84A-B030-A90D9BFF1105}" dt="2022-03-09T14:17:32.689" v="885" actId="478"/>
        <pc:sldMkLst>
          <pc:docMk/>
          <pc:sldMk cId="4210778315" sldId="2146845542"/>
        </pc:sldMkLst>
        <pc:spChg chg="del">
          <ac:chgData name="Jane Wells" userId="7b19a14d-b2c6-4c8a-85ab-983ed1cf559d" providerId="ADAL" clId="{35DE4C04-2DB4-A84A-B030-A90D9BFF1105}" dt="2022-03-09T14:17:32.689" v="885" actId="478"/>
          <ac:spMkLst>
            <pc:docMk/>
            <pc:sldMk cId="4210778315" sldId="2146845542"/>
            <ac:spMk id="15" creationId="{B875D4A8-C7F0-0D45-8466-C2F3FBFCF6C3}"/>
          </ac:spMkLst>
        </pc:spChg>
        <pc:spChg chg="mod">
          <ac:chgData name="Jane Wells" userId="7b19a14d-b2c6-4c8a-85ab-983ed1cf559d" providerId="ADAL" clId="{35DE4C04-2DB4-A84A-B030-A90D9BFF1105}" dt="2022-03-09T13:42:48.006" v="572" actId="6549"/>
          <ac:spMkLst>
            <pc:docMk/>
            <pc:sldMk cId="4210778315" sldId="2146845542"/>
            <ac:spMk id="206" creationId="{00000000-0000-0000-0000-000000000000}"/>
          </ac:spMkLst>
        </pc:spChg>
      </pc:sldChg>
      <pc:sldChg chg="modSp mod">
        <pc:chgData name="Jane Wells" userId="7b19a14d-b2c6-4c8a-85ab-983ed1cf559d" providerId="ADAL" clId="{35DE4C04-2DB4-A84A-B030-A90D9BFF1105}" dt="2022-03-09T15:32:13.995" v="1466" actId="6549"/>
        <pc:sldMkLst>
          <pc:docMk/>
          <pc:sldMk cId="3250703289" sldId="2146845543"/>
        </pc:sldMkLst>
        <pc:spChg chg="mod">
          <ac:chgData name="Jane Wells" userId="7b19a14d-b2c6-4c8a-85ab-983ed1cf559d" providerId="ADAL" clId="{35DE4C04-2DB4-A84A-B030-A90D9BFF1105}" dt="2022-03-09T15:32:13.995" v="1466" actId="6549"/>
          <ac:spMkLst>
            <pc:docMk/>
            <pc:sldMk cId="3250703289" sldId="2146845543"/>
            <ac:spMk id="5" creationId="{567AF839-8709-48CB-9081-7322649E96D7}"/>
          </ac:spMkLst>
        </pc:spChg>
      </pc:sldChg>
      <pc:sldChg chg="del">
        <pc:chgData name="Jane Wells" userId="7b19a14d-b2c6-4c8a-85ab-983ed1cf559d" providerId="ADAL" clId="{35DE4C04-2DB4-A84A-B030-A90D9BFF1105}" dt="2022-03-09T13:47:27.352" v="574" actId="2696"/>
        <pc:sldMkLst>
          <pc:docMk/>
          <pc:sldMk cId="1882070083" sldId="2146845545"/>
        </pc:sldMkLst>
      </pc:sldChg>
      <pc:sldChg chg="del">
        <pc:chgData name="Jane Wells" userId="7b19a14d-b2c6-4c8a-85ab-983ed1cf559d" providerId="ADAL" clId="{35DE4C04-2DB4-A84A-B030-A90D9BFF1105}" dt="2022-03-09T13:47:25.071" v="573" actId="2696"/>
        <pc:sldMkLst>
          <pc:docMk/>
          <pc:sldMk cId="789209266" sldId="2146845550"/>
        </pc:sldMkLst>
      </pc:sldChg>
      <pc:sldChg chg="del">
        <pc:chgData name="Jane Wells" userId="7b19a14d-b2c6-4c8a-85ab-983ed1cf559d" providerId="ADAL" clId="{35DE4C04-2DB4-A84A-B030-A90D9BFF1105}" dt="2022-03-11T11:35:44.090" v="1530" actId="2696"/>
        <pc:sldMkLst>
          <pc:docMk/>
          <pc:sldMk cId="3570721958" sldId="2146845553"/>
        </pc:sldMkLst>
      </pc:sldChg>
      <pc:sldChg chg="del">
        <pc:chgData name="Jane Wells" userId="7b19a14d-b2c6-4c8a-85ab-983ed1cf559d" providerId="ADAL" clId="{35DE4C04-2DB4-A84A-B030-A90D9BFF1105}" dt="2022-03-09T13:49:51.782" v="582" actId="2696"/>
        <pc:sldMkLst>
          <pc:docMk/>
          <pc:sldMk cId="690702921" sldId="2146845558"/>
        </pc:sldMkLst>
      </pc:sldChg>
      <pc:sldChg chg="del">
        <pc:chgData name="Jane Wells" userId="7b19a14d-b2c6-4c8a-85ab-983ed1cf559d" providerId="ADAL" clId="{35DE4C04-2DB4-A84A-B030-A90D9BFF1105}" dt="2022-03-09T13:49:51.986" v="583" actId="2696"/>
        <pc:sldMkLst>
          <pc:docMk/>
          <pc:sldMk cId="3881738350" sldId="2146845559"/>
        </pc:sldMkLst>
      </pc:sldChg>
      <pc:sldChg chg="del">
        <pc:chgData name="Jane Wells" userId="7b19a14d-b2c6-4c8a-85ab-983ed1cf559d" providerId="ADAL" clId="{35DE4C04-2DB4-A84A-B030-A90D9BFF1105}" dt="2022-03-09T13:49:52.298" v="584" actId="2696"/>
        <pc:sldMkLst>
          <pc:docMk/>
          <pc:sldMk cId="1874452748" sldId="2146845560"/>
        </pc:sldMkLst>
      </pc:sldChg>
      <pc:sldChg chg="del">
        <pc:chgData name="Jane Wells" userId="7b19a14d-b2c6-4c8a-85ab-983ed1cf559d" providerId="ADAL" clId="{35DE4C04-2DB4-A84A-B030-A90D9BFF1105}" dt="2022-03-09T13:49:52.746" v="585" actId="2696"/>
        <pc:sldMkLst>
          <pc:docMk/>
          <pc:sldMk cId="2569557676" sldId="2146845561"/>
        </pc:sldMkLst>
      </pc:sldChg>
      <pc:sldChg chg="del">
        <pc:chgData name="Jane Wells" userId="7b19a14d-b2c6-4c8a-85ab-983ed1cf559d" providerId="ADAL" clId="{35DE4C04-2DB4-A84A-B030-A90D9BFF1105}" dt="2022-03-09T13:49:53.156" v="586" actId="2696"/>
        <pc:sldMkLst>
          <pc:docMk/>
          <pc:sldMk cId="1193190094" sldId="2146845562"/>
        </pc:sldMkLst>
      </pc:sldChg>
      <pc:sldChg chg="del">
        <pc:chgData name="Jane Wells" userId="7b19a14d-b2c6-4c8a-85ab-983ed1cf559d" providerId="ADAL" clId="{35DE4C04-2DB4-A84A-B030-A90D9BFF1105}" dt="2022-03-09T13:54:31.559" v="625" actId="2696"/>
        <pc:sldMkLst>
          <pc:docMk/>
          <pc:sldMk cId="1534285232" sldId="2146845569"/>
        </pc:sldMkLst>
      </pc:sldChg>
      <pc:sldChg chg="del">
        <pc:chgData name="Jane Wells" userId="7b19a14d-b2c6-4c8a-85ab-983ed1cf559d" providerId="ADAL" clId="{35DE4C04-2DB4-A84A-B030-A90D9BFF1105}" dt="2022-03-09T13:50:27.364" v="592" actId="2696"/>
        <pc:sldMkLst>
          <pc:docMk/>
          <pc:sldMk cId="3463615014" sldId="2146845622"/>
        </pc:sldMkLst>
      </pc:sldChg>
      <pc:sldChg chg="del">
        <pc:chgData name="Jane Wells" userId="7b19a14d-b2c6-4c8a-85ab-983ed1cf559d" providerId="ADAL" clId="{35DE4C04-2DB4-A84A-B030-A90D9BFF1105}" dt="2022-03-09T13:50:27.880" v="593" actId="2696"/>
        <pc:sldMkLst>
          <pc:docMk/>
          <pc:sldMk cId="598398140" sldId="2146845624"/>
        </pc:sldMkLst>
      </pc:sldChg>
      <pc:sldChg chg="mod modShow modNotesTx">
        <pc:chgData name="Jane Wells" userId="7b19a14d-b2c6-4c8a-85ab-983ed1cf559d" providerId="ADAL" clId="{35DE4C04-2DB4-A84A-B030-A90D9BFF1105}" dt="2022-03-09T14:55:09.977" v="1128" actId="729"/>
        <pc:sldMkLst>
          <pc:docMk/>
          <pc:sldMk cId="2244354672" sldId="2146845650"/>
        </pc:sldMkLst>
      </pc:sldChg>
      <pc:sldChg chg="mod modShow">
        <pc:chgData name="Jane Wells" userId="7b19a14d-b2c6-4c8a-85ab-983ed1cf559d" providerId="ADAL" clId="{35DE4C04-2DB4-A84A-B030-A90D9BFF1105}" dt="2022-03-09T15:06:49.270" v="1245" actId="729"/>
        <pc:sldMkLst>
          <pc:docMk/>
          <pc:sldMk cId="595577888" sldId="2146845651"/>
        </pc:sldMkLst>
      </pc:sldChg>
      <pc:sldChg chg="delSp modSp del mod modNotesTx">
        <pc:chgData name="Jane Wells" userId="7b19a14d-b2c6-4c8a-85ab-983ed1cf559d" providerId="ADAL" clId="{35DE4C04-2DB4-A84A-B030-A90D9BFF1105}" dt="2022-03-10T16:35:27.989" v="1478" actId="2696"/>
        <pc:sldMkLst>
          <pc:docMk/>
          <pc:sldMk cId="3967285293" sldId="2146845652"/>
        </pc:sldMkLst>
        <pc:spChg chg="del mod">
          <ac:chgData name="Jane Wells" userId="7b19a14d-b2c6-4c8a-85ab-983ed1cf559d" providerId="ADAL" clId="{35DE4C04-2DB4-A84A-B030-A90D9BFF1105}" dt="2022-03-09T14:01:22.761" v="641" actId="478"/>
          <ac:spMkLst>
            <pc:docMk/>
            <pc:sldMk cId="3967285293" sldId="2146845652"/>
            <ac:spMk id="10" creationId="{1C6F2CDE-AE62-9F43-B028-C07AE2308D01}"/>
          </ac:spMkLst>
        </pc:spChg>
      </pc:sldChg>
      <pc:sldChg chg="addSp delSp modSp del mod">
        <pc:chgData name="Jane Wells" userId="7b19a14d-b2c6-4c8a-85ab-983ed1cf559d" providerId="ADAL" clId="{35DE4C04-2DB4-A84A-B030-A90D9BFF1105}" dt="2022-03-10T16:35:32.901" v="1479" actId="2696"/>
        <pc:sldMkLst>
          <pc:docMk/>
          <pc:sldMk cId="2783199138" sldId="2146845653"/>
        </pc:sldMkLst>
        <pc:spChg chg="add mod">
          <ac:chgData name="Jane Wells" userId="7b19a14d-b2c6-4c8a-85ab-983ed1cf559d" providerId="ADAL" clId="{35DE4C04-2DB4-A84A-B030-A90D9BFF1105}" dt="2022-03-09T14:24:06.188" v="913" actId="14100"/>
          <ac:spMkLst>
            <pc:docMk/>
            <pc:sldMk cId="2783199138" sldId="2146845653"/>
            <ac:spMk id="2" creationId="{603DAF6D-C086-D944-8A13-69B57B985BE3}"/>
          </ac:spMkLst>
        </pc:spChg>
        <pc:spChg chg="del">
          <ac:chgData name="Jane Wells" userId="7b19a14d-b2c6-4c8a-85ab-983ed1cf559d" providerId="ADAL" clId="{35DE4C04-2DB4-A84A-B030-A90D9BFF1105}" dt="2022-03-09T14:01:17.241" v="639" actId="478"/>
          <ac:spMkLst>
            <pc:docMk/>
            <pc:sldMk cId="2783199138" sldId="2146845653"/>
            <ac:spMk id="13" creationId="{32274DF1-701B-0641-99EF-3678C683128E}"/>
          </ac:spMkLst>
        </pc:spChg>
        <pc:spChg chg="add mod">
          <ac:chgData name="Jane Wells" userId="7b19a14d-b2c6-4c8a-85ab-983ed1cf559d" providerId="ADAL" clId="{35DE4C04-2DB4-A84A-B030-A90D9BFF1105}" dt="2022-03-09T14:24:29.293" v="919" actId="14100"/>
          <ac:spMkLst>
            <pc:docMk/>
            <pc:sldMk cId="2783199138" sldId="2146845653"/>
            <ac:spMk id="17" creationId="{D5C23894-EBF0-D545-A731-829DD0BA4155}"/>
          </ac:spMkLst>
        </pc:spChg>
        <pc:spChg chg="add del">
          <ac:chgData name="Jane Wells" userId="7b19a14d-b2c6-4c8a-85ab-983ed1cf559d" providerId="ADAL" clId="{35DE4C04-2DB4-A84A-B030-A90D9BFF1105}" dt="2022-03-09T14:23:45.262" v="908" actId="478"/>
          <ac:spMkLst>
            <pc:docMk/>
            <pc:sldMk cId="2783199138" sldId="2146845653"/>
            <ac:spMk id="23" creationId="{A3F66DB0-91D9-3A42-B854-DD316D8DD8BD}"/>
          </ac:spMkLst>
        </pc:spChg>
        <pc:spChg chg="del">
          <ac:chgData name="Jane Wells" userId="7b19a14d-b2c6-4c8a-85ab-983ed1cf559d" providerId="ADAL" clId="{35DE4C04-2DB4-A84A-B030-A90D9BFF1105}" dt="2022-03-09T14:24:22.353" v="917" actId="478"/>
          <ac:spMkLst>
            <pc:docMk/>
            <pc:sldMk cId="2783199138" sldId="2146845653"/>
            <ac:spMk id="24" creationId="{43FB4839-76A1-B147-9F87-B8EED8CC2239}"/>
          </ac:spMkLst>
        </pc:spChg>
      </pc:sldChg>
      <pc:sldChg chg="mod modShow">
        <pc:chgData name="Jane Wells" userId="7b19a14d-b2c6-4c8a-85ab-983ed1cf559d" providerId="ADAL" clId="{35DE4C04-2DB4-A84A-B030-A90D9BFF1105}" dt="2022-03-09T14:56:12.787" v="1138" actId="729"/>
        <pc:sldMkLst>
          <pc:docMk/>
          <pc:sldMk cId="3011098298" sldId="2146845654"/>
        </pc:sldMkLst>
      </pc:sldChg>
      <pc:sldChg chg="modSp mod modShow">
        <pc:chgData name="Jane Wells" userId="7b19a14d-b2c6-4c8a-85ab-983ed1cf559d" providerId="ADAL" clId="{35DE4C04-2DB4-A84A-B030-A90D9BFF1105}" dt="2022-03-09T15:03:09.581" v="1217" actId="729"/>
        <pc:sldMkLst>
          <pc:docMk/>
          <pc:sldMk cId="523929544" sldId="2146845655"/>
        </pc:sldMkLst>
        <pc:spChg chg="mod">
          <ac:chgData name="Jane Wells" userId="7b19a14d-b2c6-4c8a-85ab-983ed1cf559d" providerId="ADAL" clId="{35DE4C04-2DB4-A84A-B030-A90D9BFF1105}" dt="2022-03-09T13:10:16.985" v="84" actId="1076"/>
          <ac:spMkLst>
            <pc:docMk/>
            <pc:sldMk cId="523929544" sldId="2146845655"/>
            <ac:spMk id="4" creationId="{6F16E02E-49DD-EE4A-8CFB-C78B7411AFD8}"/>
          </ac:spMkLst>
        </pc:spChg>
      </pc:sldChg>
      <pc:sldChg chg="mod modShow">
        <pc:chgData name="Jane Wells" userId="7b19a14d-b2c6-4c8a-85ab-983ed1cf559d" providerId="ADAL" clId="{35DE4C04-2DB4-A84A-B030-A90D9BFF1105}" dt="2022-03-09T15:03:13.416" v="1218" actId="729"/>
        <pc:sldMkLst>
          <pc:docMk/>
          <pc:sldMk cId="2055821755" sldId="2146845656"/>
        </pc:sldMkLst>
      </pc:sldChg>
      <pc:sldChg chg="mod modShow">
        <pc:chgData name="Jane Wells" userId="7b19a14d-b2c6-4c8a-85ab-983ed1cf559d" providerId="ADAL" clId="{35DE4C04-2DB4-A84A-B030-A90D9BFF1105}" dt="2022-03-09T15:03:18.920" v="1219" actId="729"/>
        <pc:sldMkLst>
          <pc:docMk/>
          <pc:sldMk cId="3639073909" sldId="2146845657"/>
        </pc:sldMkLst>
      </pc:sldChg>
      <pc:sldChg chg="mod modShow">
        <pc:chgData name="Jane Wells" userId="7b19a14d-b2c6-4c8a-85ab-983ed1cf559d" providerId="ADAL" clId="{35DE4C04-2DB4-A84A-B030-A90D9BFF1105}" dt="2022-03-09T15:12:12.628" v="1271" actId="729"/>
        <pc:sldMkLst>
          <pc:docMk/>
          <pc:sldMk cId="1014072357" sldId="2146845658"/>
        </pc:sldMkLst>
      </pc:sldChg>
      <pc:sldChg chg="mod modShow">
        <pc:chgData name="Jane Wells" userId="7b19a14d-b2c6-4c8a-85ab-983ed1cf559d" providerId="ADAL" clId="{35DE4C04-2DB4-A84A-B030-A90D9BFF1105}" dt="2022-03-09T15:12:16.429" v="1272" actId="729"/>
        <pc:sldMkLst>
          <pc:docMk/>
          <pc:sldMk cId="2642150144" sldId="2146845659"/>
        </pc:sldMkLst>
      </pc:sldChg>
      <pc:sldChg chg="mod modShow">
        <pc:chgData name="Jane Wells" userId="7b19a14d-b2c6-4c8a-85ab-983ed1cf559d" providerId="ADAL" clId="{35DE4C04-2DB4-A84A-B030-A90D9BFF1105}" dt="2022-03-09T14:57:17.677" v="1147" actId="729"/>
        <pc:sldMkLst>
          <pc:docMk/>
          <pc:sldMk cId="2314651326" sldId="2146845660"/>
        </pc:sldMkLst>
      </pc:sldChg>
      <pc:sldChg chg="mod modShow">
        <pc:chgData name="Jane Wells" userId="7b19a14d-b2c6-4c8a-85ab-983ed1cf559d" providerId="ADAL" clId="{35DE4C04-2DB4-A84A-B030-A90D9BFF1105}" dt="2022-03-09T14:57:22.677" v="1148" actId="729"/>
        <pc:sldMkLst>
          <pc:docMk/>
          <pc:sldMk cId="1424447381" sldId="2146845661"/>
        </pc:sldMkLst>
      </pc:sldChg>
      <pc:sldChg chg="mod modShow">
        <pc:chgData name="Jane Wells" userId="7b19a14d-b2c6-4c8a-85ab-983ed1cf559d" providerId="ADAL" clId="{35DE4C04-2DB4-A84A-B030-A90D9BFF1105}" dt="2022-03-09T15:03:25.922" v="1220" actId="729"/>
        <pc:sldMkLst>
          <pc:docMk/>
          <pc:sldMk cId="4052475612" sldId="2146845662"/>
        </pc:sldMkLst>
      </pc:sldChg>
      <pc:sldChg chg="mod modShow">
        <pc:chgData name="Jane Wells" userId="7b19a14d-b2c6-4c8a-85ab-983ed1cf559d" providerId="ADAL" clId="{35DE4C04-2DB4-A84A-B030-A90D9BFF1105}" dt="2022-03-09T15:15:45.985" v="1302" actId="729"/>
        <pc:sldMkLst>
          <pc:docMk/>
          <pc:sldMk cId="953943902" sldId="2146845663"/>
        </pc:sldMkLst>
      </pc:sldChg>
      <pc:sldChg chg="delSp del mod">
        <pc:chgData name="Jane Wells" userId="7b19a14d-b2c6-4c8a-85ab-983ed1cf559d" providerId="ADAL" clId="{35DE4C04-2DB4-A84A-B030-A90D9BFF1105}" dt="2022-03-10T16:36:16.982" v="1497" actId="2696"/>
        <pc:sldMkLst>
          <pc:docMk/>
          <pc:sldMk cId="3673639508" sldId="2146845664"/>
        </pc:sldMkLst>
        <pc:spChg chg="del">
          <ac:chgData name="Jane Wells" userId="7b19a14d-b2c6-4c8a-85ab-983ed1cf559d" providerId="ADAL" clId="{35DE4C04-2DB4-A84A-B030-A90D9BFF1105}" dt="2022-03-09T14:01:13.468" v="638" actId="478"/>
          <ac:spMkLst>
            <pc:docMk/>
            <pc:sldMk cId="3673639508" sldId="2146845664"/>
            <ac:spMk id="11" creationId="{2DAA010C-82C7-2447-9E37-2267D58D1E54}"/>
          </ac:spMkLst>
        </pc:spChg>
      </pc:sldChg>
      <pc:sldChg chg="delSp del mod">
        <pc:chgData name="Jane Wells" userId="7b19a14d-b2c6-4c8a-85ab-983ed1cf559d" providerId="ADAL" clId="{35DE4C04-2DB4-A84A-B030-A90D9BFF1105}" dt="2022-03-10T16:36:18.007" v="1498" actId="2696"/>
        <pc:sldMkLst>
          <pc:docMk/>
          <pc:sldMk cId="4195734501" sldId="2146845665"/>
        </pc:sldMkLst>
        <pc:spChg chg="del">
          <ac:chgData name="Jane Wells" userId="7b19a14d-b2c6-4c8a-85ab-983ed1cf559d" providerId="ADAL" clId="{35DE4C04-2DB4-A84A-B030-A90D9BFF1105}" dt="2022-03-09T14:01:09.913" v="637" actId="478"/>
          <ac:spMkLst>
            <pc:docMk/>
            <pc:sldMk cId="4195734501" sldId="2146845665"/>
            <ac:spMk id="11" creationId="{555A9120-DC16-9F4B-AEC1-587F655CB1DE}"/>
          </ac:spMkLst>
        </pc:spChg>
      </pc:sldChg>
      <pc:sldChg chg="delSp del mod">
        <pc:chgData name="Jane Wells" userId="7b19a14d-b2c6-4c8a-85ab-983ed1cf559d" providerId="ADAL" clId="{35DE4C04-2DB4-A84A-B030-A90D9BFF1105}" dt="2022-03-10T16:36:56.223" v="1510" actId="2696"/>
        <pc:sldMkLst>
          <pc:docMk/>
          <pc:sldMk cId="2834319234" sldId="2146845666"/>
        </pc:sldMkLst>
        <pc:spChg chg="del">
          <ac:chgData name="Jane Wells" userId="7b19a14d-b2c6-4c8a-85ab-983ed1cf559d" providerId="ADAL" clId="{35DE4C04-2DB4-A84A-B030-A90D9BFF1105}" dt="2022-03-09T14:01:07.012" v="636" actId="478"/>
          <ac:spMkLst>
            <pc:docMk/>
            <pc:sldMk cId="2834319234" sldId="2146845666"/>
            <ac:spMk id="11" creationId="{B8AD2A14-173E-0F49-86FF-6A446C5097CF}"/>
          </ac:spMkLst>
        </pc:spChg>
      </pc:sldChg>
      <pc:sldChg chg="delSp del mod">
        <pc:chgData name="Jane Wells" userId="7b19a14d-b2c6-4c8a-85ab-983ed1cf559d" providerId="ADAL" clId="{35DE4C04-2DB4-A84A-B030-A90D9BFF1105}" dt="2022-03-10T16:36:57.475" v="1511" actId="2696"/>
        <pc:sldMkLst>
          <pc:docMk/>
          <pc:sldMk cId="648924337" sldId="2146845667"/>
        </pc:sldMkLst>
        <pc:spChg chg="del">
          <ac:chgData name="Jane Wells" userId="7b19a14d-b2c6-4c8a-85ab-983ed1cf559d" providerId="ADAL" clId="{35DE4C04-2DB4-A84A-B030-A90D9BFF1105}" dt="2022-03-09T14:01:03.377" v="635" actId="478"/>
          <ac:spMkLst>
            <pc:docMk/>
            <pc:sldMk cId="648924337" sldId="2146845667"/>
            <ac:spMk id="14" creationId="{D1322F8D-827A-8B4F-A918-C0C5AE58D3C9}"/>
          </ac:spMkLst>
        </pc:spChg>
      </pc:sldChg>
      <pc:sldChg chg="delSp modSp del mod modNotesTx">
        <pc:chgData name="Jane Wells" userId="7b19a14d-b2c6-4c8a-85ab-983ed1cf559d" providerId="ADAL" clId="{35DE4C04-2DB4-A84A-B030-A90D9BFF1105}" dt="2022-03-10T16:38:22.105" v="1523" actId="2696"/>
        <pc:sldMkLst>
          <pc:docMk/>
          <pc:sldMk cId="1161027315" sldId="2146845668"/>
        </pc:sldMkLst>
        <pc:spChg chg="mod">
          <ac:chgData name="Jane Wells" userId="7b19a14d-b2c6-4c8a-85ab-983ed1cf559d" providerId="ADAL" clId="{35DE4C04-2DB4-A84A-B030-A90D9BFF1105}" dt="2022-03-09T13:12:16.187" v="123" actId="1076"/>
          <ac:spMkLst>
            <pc:docMk/>
            <pc:sldMk cId="1161027315" sldId="2146845668"/>
            <ac:spMk id="4" creationId="{6F16E02E-49DD-EE4A-8CFB-C78B7411AFD8}"/>
          </ac:spMkLst>
        </pc:spChg>
        <pc:spChg chg="del">
          <ac:chgData name="Jane Wells" userId="7b19a14d-b2c6-4c8a-85ab-983ed1cf559d" providerId="ADAL" clId="{35DE4C04-2DB4-A84A-B030-A90D9BFF1105}" dt="2022-03-09T14:02:29.948" v="668" actId="478"/>
          <ac:spMkLst>
            <pc:docMk/>
            <pc:sldMk cId="1161027315" sldId="2146845668"/>
            <ac:spMk id="10" creationId="{9CFD1EEB-9E53-4E6B-ACE3-45B592019BEC}"/>
          </ac:spMkLst>
        </pc:spChg>
      </pc:sldChg>
      <pc:sldChg chg="delSp del mod">
        <pc:chgData name="Jane Wells" userId="7b19a14d-b2c6-4c8a-85ab-983ed1cf559d" providerId="ADAL" clId="{35DE4C04-2DB4-A84A-B030-A90D9BFF1105}" dt="2022-03-10T16:38:22.932" v="1524" actId="2696"/>
        <pc:sldMkLst>
          <pc:docMk/>
          <pc:sldMk cId="825059315" sldId="2146845669"/>
        </pc:sldMkLst>
        <pc:spChg chg="del">
          <ac:chgData name="Jane Wells" userId="7b19a14d-b2c6-4c8a-85ab-983ed1cf559d" providerId="ADAL" clId="{35DE4C04-2DB4-A84A-B030-A90D9BFF1105}" dt="2022-03-09T14:02:50.091" v="669" actId="478"/>
          <ac:spMkLst>
            <pc:docMk/>
            <pc:sldMk cId="825059315" sldId="2146845669"/>
            <ac:spMk id="31" creationId="{EF939DCC-9937-410E-9C9D-72EB5E74E123}"/>
          </ac:spMkLst>
        </pc:spChg>
      </pc:sldChg>
      <pc:sldChg chg="delSp del mod">
        <pc:chgData name="Jane Wells" userId="7b19a14d-b2c6-4c8a-85ab-983ed1cf559d" providerId="ADAL" clId="{35DE4C04-2DB4-A84A-B030-A90D9BFF1105}" dt="2022-03-10T16:37:22.628" v="1519" actId="2696"/>
        <pc:sldMkLst>
          <pc:docMk/>
          <pc:sldMk cId="3187945053" sldId="2146845670"/>
        </pc:sldMkLst>
        <pc:spChg chg="del">
          <ac:chgData name="Jane Wells" userId="7b19a14d-b2c6-4c8a-85ab-983ed1cf559d" providerId="ADAL" clId="{35DE4C04-2DB4-A84A-B030-A90D9BFF1105}" dt="2022-03-09T14:01:00.666" v="634" actId="478"/>
          <ac:spMkLst>
            <pc:docMk/>
            <pc:sldMk cId="3187945053" sldId="2146845670"/>
            <ac:spMk id="13" creationId="{1DB55A3A-D18A-2A46-9DCC-3A8FB135D3D8}"/>
          </ac:spMkLst>
        </pc:spChg>
      </pc:sldChg>
      <pc:sldChg chg="mod modShow">
        <pc:chgData name="Jane Wells" userId="7b19a14d-b2c6-4c8a-85ab-983ed1cf559d" providerId="ADAL" clId="{35DE4C04-2DB4-A84A-B030-A90D9BFF1105}" dt="2022-03-09T15:18:19.039" v="1337" actId="729"/>
        <pc:sldMkLst>
          <pc:docMk/>
          <pc:sldMk cId="3357556923" sldId="2146845671"/>
        </pc:sldMkLst>
      </pc:sldChg>
      <pc:sldChg chg="mod modShow">
        <pc:chgData name="Jane Wells" userId="7b19a14d-b2c6-4c8a-85ab-983ed1cf559d" providerId="ADAL" clId="{35DE4C04-2DB4-A84A-B030-A90D9BFF1105}" dt="2022-03-09T15:19:01.334" v="1352" actId="729"/>
        <pc:sldMkLst>
          <pc:docMk/>
          <pc:sldMk cId="3039577030" sldId="2146845672"/>
        </pc:sldMkLst>
      </pc:sldChg>
      <pc:sldChg chg="mod modShow">
        <pc:chgData name="Jane Wells" userId="7b19a14d-b2c6-4c8a-85ab-983ed1cf559d" providerId="ADAL" clId="{35DE4C04-2DB4-A84A-B030-A90D9BFF1105}" dt="2022-03-09T15:20:23.585" v="1370" actId="729"/>
        <pc:sldMkLst>
          <pc:docMk/>
          <pc:sldMk cId="4128660171" sldId="2146845673"/>
        </pc:sldMkLst>
      </pc:sldChg>
      <pc:sldChg chg="mod modShow">
        <pc:chgData name="Jane Wells" userId="7b19a14d-b2c6-4c8a-85ab-983ed1cf559d" providerId="ADAL" clId="{35DE4C04-2DB4-A84A-B030-A90D9BFF1105}" dt="2022-03-09T15:21:16.075" v="1384" actId="729"/>
        <pc:sldMkLst>
          <pc:docMk/>
          <pc:sldMk cId="2886898210" sldId="2146845674"/>
        </pc:sldMkLst>
      </pc:sldChg>
      <pc:sldChg chg="mod modShow">
        <pc:chgData name="Jane Wells" userId="7b19a14d-b2c6-4c8a-85ab-983ed1cf559d" providerId="ADAL" clId="{35DE4C04-2DB4-A84A-B030-A90D9BFF1105}" dt="2022-03-09T14:58:50.440" v="1175" actId="729"/>
        <pc:sldMkLst>
          <pc:docMk/>
          <pc:sldMk cId="1983374054" sldId="2146845675"/>
        </pc:sldMkLst>
      </pc:sldChg>
      <pc:sldChg chg="del">
        <pc:chgData name="Jane Wells" userId="7b19a14d-b2c6-4c8a-85ab-983ed1cf559d" providerId="ADAL" clId="{35DE4C04-2DB4-A84A-B030-A90D9BFF1105}" dt="2022-03-09T13:50:00.359" v="591" actId="2696"/>
        <pc:sldMkLst>
          <pc:docMk/>
          <pc:sldMk cId="2962788017" sldId="2146845678"/>
        </pc:sldMkLst>
      </pc:sldChg>
      <pc:sldChg chg="delSp mod">
        <pc:chgData name="Jane Wells" userId="7b19a14d-b2c6-4c8a-85ab-983ed1cf559d" providerId="ADAL" clId="{35DE4C04-2DB4-A84A-B030-A90D9BFF1105}" dt="2022-03-09T14:18:07.407" v="890" actId="478"/>
        <pc:sldMkLst>
          <pc:docMk/>
          <pc:sldMk cId="1324099831" sldId="2146845679"/>
        </pc:sldMkLst>
        <pc:spChg chg="del">
          <ac:chgData name="Jane Wells" userId="7b19a14d-b2c6-4c8a-85ab-983ed1cf559d" providerId="ADAL" clId="{35DE4C04-2DB4-A84A-B030-A90D9BFF1105}" dt="2022-03-09T14:18:07.407" v="890" actId="478"/>
          <ac:spMkLst>
            <pc:docMk/>
            <pc:sldMk cId="1324099831" sldId="2146845679"/>
            <ac:spMk id="18" creationId="{C72F5C1F-9E9A-4E2C-8C96-C5A2B64E4AFE}"/>
          </ac:spMkLst>
        </pc:spChg>
      </pc:sldChg>
      <pc:sldChg chg="delSp mod">
        <pc:chgData name="Jane Wells" userId="7b19a14d-b2c6-4c8a-85ab-983ed1cf559d" providerId="ADAL" clId="{35DE4C04-2DB4-A84A-B030-A90D9BFF1105}" dt="2022-03-09T14:18:13.414" v="891" actId="478"/>
        <pc:sldMkLst>
          <pc:docMk/>
          <pc:sldMk cId="2682494254" sldId="2146845680"/>
        </pc:sldMkLst>
        <pc:spChg chg="del">
          <ac:chgData name="Jane Wells" userId="7b19a14d-b2c6-4c8a-85ab-983ed1cf559d" providerId="ADAL" clId="{35DE4C04-2DB4-A84A-B030-A90D9BFF1105}" dt="2022-03-09T14:18:13.414" v="891" actId="478"/>
          <ac:spMkLst>
            <pc:docMk/>
            <pc:sldMk cId="2682494254" sldId="2146845680"/>
            <ac:spMk id="17" creationId="{62D7642C-5445-4E9B-9D8D-ABB23C82D095}"/>
          </ac:spMkLst>
        </pc:spChg>
      </pc:sldChg>
      <pc:sldChg chg="delSp modSp mod">
        <pc:chgData name="Jane Wells" userId="7b19a14d-b2c6-4c8a-85ab-983ed1cf559d" providerId="ADAL" clId="{35DE4C04-2DB4-A84A-B030-A90D9BFF1105}" dt="2022-03-09T14:21:57.249" v="896" actId="478"/>
        <pc:sldMkLst>
          <pc:docMk/>
          <pc:sldMk cId="2488501077" sldId="2146845682"/>
        </pc:sldMkLst>
        <pc:spChg chg="del">
          <ac:chgData name="Jane Wells" userId="7b19a14d-b2c6-4c8a-85ab-983ed1cf559d" providerId="ADAL" clId="{35DE4C04-2DB4-A84A-B030-A90D9BFF1105}" dt="2022-03-09T14:17:37.797" v="886" actId="478"/>
          <ac:spMkLst>
            <pc:docMk/>
            <pc:sldMk cId="2488501077" sldId="2146845682"/>
            <ac:spMk id="13" creationId="{593FD73C-3AF7-44ED-AD00-1FFAC36DBB82}"/>
          </ac:spMkLst>
        </pc:spChg>
        <pc:spChg chg="del">
          <ac:chgData name="Jane Wells" userId="7b19a14d-b2c6-4c8a-85ab-983ed1cf559d" providerId="ADAL" clId="{35DE4C04-2DB4-A84A-B030-A90D9BFF1105}" dt="2022-03-09T14:21:57.249" v="896" actId="478"/>
          <ac:spMkLst>
            <pc:docMk/>
            <pc:sldMk cId="2488501077" sldId="2146845682"/>
            <ac:spMk id="14" creationId="{9C63EA26-BA55-47D6-A5C6-9EBEA5692665}"/>
          </ac:spMkLst>
        </pc:spChg>
        <pc:spChg chg="mod">
          <ac:chgData name="Jane Wells" userId="7b19a14d-b2c6-4c8a-85ab-983ed1cf559d" providerId="ADAL" clId="{35DE4C04-2DB4-A84A-B030-A90D9BFF1105}" dt="2022-03-09T14:21:51.947" v="895" actId="207"/>
          <ac:spMkLst>
            <pc:docMk/>
            <pc:sldMk cId="2488501077" sldId="2146845682"/>
            <ac:spMk id="15" creationId="{08A6DAA5-79F8-4676-96DF-B5D94EDCCF41}"/>
          </ac:spMkLst>
        </pc:spChg>
      </pc:sldChg>
      <pc:sldChg chg="delSp mod">
        <pc:chgData name="Jane Wells" userId="7b19a14d-b2c6-4c8a-85ab-983ed1cf559d" providerId="ADAL" clId="{35DE4C04-2DB4-A84A-B030-A90D9BFF1105}" dt="2022-03-09T14:17:59.317" v="889" actId="478"/>
        <pc:sldMkLst>
          <pc:docMk/>
          <pc:sldMk cId="3268615452" sldId="2146845683"/>
        </pc:sldMkLst>
        <pc:spChg chg="del">
          <ac:chgData name="Jane Wells" userId="7b19a14d-b2c6-4c8a-85ab-983ed1cf559d" providerId="ADAL" clId="{35DE4C04-2DB4-A84A-B030-A90D9BFF1105}" dt="2022-03-09T14:17:59.317" v="889" actId="478"/>
          <ac:spMkLst>
            <pc:docMk/>
            <pc:sldMk cId="3268615452" sldId="2146845683"/>
            <ac:spMk id="9" creationId="{E2B9D075-20CA-488A-B3BD-DEF27CE07EF0}"/>
          </ac:spMkLst>
        </pc:spChg>
      </pc:sldChg>
      <pc:sldChg chg="delSp mod">
        <pc:chgData name="Jane Wells" userId="7b19a14d-b2c6-4c8a-85ab-983ed1cf559d" providerId="ADAL" clId="{35DE4C04-2DB4-A84A-B030-A90D9BFF1105}" dt="2022-03-09T14:17:12.149" v="883" actId="478"/>
        <pc:sldMkLst>
          <pc:docMk/>
          <pc:sldMk cId="367301" sldId="2146845697"/>
        </pc:sldMkLst>
        <pc:spChg chg="del">
          <ac:chgData name="Jane Wells" userId="7b19a14d-b2c6-4c8a-85ab-983ed1cf559d" providerId="ADAL" clId="{35DE4C04-2DB4-A84A-B030-A90D9BFF1105}" dt="2022-03-09T14:17:12.149" v="883" actId="478"/>
          <ac:spMkLst>
            <pc:docMk/>
            <pc:sldMk cId="367301" sldId="2146845697"/>
            <ac:spMk id="11" creationId="{86E73BAD-8A35-544E-ADBA-4C077606887C}"/>
          </ac:spMkLst>
        </pc:spChg>
      </pc:sldChg>
      <pc:sldChg chg="del">
        <pc:chgData name="Jane Wells" userId="7b19a14d-b2c6-4c8a-85ab-983ed1cf559d" providerId="ADAL" clId="{35DE4C04-2DB4-A84A-B030-A90D9BFF1105}" dt="2022-03-09T13:49:53.580" v="587" actId="2696"/>
        <pc:sldMkLst>
          <pc:docMk/>
          <pc:sldMk cId="1975759394" sldId="2146845701"/>
        </pc:sldMkLst>
      </pc:sldChg>
      <pc:sldChg chg="del">
        <pc:chgData name="Jane Wells" userId="7b19a14d-b2c6-4c8a-85ab-983ed1cf559d" providerId="ADAL" clId="{35DE4C04-2DB4-A84A-B030-A90D9BFF1105}" dt="2022-03-09T13:49:53.989" v="588" actId="2696"/>
        <pc:sldMkLst>
          <pc:docMk/>
          <pc:sldMk cId="1547281686" sldId="2146845702"/>
        </pc:sldMkLst>
      </pc:sldChg>
      <pc:sldChg chg="del">
        <pc:chgData name="Jane Wells" userId="7b19a14d-b2c6-4c8a-85ab-983ed1cf559d" providerId="ADAL" clId="{35DE4C04-2DB4-A84A-B030-A90D9BFF1105}" dt="2022-03-09T13:49:54.826" v="589" actId="2696"/>
        <pc:sldMkLst>
          <pc:docMk/>
          <pc:sldMk cId="1732385765" sldId="2146845703"/>
        </pc:sldMkLst>
      </pc:sldChg>
      <pc:sldChg chg="del">
        <pc:chgData name="Jane Wells" userId="7b19a14d-b2c6-4c8a-85ab-983ed1cf559d" providerId="ADAL" clId="{35DE4C04-2DB4-A84A-B030-A90D9BFF1105}" dt="2022-03-09T13:49:58.326" v="590" actId="2696"/>
        <pc:sldMkLst>
          <pc:docMk/>
          <pc:sldMk cId="3611369469" sldId="2146845704"/>
        </pc:sldMkLst>
      </pc:sldChg>
      <pc:sldChg chg="del modNotesTx">
        <pc:chgData name="Jane Wells" userId="7b19a14d-b2c6-4c8a-85ab-983ed1cf559d" providerId="ADAL" clId="{35DE4C04-2DB4-A84A-B030-A90D9BFF1105}" dt="2022-03-10T08:55:16.703" v="1474" actId="2696"/>
        <pc:sldMkLst>
          <pc:docMk/>
          <pc:sldMk cId="244539566" sldId="2146845706"/>
        </pc:sldMkLst>
      </pc:sldChg>
      <pc:sldChg chg="del">
        <pc:chgData name="Jane Wells" userId="7b19a14d-b2c6-4c8a-85ab-983ed1cf559d" providerId="ADAL" clId="{35DE4C04-2DB4-A84A-B030-A90D9BFF1105}" dt="2022-03-10T08:54:25.142" v="1468" actId="2696"/>
        <pc:sldMkLst>
          <pc:docMk/>
          <pc:sldMk cId="564538647" sldId="2146845707"/>
        </pc:sldMkLst>
      </pc:sldChg>
      <pc:sldChg chg="delSp del mod modNotesTx">
        <pc:chgData name="Jane Wells" userId="7b19a14d-b2c6-4c8a-85ab-983ed1cf559d" providerId="ADAL" clId="{35DE4C04-2DB4-A84A-B030-A90D9BFF1105}" dt="2022-03-11T11:33:25.324" v="1526" actId="2696"/>
        <pc:sldMkLst>
          <pc:docMk/>
          <pc:sldMk cId="2711487535" sldId="2146845708"/>
        </pc:sldMkLst>
        <pc:spChg chg="del">
          <ac:chgData name="Jane Wells" userId="7b19a14d-b2c6-4c8a-85ab-983ed1cf559d" providerId="ADAL" clId="{35DE4C04-2DB4-A84A-B030-A90D9BFF1105}" dt="2022-03-09T14:49:36.245" v="1069" actId="478"/>
          <ac:spMkLst>
            <pc:docMk/>
            <pc:sldMk cId="2711487535" sldId="2146845708"/>
            <ac:spMk id="5" creationId="{8BD79F55-5743-764D-86D1-26F17B437AA9}"/>
          </ac:spMkLst>
        </pc:spChg>
      </pc:sldChg>
      <pc:sldChg chg="delSp mod modNotesTx">
        <pc:chgData name="Jane Wells" userId="7b19a14d-b2c6-4c8a-85ab-983ed1cf559d" providerId="ADAL" clId="{35DE4C04-2DB4-A84A-B030-A90D9BFF1105}" dt="2022-03-09T14:13:52.813" v="819" actId="478"/>
        <pc:sldMkLst>
          <pc:docMk/>
          <pc:sldMk cId="255433993" sldId="2146845709"/>
        </pc:sldMkLst>
        <pc:spChg chg="del">
          <ac:chgData name="Jane Wells" userId="7b19a14d-b2c6-4c8a-85ab-983ed1cf559d" providerId="ADAL" clId="{35DE4C04-2DB4-A84A-B030-A90D9BFF1105}" dt="2022-03-09T14:13:52.813" v="819" actId="478"/>
          <ac:spMkLst>
            <pc:docMk/>
            <pc:sldMk cId="255433993" sldId="2146845709"/>
            <ac:spMk id="7" creationId="{2FEDFAC0-A4C8-A243-9707-9B1596A4367B}"/>
          </ac:spMkLst>
        </pc:spChg>
      </pc:sldChg>
      <pc:sldChg chg="del">
        <pc:chgData name="Jane Wells" userId="7b19a14d-b2c6-4c8a-85ab-983ed1cf559d" providerId="ADAL" clId="{35DE4C04-2DB4-A84A-B030-A90D9BFF1105}" dt="2022-03-09T13:54:02.858" v="624" actId="2696"/>
        <pc:sldMkLst>
          <pc:docMk/>
          <pc:sldMk cId="3501294820" sldId="2146845712"/>
        </pc:sldMkLst>
      </pc:sldChg>
      <pc:sldChg chg="modSp add mod modShow">
        <pc:chgData name="Jane Wells" userId="7b19a14d-b2c6-4c8a-85ab-983ed1cf559d" providerId="ADAL" clId="{35DE4C04-2DB4-A84A-B030-A90D9BFF1105}" dt="2022-03-09T14:59:23.475" v="1176" actId="729"/>
        <pc:sldMkLst>
          <pc:docMk/>
          <pc:sldMk cId="1060995331" sldId="2146845713"/>
        </pc:sldMkLst>
        <pc:spChg chg="mod">
          <ac:chgData name="Jane Wells" userId="7b19a14d-b2c6-4c8a-85ab-983ed1cf559d" providerId="ADAL" clId="{35DE4C04-2DB4-A84A-B030-A90D9BFF1105}" dt="2022-03-09T13:05:48.534" v="19" actId="20577"/>
          <ac:spMkLst>
            <pc:docMk/>
            <pc:sldMk cId="1060995331" sldId="2146845713"/>
            <ac:spMk id="2" creationId="{40EA645E-ACAC-4875-A5D8-8C030554D3A6}"/>
          </ac:spMkLst>
        </pc:spChg>
      </pc:sldChg>
      <pc:sldChg chg="delSp modSp add mod modShow">
        <pc:chgData name="Jane Wells" userId="7b19a14d-b2c6-4c8a-85ab-983ed1cf559d" providerId="ADAL" clId="{35DE4C04-2DB4-A84A-B030-A90D9BFF1105}" dt="2022-03-09T15:04:42.519" v="1231" actId="729"/>
        <pc:sldMkLst>
          <pc:docMk/>
          <pc:sldMk cId="3091901923" sldId="2146845714"/>
        </pc:sldMkLst>
        <pc:spChg chg="mod">
          <ac:chgData name="Jane Wells" userId="7b19a14d-b2c6-4c8a-85ab-983ed1cf559d" providerId="ADAL" clId="{35DE4C04-2DB4-A84A-B030-A90D9BFF1105}" dt="2022-03-09T13:09:32.210" v="83" actId="1076"/>
          <ac:spMkLst>
            <pc:docMk/>
            <pc:sldMk cId="3091901923" sldId="2146845714"/>
            <ac:spMk id="2" creationId="{40EA645E-ACAC-4875-A5D8-8C030554D3A6}"/>
          </ac:spMkLst>
        </pc:spChg>
        <pc:spChg chg="del">
          <ac:chgData name="Jane Wells" userId="7b19a14d-b2c6-4c8a-85ab-983ed1cf559d" providerId="ADAL" clId="{35DE4C04-2DB4-A84A-B030-A90D9BFF1105}" dt="2022-03-09T13:09:27.027" v="82" actId="478"/>
          <ac:spMkLst>
            <pc:docMk/>
            <pc:sldMk cId="3091901923" sldId="2146845714"/>
            <ac:spMk id="3" creationId="{751A4D14-1916-4594-96E1-697A3069C272}"/>
          </ac:spMkLst>
        </pc:spChg>
      </pc:sldChg>
      <pc:sldChg chg="delSp modSp add mod">
        <pc:chgData name="Jane Wells" userId="7b19a14d-b2c6-4c8a-85ab-983ed1cf559d" providerId="ADAL" clId="{35DE4C04-2DB4-A84A-B030-A90D9BFF1105}" dt="2022-03-09T13:11:44.952" v="122" actId="1076"/>
        <pc:sldMkLst>
          <pc:docMk/>
          <pc:sldMk cId="1415499843" sldId="2146845715"/>
        </pc:sldMkLst>
        <pc:spChg chg="mod">
          <ac:chgData name="Jane Wells" userId="7b19a14d-b2c6-4c8a-85ab-983ed1cf559d" providerId="ADAL" clId="{35DE4C04-2DB4-A84A-B030-A90D9BFF1105}" dt="2022-03-09T13:11:44.952" v="122" actId="1076"/>
          <ac:spMkLst>
            <pc:docMk/>
            <pc:sldMk cId="1415499843" sldId="2146845715"/>
            <ac:spMk id="2" creationId="{40EA645E-ACAC-4875-A5D8-8C030554D3A6}"/>
          </ac:spMkLst>
        </pc:spChg>
        <pc:spChg chg="del">
          <ac:chgData name="Jane Wells" userId="7b19a14d-b2c6-4c8a-85ab-983ed1cf559d" providerId="ADAL" clId="{35DE4C04-2DB4-A84A-B030-A90D9BFF1105}" dt="2022-03-09T13:11:42.050" v="121" actId="478"/>
          <ac:spMkLst>
            <pc:docMk/>
            <pc:sldMk cId="1415499843" sldId="2146845715"/>
            <ac:spMk id="3" creationId="{751A4D14-1916-4594-96E1-697A3069C272}"/>
          </ac:spMkLst>
        </pc:spChg>
      </pc:sldChg>
      <pc:sldChg chg="modSp add mod modShow">
        <pc:chgData name="Jane Wells" userId="7b19a14d-b2c6-4c8a-85ab-983ed1cf559d" providerId="ADAL" clId="{35DE4C04-2DB4-A84A-B030-A90D9BFF1105}" dt="2022-03-09T15:21:21.134" v="1385" actId="729"/>
        <pc:sldMkLst>
          <pc:docMk/>
          <pc:sldMk cId="1759613970" sldId="2146845716"/>
        </pc:sldMkLst>
        <pc:spChg chg="mod">
          <ac:chgData name="Jane Wells" userId="7b19a14d-b2c6-4c8a-85ab-983ed1cf559d" providerId="ADAL" clId="{35DE4C04-2DB4-A84A-B030-A90D9BFF1105}" dt="2022-03-09T13:18:04.753" v="154" actId="20577"/>
          <ac:spMkLst>
            <pc:docMk/>
            <pc:sldMk cId="1759613970" sldId="2146845716"/>
            <ac:spMk id="2" creationId="{40EA645E-ACAC-4875-A5D8-8C030554D3A6}"/>
          </ac:spMkLst>
        </pc:spChg>
      </pc:sldChg>
      <pc:sldChg chg="delSp modSp add del mod modNotesTx">
        <pc:chgData name="Jane Wells" userId="7b19a14d-b2c6-4c8a-85ab-983ed1cf559d" providerId="ADAL" clId="{35DE4C04-2DB4-A84A-B030-A90D9BFF1105}" dt="2022-03-09T15:31:53.972" v="1465" actId="2696"/>
        <pc:sldMkLst>
          <pc:docMk/>
          <pc:sldMk cId="3567280856" sldId="2146845717"/>
        </pc:sldMkLst>
        <pc:spChg chg="mod">
          <ac:chgData name="Jane Wells" userId="7b19a14d-b2c6-4c8a-85ab-983ed1cf559d" providerId="ADAL" clId="{35DE4C04-2DB4-A84A-B030-A90D9BFF1105}" dt="2022-03-09T13:35:17.640" v="308" actId="20577"/>
          <ac:spMkLst>
            <pc:docMk/>
            <pc:sldMk cId="3567280856" sldId="2146845717"/>
            <ac:spMk id="3" creationId="{F0D6F73D-724D-4240-A360-1F4B755F33E7}"/>
          </ac:spMkLst>
        </pc:spChg>
        <pc:spChg chg="del">
          <ac:chgData name="Jane Wells" userId="7b19a14d-b2c6-4c8a-85ab-983ed1cf559d" providerId="ADAL" clId="{35DE4C04-2DB4-A84A-B030-A90D9BFF1105}" dt="2022-03-09T13:34:57.547" v="230" actId="478"/>
          <ac:spMkLst>
            <pc:docMk/>
            <pc:sldMk cId="3567280856" sldId="2146845717"/>
            <ac:spMk id="4" creationId="{CF4D37C8-FD62-480B-AF08-A64E7727DD10}"/>
          </ac:spMkLst>
        </pc:spChg>
        <pc:spChg chg="del">
          <ac:chgData name="Jane Wells" userId="7b19a14d-b2c6-4c8a-85ab-983ed1cf559d" providerId="ADAL" clId="{35DE4C04-2DB4-A84A-B030-A90D9BFF1105}" dt="2022-03-09T13:34:56.246" v="229" actId="478"/>
          <ac:spMkLst>
            <pc:docMk/>
            <pc:sldMk cId="3567280856" sldId="2146845717"/>
            <ac:spMk id="5" creationId="{890FA59D-7C95-B347-8175-6E2CD1E16EA4}"/>
          </ac:spMkLst>
        </pc:spChg>
      </pc:sldChg>
      <pc:sldChg chg="add del">
        <pc:chgData name="Jane Wells" userId="7b19a14d-b2c6-4c8a-85ab-983ed1cf559d" providerId="ADAL" clId="{35DE4C04-2DB4-A84A-B030-A90D9BFF1105}" dt="2022-03-09T13:26:12.538" v="156"/>
        <pc:sldMkLst>
          <pc:docMk/>
          <pc:sldMk cId="3955435358" sldId="2146845717"/>
        </pc:sldMkLst>
      </pc:sldChg>
      <pc:sldChg chg="delSp modSp add mod modNotesTx">
        <pc:chgData name="Jane Wells" userId="7b19a14d-b2c6-4c8a-85ab-983ed1cf559d" providerId="ADAL" clId="{35DE4C04-2DB4-A84A-B030-A90D9BFF1105}" dt="2022-03-09T14:49:05.104" v="1047" actId="20577"/>
        <pc:sldMkLst>
          <pc:docMk/>
          <pc:sldMk cId="618046585" sldId="2146845718"/>
        </pc:sldMkLst>
        <pc:spChg chg="mod">
          <ac:chgData name="Jane Wells" userId="7b19a14d-b2c6-4c8a-85ab-983ed1cf559d" providerId="ADAL" clId="{35DE4C04-2DB4-A84A-B030-A90D9BFF1105}" dt="2022-03-09T14:03:39.540" v="674" actId="20577"/>
          <ac:spMkLst>
            <pc:docMk/>
            <pc:sldMk cId="618046585" sldId="2146845718"/>
            <ac:spMk id="3" creationId="{F0D6F73D-724D-4240-A360-1F4B755F33E7}"/>
          </ac:spMkLst>
        </pc:spChg>
        <pc:spChg chg="del">
          <ac:chgData name="Jane Wells" userId="7b19a14d-b2c6-4c8a-85ab-983ed1cf559d" providerId="ADAL" clId="{35DE4C04-2DB4-A84A-B030-A90D9BFF1105}" dt="2022-03-09T14:03:44.729" v="675" actId="478"/>
          <ac:spMkLst>
            <pc:docMk/>
            <pc:sldMk cId="618046585" sldId="2146845718"/>
            <ac:spMk id="4" creationId="{CF4D37C8-FD62-480B-AF08-A64E7727DD10}"/>
          </ac:spMkLst>
        </pc:spChg>
        <pc:spChg chg="del">
          <ac:chgData name="Jane Wells" userId="7b19a14d-b2c6-4c8a-85ab-983ed1cf559d" providerId="ADAL" clId="{35DE4C04-2DB4-A84A-B030-A90D9BFF1105}" dt="2022-03-09T14:03:46" v="676" actId="478"/>
          <ac:spMkLst>
            <pc:docMk/>
            <pc:sldMk cId="618046585" sldId="2146845718"/>
            <ac:spMk id="5" creationId="{8BD79F55-5743-764D-86D1-26F17B437AA9}"/>
          </ac:spMkLst>
        </pc:spChg>
      </pc:sldChg>
      <pc:sldChg chg="modSp add del mod">
        <pc:chgData name="Jane Wells" userId="7b19a14d-b2c6-4c8a-85ab-983ed1cf559d" providerId="ADAL" clId="{35DE4C04-2DB4-A84A-B030-A90D9BFF1105}" dt="2022-03-09T15:21:58.177" v="1387" actId="2696"/>
        <pc:sldMkLst>
          <pc:docMk/>
          <pc:sldMk cId="3378524933" sldId="2146845719"/>
        </pc:sldMkLst>
        <pc:graphicFrameChg chg="mod modGraphic">
          <ac:chgData name="Jane Wells" userId="7b19a14d-b2c6-4c8a-85ab-983ed1cf559d" providerId="ADAL" clId="{35DE4C04-2DB4-A84A-B030-A90D9BFF1105}" dt="2022-03-09T15:13:30.727" v="1274" actId="2165"/>
          <ac:graphicFrameMkLst>
            <pc:docMk/>
            <pc:sldMk cId="3378524933" sldId="2146845719"/>
            <ac:graphicFrameMk id="4" creationId="{11585AA3-CC84-4A40-BCA6-E28A613256D0}"/>
          </ac:graphicFrameMkLst>
        </pc:graphicFrameChg>
      </pc:sldChg>
      <pc:sldChg chg="modSp add mod">
        <pc:chgData name="Jane Wells" userId="7b19a14d-b2c6-4c8a-85ab-983ed1cf559d" providerId="ADAL" clId="{35DE4C04-2DB4-A84A-B030-A90D9BFF1105}" dt="2022-03-09T15:16:41.580" v="1317" actId="2165"/>
        <pc:sldMkLst>
          <pc:docMk/>
          <pc:sldMk cId="49896335" sldId="2146845720"/>
        </pc:sldMkLst>
        <pc:graphicFrameChg chg="mod modGraphic">
          <ac:chgData name="Jane Wells" userId="7b19a14d-b2c6-4c8a-85ab-983ed1cf559d" providerId="ADAL" clId="{35DE4C04-2DB4-A84A-B030-A90D9BFF1105}" dt="2022-03-09T15:16:41.580" v="1317" actId="2165"/>
          <ac:graphicFrameMkLst>
            <pc:docMk/>
            <pc:sldMk cId="49896335" sldId="2146845720"/>
            <ac:graphicFrameMk id="4" creationId="{11585AA3-CC84-4A40-BCA6-E28A613256D0}"/>
          </ac:graphicFrameMkLst>
        </pc:graphicFrameChg>
      </pc:sldChg>
      <pc:sldChg chg="modSp add mod">
        <pc:chgData name="Jane Wells" userId="7b19a14d-b2c6-4c8a-85ab-983ed1cf559d" providerId="ADAL" clId="{35DE4C04-2DB4-A84A-B030-A90D9BFF1105}" dt="2022-03-09T15:19:46.233" v="1366" actId="20577"/>
        <pc:sldMkLst>
          <pc:docMk/>
          <pc:sldMk cId="49301144" sldId="2146845721"/>
        </pc:sldMkLst>
        <pc:graphicFrameChg chg="mod modGraphic">
          <ac:chgData name="Jane Wells" userId="7b19a14d-b2c6-4c8a-85ab-983ed1cf559d" providerId="ADAL" clId="{35DE4C04-2DB4-A84A-B030-A90D9BFF1105}" dt="2022-03-09T15:19:46.233" v="1366" actId="20577"/>
          <ac:graphicFrameMkLst>
            <pc:docMk/>
            <pc:sldMk cId="49301144" sldId="2146845721"/>
            <ac:graphicFrameMk id="4" creationId="{11585AA3-CC84-4A40-BCA6-E28A613256D0}"/>
          </ac:graphicFrameMkLst>
        </pc:graphicFrameChg>
      </pc:sldChg>
      <pc:sldChg chg="modSp add mod">
        <pc:chgData name="Jane Wells" userId="7b19a14d-b2c6-4c8a-85ab-983ed1cf559d" providerId="ADAL" clId="{35DE4C04-2DB4-A84A-B030-A90D9BFF1105}" dt="2022-03-09T15:21:08.885" v="1383" actId="2165"/>
        <pc:sldMkLst>
          <pc:docMk/>
          <pc:sldMk cId="3885362133" sldId="2146845722"/>
        </pc:sldMkLst>
        <pc:graphicFrameChg chg="mod modGraphic">
          <ac:chgData name="Jane Wells" userId="7b19a14d-b2c6-4c8a-85ab-983ed1cf559d" providerId="ADAL" clId="{35DE4C04-2DB4-A84A-B030-A90D9BFF1105}" dt="2022-03-09T15:21:08.885" v="1383" actId="2165"/>
          <ac:graphicFrameMkLst>
            <pc:docMk/>
            <pc:sldMk cId="3885362133" sldId="2146845722"/>
            <ac:graphicFrameMk id="4" creationId="{11585AA3-CC84-4A40-BCA6-E28A613256D0}"/>
          </ac:graphicFrameMkLst>
        </pc:graphicFrameChg>
      </pc:sldChg>
      <pc:sldChg chg="add">
        <pc:chgData name="Jane Wells" userId="7b19a14d-b2c6-4c8a-85ab-983ed1cf559d" providerId="ADAL" clId="{35DE4C04-2DB4-A84A-B030-A90D9BFF1105}" dt="2022-03-09T15:21:52.356" v="1386"/>
        <pc:sldMkLst>
          <pc:docMk/>
          <pc:sldMk cId="2414499684" sldId="2146845723"/>
        </pc:sldMkLst>
      </pc:sldChg>
      <pc:sldChg chg="modSp add">
        <pc:chgData name="Jane Wells" userId="7b19a14d-b2c6-4c8a-85ab-983ed1cf559d" providerId="ADAL" clId="{35DE4C04-2DB4-A84A-B030-A90D9BFF1105}" dt="2022-03-09T15:22:12.573" v="1388"/>
        <pc:sldMkLst>
          <pc:docMk/>
          <pc:sldMk cId="202494219" sldId="2146845724"/>
        </pc:sldMkLst>
        <pc:graphicFrameChg chg="mod">
          <ac:chgData name="Jane Wells" userId="7b19a14d-b2c6-4c8a-85ab-983ed1cf559d" providerId="ADAL" clId="{35DE4C04-2DB4-A84A-B030-A90D9BFF1105}" dt="2022-03-09T15:22:12.573" v="1388"/>
          <ac:graphicFrameMkLst>
            <pc:docMk/>
            <pc:sldMk cId="202494219" sldId="2146845724"/>
            <ac:graphicFrameMk id="4" creationId="{11585AA3-CC84-4A40-BCA6-E28A613256D0}"/>
          </ac:graphicFrameMkLst>
        </pc:graphicFrameChg>
      </pc:sldChg>
      <pc:sldChg chg="add modNotesTx">
        <pc:chgData name="Jane Wells" userId="7b19a14d-b2c6-4c8a-85ab-983ed1cf559d" providerId="ADAL" clId="{35DE4C04-2DB4-A84A-B030-A90D9BFF1105}" dt="2022-03-10T08:54:32.070" v="1470" actId="20577"/>
        <pc:sldMkLst>
          <pc:docMk/>
          <pc:sldMk cId="4014996539" sldId="2146845725"/>
        </pc:sldMkLst>
      </pc:sldChg>
      <pc:sldChg chg="add">
        <pc:chgData name="Jane Wells" userId="7b19a14d-b2c6-4c8a-85ab-983ed1cf559d" providerId="ADAL" clId="{35DE4C04-2DB4-A84A-B030-A90D9BFF1105}" dt="2022-03-10T08:54:11.809" v="1467"/>
        <pc:sldMkLst>
          <pc:docMk/>
          <pc:sldMk cId="2612241242" sldId="2146845726"/>
        </pc:sldMkLst>
      </pc:sldChg>
      <pc:sldChg chg="add modNotesTx">
        <pc:chgData name="Jane Wells" userId="7b19a14d-b2c6-4c8a-85ab-983ed1cf559d" providerId="ADAL" clId="{35DE4C04-2DB4-A84A-B030-A90D9BFF1105}" dt="2022-03-10T08:55:07.743" v="1473" actId="20577"/>
        <pc:sldMkLst>
          <pc:docMk/>
          <pc:sldMk cId="4231966421" sldId="2146845727"/>
        </pc:sldMkLst>
      </pc:sldChg>
      <pc:sldChg chg="add">
        <pc:chgData name="Jane Wells" userId="7b19a14d-b2c6-4c8a-85ab-983ed1cf559d" providerId="ADAL" clId="{35DE4C04-2DB4-A84A-B030-A90D9BFF1105}" dt="2022-03-10T08:55:00.222" v="1471"/>
        <pc:sldMkLst>
          <pc:docMk/>
          <pc:sldMk cId="4290351249" sldId="2146845728"/>
        </pc:sldMkLst>
      </pc:sldChg>
      <pc:sldChg chg="add modNotesTx">
        <pc:chgData name="Jane Wells" userId="7b19a14d-b2c6-4c8a-85ab-983ed1cf559d" providerId="ADAL" clId="{35DE4C04-2DB4-A84A-B030-A90D9BFF1105}" dt="2022-03-10T16:35:37.223" v="1483" actId="20577"/>
        <pc:sldMkLst>
          <pc:docMk/>
          <pc:sldMk cId="943717428" sldId="2146845729"/>
        </pc:sldMkLst>
      </pc:sldChg>
      <pc:sldChg chg="add del">
        <pc:chgData name="Jane Wells" userId="7b19a14d-b2c6-4c8a-85ab-983ed1cf559d" providerId="ADAL" clId="{35DE4C04-2DB4-A84A-B030-A90D9BFF1105}" dt="2022-03-10T16:35:13.178" v="1476"/>
        <pc:sldMkLst>
          <pc:docMk/>
          <pc:sldMk cId="4213626070" sldId="2146845729"/>
        </pc:sldMkLst>
      </pc:sldChg>
      <pc:sldChg chg="add del">
        <pc:chgData name="Jane Wells" userId="7b19a14d-b2c6-4c8a-85ab-983ed1cf559d" providerId="ADAL" clId="{35DE4C04-2DB4-A84A-B030-A90D9BFF1105}" dt="2022-03-10T16:35:13.178" v="1476"/>
        <pc:sldMkLst>
          <pc:docMk/>
          <pc:sldMk cId="1174378224" sldId="2146845730"/>
        </pc:sldMkLst>
      </pc:sldChg>
      <pc:sldChg chg="add modNotesTx">
        <pc:chgData name="Jane Wells" userId="7b19a14d-b2c6-4c8a-85ab-983ed1cf559d" providerId="ADAL" clId="{35DE4C04-2DB4-A84A-B030-A90D9BFF1105}" dt="2022-03-10T16:35:40.654" v="1487" actId="20577"/>
        <pc:sldMkLst>
          <pc:docMk/>
          <pc:sldMk cId="3261215585" sldId="2146845730"/>
        </pc:sldMkLst>
      </pc:sldChg>
      <pc:sldChg chg="add modNotesTx">
        <pc:chgData name="Jane Wells" userId="7b19a14d-b2c6-4c8a-85ab-983ed1cf559d" providerId="ADAL" clId="{35DE4C04-2DB4-A84A-B030-A90D9BFF1105}" dt="2022-03-10T16:36:12.030" v="1496" actId="20577"/>
        <pc:sldMkLst>
          <pc:docMk/>
          <pc:sldMk cId="1542308423" sldId="2146845731"/>
        </pc:sldMkLst>
      </pc:sldChg>
      <pc:sldChg chg="add modNotesTx">
        <pc:chgData name="Jane Wells" userId="7b19a14d-b2c6-4c8a-85ab-983ed1cf559d" providerId="ADAL" clId="{35DE4C04-2DB4-A84A-B030-A90D9BFF1105}" dt="2022-03-10T16:36:06.259" v="1492" actId="20577"/>
        <pc:sldMkLst>
          <pc:docMk/>
          <pc:sldMk cId="1316868881" sldId="2146845732"/>
        </pc:sldMkLst>
      </pc:sldChg>
      <pc:sldChg chg="add del">
        <pc:chgData name="Jane Wells" userId="7b19a14d-b2c6-4c8a-85ab-983ed1cf559d" providerId="ADAL" clId="{35DE4C04-2DB4-A84A-B030-A90D9BFF1105}" dt="2022-03-10T16:36:42.287" v="1500"/>
        <pc:sldMkLst>
          <pc:docMk/>
          <pc:sldMk cId="1314159154" sldId="2146845733"/>
        </pc:sldMkLst>
      </pc:sldChg>
      <pc:sldChg chg="add modNotesTx">
        <pc:chgData name="Jane Wells" userId="7b19a14d-b2c6-4c8a-85ab-983ed1cf559d" providerId="ADAL" clId="{35DE4C04-2DB4-A84A-B030-A90D9BFF1105}" dt="2022-03-10T16:36:45.498" v="1505" actId="20577"/>
        <pc:sldMkLst>
          <pc:docMk/>
          <pc:sldMk cId="1770201257" sldId="2146845733"/>
        </pc:sldMkLst>
      </pc:sldChg>
      <pc:sldChg chg="add modNotesTx">
        <pc:chgData name="Jane Wells" userId="7b19a14d-b2c6-4c8a-85ab-983ed1cf559d" providerId="ADAL" clId="{35DE4C04-2DB4-A84A-B030-A90D9BFF1105}" dt="2022-03-10T16:36:51.203" v="1509" actId="20577"/>
        <pc:sldMkLst>
          <pc:docMk/>
          <pc:sldMk cId="1655130448" sldId="2146845734"/>
        </pc:sldMkLst>
      </pc:sldChg>
      <pc:sldChg chg="add del">
        <pc:chgData name="Jane Wells" userId="7b19a14d-b2c6-4c8a-85ab-983ed1cf559d" providerId="ADAL" clId="{35DE4C04-2DB4-A84A-B030-A90D9BFF1105}" dt="2022-03-10T16:36:42.287" v="1500"/>
        <pc:sldMkLst>
          <pc:docMk/>
          <pc:sldMk cId="1805134425" sldId="2146845734"/>
        </pc:sldMkLst>
      </pc:sldChg>
      <pc:sldChg chg="add del">
        <pc:chgData name="Jane Wells" userId="7b19a14d-b2c6-4c8a-85ab-983ed1cf559d" providerId="ADAL" clId="{35DE4C04-2DB4-A84A-B030-A90D9BFF1105}" dt="2022-03-10T16:37:15.524" v="1513"/>
        <pc:sldMkLst>
          <pc:docMk/>
          <pc:sldMk cId="368831794" sldId="2146845735"/>
        </pc:sldMkLst>
      </pc:sldChg>
      <pc:sldChg chg="add modNotesTx">
        <pc:chgData name="Jane Wells" userId="7b19a14d-b2c6-4c8a-85ab-983ed1cf559d" providerId="ADAL" clId="{35DE4C04-2DB4-A84A-B030-A90D9BFF1105}" dt="2022-03-10T16:37:20.083" v="1518" actId="20577"/>
        <pc:sldMkLst>
          <pc:docMk/>
          <pc:sldMk cId="2915672753" sldId="2146845735"/>
        </pc:sldMkLst>
      </pc:sldChg>
      <pc:sldChg chg="add del">
        <pc:chgData name="Jane Wells" userId="7b19a14d-b2c6-4c8a-85ab-983ed1cf559d" providerId="ADAL" clId="{35DE4C04-2DB4-A84A-B030-A90D9BFF1105}" dt="2022-03-10T16:38:06.605" v="1521"/>
        <pc:sldMkLst>
          <pc:docMk/>
          <pc:sldMk cId="3471821252" sldId="2146845736"/>
        </pc:sldMkLst>
      </pc:sldChg>
      <pc:sldChg chg="add">
        <pc:chgData name="Jane Wells" userId="7b19a14d-b2c6-4c8a-85ab-983ed1cf559d" providerId="ADAL" clId="{35DE4C04-2DB4-A84A-B030-A90D9BFF1105}" dt="2022-03-10T16:38:06.664" v="1522"/>
        <pc:sldMkLst>
          <pc:docMk/>
          <pc:sldMk cId="3883290450" sldId="2146845736"/>
        </pc:sldMkLst>
      </pc:sldChg>
      <pc:sldChg chg="add del">
        <pc:chgData name="Jane Wells" userId="7b19a14d-b2c6-4c8a-85ab-983ed1cf559d" providerId="ADAL" clId="{35DE4C04-2DB4-A84A-B030-A90D9BFF1105}" dt="2022-03-10T16:38:06.605" v="1521"/>
        <pc:sldMkLst>
          <pc:docMk/>
          <pc:sldMk cId="669833704" sldId="2146845737"/>
        </pc:sldMkLst>
      </pc:sldChg>
      <pc:sldChg chg="add">
        <pc:chgData name="Jane Wells" userId="7b19a14d-b2c6-4c8a-85ab-983ed1cf559d" providerId="ADAL" clId="{35DE4C04-2DB4-A84A-B030-A90D9BFF1105}" dt="2022-03-10T16:38:06.664" v="1522"/>
        <pc:sldMkLst>
          <pc:docMk/>
          <pc:sldMk cId="3257052901" sldId="2146845737"/>
        </pc:sldMkLst>
      </pc:sldChg>
      <pc:sldChg chg="add">
        <pc:chgData name="Jane Wells" userId="7b19a14d-b2c6-4c8a-85ab-983ed1cf559d" providerId="ADAL" clId="{35DE4C04-2DB4-A84A-B030-A90D9BFF1105}" dt="2022-03-11T11:33:06.554" v="1525"/>
        <pc:sldMkLst>
          <pc:docMk/>
          <pc:sldMk cId="226756801" sldId="2146845738"/>
        </pc:sldMkLst>
      </pc:sldChg>
      <pc:sldChg chg="add">
        <pc:chgData name="Jane Wells" userId="7b19a14d-b2c6-4c8a-85ab-983ed1cf559d" providerId="ADAL" clId="{35DE4C04-2DB4-A84A-B030-A90D9BFF1105}" dt="2022-03-11T11:33:06.554" v="1525"/>
        <pc:sldMkLst>
          <pc:docMk/>
          <pc:sldMk cId="732996072" sldId="2146845739"/>
        </pc:sldMkLst>
      </pc:sldChg>
      <pc:sldChg chg="add">
        <pc:chgData name="Jane Wells" userId="7b19a14d-b2c6-4c8a-85ab-983ed1cf559d" providerId="ADAL" clId="{35DE4C04-2DB4-A84A-B030-A90D9BFF1105}" dt="2022-03-11T11:35:31.478" v="1529"/>
        <pc:sldMkLst>
          <pc:docMk/>
          <pc:sldMk cId="2675198991" sldId="2146845740"/>
        </pc:sldMkLst>
      </pc:sldChg>
      <pc:sldChg chg="add del">
        <pc:chgData name="Jane Wells" userId="7b19a14d-b2c6-4c8a-85ab-983ed1cf559d" providerId="ADAL" clId="{35DE4C04-2DB4-A84A-B030-A90D9BFF1105}" dt="2022-03-11T11:35:31.417" v="1528"/>
        <pc:sldMkLst>
          <pc:docMk/>
          <pc:sldMk cId="3815887376" sldId="2146845740"/>
        </pc:sldMkLst>
      </pc:sldChg>
      <pc:sldMasterChg chg="modSp del mod delSldLayout modSldLayout">
        <pc:chgData name="Jane Wells" userId="7b19a14d-b2c6-4c8a-85ab-983ed1cf559d" providerId="ADAL" clId="{35DE4C04-2DB4-A84A-B030-A90D9BFF1105}" dt="2022-03-09T15:22:26.541" v="1389" actId="2696"/>
        <pc:sldMasterMkLst>
          <pc:docMk/>
          <pc:sldMasterMk cId="3123621502" sldId="2147483681"/>
        </pc:sldMasterMkLst>
        <pc:spChg chg="mod">
          <ac:chgData name="Jane Wells" userId="7b19a14d-b2c6-4c8a-85ab-983ed1cf559d" providerId="ADAL" clId="{35DE4C04-2DB4-A84A-B030-A90D9BFF1105}" dt="2022-03-09T14:52:31.369" v="1078" actId="20577"/>
          <ac:spMkLst>
            <pc:docMk/>
            <pc:sldMasterMk cId="3123621502" sldId="2147483681"/>
            <ac:spMk id="11" creationId="{985A4684-0963-4276-BCD0-F5FB7C7646B5}"/>
          </ac:spMkLst>
        </pc:spChg>
        <pc:sldLayoutChg chg="del">
          <pc:chgData name="Jane Wells" userId="7b19a14d-b2c6-4c8a-85ab-983ed1cf559d" providerId="ADAL" clId="{35DE4C04-2DB4-A84A-B030-A90D9BFF1105}" dt="2022-03-09T15:22:26.541" v="1389" actId="2696"/>
          <pc:sldLayoutMkLst>
            <pc:docMk/>
            <pc:sldMasterMk cId="3123621502" sldId="2147483681"/>
            <pc:sldLayoutMk cId="918909023" sldId="2147483682"/>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3621051661" sldId="2147483683"/>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955324687" sldId="2147483684"/>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1476102710" sldId="2147483685"/>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1065786016" sldId="2147483686"/>
          </pc:sldLayoutMkLst>
        </pc:sldLayoutChg>
        <pc:sldLayoutChg chg="addSp delSp modSp del mod">
          <pc:chgData name="Jane Wells" userId="7b19a14d-b2c6-4c8a-85ab-983ed1cf559d" providerId="ADAL" clId="{35DE4C04-2DB4-A84A-B030-A90D9BFF1105}" dt="2022-03-09T15:22:26.541" v="1389" actId="2696"/>
          <pc:sldLayoutMkLst>
            <pc:docMk/>
            <pc:sldMasterMk cId="3123621502" sldId="2147483681"/>
            <pc:sldLayoutMk cId="4270207005" sldId="2147483687"/>
          </pc:sldLayoutMkLst>
          <pc:spChg chg="add del mod">
            <ac:chgData name="Jane Wells" userId="7b19a14d-b2c6-4c8a-85ab-983ed1cf559d" providerId="ADAL" clId="{35DE4C04-2DB4-A84A-B030-A90D9BFF1105}" dt="2022-03-09T14:52:33.527" v="1080"/>
            <ac:spMkLst>
              <pc:docMk/>
              <pc:sldMasterMk cId="3123621502" sldId="2147483681"/>
              <pc:sldLayoutMk cId="4270207005" sldId="2147483687"/>
              <ac:spMk id="2" creationId="{CD57F561-9758-D44B-B33E-A1F618F27D8A}"/>
            </ac:spMkLst>
          </pc:spChg>
          <pc:spChg chg="add del mod">
            <ac:chgData name="Jane Wells" userId="7b19a14d-b2c6-4c8a-85ab-983ed1cf559d" providerId="ADAL" clId="{35DE4C04-2DB4-A84A-B030-A90D9BFF1105}" dt="2022-03-09T14:52:28.273" v="1076"/>
            <ac:spMkLst>
              <pc:docMk/>
              <pc:sldMasterMk cId="3123621502" sldId="2147483681"/>
              <pc:sldLayoutMk cId="4270207005" sldId="2147483687"/>
              <ac:spMk id="3" creationId="{57800FAB-9F8B-7244-8C65-2FB9DAF9C295}"/>
            </ac:spMkLst>
          </pc:spChg>
        </pc:sldLayoutChg>
        <pc:sldLayoutChg chg="del">
          <pc:chgData name="Jane Wells" userId="7b19a14d-b2c6-4c8a-85ab-983ed1cf559d" providerId="ADAL" clId="{35DE4C04-2DB4-A84A-B030-A90D9BFF1105}" dt="2022-03-09T15:22:26.541" v="1389" actId="2696"/>
          <pc:sldLayoutMkLst>
            <pc:docMk/>
            <pc:sldMasterMk cId="3123621502" sldId="2147483681"/>
            <pc:sldLayoutMk cId="3588241617" sldId="2147483688"/>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761962586" sldId="2147483689"/>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2339251186" sldId="2147483690"/>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2060655095" sldId="2147483691"/>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3967488990" sldId="2147483692"/>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3213763233" sldId="2147483693"/>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3307085178" sldId="2147483694"/>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2444903202" sldId="2147483695"/>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3708519624" sldId="2147483696"/>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4015146699" sldId="2147483697"/>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1117597753" sldId="2147483698"/>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959025339" sldId="2147483699"/>
          </pc:sldLayoutMkLst>
        </pc:sldLayoutChg>
        <pc:sldLayoutChg chg="del">
          <pc:chgData name="Jane Wells" userId="7b19a14d-b2c6-4c8a-85ab-983ed1cf559d" providerId="ADAL" clId="{35DE4C04-2DB4-A84A-B030-A90D9BFF1105}" dt="2022-03-09T15:22:26.541" v="1389" actId="2696"/>
          <pc:sldLayoutMkLst>
            <pc:docMk/>
            <pc:sldMasterMk cId="3123621502" sldId="2147483681"/>
            <pc:sldLayoutMk cId="966639868" sldId="2147483700"/>
          </pc:sldLayoutMkLst>
        </pc:sldLayoutChg>
      </pc:sldMasterChg>
      <pc:sldMasterChg chg="modSp mod">
        <pc:chgData name="Jane Wells" userId="7b19a14d-b2c6-4c8a-85ab-983ed1cf559d" providerId="ADAL" clId="{35DE4C04-2DB4-A84A-B030-A90D9BFF1105}" dt="2022-03-09T15:31:44.608" v="1464" actId="20577"/>
        <pc:sldMasterMkLst>
          <pc:docMk/>
          <pc:sldMasterMk cId="3440283225" sldId="2147483702"/>
        </pc:sldMasterMkLst>
        <pc:spChg chg="mod">
          <ac:chgData name="Jane Wells" userId="7b19a14d-b2c6-4c8a-85ab-983ed1cf559d" providerId="ADAL" clId="{35DE4C04-2DB4-A84A-B030-A90D9BFF1105}" dt="2022-03-09T15:31:44.608" v="1464" actId="20577"/>
          <ac:spMkLst>
            <pc:docMk/>
            <pc:sldMasterMk cId="3440283225" sldId="2147483702"/>
            <ac:spMk id="11" creationId="{985A4684-0963-4276-BCD0-F5FB7C7646B5}"/>
          </ac:spMkLst>
        </pc:spChg>
      </pc:sldMasterChg>
    </pc:docChg>
  </pc:docChgLst>
  <pc:docChgLst>
    <pc:chgData name="Bob Kenney" userId="ff6d1757-b259-4405-a462-15f43a08fb95" providerId="ADAL" clId="{71D0DE7D-39EA-4E64-85A1-FE53B4134BFB}"/>
    <pc:docChg chg="undo custSel addSld delSld modSld sldOrd modMainMaster modSection">
      <pc:chgData name="Bob Kenney" userId="ff6d1757-b259-4405-a462-15f43a08fb95" providerId="ADAL" clId="{71D0DE7D-39EA-4E64-85A1-FE53B4134BFB}" dt="2022-03-25T14:16:03.072" v="194" actId="115"/>
      <pc:docMkLst>
        <pc:docMk/>
      </pc:docMkLst>
      <pc:sldChg chg="add">
        <pc:chgData name="Bob Kenney" userId="ff6d1757-b259-4405-a462-15f43a08fb95" providerId="ADAL" clId="{71D0DE7D-39EA-4E64-85A1-FE53B4134BFB}" dt="2022-03-25T14:09:40.787" v="180"/>
        <pc:sldMkLst>
          <pc:docMk/>
          <pc:sldMk cId="528411931" sldId="265"/>
        </pc:sldMkLst>
      </pc:sldChg>
      <pc:sldChg chg="add">
        <pc:chgData name="Bob Kenney" userId="ff6d1757-b259-4405-a462-15f43a08fb95" providerId="ADAL" clId="{71D0DE7D-39EA-4E64-85A1-FE53B4134BFB}" dt="2022-03-25T14:09:40.787" v="180"/>
        <pc:sldMkLst>
          <pc:docMk/>
          <pc:sldMk cId="2979967177" sldId="266"/>
        </pc:sldMkLst>
      </pc:sldChg>
      <pc:sldChg chg="addSp delSp modSp mod">
        <pc:chgData name="Bob Kenney" userId="ff6d1757-b259-4405-a462-15f43a08fb95" providerId="ADAL" clId="{71D0DE7D-39EA-4E64-85A1-FE53B4134BFB}" dt="2022-03-25T14:14:08.916" v="190" actId="478"/>
        <pc:sldMkLst>
          <pc:docMk/>
          <pc:sldMk cId="2316285361" sldId="2101"/>
        </pc:sldMkLst>
        <pc:spChg chg="add del mod">
          <ac:chgData name="Bob Kenney" userId="ff6d1757-b259-4405-a462-15f43a08fb95" providerId="ADAL" clId="{71D0DE7D-39EA-4E64-85A1-FE53B4134BFB}" dt="2022-03-25T14:14:08.916" v="190" actId="478"/>
          <ac:spMkLst>
            <pc:docMk/>
            <pc:sldMk cId="2316285361" sldId="2101"/>
            <ac:spMk id="3" creationId="{453BC796-376A-4053-8121-51C25FE79CB6}"/>
          </ac:spMkLst>
        </pc:spChg>
      </pc:sldChg>
      <pc:sldChg chg="delSp mod modShow">
        <pc:chgData name="Bob Kenney" userId="ff6d1757-b259-4405-a462-15f43a08fb95" providerId="ADAL" clId="{71D0DE7D-39EA-4E64-85A1-FE53B4134BFB}" dt="2022-03-25T13:16:03.316" v="5" actId="729"/>
        <pc:sldMkLst>
          <pc:docMk/>
          <pc:sldMk cId="1907208129" sldId="3006"/>
        </pc:sldMkLst>
        <pc:spChg chg="del">
          <ac:chgData name="Bob Kenney" userId="ff6d1757-b259-4405-a462-15f43a08fb95" providerId="ADAL" clId="{71D0DE7D-39EA-4E64-85A1-FE53B4134BFB}" dt="2022-03-25T13:15:57.800" v="4" actId="478"/>
          <ac:spMkLst>
            <pc:docMk/>
            <pc:sldMk cId="1907208129" sldId="3006"/>
            <ac:spMk id="9" creationId="{EA1B4803-2C8A-4124-B0CC-C81569A47B19}"/>
          </ac:spMkLst>
        </pc:spChg>
      </pc:sldChg>
      <pc:sldChg chg="delSp mod modShow">
        <pc:chgData name="Bob Kenney" userId="ff6d1757-b259-4405-a462-15f43a08fb95" providerId="ADAL" clId="{71D0DE7D-39EA-4E64-85A1-FE53B4134BFB}" dt="2022-03-25T13:16:03.316" v="5" actId="729"/>
        <pc:sldMkLst>
          <pc:docMk/>
          <pc:sldMk cId="1310596883" sldId="3009"/>
        </pc:sldMkLst>
        <pc:spChg chg="del">
          <ac:chgData name="Bob Kenney" userId="ff6d1757-b259-4405-a462-15f43a08fb95" providerId="ADAL" clId="{71D0DE7D-39EA-4E64-85A1-FE53B4134BFB}" dt="2022-03-25T13:15:53.456" v="3" actId="478"/>
          <ac:spMkLst>
            <pc:docMk/>
            <pc:sldMk cId="1310596883" sldId="3009"/>
            <ac:spMk id="2" creationId="{B3191858-EFF9-4183-BED5-6B390F4777A4}"/>
          </ac:spMkLst>
        </pc:spChg>
      </pc:sldChg>
      <pc:sldChg chg="add">
        <pc:chgData name="Bob Kenney" userId="ff6d1757-b259-4405-a462-15f43a08fb95" providerId="ADAL" clId="{71D0DE7D-39EA-4E64-85A1-FE53B4134BFB}" dt="2022-03-25T14:10:14.695" v="181"/>
        <pc:sldMkLst>
          <pc:docMk/>
          <pc:sldMk cId="250819423" sldId="3016"/>
        </pc:sldMkLst>
      </pc:sldChg>
      <pc:sldChg chg="ord">
        <pc:chgData name="Bob Kenney" userId="ff6d1757-b259-4405-a462-15f43a08fb95" providerId="ADAL" clId="{71D0DE7D-39EA-4E64-85A1-FE53B4134BFB}" dt="2022-03-18T16:11:51.072" v="0" actId="20578"/>
        <pc:sldMkLst>
          <pc:docMk/>
          <pc:sldMk cId="2645307348" sldId="2146845509"/>
        </pc:sldMkLst>
      </pc:sldChg>
      <pc:sldChg chg="modSp mod">
        <pc:chgData name="Bob Kenney" userId="ff6d1757-b259-4405-a462-15f43a08fb95" providerId="ADAL" clId="{71D0DE7D-39EA-4E64-85A1-FE53B4134BFB}" dt="2022-03-25T14:16:03.072" v="194" actId="115"/>
        <pc:sldMkLst>
          <pc:docMk/>
          <pc:sldMk cId="3125912023" sldId="2146845519"/>
        </pc:sldMkLst>
        <pc:spChg chg="mod">
          <ac:chgData name="Bob Kenney" userId="ff6d1757-b259-4405-a462-15f43a08fb95" providerId="ADAL" clId="{71D0DE7D-39EA-4E64-85A1-FE53B4134BFB}" dt="2022-03-25T14:16:03.072" v="194" actId="115"/>
          <ac:spMkLst>
            <pc:docMk/>
            <pc:sldMk cId="3125912023" sldId="2146845519"/>
            <ac:spMk id="3" creationId="{B96A3917-1CD0-B649-94BE-23036D2024EF}"/>
          </ac:spMkLst>
        </pc:spChg>
      </pc:sldChg>
      <pc:sldChg chg="del">
        <pc:chgData name="Bob Kenney" userId="ff6d1757-b259-4405-a462-15f43a08fb95" providerId="ADAL" clId="{71D0DE7D-39EA-4E64-85A1-FE53B4134BFB}" dt="2022-03-25T13:22:50.447" v="19" actId="47"/>
        <pc:sldMkLst>
          <pc:docMk/>
          <pc:sldMk cId="739891341" sldId="2146845521"/>
        </pc:sldMkLst>
      </pc:sldChg>
      <pc:sldChg chg="del">
        <pc:chgData name="Bob Kenney" userId="ff6d1757-b259-4405-a462-15f43a08fb95" providerId="ADAL" clId="{71D0DE7D-39EA-4E64-85A1-FE53B4134BFB}" dt="2022-03-25T13:22:50.447" v="19" actId="47"/>
        <pc:sldMkLst>
          <pc:docMk/>
          <pc:sldMk cId="1867264855" sldId="2146845522"/>
        </pc:sldMkLst>
      </pc:sldChg>
      <pc:sldChg chg="del">
        <pc:chgData name="Bob Kenney" userId="ff6d1757-b259-4405-a462-15f43a08fb95" providerId="ADAL" clId="{71D0DE7D-39EA-4E64-85A1-FE53B4134BFB}" dt="2022-03-25T13:22:50.447" v="19" actId="47"/>
        <pc:sldMkLst>
          <pc:docMk/>
          <pc:sldMk cId="3008725429" sldId="2146845524"/>
        </pc:sldMkLst>
      </pc:sldChg>
      <pc:sldChg chg="del">
        <pc:chgData name="Bob Kenney" userId="ff6d1757-b259-4405-a462-15f43a08fb95" providerId="ADAL" clId="{71D0DE7D-39EA-4E64-85A1-FE53B4134BFB}" dt="2022-03-25T13:22:50.447" v="19" actId="47"/>
        <pc:sldMkLst>
          <pc:docMk/>
          <pc:sldMk cId="3314513251" sldId="2146845525"/>
        </pc:sldMkLst>
      </pc:sldChg>
      <pc:sldChg chg="del">
        <pc:chgData name="Bob Kenney" userId="ff6d1757-b259-4405-a462-15f43a08fb95" providerId="ADAL" clId="{71D0DE7D-39EA-4E64-85A1-FE53B4134BFB}" dt="2022-03-25T13:19:47.273" v="17" actId="47"/>
        <pc:sldMkLst>
          <pc:docMk/>
          <pc:sldMk cId="150440859" sldId="2146845526"/>
        </pc:sldMkLst>
      </pc:sldChg>
      <pc:sldChg chg="modSp mod">
        <pc:chgData name="Bob Kenney" userId="ff6d1757-b259-4405-a462-15f43a08fb95" providerId="ADAL" clId="{71D0DE7D-39EA-4E64-85A1-FE53B4134BFB}" dt="2022-03-21T12:28:48.186" v="2" actId="14100"/>
        <pc:sldMkLst>
          <pc:docMk/>
          <pc:sldMk cId="1324099831" sldId="2146845679"/>
        </pc:sldMkLst>
        <pc:spChg chg="mod">
          <ac:chgData name="Bob Kenney" userId="ff6d1757-b259-4405-a462-15f43a08fb95" providerId="ADAL" clId="{71D0DE7D-39EA-4E64-85A1-FE53B4134BFB}" dt="2022-03-21T12:28:39.543" v="1" actId="14100"/>
          <ac:spMkLst>
            <pc:docMk/>
            <pc:sldMk cId="1324099831" sldId="2146845679"/>
            <ac:spMk id="5" creationId="{B39C38EA-15F1-4D4D-BBF6-D56053753E9C}"/>
          </ac:spMkLst>
        </pc:spChg>
        <pc:spChg chg="mod">
          <ac:chgData name="Bob Kenney" userId="ff6d1757-b259-4405-a462-15f43a08fb95" providerId="ADAL" clId="{71D0DE7D-39EA-4E64-85A1-FE53B4134BFB}" dt="2022-03-21T12:28:48.186" v="2" actId="14100"/>
          <ac:spMkLst>
            <pc:docMk/>
            <pc:sldMk cId="1324099831" sldId="2146845679"/>
            <ac:spMk id="27" creationId="{4D7B2613-B4C4-40E5-8AFF-111F20CA54A4}"/>
          </ac:spMkLst>
        </pc:spChg>
      </pc:sldChg>
      <pc:sldChg chg="addSp delSp modSp mod">
        <pc:chgData name="Bob Kenney" userId="ff6d1757-b259-4405-a462-15f43a08fb95" providerId="ADAL" clId="{71D0DE7D-39EA-4E64-85A1-FE53B4134BFB}" dt="2022-03-25T14:11:48.692" v="186" actId="478"/>
        <pc:sldMkLst>
          <pc:docMk/>
          <pc:sldMk cId="2552344572" sldId="2146845705"/>
        </pc:sldMkLst>
        <pc:spChg chg="add del mod">
          <ac:chgData name="Bob Kenney" userId="ff6d1757-b259-4405-a462-15f43a08fb95" providerId="ADAL" clId="{71D0DE7D-39EA-4E64-85A1-FE53B4134BFB}" dt="2022-03-25T14:11:48.692" v="186" actId="478"/>
          <ac:spMkLst>
            <pc:docMk/>
            <pc:sldMk cId="2552344572" sldId="2146845705"/>
            <ac:spMk id="4" creationId="{FDB55618-9283-4727-94B1-CDFE8FF89810}"/>
          </ac:spMkLst>
        </pc:spChg>
      </pc:sldChg>
      <pc:sldChg chg="addSp delSp modSp mod modShow">
        <pc:chgData name="Bob Kenney" userId="ff6d1757-b259-4405-a462-15f43a08fb95" providerId="ADAL" clId="{71D0DE7D-39EA-4E64-85A1-FE53B4134BFB}" dt="2022-03-25T13:17:01.204" v="12" actId="729"/>
        <pc:sldMkLst>
          <pc:docMk/>
          <pc:sldMk cId="255433993" sldId="2146845709"/>
        </pc:sldMkLst>
        <pc:spChg chg="del">
          <ac:chgData name="Bob Kenney" userId="ff6d1757-b259-4405-a462-15f43a08fb95" providerId="ADAL" clId="{71D0DE7D-39EA-4E64-85A1-FE53B4134BFB}" dt="2022-03-25T13:16:50.399" v="11" actId="478"/>
          <ac:spMkLst>
            <pc:docMk/>
            <pc:sldMk cId="255433993" sldId="2146845709"/>
            <ac:spMk id="7" creationId="{94CC9137-7A9D-4E01-8C8C-3B1369C2EA61}"/>
          </ac:spMkLst>
        </pc:spChg>
        <pc:spChg chg="mod">
          <ac:chgData name="Bob Kenney" userId="ff6d1757-b259-4405-a462-15f43a08fb95" providerId="ADAL" clId="{71D0DE7D-39EA-4E64-85A1-FE53B4134BFB}" dt="2022-03-25T13:16:44.878" v="10"/>
          <ac:spMkLst>
            <pc:docMk/>
            <pc:sldMk cId="255433993" sldId="2146845709"/>
            <ac:spMk id="9" creationId="{F69BCEBE-FB44-4653-A572-E5598677FCAD}"/>
          </ac:spMkLst>
        </pc:spChg>
        <pc:grpChg chg="add mod">
          <ac:chgData name="Bob Kenney" userId="ff6d1757-b259-4405-a462-15f43a08fb95" providerId="ADAL" clId="{71D0DE7D-39EA-4E64-85A1-FE53B4134BFB}" dt="2022-03-25T13:16:44.878" v="10"/>
          <ac:grpSpMkLst>
            <pc:docMk/>
            <pc:sldMk cId="255433993" sldId="2146845709"/>
            <ac:grpSpMk id="8" creationId="{A9183D07-724D-4292-A0D8-761CA0E17261}"/>
          </ac:grpSpMkLst>
        </pc:grpChg>
        <pc:picChg chg="mod">
          <ac:chgData name="Bob Kenney" userId="ff6d1757-b259-4405-a462-15f43a08fb95" providerId="ADAL" clId="{71D0DE7D-39EA-4E64-85A1-FE53B4134BFB}" dt="2022-03-25T13:16:44.878" v="10"/>
          <ac:picMkLst>
            <pc:docMk/>
            <pc:sldMk cId="255433993" sldId="2146845709"/>
            <ac:picMk id="10" creationId="{A97C9003-7390-4A30-A245-99A94ECD9497}"/>
          </ac:picMkLst>
        </pc:picChg>
      </pc:sldChg>
      <pc:sldChg chg="modSp mod">
        <pc:chgData name="Bob Kenney" userId="ff6d1757-b259-4405-a462-15f43a08fb95" providerId="ADAL" clId="{71D0DE7D-39EA-4E64-85A1-FE53B4134BFB}" dt="2022-03-25T14:10:56.733" v="182" actId="113"/>
        <pc:sldMkLst>
          <pc:docMk/>
          <pc:sldMk cId="1791353164" sldId="2146845745"/>
        </pc:sldMkLst>
        <pc:graphicFrameChg chg="modGraphic">
          <ac:chgData name="Bob Kenney" userId="ff6d1757-b259-4405-a462-15f43a08fb95" providerId="ADAL" clId="{71D0DE7D-39EA-4E64-85A1-FE53B4134BFB}" dt="2022-03-25T14:10:56.733" v="182" actId="113"/>
          <ac:graphicFrameMkLst>
            <pc:docMk/>
            <pc:sldMk cId="1791353164" sldId="2146845745"/>
            <ac:graphicFrameMk id="4" creationId="{58469C2B-728D-4726-A5EB-1BC7AC241FD1}"/>
          </ac:graphicFrameMkLst>
        </pc:graphicFrameChg>
      </pc:sldChg>
      <pc:sldChg chg="modSp mod">
        <pc:chgData name="Bob Kenney" userId="ff6d1757-b259-4405-a462-15f43a08fb95" providerId="ADAL" clId="{71D0DE7D-39EA-4E64-85A1-FE53B4134BFB}" dt="2022-03-25T14:11:33.059" v="185" actId="1038"/>
        <pc:sldMkLst>
          <pc:docMk/>
          <pc:sldMk cId="2776816911" sldId="2146847706"/>
        </pc:sldMkLst>
        <pc:picChg chg="mod">
          <ac:chgData name="Bob Kenney" userId="ff6d1757-b259-4405-a462-15f43a08fb95" providerId="ADAL" clId="{71D0DE7D-39EA-4E64-85A1-FE53B4134BFB}" dt="2022-03-25T14:11:33.059" v="185" actId="1038"/>
          <ac:picMkLst>
            <pc:docMk/>
            <pc:sldMk cId="2776816911" sldId="2146847706"/>
            <ac:picMk id="3" creationId="{F9023DA1-EE38-42F8-BCEC-95DBF25686EA}"/>
          </ac:picMkLst>
        </pc:picChg>
      </pc:sldChg>
      <pc:sldChg chg="del">
        <pc:chgData name="Bob Kenney" userId="ff6d1757-b259-4405-a462-15f43a08fb95" providerId="ADAL" clId="{71D0DE7D-39EA-4E64-85A1-FE53B4134BFB}" dt="2022-03-25T13:16:09.722" v="6" actId="47"/>
        <pc:sldMkLst>
          <pc:docMk/>
          <pc:sldMk cId="3770056659" sldId="2146847710"/>
        </pc:sldMkLst>
      </pc:sldChg>
      <pc:sldChg chg="del">
        <pc:chgData name="Bob Kenney" userId="ff6d1757-b259-4405-a462-15f43a08fb95" providerId="ADAL" clId="{71D0DE7D-39EA-4E64-85A1-FE53B4134BFB}" dt="2022-03-25T13:16:12.728" v="7" actId="47"/>
        <pc:sldMkLst>
          <pc:docMk/>
          <pc:sldMk cId="4037118268" sldId="2146847711"/>
        </pc:sldMkLst>
      </pc:sldChg>
      <pc:sldChg chg="delSp modSp del mod">
        <pc:chgData name="Bob Kenney" userId="ff6d1757-b259-4405-a462-15f43a08fb95" providerId="ADAL" clId="{71D0DE7D-39EA-4E64-85A1-FE53B4134BFB}" dt="2022-03-25T13:22:50.447" v="19" actId="47"/>
        <pc:sldMkLst>
          <pc:docMk/>
          <pc:sldMk cId="2815866773" sldId="2146847712"/>
        </pc:sldMkLst>
        <pc:spChg chg="mod">
          <ac:chgData name="Bob Kenney" userId="ff6d1757-b259-4405-a462-15f43a08fb95" providerId="ADAL" clId="{71D0DE7D-39EA-4E64-85A1-FE53B4134BFB}" dt="2022-03-25T13:18:12.609" v="16" actId="1076"/>
          <ac:spMkLst>
            <pc:docMk/>
            <pc:sldMk cId="2815866773" sldId="2146847712"/>
            <ac:spMk id="4" creationId="{6F16E02E-49DD-EE4A-8CFB-C78B7411AFD8}"/>
          </ac:spMkLst>
        </pc:spChg>
        <pc:spChg chg="del">
          <ac:chgData name="Bob Kenney" userId="ff6d1757-b259-4405-a462-15f43a08fb95" providerId="ADAL" clId="{71D0DE7D-39EA-4E64-85A1-FE53B4134BFB}" dt="2022-03-25T13:18:01.673" v="15" actId="478"/>
          <ac:spMkLst>
            <pc:docMk/>
            <pc:sldMk cId="2815866773" sldId="2146847712"/>
            <ac:spMk id="13" creationId="{389C7051-EB0B-4935-9472-5C2879C13792}"/>
          </ac:spMkLst>
        </pc:spChg>
        <pc:spChg chg="del">
          <ac:chgData name="Bob Kenney" userId="ff6d1757-b259-4405-a462-15f43a08fb95" providerId="ADAL" clId="{71D0DE7D-39EA-4E64-85A1-FE53B4134BFB}" dt="2022-03-25T13:17:59.295" v="14" actId="478"/>
          <ac:spMkLst>
            <pc:docMk/>
            <pc:sldMk cId="2815866773" sldId="2146847712"/>
            <ac:spMk id="15" creationId="{D278F670-2D80-4171-ACB4-9C5745327748}"/>
          </ac:spMkLst>
        </pc:spChg>
        <pc:grpChg chg="mod">
          <ac:chgData name="Bob Kenney" userId="ff6d1757-b259-4405-a462-15f43a08fb95" providerId="ADAL" clId="{71D0DE7D-39EA-4E64-85A1-FE53B4134BFB}" dt="2022-03-25T13:16:41.573" v="9" actId="1076"/>
          <ac:grpSpMkLst>
            <pc:docMk/>
            <pc:sldMk cId="2815866773" sldId="2146847712"/>
            <ac:grpSpMk id="20" creationId="{4D00DAD4-C0C3-5247-B42C-061728FFB867}"/>
          </ac:grpSpMkLst>
        </pc:grpChg>
      </pc:sldChg>
      <pc:sldChg chg="modSp del mod">
        <pc:chgData name="Bob Kenney" userId="ff6d1757-b259-4405-a462-15f43a08fb95" providerId="ADAL" clId="{71D0DE7D-39EA-4E64-85A1-FE53B4134BFB}" dt="2022-03-25T14:14:19.731" v="191" actId="47"/>
        <pc:sldMkLst>
          <pc:docMk/>
          <pc:sldMk cId="1551468868" sldId="2146847713"/>
        </pc:sldMkLst>
        <pc:spChg chg="mod">
          <ac:chgData name="Bob Kenney" userId="ff6d1757-b259-4405-a462-15f43a08fb95" providerId="ADAL" clId="{71D0DE7D-39EA-4E64-85A1-FE53B4134BFB}" dt="2022-03-25T14:00:10.974" v="178" actId="20577"/>
          <ac:spMkLst>
            <pc:docMk/>
            <pc:sldMk cId="1551468868" sldId="2146847713"/>
            <ac:spMk id="2" creationId="{0B973454-9A7D-4986-A2B8-4D12A8CC9A6C}"/>
          </ac:spMkLst>
        </pc:spChg>
      </pc:sldChg>
      <pc:sldChg chg="addSp modSp new del mod">
        <pc:chgData name="Bob Kenney" userId="ff6d1757-b259-4405-a462-15f43a08fb95" providerId="ADAL" clId="{71D0DE7D-39EA-4E64-85A1-FE53B4134BFB}" dt="2022-03-25T13:23:10.201" v="28" actId="47"/>
        <pc:sldMkLst>
          <pc:docMk/>
          <pc:sldMk cId="418120379" sldId="2146847714"/>
        </pc:sldMkLst>
        <pc:spChg chg="add mod">
          <ac:chgData name="Bob Kenney" userId="ff6d1757-b259-4405-a462-15f43a08fb95" providerId="ADAL" clId="{71D0DE7D-39EA-4E64-85A1-FE53B4134BFB}" dt="2022-03-25T13:23:05.850" v="27" actId="14100"/>
          <ac:spMkLst>
            <pc:docMk/>
            <pc:sldMk cId="418120379" sldId="2146847714"/>
            <ac:spMk id="2" creationId="{75416804-DF52-4DB3-89F8-985DAAF32E3B}"/>
          </ac:spMkLst>
        </pc:spChg>
      </pc:sldChg>
      <pc:sldChg chg="add">
        <pc:chgData name="Bob Kenney" userId="ff6d1757-b259-4405-a462-15f43a08fb95" providerId="ADAL" clId="{71D0DE7D-39EA-4E64-85A1-FE53B4134BFB}" dt="2022-03-25T14:09:07.877" v="179"/>
        <pc:sldMkLst>
          <pc:docMk/>
          <pc:sldMk cId="2911520418" sldId="2146847714"/>
        </pc:sldMkLst>
      </pc:sldChg>
      <pc:sldChg chg="add">
        <pc:chgData name="Bob Kenney" userId="ff6d1757-b259-4405-a462-15f43a08fb95" providerId="ADAL" clId="{71D0DE7D-39EA-4E64-85A1-FE53B4134BFB}" dt="2022-03-25T14:09:40.787" v="180"/>
        <pc:sldMkLst>
          <pc:docMk/>
          <pc:sldMk cId="442339120" sldId="2146847715"/>
        </pc:sldMkLst>
      </pc:sldChg>
      <pc:sldChg chg="add">
        <pc:chgData name="Bob Kenney" userId="ff6d1757-b259-4405-a462-15f43a08fb95" providerId="ADAL" clId="{71D0DE7D-39EA-4E64-85A1-FE53B4134BFB}" dt="2022-03-25T14:12:38.769" v="187"/>
        <pc:sldMkLst>
          <pc:docMk/>
          <pc:sldMk cId="2681067773" sldId="2146847716"/>
        </pc:sldMkLst>
      </pc:sldChg>
      <pc:sldChg chg="add">
        <pc:chgData name="Bob Kenney" userId="ff6d1757-b259-4405-a462-15f43a08fb95" providerId="ADAL" clId="{71D0DE7D-39EA-4E64-85A1-FE53B4134BFB}" dt="2022-03-25T14:12:38.769" v="187"/>
        <pc:sldMkLst>
          <pc:docMk/>
          <pc:sldMk cId="3876070941" sldId="2146847717"/>
        </pc:sldMkLst>
      </pc:sldChg>
      <pc:sldChg chg="add">
        <pc:chgData name="Bob Kenney" userId="ff6d1757-b259-4405-a462-15f43a08fb95" providerId="ADAL" clId="{71D0DE7D-39EA-4E64-85A1-FE53B4134BFB}" dt="2022-03-25T14:13:14.357" v="188"/>
        <pc:sldMkLst>
          <pc:docMk/>
          <pc:sldMk cId="3068657611" sldId="2146847718"/>
        </pc:sldMkLst>
      </pc:sldChg>
      <pc:sldChg chg="add">
        <pc:chgData name="Bob Kenney" userId="ff6d1757-b259-4405-a462-15f43a08fb95" providerId="ADAL" clId="{71D0DE7D-39EA-4E64-85A1-FE53B4134BFB}" dt="2022-03-25T14:13:48.840" v="189"/>
        <pc:sldMkLst>
          <pc:docMk/>
          <pc:sldMk cId="1332865387" sldId="2146847719"/>
        </pc:sldMkLst>
      </pc:sldChg>
      <pc:sldMasterChg chg="modSldLayout">
        <pc:chgData name="Bob Kenney" userId="ff6d1757-b259-4405-a462-15f43a08fb95" providerId="ADAL" clId="{71D0DE7D-39EA-4E64-85A1-FE53B4134BFB}" dt="2022-03-25T14:14:47.792" v="192"/>
        <pc:sldMasterMkLst>
          <pc:docMk/>
          <pc:sldMasterMk cId="1846557500" sldId="2147483660"/>
        </pc:sldMasterMkLst>
        <pc:sldLayoutChg chg="modSp">
          <pc:chgData name="Bob Kenney" userId="ff6d1757-b259-4405-a462-15f43a08fb95" providerId="ADAL" clId="{71D0DE7D-39EA-4E64-85A1-FE53B4134BFB}" dt="2022-03-25T14:14:47.792" v="192"/>
          <pc:sldLayoutMkLst>
            <pc:docMk/>
            <pc:sldMasterMk cId="1846557500" sldId="2147483660"/>
            <pc:sldLayoutMk cId="1500814505" sldId="2147483675"/>
          </pc:sldLayoutMkLst>
          <pc:spChg chg="mod">
            <ac:chgData name="Bob Kenney" userId="ff6d1757-b259-4405-a462-15f43a08fb95" providerId="ADAL" clId="{71D0DE7D-39EA-4E64-85A1-FE53B4134BFB}" dt="2022-03-25T14:14:47.792" v="192"/>
            <ac:spMkLst>
              <pc:docMk/>
              <pc:sldMasterMk cId="1846557500" sldId="2147483660"/>
              <pc:sldLayoutMk cId="1500814505" sldId="2147483675"/>
              <ac:spMk id="110" creationId="{00000000-0000-0000-0000-000000000000}"/>
            </ac:spMkLst>
          </pc:spChg>
        </pc:sldLayoutChg>
        <pc:sldLayoutChg chg="modSp">
          <pc:chgData name="Bob Kenney" userId="ff6d1757-b259-4405-a462-15f43a08fb95" providerId="ADAL" clId="{71D0DE7D-39EA-4E64-85A1-FE53B4134BFB}" dt="2022-03-25T14:14:47.792" v="192"/>
          <pc:sldLayoutMkLst>
            <pc:docMk/>
            <pc:sldMasterMk cId="1846557500" sldId="2147483660"/>
            <pc:sldLayoutMk cId="1890475005" sldId="2147483676"/>
          </pc:sldLayoutMkLst>
          <pc:spChg chg="mod">
            <ac:chgData name="Bob Kenney" userId="ff6d1757-b259-4405-a462-15f43a08fb95" providerId="ADAL" clId="{71D0DE7D-39EA-4E64-85A1-FE53B4134BFB}" dt="2022-03-25T14:14:47.792" v="192"/>
            <ac:spMkLst>
              <pc:docMk/>
              <pc:sldMasterMk cId="1846557500" sldId="2147483660"/>
              <pc:sldLayoutMk cId="1890475005" sldId="2147483676"/>
              <ac:spMk id="118" creationId="{00000000-0000-0000-0000-000000000000}"/>
            </ac:spMkLst>
          </pc:spChg>
        </pc:sldLayoutChg>
      </pc:sldMasterChg>
      <pc:sldMasterChg chg="modSp modSldLayout">
        <pc:chgData name="Bob Kenney" userId="ff6d1757-b259-4405-a462-15f43a08fb95" providerId="ADAL" clId="{71D0DE7D-39EA-4E64-85A1-FE53B4134BFB}" dt="2022-03-25T14:14:47.792" v="192"/>
        <pc:sldMasterMkLst>
          <pc:docMk/>
          <pc:sldMasterMk cId="2496602730" sldId="2147483685"/>
        </pc:sldMasterMkLst>
        <pc:spChg chg="mod">
          <ac:chgData name="Bob Kenney" userId="ff6d1757-b259-4405-a462-15f43a08fb95" providerId="ADAL" clId="{71D0DE7D-39EA-4E64-85A1-FE53B4134BFB}" dt="2022-03-25T14:14:47.792" v="192"/>
          <ac:spMkLst>
            <pc:docMk/>
            <pc:sldMasterMk cId="2496602730" sldId="2147483685"/>
            <ac:spMk id="11" creationId="{985A4684-0963-4276-BCD0-F5FB7C7646B5}"/>
          </ac:spMkLst>
        </pc:spChg>
        <pc:sldLayoutChg chg="modSp">
          <pc:chgData name="Bob Kenney" userId="ff6d1757-b259-4405-a462-15f43a08fb95" providerId="ADAL" clId="{71D0DE7D-39EA-4E64-85A1-FE53B4134BFB}" dt="2022-03-25T14:14:47.792" v="192"/>
          <pc:sldLayoutMkLst>
            <pc:docMk/>
            <pc:sldMasterMk cId="2496602730" sldId="2147483685"/>
            <pc:sldLayoutMk cId="1384107146" sldId="2147483696"/>
          </pc:sldLayoutMkLst>
          <pc:spChg chg="mod">
            <ac:chgData name="Bob Kenney" userId="ff6d1757-b259-4405-a462-15f43a08fb95" providerId="ADAL" clId="{71D0DE7D-39EA-4E64-85A1-FE53B4134BFB}" dt="2022-03-25T14:14:47.792" v="192"/>
            <ac:spMkLst>
              <pc:docMk/>
              <pc:sldMasterMk cId="2496602730" sldId="2147483685"/>
              <pc:sldLayoutMk cId="1384107146" sldId="2147483696"/>
              <ac:spMk id="22" creationId="{CC48C95D-837A-4474-9319-1A0FBA7CBA06}"/>
            </ac:spMkLst>
          </pc:spChg>
        </pc:sldLayoutChg>
        <pc:sldLayoutChg chg="modSp">
          <pc:chgData name="Bob Kenney" userId="ff6d1757-b259-4405-a462-15f43a08fb95" providerId="ADAL" clId="{71D0DE7D-39EA-4E64-85A1-FE53B4134BFB}" dt="2022-03-25T14:14:47.792" v="192"/>
          <pc:sldLayoutMkLst>
            <pc:docMk/>
            <pc:sldMasterMk cId="2496602730" sldId="2147483685"/>
            <pc:sldLayoutMk cId="1851571174" sldId="2147483697"/>
          </pc:sldLayoutMkLst>
          <pc:spChg chg="mod">
            <ac:chgData name="Bob Kenney" userId="ff6d1757-b259-4405-a462-15f43a08fb95" providerId="ADAL" clId="{71D0DE7D-39EA-4E64-85A1-FE53B4134BFB}" dt="2022-03-25T14:14:47.792" v="192"/>
            <ac:spMkLst>
              <pc:docMk/>
              <pc:sldMasterMk cId="2496602730" sldId="2147483685"/>
              <pc:sldLayoutMk cId="1851571174" sldId="2147483697"/>
              <ac:spMk id="8" creationId="{C43C9A3E-7E26-47E0-B201-C3BB70CD7EEB}"/>
            </ac:spMkLst>
          </pc:spChg>
        </pc:sldLayoutChg>
        <pc:sldLayoutChg chg="modSp">
          <pc:chgData name="Bob Kenney" userId="ff6d1757-b259-4405-a462-15f43a08fb95" providerId="ADAL" clId="{71D0DE7D-39EA-4E64-85A1-FE53B4134BFB}" dt="2022-03-25T14:14:47.792" v="192"/>
          <pc:sldLayoutMkLst>
            <pc:docMk/>
            <pc:sldMasterMk cId="2496602730" sldId="2147483685"/>
            <pc:sldLayoutMk cId="2027741763" sldId="2147483698"/>
          </pc:sldLayoutMkLst>
          <pc:spChg chg="mod">
            <ac:chgData name="Bob Kenney" userId="ff6d1757-b259-4405-a462-15f43a08fb95" providerId="ADAL" clId="{71D0DE7D-39EA-4E64-85A1-FE53B4134BFB}" dt="2022-03-25T14:14:47.792" v="192"/>
            <ac:spMkLst>
              <pc:docMk/>
              <pc:sldMasterMk cId="2496602730" sldId="2147483685"/>
              <pc:sldLayoutMk cId="2027741763" sldId="2147483698"/>
              <ac:spMk id="15" creationId="{8C482A0A-213B-467B-87D4-11D599E0E949}"/>
            </ac:spMkLst>
          </pc:spChg>
        </pc:sldLayoutChg>
        <pc:sldLayoutChg chg="modSp">
          <pc:chgData name="Bob Kenney" userId="ff6d1757-b259-4405-a462-15f43a08fb95" providerId="ADAL" clId="{71D0DE7D-39EA-4E64-85A1-FE53B4134BFB}" dt="2022-03-25T14:14:47.792" v="192"/>
          <pc:sldLayoutMkLst>
            <pc:docMk/>
            <pc:sldMasterMk cId="2496602730" sldId="2147483685"/>
            <pc:sldLayoutMk cId="2479866467" sldId="2147483699"/>
          </pc:sldLayoutMkLst>
          <pc:spChg chg="mod">
            <ac:chgData name="Bob Kenney" userId="ff6d1757-b259-4405-a462-15f43a08fb95" providerId="ADAL" clId="{71D0DE7D-39EA-4E64-85A1-FE53B4134BFB}" dt="2022-03-25T14:14:47.792" v="192"/>
            <ac:spMkLst>
              <pc:docMk/>
              <pc:sldMasterMk cId="2496602730" sldId="2147483685"/>
              <pc:sldLayoutMk cId="2479866467" sldId="2147483699"/>
              <ac:spMk id="15" creationId="{8C482A0A-213B-467B-87D4-11D599E0E949}"/>
            </ac:spMkLst>
          </pc:spChg>
        </pc:sldLayoutChg>
      </pc:sldMasterChg>
      <pc:sldMasterChg chg="modSp modSldLayout">
        <pc:chgData name="Bob Kenney" userId="ff6d1757-b259-4405-a462-15f43a08fb95" providerId="ADAL" clId="{71D0DE7D-39EA-4E64-85A1-FE53B4134BFB}" dt="2022-03-25T14:14:47.792" v="192"/>
        <pc:sldMasterMkLst>
          <pc:docMk/>
          <pc:sldMasterMk cId="2047532781" sldId="2147483704"/>
        </pc:sldMasterMkLst>
        <pc:spChg chg="mod">
          <ac:chgData name="Bob Kenney" userId="ff6d1757-b259-4405-a462-15f43a08fb95" providerId="ADAL" clId="{71D0DE7D-39EA-4E64-85A1-FE53B4134BFB}" dt="2022-03-25T14:14:47.792" v="192"/>
          <ac:spMkLst>
            <pc:docMk/>
            <pc:sldMasterMk cId="2047532781" sldId="2147483704"/>
            <ac:spMk id="11" creationId="{985A4684-0963-4276-BCD0-F5FB7C7646B5}"/>
          </ac:spMkLst>
        </pc:spChg>
        <pc:sldLayoutChg chg="modSp">
          <pc:chgData name="Bob Kenney" userId="ff6d1757-b259-4405-a462-15f43a08fb95" providerId="ADAL" clId="{71D0DE7D-39EA-4E64-85A1-FE53B4134BFB}" dt="2022-03-25T14:14:47.792" v="192"/>
          <pc:sldLayoutMkLst>
            <pc:docMk/>
            <pc:sldMasterMk cId="2047532781" sldId="2147483704"/>
            <pc:sldLayoutMk cId="3465183767" sldId="2147483716"/>
          </pc:sldLayoutMkLst>
          <pc:spChg chg="mod">
            <ac:chgData name="Bob Kenney" userId="ff6d1757-b259-4405-a462-15f43a08fb95" providerId="ADAL" clId="{71D0DE7D-39EA-4E64-85A1-FE53B4134BFB}" dt="2022-03-25T14:14:47.792" v="192"/>
            <ac:spMkLst>
              <pc:docMk/>
              <pc:sldMasterMk cId="2047532781" sldId="2147483704"/>
              <pc:sldLayoutMk cId="3465183767" sldId="2147483716"/>
              <ac:spMk id="8" creationId="{C43C9A3E-7E26-47E0-B201-C3BB70CD7EEB}"/>
            </ac:spMkLst>
          </pc:spChg>
        </pc:sldLayoutChg>
        <pc:sldLayoutChg chg="modSp">
          <pc:chgData name="Bob Kenney" userId="ff6d1757-b259-4405-a462-15f43a08fb95" providerId="ADAL" clId="{71D0DE7D-39EA-4E64-85A1-FE53B4134BFB}" dt="2022-03-25T14:14:47.792" v="192"/>
          <pc:sldLayoutMkLst>
            <pc:docMk/>
            <pc:sldMasterMk cId="2047532781" sldId="2147483704"/>
            <pc:sldLayoutMk cId="2284874116" sldId="2147483717"/>
          </pc:sldLayoutMkLst>
          <pc:spChg chg="mod">
            <ac:chgData name="Bob Kenney" userId="ff6d1757-b259-4405-a462-15f43a08fb95" providerId="ADAL" clId="{71D0DE7D-39EA-4E64-85A1-FE53B4134BFB}" dt="2022-03-25T14:14:47.792" v="192"/>
            <ac:spMkLst>
              <pc:docMk/>
              <pc:sldMasterMk cId="2047532781" sldId="2147483704"/>
              <pc:sldLayoutMk cId="2284874116" sldId="2147483717"/>
              <ac:spMk id="15" creationId="{8C482A0A-213B-467B-87D4-11D599E0E949}"/>
            </ac:spMkLst>
          </pc:spChg>
        </pc:sldLayoutChg>
        <pc:sldLayoutChg chg="modSp">
          <pc:chgData name="Bob Kenney" userId="ff6d1757-b259-4405-a462-15f43a08fb95" providerId="ADAL" clId="{71D0DE7D-39EA-4E64-85A1-FE53B4134BFB}" dt="2022-03-25T14:14:47.792" v="192"/>
          <pc:sldLayoutMkLst>
            <pc:docMk/>
            <pc:sldMasterMk cId="2047532781" sldId="2147483704"/>
            <pc:sldLayoutMk cId="2523082909" sldId="2147483718"/>
          </pc:sldLayoutMkLst>
          <pc:spChg chg="mod">
            <ac:chgData name="Bob Kenney" userId="ff6d1757-b259-4405-a462-15f43a08fb95" providerId="ADAL" clId="{71D0DE7D-39EA-4E64-85A1-FE53B4134BFB}" dt="2022-03-25T14:14:47.792" v="192"/>
            <ac:spMkLst>
              <pc:docMk/>
              <pc:sldMasterMk cId="2047532781" sldId="2147483704"/>
              <pc:sldLayoutMk cId="2523082909" sldId="2147483718"/>
              <ac:spMk id="15" creationId="{8C482A0A-213B-467B-87D4-11D599E0E949}"/>
            </ac:spMkLst>
          </pc:spChg>
        </pc:sldLayoutChg>
      </pc:sldMasterChg>
      <pc:sldMasterChg chg="modSldLayout">
        <pc:chgData name="Bob Kenney" userId="ff6d1757-b259-4405-a462-15f43a08fb95" providerId="ADAL" clId="{71D0DE7D-39EA-4E64-85A1-FE53B4134BFB}" dt="2022-03-25T14:14:47.792" v="192"/>
        <pc:sldMasterMkLst>
          <pc:docMk/>
          <pc:sldMasterMk cId="2668979216" sldId="2147483723"/>
        </pc:sldMasterMkLst>
        <pc:sldLayoutChg chg="modSp">
          <pc:chgData name="Bob Kenney" userId="ff6d1757-b259-4405-a462-15f43a08fb95" providerId="ADAL" clId="{71D0DE7D-39EA-4E64-85A1-FE53B4134BFB}" dt="2022-03-25T14:14:47.792" v="192"/>
          <pc:sldLayoutMkLst>
            <pc:docMk/>
            <pc:sldMasterMk cId="2668979216" sldId="2147483723"/>
            <pc:sldLayoutMk cId="2081136817" sldId="2147483734"/>
          </pc:sldLayoutMkLst>
          <pc:spChg chg="mod">
            <ac:chgData name="Bob Kenney" userId="ff6d1757-b259-4405-a462-15f43a08fb95" providerId="ADAL" clId="{71D0DE7D-39EA-4E64-85A1-FE53B4134BFB}" dt="2022-03-25T14:14:47.792" v="192"/>
            <ac:spMkLst>
              <pc:docMk/>
              <pc:sldMasterMk cId="2668979216" sldId="2147483723"/>
              <pc:sldLayoutMk cId="2081136817" sldId="2147483734"/>
              <ac:spMk id="22" creationId="{CC48C95D-837A-4474-9319-1A0FBA7CBA06}"/>
            </ac:spMkLst>
          </pc:spChg>
        </pc:sldLayoutChg>
        <pc:sldLayoutChg chg="modSp">
          <pc:chgData name="Bob Kenney" userId="ff6d1757-b259-4405-a462-15f43a08fb95" providerId="ADAL" clId="{71D0DE7D-39EA-4E64-85A1-FE53B4134BFB}" dt="2022-03-25T14:14:47.792" v="192"/>
          <pc:sldLayoutMkLst>
            <pc:docMk/>
            <pc:sldMasterMk cId="2668979216" sldId="2147483723"/>
            <pc:sldLayoutMk cId="3610690262" sldId="2147483735"/>
          </pc:sldLayoutMkLst>
          <pc:spChg chg="mod">
            <ac:chgData name="Bob Kenney" userId="ff6d1757-b259-4405-a462-15f43a08fb95" providerId="ADAL" clId="{71D0DE7D-39EA-4E64-85A1-FE53B4134BFB}" dt="2022-03-25T14:14:47.792" v="192"/>
            <ac:spMkLst>
              <pc:docMk/>
              <pc:sldMasterMk cId="2668979216" sldId="2147483723"/>
              <pc:sldLayoutMk cId="3610690262" sldId="2147483735"/>
              <ac:spMk id="8" creationId="{C43C9A3E-7E26-47E0-B201-C3BB70CD7EEB}"/>
            </ac:spMkLst>
          </pc:spChg>
        </pc:sldLayoutChg>
        <pc:sldLayoutChg chg="modSp">
          <pc:chgData name="Bob Kenney" userId="ff6d1757-b259-4405-a462-15f43a08fb95" providerId="ADAL" clId="{71D0DE7D-39EA-4E64-85A1-FE53B4134BFB}" dt="2022-03-25T14:14:47.792" v="192"/>
          <pc:sldLayoutMkLst>
            <pc:docMk/>
            <pc:sldMasterMk cId="2668979216" sldId="2147483723"/>
            <pc:sldLayoutMk cId="2369213993" sldId="2147483736"/>
          </pc:sldLayoutMkLst>
          <pc:spChg chg="mod">
            <ac:chgData name="Bob Kenney" userId="ff6d1757-b259-4405-a462-15f43a08fb95" providerId="ADAL" clId="{71D0DE7D-39EA-4E64-85A1-FE53B4134BFB}" dt="2022-03-25T14:14:47.792" v="192"/>
            <ac:spMkLst>
              <pc:docMk/>
              <pc:sldMasterMk cId="2668979216" sldId="2147483723"/>
              <pc:sldLayoutMk cId="2369213993" sldId="2147483736"/>
              <ac:spMk id="15" creationId="{8C482A0A-213B-467B-87D4-11D599E0E949}"/>
            </ac:spMkLst>
          </pc:spChg>
        </pc:sldLayoutChg>
        <pc:sldLayoutChg chg="modSp">
          <pc:chgData name="Bob Kenney" userId="ff6d1757-b259-4405-a462-15f43a08fb95" providerId="ADAL" clId="{71D0DE7D-39EA-4E64-85A1-FE53B4134BFB}" dt="2022-03-25T14:14:47.792" v="192"/>
          <pc:sldLayoutMkLst>
            <pc:docMk/>
            <pc:sldMasterMk cId="2668979216" sldId="2147483723"/>
            <pc:sldLayoutMk cId="3495273332" sldId="2147483737"/>
          </pc:sldLayoutMkLst>
          <pc:spChg chg="mod">
            <ac:chgData name="Bob Kenney" userId="ff6d1757-b259-4405-a462-15f43a08fb95" providerId="ADAL" clId="{71D0DE7D-39EA-4E64-85A1-FE53B4134BFB}" dt="2022-03-25T14:14:47.792" v="192"/>
            <ac:spMkLst>
              <pc:docMk/>
              <pc:sldMasterMk cId="2668979216" sldId="2147483723"/>
              <pc:sldLayoutMk cId="3495273332" sldId="2147483737"/>
              <ac:spMk id="15" creationId="{8C482A0A-213B-467B-87D4-11D599E0E949}"/>
            </ac:spMkLst>
          </pc:spChg>
        </pc:sldLayoutChg>
      </pc:sldMasterChg>
    </pc:docChg>
  </pc:docChgLst>
  <pc:docChgLst>
    <pc:chgData name="Bob Kenney" userId="ff6d1757-b259-4405-a462-15f43a08fb95" providerId="ADAL" clId="{46EB19D9-D1DD-4B88-BE42-7C3158A6AC31}"/>
    <pc:docChg chg="custSel addSld delSld modSld modSection">
      <pc:chgData name="Bob Kenney" userId="ff6d1757-b259-4405-a462-15f43a08fb95" providerId="ADAL" clId="{46EB19D9-D1DD-4B88-BE42-7C3158A6AC31}" dt="2022-03-16T15:23:12.107" v="24" actId="14100"/>
      <pc:docMkLst>
        <pc:docMk/>
      </pc:docMkLst>
      <pc:sldChg chg="del">
        <pc:chgData name="Bob Kenney" userId="ff6d1757-b259-4405-a462-15f43a08fb95" providerId="ADAL" clId="{46EB19D9-D1DD-4B88-BE42-7C3158A6AC31}" dt="2022-03-16T15:22:27.530" v="17" actId="47"/>
        <pc:sldMkLst>
          <pc:docMk/>
          <pc:sldMk cId="528411931" sldId="265"/>
        </pc:sldMkLst>
      </pc:sldChg>
      <pc:sldChg chg="del">
        <pc:chgData name="Bob Kenney" userId="ff6d1757-b259-4405-a462-15f43a08fb95" providerId="ADAL" clId="{46EB19D9-D1DD-4B88-BE42-7C3158A6AC31}" dt="2022-03-16T15:22:21.420" v="16" actId="47"/>
        <pc:sldMkLst>
          <pc:docMk/>
          <pc:sldMk cId="2979967177" sldId="266"/>
        </pc:sldMkLst>
      </pc:sldChg>
      <pc:sldChg chg="del">
        <pc:chgData name="Bob Kenney" userId="ff6d1757-b259-4405-a462-15f43a08fb95" providerId="ADAL" clId="{46EB19D9-D1DD-4B88-BE42-7C3158A6AC31}" dt="2022-03-16T13:54:07.130" v="0" actId="47"/>
        <pc:sldMkLst>
          <pc:docMk/>
          <pc:sldMk cId="4210778315" sldId="2146845542"/>
        </pc:sldMkLst>
      </pc:sldChg>
      <pc:sldChg chg="addSp modSp mod">
        <pc:chgData name="Bob Kenney" userId="ff6d1757-b259-4405-a462-15f43a08fb95" providerId="ADAL" clId="{46EB19D9-D1DD-4B88-BE42-7C3158A6AC31}" dt="2022-03-16T15:23:12.107" v="24" actId="14100"/>
        <pc:sldMkLst>
          <pc:docMk/>
          <pc:sldMk cId="2488501077" sldId="2146845682"/>
        </pc:sldMkLst>
        <pc:spChg chg="add mod">
          <ac:chgData name="Bob Kenney" userId="ff6d1757-b259-4405-a462-15f43a08fb95" providerId="ADAL" clId="{46EB19D9-D1DD-4B88-BE42-7C3158A6AC31}" dt="2022-03-16T15:23:12.107" v="24" actId="14100"/>
          <ac:spMkLst>
            <pc:docMk/>
            <pc:sldMk cId="2488501077" sldId="2146845682"/>
            <ac:spMk id="13" creationId="{6CA39559-0C9A-4A25-9597-83BC896E0119}"/>
          </ac:spMkLst>
        </pc:spChg>
      </pc:sldChg>
      <pc:sldChg chg="del">
        <pc:chgData name="Bob Kenney" userId="ff6d1757-b259-4405-a462-15f43a08fb95" providerId="ADAL" clId="{46EB19D9-D1DD-4B88-BE42-7C3158A6AC31}" dt="2022-03-16T15:22:30.887" v="18" actId="47"/>
        <pc:sldMkLst>
          <pc:docMk/>
          <pc:sldMk cId="3268615452" sldId="2146845683"/>
        </pc:sldMkLst>
      </pc:sldChg>
      <pc:sldChg chg="modSp mod">
        <pc:chgData name="Bob Kenney" userId="ff6d1757-b259-4405-a462-15f43a08fb95" providerId="ADAL" clId="{46EB19D9-D1DD-4B88-BE42-7C3158A6AC31}" dt="2022-03-16T14:00:54.240" v="14" actId="20577"/>
        <pc:sldMkLst>
          <pc:docMk/>
          <pc:sldMk cId="2703844157" sldId="2146845710"/>
        </pc:sldMkLst>
        <pc:spChg chg="mod">
          <ac:chgData name="Bob Kenney" userId="ff6d1757-b259-4405-a462-15f43a08fb95" providerId="ADAL" clId="{46EB19D9-D1DD-4B88-BE42-7C3158A6AC31}" dt="2022-03-16T14:00:54.240" v="14" actId="20577"/>
          <ac:spMkLst>
            <pc:docMk/>
            <pc:sldMk cId="2703844157" sldId="2146845710"/>
            <ac:spMk id="4" creationId="{8A14DD80-0B4A-4B1E-8210-3A46CBB352E6}"/>
          </ac:spMkLst>
        </pc:spChg>
      </pc:sldChg>
      <pc:sldChg chg="modSp mod">
        <pc:chgData name="Bob Kenney" userId="ff6d1757-b259-4405-a462-15f43a08fb95" providerId="ADAL" clId="{46EB19D9-D1DD-4B88-BE42-7C3158A6AC31}" dt="2022-03-16T13:58:17.536" v="1" actId="20577"/>
        <pc:sldMkLst>
          <pc:docMk/>
          <pc:sldMk cId="823096916" sldId="2146845742"/>
        </pc:sldMkLst>
        <pc:spChg chg="mod">
          <ac:chgData name="Bob Kenney" userId="ff6d1757-b259-4405-a462-15f43a08fb95" providerId="ADAL" clId="{46EB19D9-D1DD-4B88-BE42-7C3158A6AC31}" dt="2022-03-16T13:58:17.536" v="1" actId="20577"/>
          <ac:spMkLst>
            <pc:docMk/>
            <pc:sldMk cId="823096916" sldId="2146845742"/>
            <ac:spMk id="3" creationId="{600FF2A0-32D9-431E-813D-D0AAB4C02644}"/>
          </ac:spMkLst>
        </pc:spChg>
      </pc:sldChg>
      <pc:sldChg chg="new mod modClrScheme chgLayout">
        <pc:chgData name="Bob Kenney" userId="ff6d1757-b259-4405-a462-15f43a08fb95" providerId="ADAL" clId="{46EB19D9-D1DD-4B88-BE42-7C3158A6AC31}" dt="2022-03-16T13:59:47.777" v="3" actId="700"/>
        <pc:sldMkLst>
          <pc:docMk/>
          <pc:sldMk cId="2265221022" sldId="2146845746"/>
        </pc:sldMkLst>
      </pc:sldChg>
      <pc:sldChg chg="new del">
        <pc:chgData name="Bob Kenney" userId="ff6d1757-b259-4405-a462-15f43a08fb95" providerId="ADAL" clId="{46EB19D9-D1DD-4B88-BE42-7C3158A6AC31}" dt="2022-03-16T14:00:38.671" v="6" actId="47"/>
        <pc:sldMkLst>
          <pc:docMk/>
          <pc:sldMk cId="3377982031" sldId="2146845747"/>
        </pc:sldMkLst>
      </pc:sldChg>
      <pc:sldChg chg="modSp add mod">
        <pc:chgData name="Bob Kenney" userId="ff6d1757-b259-4405-a462-15f43a08fb95" providerId="ADAL" clId="{46EB19D9-D1DD-4B88-BE42-7C3158A6AC31}" dt="2022-03-16T14:00:45.883" v="13" actId="20577"/>
        <pc:sldMkLst>
          <pc:docMk/>
          <pc:sldMk cId="3991927985" sldId="2146845748"/>
        </pc:sldMkLst>
        <pc:spChg chg="mod">
          <ac:chgData name="Bob Kenney" userId="ff6d1757-b259-4405-a462-15f43a08fb95" providerId="ADAL" clId="{46EB19D9-D1DD-4B88-BE42-7C3158A6AC31}" dt="2022-03-16T14:00:45.883" v="13" actId="20577"/>
          <ac:spMkLst>
            <pc:docMk/>
            <pc:sldMk cId="3991927985" sldId="2146845748"/>
            <ac:spMk id="4" creationId="{8A14DD80-0B4A-4B1E-8210-3A46CBB352E6}"/>
          </ac:spMkLst>
        </pc:spChg>
      </pc:sldChg>
      <pc:sldChg chg="add">
        <pc:chgData name="Bob Kenney" userId="ff6d1757-b259-4405-a462-15f43a08fb95" providerId="ADAL" clId="{46EB19D9-D1DD-4B88-BE42-7C3158A6AC31}" dt="2022-03-16T15:22:17.960" v="15"/>
        <pc:sldMkLst>
          <pc:docMk/>
          <pc:sldMk cId="2514536981" sldId="2146845749"/>
        </pc:sldMkLst>
      </pc:sldChg>
      <pc:sldMasterChg chg="delSldLayout">
        <pc:chgData name="Bob Kenney" userId="ff6d1757-b259-4405-a462-15f43a08fb95" providerId="ADAL" clId="{46EB19D9-D1DD-4B88-BE42-7C3158A6AC31}" dt="2022-03-16T15:22:27.530" v="17" actId="47"/>
        <pc:sldMasterMkLst>
          <pc:docMk/>
          <pc:sldMasterMk cId="1846557500" sldId="2147483660"/>
        </pc:sldMasterMkLst>
        <pc:sldLayoutChg chg="del">
          <pc:chgData name="Bob Kenney" userId="ff6d1757-b259-4405-a462-15f43a08fb95" providerId="ADAL" clId="{46EB19D9-D1DD-4B88-BE42-7C3158A6AC31}" dt="2022-03-16T15:22:27.530" v="17" actId="47"/>
          <pc:sldLayoutMkLst>
            <pc:docMk/>
            <pc:sldMasterMk cId="1846557500" sldId="2147483660"/>
            <pc:sldLayoutMk cId="3362520532" sldId="2147483680"/>
          </pc:sldLayoutMkLst>
        </pc:sldLayoutChg>
      </pc:sldMasterChg>
    </pc:docChg>
  </pc:docChgLst>
  <pc:docChgLst>
    <pc:chgData name="Jane Wells" userId="7b19a14d-b2c6-4c8a-85ab-983ed1cf559d" providerId="ADAL" clId="{C9D3255B-03BE-9843-BD0B-E8B2AE241044}"/>
    <pc:docChg chg="addSld delSld modSld">
      <pc:chgData name="Jane Wells" userId="7b19a14d-b2c6-4c8a-85ab-983ed1cf559d" providerId="ADAL" clId="{C9D3255B-03BE-9843-BD0B-E8B2AE241044}" dt="2022-03-15T15:43:11.371" v="5" actId="729"/>
      <pc:docMkLst>
        <pc:docMk/>
      </pc:docMkLst>
      <pc:sldChg chg="mod modShow">
        <pc:chgData name="Jane Wells" userId="7b19a14d-b2c6-4c8a-85ab-983ed1cf559d" providerId="ADAL" clId="{C9D3255B-03BE-9843-BD0B-E8B2AE241044}" dt="2022-03-15T15:15:59.453" v="4" actId="729"/>
        <pc:sldMkLst>
          <pc:docMk/>
          <pc:sldMk cId="4014996539" sldId="2146845725"/>
        </pc:sldMkLst>
      </pc:sldChg>
      <pc:sldChg chg="mod modShow">
        <pc:chgData name="Jane Wells" userId="7b19a14d-b2c6-4c8a-85ab-983ed1cf559d" providerId="ADAL" clId="{C9D3255B-03BE-9843-BD0B-E8B2AE241044}" dt="2022-03-15T15:15:59.453" v="4" actId="729"/>
        <pc:sldMkLst>
          <pc:docMk/>
          <pc:sldMk cId="2612241242" sldId="2146845726"/>
        </pc:sldMkLst>
      </pc:sldChg>
      <pc:sldChg chg="mod modShow">
        <pc:chgData name="Jane Wells" userId="7b19a14d-b2c6-4c8a-85ab-983ed1cf559d" providerId="ADAL" clId="{C9D3255B-03BE-9843-BD0B-E8B2AE241044}" dt="2022-03-15T15:15:52.102" v="3" actId="729"/>
        <pc:sldMkLst>
          <pc:docMk/>
          <pc:sldMk cId="4231966421" sldId="2146845727"/>
        </pc:sldMkLst>
      </pc:sldChg>
      <pc:sldChg chg="mod modShow">
        <pc:chgData name="Jane Wells" userId="7b19a14d-b2c6-4c8a-85ab-983ed1cf559d" providerId="ADAL" clId="{C9D3255B-03BE-9843-BD0B-E8B2AE241044}" dt="2022-03-15T15:15:59.453" v="4" actId="729"/>
        <pc:sldMkLst>
          <pc:docMk/>
          <pc:sldMk cId="4290351249" sldId="2146845728"/>
        </pc:sldMkLst>
      </pc:sldChg>
      <pc:sldChg chg="mod modShow">
        <pc:chgData name="Jane Wells" userId="7b19a14d-b2c6-4c8a-85ab-983ed1cf559d" providerId="ADAL" clId="{C9D3255B-03BE-9843-BD0B-E8B2AE241044}" dt="2022-03-15T15:43:11.371" v="5" actId="729"/>
        <pc:sldMkLst>
          <pc:docMk/>
          <pc:sldMk cId="732996072" sldId="2146845739"/>
        </pc:sldMkLst>
      </pc:sldChg>
      <pc:sldChg chg="add del">
        <pc:chgData name="Jane Wells" userId="7b19a14d-b2c6-4c8a-85ab-983ed1cf559d" providerId="ADAL" clId="{C9D3255B-03BE-9843-BD0B-E8B2AE241044}" dt="2022-03-15T15:15:48.273" v="1"/>
        <pc:sldMkLst>
          <pc:docMk/>
          <pc:sldMk cId="722021598" sldId="2146845744"/>
        </pc:sldMkLst>
      </pc:sldChg>
      <pc:sldChg chg="add">
        <pc:chgData name="Jane Wells" userId="7b19a14d-b2c6-4c8a-85ab-983ed1cf559d" providerId="ADAL" clId="{C9D3255B-03BE-9843-BD0B-E8B2AE241044}" dt="2022-03-15T15:15:48.319" v="2"/>
        <pc:sldMkLst>
          <pc:docMk/>
          <pc:sldMk cId="855267694" sldId="2146845744"/>
        </pc:sldMkLst>
      </pc:sldChg>
    </pc:docChg>
  </pc:docChgLst>
  <pc:docChgLst>
    <pc:chgData name="Bob Kenney" userId="ff6d1757-b259-4405-a462-15f43a08fb95" providerId="ADAL" clId="{F7378D27-732D-492C-8882-7589725380AF}"/>
    <pc:docChg chg="undo custSel addSld delSld modSld modSection">
      <pc:chgData name="Bob Kenney" userId="ff6d1757-b259-4405-a462-15f43a08fb95" providerId="ADAL" clId="{F7378D27-732D-492C-8882-7589725380AF}" dt="2022-03-15T23:59:23.460" v="168"/>
      <pc:docMkLst>
        <pc:docMk/>
      </pc:docMkLst>
      <pc:sldChg chg="addSp delSp modSp add mod">
        <pc:chgData name="Bob Kenney" userId="ff6d1757-b259-4405-a462-15f43a08fb95" providerId="ADAL" clId="{F7378D27-732D-492C-8882-7589725380AF}" dt="2022-03-15T17:00:56.532" v="166" actId="1076"/>
        <pc:sldMkLst>
          <pc:docMk/>
          <pc:sldMk cId="2645307348" sldId="2146845509"/>
        </pc:sldMkLst>
        <pc:spChg chg="mod">
          <ac:chgData name="Bob Kenney" userId="ff6d1757-b259-4405-a462-15f43a08fb95" providerId="ADAL" clId="{F7378D27-732D-492C-8882-7589725380AF}" dt="2022-03-15T16:57:44.207" v="111" actId="20577"/>
          <ac:spMkLst>
            <pc:docMk/>
            <pc:sldMk cId="2645307348" sldId="2146845509"/>
            <ac:spMk id="2" creationId="{00000000-0000-0000-0000-000000000000}"/>
          </ac:spMkLst>
        </pc:spChg>
        <pc:spChg chg="mod topLvl">
          <ac:chgData name="Bob Kenney" userId="ff6d1757-b259-4405-a462-15f43a08fb95" providerId="ADAL" clId="{F7378D27-732D-492C-8882-7589725380AF}" dt="2022-03-15T17:00:40.341" v="163" actId="164"/>
          <ac:spMkLst>
            <pc:docMk/>
            <pc:sldMk cId="2645307348" sldId="2146845509"/>
            <ac:spMk id="26" creationId="{57A7AD17-858E-4658-9A05-BDB62A7E980D}"/>
          </ac:spMkLst>
        </pc:spChg>
        <pc:spChg chg="mod topLvl">
          <ac:chgData name="Bob Kenney" userId="ff6d1757-b259-4405-a462-15f43a08fb95" providerId="ADAL" clId="{F7378D27-732D-492C-8882-7589725380AF}" dt="2022-03-15T17:00:40.341" v="163" actId="164"/>
          <ac:spMkLst>
            <pc:docMk/>
            <pc:sldMk cId="2645307348" sldId="2146845509"/>
            <ac:spMk id="27" creationId="{13A4C6D3-C9F0-4B35-9D5B-01E269335C07}"/>
          </ac:spMkLst>
        </pc:spChg>
        <pc:spChg chg="mod topLvl">
          <ac:chgData name="Bob Kenney" userId="ff6d1757-b259-4405-a462-15f43a08fb95" providerId="ADAL" clId="{F7378D27-732D-492C-8882-7589725380AF}" dt="2022-03-15T17:00:43.013" v="164" actId="164"/>
          <ac:spMkLst>
            <pc:docMk/>
            <pc:sldMk cId="2645307348" sldId="2146845509"/>
            <ac:spMk id="33" creationId="{A2CD18CB-C463-40B0-A356-B5BCB3B2CA86}"/>
          </ac:spMkLst>
        </pc:spChg>
        <pc:spChg chg="mod topLvl">
          <ac:chgData name="Bob Kenney" userId="ff6d1757-b259-4405-a462-15f43a08fb95" providerId="ADAL" clId="{F7378D27-732D-492C-8882-7589725380AF}" dt="2022-03-15T17:00:43.013" v="164" actId="164"/>
          <ac:spMkLst>
            <pc:docMk/>
            <pc:sldMk cId="2645307348" sldId="2146845509"/>
            <ac:spMk id="34" creationId="{0FD51F39-FFA0-4035-A7AB-A1CEECFDEBC2}"/>
          </ac:spMkLst>
        </pc:spChg>
        <pc:spChg chg="mod">
          <ac:chgData name="Bob Kenney" userId="ff6d1757-b259-4405-a462-15f43a08fb95" providerId="ADAL" clId="{F7378D27-732D-492C-8882-7589725380AF}" dt="2022-03-15T16:59:18.216" v="147" actId="207"/>
          <ac:spMkLst>
            <pc:docMk/>
            <pc:sldMk cId="2645307348" sldId="2146845509"/>
            <ac:spMk id="40" creationId="{32F601F5-C56E-40EE-95F3-560B152DFE23}"/>
          </ac:spMkLst>
        </pc:spChg>
        <pc:spChg chg="mod">
          <ac:chgData name="Bob Kenney" userId="ff6d1757-b259-4405-a462-15f43a08fb95" providerId="ADAL" clId="{F7378D27-732D-492C-8882-7589725380AF}" dt="2022-03-15T16:59:18.216" v="147" actId="207"/>
          <ac:spMkLst>
            <pc:docMk/>
            <pc:sldMk cId="2645307348" sldId="2146845509"/>
            <ac:spMk id="41" creationId="{A5B9DB7D-8AE9-4ABA-B9C0-FB89F8D58A59}"/>
          </ac:spMkLst>
        </pc:spChg>
        <pc:spChg chg="mod">
          <ac:chgData name="Bob Kenney" userId="ff6d1757-b259-4405-a462-15f43a08fb95" providerId="ADAL" clId="{F7378D27-732D-492C-8882-7589725380AF}" dt="2022-03-15T16:59:18.216" v="147" actId="207"/>
          <ac:spMkLst>
            <pc:docMk/>
            <pc:sldMk cId="2645307348" sldId="2146845509"/>
            <ac:spMk id="45" creationId="{1518B6A4-806F-41E4-AB1D-40C6BAB7F7F7}"/>
          </ac:spMkLst>
        </pc:spChg>
        <pc:spChg chg="mod">
          <ac:chgData name="Bob Kenney" userId="ff6d1757-b259-4405-a462-15f43a08fb95" providerId="ADAL" clId="{F7378D27-732D-492C-8882-7589725380AF}" dt="2022-03-15T16:59:26.211" v="148" actId="1076"/>
          <ac:spMkLst>
            <pc:docMk/>
            <pc:sldMk cId="2645307348" sldId="2146845509"/>
            <ac:spMk id="48" creationId="{305575BB-5BC7-43B0-A4D2-8E511579FBD1}"/>
          </ac:spMkLst>
        </pc:spChg>
        <pc:spChg chg="mod">
          <ac:chgData name="Bob Kenney" userId="ff6d1757-b259-4405-a462-15f43a08fb95" providerId="ADAL" clId="{F7378D27-732D-492C-8882-7589725380AF}" dt="2022-03-15T16:59:18.216" v="147" actId="207"/>
          <ac:spMkLst>
            <pc:docMk/>
            <pc:sldMk cId="2645307348" sldId="2146845509"/>
            <ac:spMk id="49" creationId="{0C063C13-D8B9-4EF2-BED7-BF89E5D1ABE1}"/>
          </ac:spMkLst>
        </pc:spChg>
        <pc:spChg chg="mod">
          <ac:chgData name="Bob Kenney" userId="ff6d1757-b259-4405-a462-15f43a08fb95" providerId="ADAL" clId="{F7378D27-732D-492C-8882-7589725380AF}" dt="2022-03-15T16:59:18.216" v="147" actId="207"/>
          <ac:spMkLst>
            <pc:docMk/>
            <pc:sldMk cId="2645307348" sldId="2146845509"/>
            <ac:spMk id="52" creationId="{13976F12-8CBD-4763-A073-A6EF71CEBABE}"/>
          </ac:spMkLst>
        </pc:spChg>
        <pc:spChg chg="mod">
          <ac:chgData name="Bob Kenney" userId="ff6d1757-b259-4405-a462-15f43a08fb95" providerId="ADAL" clId="{F7378D27-732D-492C-8882-7589725380AF}" dt="2022-03-15T16:59:18.216" v="147" actId="207"/>
          <ac:spMkLst>
            <pc:docMk/>
            <pc:sldMk cId="2645307348" sldId="2146845509"/>
            <ac:spMk id="53" creationId="{BC663C81-12AF-469F-9458-AA4E0DBDAFD5}"/>
          </ac:spMkLst>
        </pc:spChg>
        <pc:spChg chg="mod">
          <ac:chgData name="Bob Kenney" userId="ff6d1757-b259-4405-a462-15f43a08fb95" providerId="ADAL" clId="{F7378D27-732D-492C-8882-7589725380AF}" dt="2022-03-15T16:58:17.898" v="135" actId="6549"/>
          <ac:spMkLst>
            <pc:docMk/>
            <pc:sldMk cId="2645307348" sldId="2146845509"/>
            <ac:spMk id="61" creationId="{00000000-0000-0000-0000-000000000000}"/>
          </ac:spMkLst>
        </pc:spChg>
        <pc:grpChg chg="add mod">
          <ac:chgData name="Bob Kenney" userId="ff6d1757-b259-4405-a462-15f43a08fb95" providerId="ADAL" clId="{F7378D27-732D-492C-8882-7589725380AF}" dt="2022-03-15T17:00:56.532" v="166" actId="1076"/>
          <ac:grpSpMkLst>
            <pc:docMk/>
            <pc:sldMk cId="2645307348" sldId="2146845509"/>
            <ac:grpSpMk id="3" creationId="{A46D53B0-5BDE-4ECE-BF1E-CFB15B1CF767}"/>
          </ac:grpSpMkLst>
        </pc:grpChg>
        <pc:grpChg chg="del">
          <ac:chgData name="Bob Kenney" userId="ff6d1757-b259-4405-a462-15f43a08fb95" providerId="ADAL" clId="{F7378D27-732D-492C-8882-7589725380AF}" dt="2022-03-15T16:58:24.448" v="138" actId="478"/>
          <ac:grpSpMkLst>
            <pc:docMk/>
            <pc:sldMk cId="2645307348" sldId="2146845509"/>
            <ac:grpSpMk id="4" creationId="{D19B8CF6-1148-4DF9-994E-CF8FAA3718FE}"/>
          </ac:grpSpMkLst>
        </pc:grpChg>
        <pc:grpChg chg="del">
          <ac:chgData name="Bob Kenney" userId="ff6d1757-b259-4405-a462-15f43a08fb95" providerId="ADAL" clId="{F7378D27-732D-492C-8882-7589725380AF}" dt="2022-03-15T16:58:27.106" v="139" actId="478"/>
          <ac:grpSpMkLst>
            <pc:docMk/>
            <pc:sldMk cId="2645307348" sldId="2146845509"/>
            <ac:grpSpMk id="5" creationId="{5028F11D-A161-44EE-BC4D-2A2F43DFFDB2}"/>
          </ac:grpSpMkLst>
        </pc:grpChg>
        <pc:grpChg chg="del">
          <ac:chgData name="Bob Kenney" userId="ff6d1757-b259-4405-a462-15f43a08fb95" providerId="ADAL" clId="{F7378D27-732D-492C-8882-7589725380AF}" dt="2022-03-15T16:58:08.495" v="134" actId="478"/>
          <ac:grpSpMkLst>
            <pc:docMk/>
            <pc:sldMk cId="2645307348" sldId="2146845509"/>
            <ac:grpSpMk id="6" creationId="{34D8301C-E1DE-4613-8297-861B03043DB6}"/>
          </ac:grpSpMkLst>
        </pc:grpChg>
        <pc:grpChg chg="add mod">
          <ac:chgData name="Bob Kenney" userId="ff6d1757-b259-4405-a462-15f43a08fb95" providerId="ADAL" clId="{F7378D27-732D-492C-8882-7589725380AF}" dt="2022-03-15T17:00:56.532" v="166" actId="1076"/>
          <ac:grpSpMkLst>
            <pc:docMk/>
            <pc:sldMk cId="2645307348" sldId="2146845509"/>
            <ac:grpSpMk id="7" creationId="{0763E91D-8C8D-4C8B-AA07-7B96A39B0609}"/>
          </ac:grpSpMkLst>
        </pc:grpChg>
        <pc:grpChg chg="del mod">
          <ac:chgData name="Bob Kenney" userId="ff6d1757-b259-4405-a462-15f43a08fb95" providerId="ADAL" clId="{F7378D27-732D-492C-8882-7589725380AF}" dt="2022-03-15T16:59:04.369" v="146" actId="165"/>
          <ac:grpSpMkLst>
            <pc:docMk/>
            <pc:sldMk cId="2645307348" sldId="2146845509"/>
            <ac:grpSpMk id="8" creationId="{9968FB0D-3907-45F0-84A4-B1A444BA0C51}"/>
          </ac:grpSpMkLst>
        </pc:grpChg>
        <pc:grpChg chg="del">
          <ac:chgData name="Bob Kenney" userId="ff6d1757-b259-4405-a462-15f43a08fb95" providerId="ADAL" clId="{F7378D27-732D-492C-8882-7589725380AF}" dt="2022-03-15T16:58:20.296" v="136" actId="478"/>
          <ac:grpSpMkLst>
            <pc:docMk/>
            <pc:sldMk cId="2645307348" sldId="2146845509"/>
            <ac:grpSpMk id="16" creationId="{00000000-0000-0000-0000-000000000000}"/>
          </ac:grpSpMkLst>
        </pc:grpChg>
        <pc:grpChg chg="del">
          <ac:chgData name="Bob Kenney" userId="ff6d1757-b259-4405-a462-15f43a08fb95" providerId="ADAL" clId="{F7378D27-732D-492C-8882-7589725380AF}" dt="2022-03-15T16:58:22.459" v="137" actId="478"/>
          <ac:grpSpMkLst>
            <pc:docMk/>
            <pc:sldMk cId="2645307348" sldId="2146845509"/>
            <ac:grpSpMk id="17" creationId="{00000000-0000-0000-0000-000000000000}"/>
          </ac:grpSpMkLst>
        </pc:grpChg>
        <pc:grpChg chg="del mod">
          <ac:chgData name="Bob Kenney" userId="ff6d1757-b259-4405-a462-15f43a08fb95" providerId="ADAL" clId="{F7378D27-732D-492C-8882-7589725380AF}" dt="2022-03-15T16:59:34.382" v="149" actId="165"/>
          <ac:grpSpMkLst>
            <pc:docMk/>
            <pc:sldMk cId="2645307348" sldId="2146845509"/>
            <ac:grpSpMk id="25" creationId="{D68774B2-3FA3-47FE-B673-EF1EB437CC0D}"/>
          </ac:grpSpMkLst>
        </pc:grpChg>
        <pc:grpChg chg="mod topLvl">
          <ac:chgData name="Bob Kenney" userId="ff6d1757-b259-4405-a462-15f43a08fb95" providerId="ADAL" clId="{F7378D27-732D-492C-8882-7589725380AF}" dt="2022-03-15T17:00:43.013" v="164" actId="164"/>
          <ac:grpSpMkLst>
            <pc:docMk/>
            <pc:sldMk cId="2645307348" sldId="2146845509"/>
            <ac:grpSpMk id="37" creationId="{DF0B92A3-984A-4342-B38B-9F74CFC88677}"/>
          </ac:grpSpMkLst>
        </pc:grpChg>
        <pc:grpChg chg="mod">
          <ac:chgData name="Bob Kenney" userId="ff6d1757-b259-4405-a462-15f43a08fb95" providerId="ADAL" clId="{F7378D27-732D-492C-8882-7589725380AF}" dt="2022-03-15T16:59:18.216" v="147" actId="207"/>
          <ac:grpSpMkLst>
            <pc:docMk/>
            <pc:sldMk cId="2645307348" sldId="2146845509"/>
            <ac:grpSpMk id="38" creationId="{E7E75AFF-E15A-4754-968F-2ED0600F2D19}"/>
          </ac:grpSpMkLst>
        </pc:grpChg>
        <pc:picChg chg="mod topLvl">
          <ac:chgData name="Bob Kenney" userId="ff6d1757-b259-4405-a462-15f43a08fb95" providerId="ADAL" clId="{F7378D27-732D-492C-8882-7589725380AF}" dt="2022-03-15T17:00:40.341" v="163" actId="164"/>
          <ac:picMkLst>
            <pc:docMk/>
            <pc:sldMk cId="2645307348" sldId="2146845509"/>
            <ac:picMk id="28" creationId="{051FEFF8-C091-41E7-8F36-B885798E496D}"/>
          </ac:picMkLst>
        </pc:picChg>
      </pc:sldChg>
      <pc:sldChg chg="modSp mod">
        <pc:chgData name="Bob Kenney" userId="ff6d1757-b259-4405-a462-15f43a08fb95" providerId="ADAL" clId="{F7378D27-732D-492C-8882-7589725380AF}" dt="2022-03-14T19:59:14.077" v="0" actId="2711"/>
        <pc:sldMkLst>
          <pc:docMk/>
          <pc:sldMk cId="1686117104" sldId="2146845541"/>
        </pc:sldMkLst>
        <pc:spChg chg="mod">
          <ac:chgData name="Bob Kenney" userId="ff6d1757-b259-4405-a462-15f43a08fb95" providerId="ADAL" clId="{F7378D27-732D-492C-8882-7589725380AF}" dt="2022-03-14T19:59:14.077" v="0" actId="2711"/>
          <ac:spMkLst>
            <pc:docMk/>
            <pc:sldMk cId="1686117104" sldId="2146845541"/>
            <ac:spMk id="4" creationId="{6F16E02E-49DD-EE4A-8CFB-C78B7411AFD8}"/>
          </ac:spMkLst>
        </pc:spChg>
      </pc:sldChg>
      <pc:sldChg chg="add">
        <pc:chgData name="Bob Kenney" userId="ff6d1757-b259-4405-a462-15f43a08fb95" providerId="ADAL" clId="{F7378D27-732D-492C-8882-7589725380AF}" dt="2022-03-15T23:59:23.460" v="168"/>
        <pc:sldMkLst>
          <pc:docMk/>
          <pc:sldMk cId="3883290450" sldId="2146845736"/>
        </pc:sldMkLst>
      </pc:sldChg>
      <pc:sldChg chg="add">
        <pc:chgData name="Bob Kenney" userId="ff6d1757-b259-4405-a462-15f43a08fb95" providerId="ADAL" clId="{F7378D27-732D-492C-8882-7589725380AF}" dt="2022-03-15T23:59:23.460" v="168"/>
        <pc:sldMkLst>
          <pc:docMk/>
          <pc:sldMk cId="3257052901" sldId="2146845737"/>
        </pc:sldMkLst>
      </pc:sldChg>
      <pc:sldChg chg="modSp add mod">
        <pc:chgData name="Bob Kenney" userId="ff6d1757-b259-4405-a462-15f43a08fb95" providerId="ADAL" clId="{F7378D27-732D-492C-8882-7589725380AF}" dt="2022-03-15T10:29:15.773" v="63" actId="20577"/>
        <pc:sldMkLst>
          <pc:docMk/>
          <pc:sldMk cId="823096916" sldId="2146845742"/>
        </pc:sldMkLst>
        <pc:spChg chg="mod">
          <ac:chgData name="Bob Kenney" userId="ff6d1757-b259-4405-a462-15f43a08fb95" providerId="ADAL" clId="{F7378D27-732D-492C-8882-7589725380AF}" dt="2022-03-15T10:29:15.773" v="63" actId="20577"/>
          <ac:spMkLst>
            <pc:docMk/>
            <pc:sldMk cId="823096916" sldId="2146845742"/>
            <ac:spMk id="2" creationId="{95D6109C-8872-41B1-9752-BE460DD9E537}"/>
          </ac:spMkLst>
        </pc:spChg>
      </pc:sldChg>
      <pc:sldChg chg="addSp delSp modSp new del mod modClrScheme chgLayout">
        <pc:chgData name="Bob Kenney" userId="ff6d1757-b259-4405-a462-15f43a08fb95" providerId="ADAL" clId="{F7378D27-732D-492C-8882-7589725380AF}" dt="2022-03-15T17:00:59.403" v="167" actId="47"/>
        <pc:sldMkLst>
          <pc:docMk/>
          <pc:sldMk cId="582243735" sldId="2146845743"/>
        </pc:sldMkLst>
        <pc:spChg chg="del">
          <ac:chgData name="Bob Kenney" userId="ff6d1757-b259-4405-a462-15f43a08fb95" providerId="ADAL" clId="{F7378D27-732D-492C-8882-7589725380AF}" dt="2022-03-15T10:20:35.021" v="15" actId="700"/>
          <ac:spMkLst>
            <pc:docMk/>
            <pc:sldMk cId="582243735" sldId="2146845743"/>
            <ac:spMk id="2" creationId="{A6A85AFB-CBE9-47C7-AED1-8525F316FE25}"/>
          </ac:spMkLst>
        </pc:spChg>
        <pc:spChg chg="del">
          <ac:chgData name="Bob Kenney" userId="ff6d1757-b259-4405-a462-15f43a08fb95" providerId="ADAL" clId="{F7378D27-732D-492C-8882-7589725380AF}" dt="2022-03-15T10:20:35.021" v="15" actId="700"/>
          <ac:spMkLst>
            <pc:docMk/>
            <pc:sldMk cId="582243735" sldId="2146845743"/>
            <ac:spMk id="3" creationId="{5911B27A-9964-4888-A099-805258F4D52D}"/>
          </ac:spMkLst>
        </pc:spChg>
        <pc:spChg chg="add mod">
          <ac:chgData name="Bob Kenney" userId="ff6d1757-b259-4405-a462-15f43a08fb95" providerId="ADAL" clId="{F7378D27-732D-492C-8882-7589725380AF}" dt="2022-03-15T10:20:52.637" v="40" actId="20577"/>
          <ac:spMkLst>
            <pc:docMk/>
            <pc:sldMk cId="582243735" sldId="2146845743"/>
            <ac:spMk id="4" creationId="{9E0540C7-3E52-460B-9E83-1D51E5413487}"/>
          </ac:spMkLst>
        </pc:spChg>
        <pc:spChg chg="add mod">
          <ac:chgData name="Bob Kenney" userId="ff6d1757-b259-4405-a462-15f43a08fb95" providerId="ADAL" clId="{F7378D27-732D-492C-8882-7589725380AF}" dt="2022-03-15T10:21:00.080" v="62" actId="20577"/>
          <ac:spMkLst>
            <pc:docMk/>
            <pc:sldMk cId="582243735" sldId="2146845743"/>
            <ac:spMk id="5" creationId="{6FA79073-4E3D-4FB5-977E-C5D138243365}"/>
          </ac:spMkLst>
        </pc:spChg>
      </pc:sldChg>
    </pc:docChg>
  </pc:docChgLst>
  <pc:docChgLst>
    <pc:chgData name="Bob Kenney" userId="ff6d1757-b259-4405-a462-15f43a08fb95" providerId="ADAL" clId="{180560F9-AB5D-44E3-9D12-737C03A75308}"/>
    <pc:docChg chg="undo custSel addSld delSld modSld sldOrd addSection delSection modSection">
      <pc:chgData name="Bob Kenney" userId="ff6d1757-b259-4405-a462-15f43a08fb95" providerId="ADAL" clId="{180560F9-AB5D-44E3-9D12-737C03A75308}" dt="2022-03-08T21:31:50.037" v="720"/>
      <pc:docMkLst>
        <pc:docMk/>
      </pc:docMkLst>
      <pc:sldChg chg="ord">
        <pc:chgData name="Bob Kenney" userId="ff6d1757-b259-4405-a462-15f43a08fb95" providerId="ADAL" clId="{180560F9-AB5D-44E3-9D12-737C03A75308}" dt="2022-03-08T14:30:13.543" v="6"/>
        <pc:sldMkLst>
          <pc:docMk/>
          <pc:sldMk cId="1534285232" sldId="2146845569"/>
        </pc:sldMkLst>
      </pc:sldChg>
      <pc:sldChg chg="del">
        <pc:chgData name="Bob Kenney" userId="ff6d1757-b259-4405-a462-15f43a08fb95" providerId="ADAL" clId="{180560F9-AB5D-44E3-9D12-737C03A75308}" dt="2022-03-08T21:28:05.093" v="694" actId="18676"/>
        <pc:sldMkLst>
          <pc:docMk/>
          <pc:sldMk cId="4083338154" sldId="2146845630"/>
        </pc:sldMkLst>
      </pc:sldChg>
      <pc:sldChg chg="del">
        <pc:chgData name="Bob Kenney" userId="ff6d1757-b259-4405-a462-15f43a08fb95" providerId="ADAL" clId="{180560F9-AB5D-44E3-9D12-737C03A75308}" dt="2022-03-08T21:28:05.093" v="694" actId="18676"/>
        <pc:sldMkLst>
          <pc:docMk/>
          <pc:sldMk cId="1342206448" sldId="2146845637"/>
        </pc:sldMkLst>
      </pc:sldChg>
      <pc:sldChg chg="ord">
        <pc:chgData name="Bob Kenney" userId="ff6d1757-b259-4405-a462-15f43a08fb95" providerId="ADAL" clId="{180560F9-AB5D-44E3-9D12-737C03A75308}" dt="2022-03-08T14:30:37.648" v="8"/>
        <pc:sldMkLst>
          <pc:docMk/>
          <pc:sldMk cId="243061899" sldId="2146845647"/>
        </pc:sldMkLst>
      </pc:sldChg>
      <pc:sldChg chg="addSp delSp modSp del mod ord modShow">
        <pc:chgData name="Bob Kenney" userId="ff6d1757-b259-4405-a462-15f43a08fb95" providerId="ADAL" clId="{180560F9-AB5D-44E3-9D12-737C03A75308}" dt="2022-03-08T14:34:28.546" v="168" actId="2696"/>
        <pc:sldMkLst>
          <pc:docMk/>
          <pc:sldMk cId="414917319" sldId="2146845648"/>
        </pc:sldMkLst>
        <pc:graphicFrameChg chg="add del modGraphic">
          <ac:chgData name="Bob Kenney" userId="ff6d1757-b259-4405-a462-15f43a08fb95" providerId="ADAL" clId="{180560F9-AB5D-44E3-9D12-737C03A75308}" dt="2022-03-08T14:32:08.694" v="157" actId="27309"/>
          <ac:graphicFrameMkLst>
            <pc:docMk/>
            <pc:sldMk cId="414917319" sldId="2146845648"/>
            <ac:graphicFrameMk id="3" creationId="{8AE7AF88-1FC2-4A24-ACA0-7448A269261B}"/>
          </ac:graphicFrameMkLst>
        </pc:graphicFrameChg>
      </pc:sldChg>
      <pc:sldChg chg="add del">
        <pc:chgData name="Bob Kenney" userId="ff6d1757-b259-4405-a462-15f43a08fb95" providerId="ADAL" clId="{180560F9-AB5D-44E3-9D12-737C03A75308}" dt="2022-03-08T20:54:33.021" v="195"/>
        <pc:sldMkLst>
          <pc:docMk/>
          <pc:sldMk cId="4117883327" sldId="2146845648"/>
        </pc:sldMkLst>
      </pc:sldChg>
      <pc:sldChg chg="addSp modSp mod ord">
        <pc:chgData name="Bob Kenney" userId="ff6d1757-b259-4405-a462-15f43a08fb95" providerId="ADAL" clId="{180560F9-AB5D-44E3-9D12-737C03A75308}" dt="2022-03-08T21:04:17.153" v="269" actId="14100"/>
        <pc:sldMkLst>
          <pc:docMk/>
          <pc:sldMk cId="2244354672" sldId="2146845650"/>
        </pc:sldMkLst>
        <pc:spChg chg="add mod">
          <ac:chgData name="Bob Kenney" userId="ff6d1757-b259-4405-a462-15f43a08fb95" providerId="ADAL" clId="{180560F9-AB5D-44E3-9D12-737C03A75308}" dt="2022-03-08T21:04:17.153" v="269" actId="14100"/>
          <ac:spMkLst>
            <pc:docMk/>
            <pc:sldMk cId="2244354672" sldId="2146845650"/>
            <ac:spMk id="2" creationId="{962AEE7A-BB2A-4EB4-AFD8-020D88A18194}"/>
          </ac:spMkLst>
        </pc:spChg>
        <pc:spChg chg="mod">
          <ac:chgData name="Bob Kenney" userId="ff6d1757-b259-4405-a462-15f43a08fb95" providerId="ADAL" clId="{180560F9-AB5D-44E3-9D12-737C03A75308}" dt="2022-03-08T21:03:30.211" v="215" actId="20577"/>
          <ac:spMkLst>
            <pc:docMk/>
            <pc:sldMk cId="2244354672" sldId="2146845650"/>
            <ac:spMk id="4" creationId="{6F16E02E-49DD-EE4A-8CFB-C78B7411AFD8}"/>
          </ac:spMkLst>
        </pc:spChg>
      </pc:sldChg>
      <pc:sldChg chg="add">
        <pc:chgData name="Bob Kenney" userId="ff6d1757-b259-4405-a462-15f43a08fb95" providerId="ADAL" clId="{180560F9-AB5D-44E3-9D12-737C03A75308}" dt="2022-03-08T21:12:00.624" v="288"/>
        <pc:sldMkLst>
          <pc:docMk/>
          <pc:sldMk cId="595577888" sldId="2146845651"/>
        </pc:sldMkLst>
      </pc:sldChg>
      <pc:sldChg chg="del ord">
        <pc:chgData name="Bob Kenney" userId="ff6d1757-b259-4405-a462-15f43a08fb95" providerId="ADAL" clId="{180560F9-AB5D-44E3-9D12-737C03A75308}" dt="2022-03-08T21:11:54.823" v="287" actId="2696"/>
        <pc:sldMkLst>
          <pc:docMk/>
          <pc:sldMk cId="683974186" sldId="2146845651"/>
        </pc:sldMkLst>
      </pc:sldChg>
      <pc:sldChg chg="ord">
        <pc:chgData name="Bob Kenney" userId="ff6d1757-b259-4405-a462-15f43a08fb95" providerId="ADAL" clId="{180560F9-AB5D-44E3-9D12-737C03A75308}" dt="2022-03-08T14:32:38.045" v="159"/>
        <pc:sldMkLst>
          <pc:docMk/>
          <pc:sldMk cId="3967285293" sldId="2146845652"/>
        </pc:sldMkLst>
      </pc:sldChg>
      <pc:sldChg chg="ord">
        <pc:chgData name="Bob Kenney" userId="ff6d1757-b259-4405-a462-15f43a08fb95" providerId="ADAL" clId="{180560F9-AB5D-44E3-9D12-737C03A75308}" dt="2022-03-08T14:32:42.031" v="161"/>
        <pc:sldMkLst>
          <pc:docMk/>
          <pc:sldMk cId="2783199138" sldId="2146845653"/>
        </pc:sldMkLst>
      </pc:sldChg>
      <pc:sldChg chg="add">
        <pc:chgData name="Bob Kenney" userId="ff6d1757-b259-4405-a462-15f43a08fb95" providerId="ADAL" clId="{180560F9-AB5D-44E3-9D12-737C03A75308}" dt="2022-03-08T21:05:37.546" v="274"/>
        <pc:sldMkLst>
          <pc:docMk/>
          <pc:sldMk cId="3011098298" sldId="2146845654"/>
        </pc:sldMkLst>
      </pc:sldChg>
      <pc:sldChg chg="del ord">
        <pc:chgData name="Bob Kenney" userId="ff6d1757-b259-4405-a462-15f43a08fb95" providerId="ADAL" clId="{180560F9-AB5D-44E3-9D12-737C03A75308}" dt="2022-03-08T21:05:33.294" v="273" actId="2696"/>
        <pc:sldMkLst>
          <pc:docMk/>
          <pc:sldMk cId="3252063584" sldId="2146845654"/>
        </pc:sldMkLst>
      </pc:sldChg>
      <pc:sldChg chg="ord">
        <pc:chgData name="Bob Kenney" userId="ff6d1757-b259-4405-a462-15f43a08fb95" providerId="ADAL" clId="{180560F9-AB5D-44E3-9D12-737C03A75308}" dt="2022-03-08T14:30:37.648" v="8"/>
        <pc:sldMkLst>
          <pc:docMk/>
          <pc:sldMk cId="523929544" sldId="2146845655"/>
        </pc:sldMkLst>
      </pc:sldChg>
      <pc:sldChg chg="ord">
        <pc:chgData name="Bob Kenney" userId="ff6d1757-b259-4405-a462-15f43a08fb95" providerId="ADAL" clId="{180560F9-AB5D-44E3-9D12-737C03A75308}" dt="2022-03-08T14:30:37.648" v="8"/>
        <pc:sldMkLst>
          <pc:docMk/>
          <pc:sldMk cId="2055821755" sldId="2146845656"/>
        </pc:sldMkLst>
      </pc:sldChg>
      <pc:sldChg chg="ord">
        <pc:chgData name="Bob Kenney" userId="ff6d1757-b259-4405-a462-15f43a08fb95" providerId="ADAL" clId="{180560F9-AB5D-44E3-9D12-737C03A75308}" dt="2022-03-08T14:30:37.648" v="8"/>
        <pc:sldMkLst>
          <pc:docMk/>
          <pc:sldMk cId="3639073909" sldId="2146845657"/>
        </pc:sldMkLst>
      </pc:sldChg>
      <pc:sldChg chg="ord">
        <pc:chgData name="Bob Kenney" userId="ff6d1757-b259-4405-a462-15f43a08fb95" providerId="ADAL" clId="{180560F9-AB5D-44E3-9D12-737C03A75308}" dt="2022-03-08T14:30:37.648" v="8"/>
        <pc:sldMkLst>
          <pc:docMk/>
          <pc:sldMk cId="1014072357" sldId="2146845658"/>
        </pc:sldMkLst>
      </pc:sldChg>
      <pc:sldChg chg="ord">
        <pc:chgData name="Bob Kenney" userId="ff6d1757-b259-4405-a462-15f43a08fb95" providerId="ADAL" clId="{180560F9-AB5D-44E3-9D12-737C03A75308}" dt="2022-03-08T14:30:37.648" v="8"/>
        <pc:sldMkLst>
          <pc:docMk/>
          <pc:sldMk cId="2642150144" sldId="2146845659"/>
        </pc:sldMkLst>
      </pc:sldChg>
      <pc:sldChg chg="add">
        <pc:chgData name="Bob Kenney" userId="ff6d1757-b259-4405-a462-15f43a08fb95" providerId="ADAL" clId="{180560F9-AB5D-44E3-9D12-737C03A75308}" dt="2022-03-08T21:06:54.187" v="278"/>
        <pc:sldMkLst>
          <pc:docMk/>
          <pc:sldMk cId="2314651326" sldId="2146845660"/>
        </pc:sldMkLst>
      </pc:sldChg>
      <pc:sldChg chg="del ord">
        <pc:chgData name="Bob Kenney" userId="ff6d1757-b259-4405-a462-15f43a08fb95" providerId="ADAL" clId="{180560F9-AB5D-44E3-9D12-737C03A75308}" dt="2022-03-08T21:06:45.965" v="277" actId="2696"/>
        <pc:sldMkLst>
          <pc:docMk/>
          <pc:sldMk cId="2451541574" sldId="2146845660"/>
        </pc:sldMkLst>
      </pc:sldChg>
      <pc:sldChg chg="add">
        <pc:chgData name="Bob Kenney" userId="ff6d1757-b259-4405-a462-15f43a08fb95" providerId="ADAL" clId="{180560F9-AB5D-44E3-9D12-737C03A75308}" dt="2022-03-08T21:06:54.187" v="278"/>
        <pc:sldMkLst>
          <pc:docMk/>
          <pc:sldMk cId="1424447381" sldId="2146845661"/>
        </pc:sldMkLst>
      </pc:sldChg>
      <pc:sldChg chg="del ord">
        <pc:chgData name="Bob Kenney" userId="ff6d1757-b259-4405-a462-15f43a08fb95" providerId="ADAL" clId="{180560F9-AB5D-44E3-9D12-737C03A75308}" dt="2022-03-08T21:06:45.965" v="277" actId="2696"/>
        <pc:sldMkLst>
          <pc:docMk/>
          <pc:sldMk cId="2369704933" sldId="2146845661"/>
        </pc:sldMkLst>
      </pc:sldChg>
      <pc:sldChg chg="del ord">
        <pc:chgData name="Bob Kenney" userId="ff6d1757-b259-4405-a462-15f43a08fb95" providerId="ADAL" clId="{180560F9-AB5D-44E3-9D12-737C03A75308}" dt="2022-03-08T21:07:57.273" v="279" actId="2696"/>
        <pc:sldMkLst>
          <pc:docMk/>
          <pc:sldMk cId="3758282919" sldId="2146845662"/>
        </pc:sldMkLst>
      </pc:sldChg>
      <pc:sldChg chg="add">
        <pc:chgData name="Bob Kenney" userId="ff6d1757-b259-4405-a462-15f43a08fb95" providerId="ADAL" clId="{180560F9-AB5D-44E3-9D12-737C03A75308}" dt="2022-03-08T21:08:05.981" v="280"/>
        <pc:sldMkLst>
          <pc:docMk/>
          <pc:sldMk cId="4052475612" sldId="2146845662"/>
        </pc:sldMkLst>
      </pc:sldChg>
      <pc:sldChg chg="ord">
        <pc:chgData name="Bob Kenney" userId="ff6d1757-b259-4405-a462-15f43a08fb95" providerId="ADAL" clId="{180560F9-AB5D-44E3-9D12-737C03A75308}" dt="2022-03-08T14:30:37.648" v="8"/>
        <pc:sldMkLst>
          <pc:docMk/>
          <pc:sldMk cId="953943902" sldId="2146845663"/>
        </pc:sldMkLst>
      </pc:sldChg>
      <pc:sldChg chg="del ord">
        <pc:chgData name="Bob Kenney" userId="ff6d1757-b259-4405-a462-15f43a08fb95" providerId="ADAL" clId="{180560F9-AB5D-44E3-9D12-737C03A75308}" dt="2022-03-08T14:32:57.494" v="162" actId="2696"/>
        <pc:sldMkLst>
          <pc:docMk/>
          <pc:sldMk cId="3526348328" sldId="2146845664"/>
        </pc:sldMkLst>
      </pc:sldChg>
      <pc:sldChg chg="modSp add mod">
        <pc:chgData name="Bob Kenney" userId="ff6d1757-b259-4405-a462-15f43a08fb95" providerId="ADAL" clId="{180560F9-AB5D-44E3-9D12-737C03A75308}" dt="2022-03-08T20:54:28.435" v="192" actId="20577"/>
        <pc:sldMkLst>
          <pc:docMk/>
          <pc:sldMk cId="3673639508" sldId="2146845664"/>
        </pc:sldMkLst>
        <pc:spChg chg="mod">
          <ac:chgData name="Bob Kenney" userId="ff6d1757-b259-4405-a462-15f43a08fb95" providerId="ADAL" clId="{180560F9-AB5D-44E3-9D12-737C03A75308}" dt="2022-03-08T20:54:28.435" v="192" actId="20577"/>
          <ac:spMkLst>
            <pc:docMk/>
            <pc:sldMk cId="3673639508" sldId="2146845664"/>
            <ac:spMk id="4" creationId="{6F16E02E-49DD-EE4A-8CFB-C78B7411AFD8}"/>
          </ac:spMkLst>
        </pc:spChg>
      </pc:sldChg>
      <pc:sldChg chg="del ord">
        <pc:chgData name="Bob Kenney" userId="ff6d1757-b259-4405-a462-15f43a08fb95" providerId="ADAL" clId="{180560F9-AB5D-44E3-9D12-737C03A75308}" dt="2022-03-08T14:32:57.494" v="162" actId="2696"/>
        <pc:sldMkLst>
          <pc:docMk/>
          <pc:sldMk cId="3152471343" sldId="2146845665"/>
        </pc:sldMkLst>
      </pc:sldChg>
      <pc:sldChg chg="add">
        <pc:chgData name="Bob Kenney" userId="ff6d1757-b259-4405-a462-15f43a08fb95" providerId="ADAL" clId="{180560F9-AB5D-44E3-9D12-737C03A75308}" dt="2022-03-08T14:33:01.103" v="163"/>
        <pc:sldMkLst>
          <pc:docMk/>
          <pc:sldMk cId="4195734501" sldId="2146845665"/>
        </pc:sldMkLst>
      </pc:sldChg>
      <pc:sldChg chg="del ord">
        <pc:chgData name="Bob Kenney" userId="ff6d1757-b259-4405-a462-15f43a08fb95" providerId="ADAL" clId="{180560F9-AB5D-44E3-9D12-737C03A75308}" dt="2022-03-08T14:32:57.494" v="162" actId="2696"/>
        <pc:sldMkLst>
          <pc:docMk/>
          <pc:sldMk cId="747322156" sldId="2146845666"/>
        </pc:sldMkLst>
      </pc:sldChg>
      <pc:sldChg chg="add">
        <pc:chgData name="Bob Kenney" userId="ff6d1757-b259-4405-a462-15f43a08fb95" providerId="ADAL" clId="{180560F9-AB5D-44E3-9D12-737C03A75308}" dt="2022-03-08T14:33:01.103" v="163"/>
        <pc:sldMkLst>
          <pc:docMk/>
          <pc:sldMk cId="2834319234" sldId="2146845666"/>
        </pc:sldMkLst>
      </pc:sldChg>
      <pc:sldChg chg="add">
        <pc:chgData name="Bob Kenney" userId="ff6d1757-b259-4405-a462-15f43a08fb95" providerId="ADAL" clId="{180560F9-AB5D-44E3-9D12-737C03A75308}" dt="2022-03-08T14:33:01.103" v="163"/>
        <pc:sldMkLst>
          <pc:docMk/>
          <pc:sldMk cId="648924337" sldId="2146845667"/>
        </pc:sldMkLst>
      </pc:sldChg>
      <pc:sldChg chg="del ord">
        <pc:chgData name="Bob Kenney" userId="ff6d1757-b259-4405-a462-15f43a08fb95" providerId="ADAL" clId="{180560F9-AB5D-44E3-9D12-737C03A75308}" dt="2022-03-08T14:32:57.494" v="162" actId="2696"/>
        <pc:sldMkLst>
          <pc:docMk/>
          <pc:sldMk cId="1141272108" sldId="2146845667"/>
        </pc:sldMkLst>
      </pc:sldChg>
      <pc:sldChg chg="del ord">
        <pc:chgData name="Bob Kenney" userId="ff6d1757-b259-4405-a462-15f43a08fb95" providerId="ADAL" clId="{180560F9-AB5D-44E3-9D12-737C03A75308}" dt="2022-03-08T21:09:12.587" v="283" actId="2696"/>
        <pc:sldMkLst>
          <pc:docMk/>
          <pc:sldMk cId="557590724" sldId="2146845668"/>
        </pc:sldMkLst>
      </pc:sldChg>
      <pc:sldChg chg="add">
        <pc:chgData name="Bob Kenney" userId="ff6d1757-b259-4405-a462-15f43a08fb95" providerId="ADAL" clId="{180560F9-AB5D-44E3-9D12-737C03A75308}" dt="2022-03-08T21:14:12.375" v="290"/>
        <pc:sldMkLst>
          <pc:docMk/>
          <pc:sldMk cId="1161027315" sldId="2146845668"/>
        </pc:sldMkLst>
      </pc:sldChg>
      <pc:sldChg chg="add del">
        <pc:chgData name="Bob Kenney" userId="ff6d1757-b259-4405-a462-15f43a08fb95" providerId="ADAL" clId="{180560F9-AB5D-44E3-9D12-737C03A75308}" dt="2022-03-08T21:13:40.988" v="289" actId="2696"/>
        <pc:sldMkLst>
          <pc:docMk/>
          <pc:sldMk cId="1234301994" sldId="2146845668"/>
        </pc:sldMkLst>
      </pc:sldChg>
      <pc:sldChg chg="add">
        <pc:chgData name="Bob Kenney" userId="ff6d1757-b259-4405-a462-15f43a08fb95" providerId="ADAL" clId="{180560F9-AB5D-44E3-9D12-737C03A75308}" dt="2022-03-08T21:14:12.375" v="290"/>
        <pc:sldMkLst>
          <pc:docMk/>
          <pc:sldMk cId="825059315" sldId="2146845669"/>
        </pc:sldMkLst>
      </pc:sldChg>
      <pc:sldChg chg="add del">
        <pc:chgData name="Bob Kenney" userId="ff6d1757-b259-4405-a462-15f43a08fb95" providerId="ADAL" clId="{180560F9-AB5D-44E3-9D12-737C03A75308}" dt="2022-03-08T21:13:40.988" v="289" actId="2696"/>
        <pc:sldMkLst>
          <pc:docMk/>
          <pc:sldMk cId="1261810445" sldId="2146845669"/>
        </pc:sldMkLst>
      </pc:sldChg>
      <pc:sldChg chg="del ord">
        <pc:chgData name="Bob Kenney" userId="ff6d1757-b259-4405-a462-15f43a08fb95" providerId="ADAL" clId="{180560F9-AB5D-44E3-9D12-737C03A75308}" dt="2022-03-08T21:09:12.587" v="283" actId="2696"/>
        <pc:sldMkLst>
          <pc:docMk/>
          <pc:sldMk cId="1966317210" sldId="2146845669"/>
        </pc:sldMkLst>
      </pc:sldChg>
      <pc:sldChg chg="add">
        <pc:chgData name="Bob Kenney" userId="ff6d1757-b259-4405-a462-15f43a08fb95" providerId="ADAL" clId="{180560F9-AB5D-44E3-9D12-737C03A75308}" dt="2022-03-08T14:33:21.390" v="165"/>
        <pc:sldMkLst>
          <pc:docMk/>
          <pc:sldMk cId="3187945053" sldId="2146845670"/>
        </pc:sldMkLst>
      </pc:sldChg>
      <pc:sldChg chg="del ord">
        <pc:chgData name="Bob Kenney" userId="ff6d1757-b259-4405-a462-15f43a08fb95" providerId="ADAL" clId="{180560F9-AB5D-44E3-9D12-737C03A75308}" dt="2022-03-08T14:33:16.392" v="164" actId="2696"/>
        <pc:sldMkLst>
          <pc:docMk/>
          <pc:sldMk cId="3383316480" sldId="2146845670"/>
        </pc:sldMkLst>
      </pc:sldChg>
      <pc:sldChg chg="modSp mod ord">
        <pc:chgData name="Bob Kenney" userId="ff6d1757-b259-4405-a462-15f43a08fb95" providerId="ADAL" clId="{180560F9-AB5D-44E3-9D12-737C03A75308}" dt="2022-03-08T21:21:22.259" v="364" actId="20577"/>
        <pc:sldMkLst>
          <pc:docMk/>
          <pc:sldMk cId="3357556923" sldId="2146845671"/>
        </pc:sldMkLst>
        <pc:spChg chg="mod">
          <ac:chgData name="Bob Kenney" userId="ff6d1757-b259-4405-a462-15f43a08fb95" providerId="ADAL" clId="{180560F9-AB5D-44E3-9D12-737C03A75308}" dt="2022-03-08T21:21:22.259" v="364" actId="20577"/>
          <ac:spMkLst>
            <pc:docMk/>
            <pc:sldMk cId="3357556923" sldId="2146845671"/>
            <ac:spMk id="4" creationId="{FE2B5C47-FB26-4486-9E76-34BD8FB58EAA}"/>
          </ac:spMkLst>
        </pc:spChg>
      </pc:sldChg>
      <pc:sldChg chg="modSp mod ord">
        <pc:chgData name="Bob Kenney" userId="ff6d1757-b259-4405-a462-15f43a08fb95" providerId="ADAL" clId="{180560F9-AB5D-44E3-9D12-737C03A75308}" dt="2022-03-08T21:22:26.602" v="391" actId="20577"/>
        <pc:sldMkLst>
          <pc:docMk/>
          <pc:sldMk cId="3039577030" sldId="2146845672"/>
        </pc:sldMkLst>
        <pc:spChg chg="mod">
          <ac:chgData name="Bob Kenney" userId="ff6d1757-b259-4405-a462-15f43a08fb95" providerId="ADAL" clId="{180560F9-AB5D-44E3-9D12-737C03A75308}" dt="2022-03-08T21:22:26.602" v="391" actId="20577"/>
          <ac:spMkLst>
            <pc:docMk/>
            <pc:sldMk cId="3039577030" sldId="2146845672"/>
            <ac:spMk id="4" creationId="{0650A903-5D69-457B-9E1D-C912C131DBCC}"/>
          </ac:spMkLst>
        </pc:spChg>
      </pc:sldChg>
      <pc:sldChg chg="modSp mod ord">
        <pc:chgData name="Bob Kenney" userId="ff6d1757-b259-4405-a462-15f43a08fb95" providerId="ADAL" clId="{180560F9-AB5D-44E3-9D12-737C03A75308}" dt="2022-03-08T21:24:11.870" v="567" actId="20577"/>
        <pc:sldMkLst>
          <pc:docMk/>
          <pc:sldMk cId="4128660171" sldId="2146845673"/>
        </pc:sldMkLst>
        <pc:spChg chg="mod">
          <ac:chgData name="Bob Kenney" userId="ff6d1757-b259-4405-a462-15f43a08fb95" providerId="ADAL" clId="{180560F9-AB5D-44E3-9D12-737C03A75308}" dt="2022-03-08T21:24:11.870" v="567" actId="20577"/>
          <ac:spMkLst>
            <pc:docMk/>
            <pc:sldMk cId="4128660171" sldId="2146845673"/>
            <ac:spMk id="4" creationId="{DABE83DC-3F0F-4CA6-A71A-A26425CD5AA2}"/>
          </ac:spMkLst>
        </pc:spChg>
      </pc:sldChg>
      <pc:sldChg chg="modSp mod ord">
        <pc:chgData name="Bob Kenney" userId="ff6d1757-b259-4405-a462-15f43a08fb95" providerId="ADAL" clId="{180560F9-AB5D-44E3-9D12-737C03A75308}" dt="2022-03-08T21:25:27.351" v="684" actId="20577"/>
        <pc:sldMkLst>
          <pc:docMk/>
          <pc:sldMk cId="2886898210" sldId="2146845674"/>
        </pc:sldMkLst>
        <pc:spChg chg="mod">
          <ac:chgData name="Bob Kenney" userId="ff6d1757-b259-4405-a462-15f43a08fb95" providerId="ADAL" clId="{180560F9-AB5D-44E3-9D12-737C03A75308}" dt="2022-03-08T21:25:27.351" v="684" actId="20577"/>
          <ac:spMkLst>
            <pc:docMk/>
            <pc:sldMk cId="2886898210" sldId="2146845674"/>
            <ac:spMk id="4" creationId="{794CFC0B-6B1B-4AB3-8D0F-77637E29B693}"/>
          </ac:spMkLst>
        </pc:spChg>
      </pc:sldChg>
      <pc:sldChg chg="add">
        <pc:chgData name="Bob Kenney" userId="ff6d1757-b259-4405-a462-15f43a08fb95" providerId="ADAL" clId="{180560F9-AB5D-44E3-9D12-737C03A75308}" dt="2022-03-08T21:25:58.619" v="686"/>
        <pc:sldMkLst>
          <pc:docMk/>
          <pc:sldMk cId="1983374054" sldId="2146845675"/>
        </pc:sldMkLst>
      </pc:sldChg>
      <pc:sldChg chg="del ord">
        <pc:chgData name="Bob Kenney" userId="ff6d1757-b259-4405-a462-15f43a08fb95" providerId="ADAL" clId="{180560F9-AB5D-44E3-9D12-737C03A75308}" dt="2022-03-08T21:25:36.754" v="685" actId="2696"/>
        <pc:sldMkLst>
          <pc:docMk/>
          <pc:sldMk cId="2525494857" sldId="2146845675"/>
        </pc:sldMkLst>
      </pc:sldChg>
      <pc:sldChg chg="add">
        <pc:chgData name="Bob Kenney" userId="ff6d1757-b259-4405-a462-15f43a08fb95" providerId="ADAL" clId="{180560F9-AB5D-44E3-9D12-737C03A75308}" dt="2022-03-08T21:27:19.531" v="691"/>
        <pc:sldMkLst>
          <pc:docMk/>
          <pc:sldMk cId="1034618545" sldId="2146845676"/>
        </pc:sldMkLst>
      </pc:sldChg>
      <pc:sldChg chg="del">
        <pc:chgData name="Bob Kenney" userId="ff6d1757-b259-4405-a462-15f43a08fb95" providerId="ADAL" clId="{180560F9-AB5D-44E3-9D12-737C03A75308}" dt="2022-03-08T21:27:12.527" v="690" actId="2696"/>
        <pc:sldMkLst>
          <pc:docMk/>
          <pc:sldMk cId="2040551294" sldId="2146845676"/>
        </pc:sldMkLst>
      </pc:sldChg>
      <pc:sldChg chg="add">
        <pc:chgData name="Bob Kenney" userId="ff6d1757-b259-4405-a462-15f43a08fb95" providerId="ADAL" clId="{180560F9-AB5D-44E3-9D12-737C03A75308}" dt="2022-03-08T21:29:37.120" v="701"/>
        <pc:sldMkLst>
          <pc:docMk/>
          <pc:sldMk cId="629696848" sldId="2146845705"/>
        </pc:sldMkLst>
      </pc:sldChg>
      <pc:sldChg chg="del">
        <pc:chgData name="Bob Kenney" userId="ff6d1757-b259-4405-a462-15f43a08fb95" providerId="ADAL" clId="{180560F9-AB5D-44E3-9D12-737C03A75308}" dt="2022-03-08T21:29:27.239" v="700" actId="2696"/>
        <pc:sldMkLst>
          <pc:docMk/>
          <pc:sldMk cId="2646631503" sldId="2146845705"/>
        </pc:sldMkLst>
      </pc:sldChg>
      <pc:sldChg chg="addSp delSp modSp add">
        <pc:chgData name="Bob Kenney" userId="ff6d1757-b259-4405-a462-15f43a08fb95" providerId="ADAL" clId="{180560F9-AB5D-44E3-9D12-737C03A75308}" dt="2022-03-08T21:31:46.978" v="718"/>
        <pc:sldMkLst>
          <pc:docMk/>
          <pc:sldMk cId="244539566" sldId="2146845706"/>
        </pc:sldMkLst>
        <pc:spChg chg="add del mod">
          <ac:chgData name="Bob Kenney" userId="ff6d1757-b259-4405-a462-15f43a08fb95" providerId="ADAL" clId="{180560F9-AB5D-44E3-9D12-737C03A75308}" dt="2022-03-08T21:31:46.978" v="718"/>
          <ac:spMkLst>
            <pc:docMk/>
            <pc:sldMk cId="244539566" sldId="2146845706"/>
            <ac:spMk id="6" creationId="{8040AD75-301B-453E-918B-3F5739E1CC36}"/>
          </ac:spMkLst>
        </pc:spChg>
      </pc:sldChg>
      <pc:sldChg chg="del">
        <pc:chgData name="Bob Kenney" userId="ff6d1757-b259-4405-a462-15f43a08fb95" providerId="ADAL" clId="{180560F9-AB5D-44E3-9D12-737C03A75308}" dt="2022-03-08T21:29:27.239" v="700" actId="2696"/>
        <pc:sldMkLst>
          <pc:docMk/>
          <pc:sldMk cId="1015278484" sldId="2146845706"/>
        </pc:sldMkLst>
      </pc:sldChg>
      <pc:sldChg chg="addSp delSp modSp add">
        <pc:chgData name="Bob Kenney" userId="ff6d1757-b259-4405-a462-15f43a08fb95" providerId="ADAL" clId="{180560F9-AB5D-44E3-9D12-737C03A75308}" dt="2022-03-08T21:31:48.072" v="719"/>
        <pc:sldMkLst>
          <pc:docMk/>
          <pc:sldMk cId="564538647" sldId="2146845707"/>
        </pc:sldMkLst>
        <pc:spChg chg="add del mod">
          <ac:chgData name="Bob Kenney" userId="ff6d1757-b259-4405-a462-15f43a08fb95" providerId="ADAL" clId="{180560F9-AB5D-44E3-9D12-737C03A75308}" dt="2022-03-08T21:31:48.072" v="719"/>
          <ac:spMkLst>
            <pc:docMk/>
            <pc:sldMk cId="564538647" sldId="2146845707"/>
            <ac:spMk id="5" creationId="{AB820D0C-DC97-42E3-92AE-92AEEAFAA70A}"/>
          </ac:spMkLst>
        </pc:spChg>
      </pc:sldChg>
      <pc:sldChg chg="del">
        <pc:chgData name="Bob Kenney" userId="ff6d1757-b259-4405-a462-15f43a08fb95" providerId="ADAL" clId="{180560F9-AB5D-44E3-9D12-737C03A75308}" dt="2022-03-08T21:29:27.239" v="700" actId="2696"/>
        <pc:sldMkLst>
          <pc:docMk/>
          <pc:sldMk cId="2961995896" sldId="2146845707"/>
        </pc:sldMkLst>
      </pc:sldChg>
      <pc:sldChg chg="add">
        <pc:chgData name="Bob Kenney" userId="ff6d1757-b259-4405-a462-15f43a08fb95" providerId="ADAL" clId="{180560F9-AB5D-44E3-9D12-737C03A75308}" dt="2022-03-08T21:29:37.120" v="701"/>
        <pc:sldMkLst>
          <pc:docMk/>
          <pc:sldMk cId="2711487535" sldId="2146845708"/>
        </pc:sldMkLst>
      </pc:sldChg>
      <pc:sldChg chg="del">
        <pc:chgData name="Bob Kenney" userId="ff6d1757-b259-4405-a462-15f43a08fb95" providerId="ADAL" clId="{180560F9-AB5D-44E3-9D12-737C03A75308}" dt="2022-03-08T21:29:27.239" v="700" actId="2696"/>
        <pc:sldMkLst>
          <pc:docMk/>
          <pc:sldMk cId="3254685056" sldId="2146845708"/>
        </pc:sldMkLst>
      </pc:sldChg>
      <pc:sldChg chg="new del">
        <pc:chgData name="Bob Kenney" userId="ff6d1757-b259-4405-a462-15f43a08fb95" providerId="ADAL" clId="{180560F9-AB5D-44E3-9D12-737C03A75308}" dt="2022-03-08T14:28:25.546" v="4" actId="680"/>
        <pc:sldMkLst>
          <pc:docMk/>
          <pc:sldMk cId="838821176" sldId="2146845710"/>
        </pc:sldMkLst>
      </pc:sldChg>
      <pc:sldChg chg="addSp delSp modSp new mod modClrScheme chgLayout">
        <pc:chgData name="Bob Kenney" userId="ff6d1757-b259-4405-a462-15f43a08fb95" providerId="ADAL" clId="{180560F9-AB5D-44E3-9D12-737C03A75308}" dt="2022-03-08T14:31:38.095" v="154" actId="20577"/>
        <pc:sldMkLst>
          <pc:docMk/>
          <pc:sldMk cId="2703844157" sldId="2146845710"/>
        </pc:sldMkLst>
        <pc:spChg chg="del">
          <ac:chgData name="Bob Kenney" userId="ff6d1757-b259-4405-a462-15f43a08fb95" providerId="ADAL" clId="{180560F9-AB5D-44E3-9D12-737C03A75308}" dt="2022-03-08T14:30:56.013" v="10" actId="700"/>
          <ac:spMkLst>
            <pc:docMk/>
            <pc:sldMk cId="2703844157" sldId="2146845710"/>
            <ac:spMk id="2" creationId="{87DC319A-054A-4032-A34E-2F6D85A27574}"/>
          </ac:spMkLst>
        </pc:spChg>
        <pc:spChg chg="del">
          <ac:chgData name="Bob Kenney" userId="ff6d1757-b259-4405-a462-15f43a08fb95" providerId="ADAL" clId="{180560F9-AB5D-44E3-9D12-737C03A75308}" dt="2022-03-08T14:30:56.013" v="10" actId="700"/>
          <ac:spMkLst>
            <pc:docMk/>
            <pc:sldMk cId="2703844157" sldId="2146845710"/>
            <ac:spMk id="3" creationId="{B720E7FE-A526-4C37-9EB6-32318BEAF951}"/>
          </ac:spMkLst>
        </pc:spChg>
        <pc:spChg chg="add mod">
          <ac:chgData name="Bob Kenney" userId="ff6d1757-b259-4405-a462-15f43a08fb95" providerId="ADAL" clId="{180560F9-AB5D-44E3-9D12-737C03A75308}" dt="2022-03-08T14:31:38.095" v="154" actId="20577"/>
          <ac:spMkLst>
            <pc:docMk/>
            <pc:sldMk cId="2703844157" sldId="2146845710"/>
            <ac:spMk id="4" creationId="{8A14DD80-0B4A-4B1E-8210-3A46CBB352E6}"/>
          </ac:spMkLst>
        </pc:spChg>
      </pc:sldChg>
      <pc:sldChg chg="addSp modSp new mod">
        <pc:chgData name="Bob Kenney" userId="ff6d1757-b259-4405-a462-15f43a08fb95" providerId="ADAL" clId="{180560F9-AB5D-44E3-9D12-737C03A75308}" dt="2022-03-08T21:01:53.089" v="210" actId="1076"/>
        <pc:sldMkLst>
          <pc:docMk/>
          <pc:sldMk cId="2301266896" sldId="2146845711"/>
        </pc:sldMkLst>
        <pc:spChg chg="add mod">
          <ac:chgData name="Bob Kenney" userId="ff6d1757-b259-4405-a462-15f43a08fb95" providerId="ADAL" clId="{180560F9-AB5D-44E3-9D12-737C03A75308}" dt="2022-03-08T21:01:53.089" v="210" actId="1076"/>
          <ac:spMkLst>
            <pc:docMk/>
            <pc:sldMk cId="2301266896" sldId="2146845711"/>
            <ac:spMk id="2" creationId="{2A178F0C-F2DF-41D1-A7D5-97D76764D615}"/>
          </ac:spMkLst>
        </pc:spChg>
      </pc:sldChg>
      <pc:sldChg chg="addSp delSp modSp new mod">
        <pc:chgData name="Bob Kenney" userId="ff6d1757-b259-4405-a462-15f43a08fb95" providerId="ADAL" clId="{180560F9-AB5D-44E3-9D12-737C03A75308}" dt="2022-03-08T21:31:50.037" v="720"/>
        <pc:sldMkLst>
          <pc:docMk/>
          <pc:sldMk cId="3501294820" sldId="2146845712"/>
        </pc:sldMkLst>
        <pc:spChg chg="add mod">
          <ac:chgData name="Bob Kenney" userId="ff6d1757-b259-4405-a462-15f43a08fb95" providerId="ADAL" clId="{180560F9-AB5D-44E3-9D12-737C03A75308}" dt="2022-03-08T21:31:27.099" v="714" actId="20577"/>
          <ac:spMkLst>
            <pc:docMk/>
            <pc:sldMk cId="3501294820" sldId="2146845712"/>
            <ac:spMk id="2" creationId="{46AA3C46-FF23-4BC0-9230-277D515BBE00}"/>
          </ac:spMkLst>
        </pc:spChg>
        <pc:spChg chg="add del mod">
          <ac:chgData name="Bob Kenney" userId="ff6d1757-b259-4405-a462-15f43a08fb95" providerId="ADAL" clId="{180560F9-AB5D-44E3-9D12-737C03A75308}" dt="2022-03-08T21:31:50.037" v="720"/>
          <ac:spMkLst>
            <pc:docMk/>
            <pc:sldMk cId="3501294820" sldId="2146845712"/>
            <ac:spMk id="3" creationId="{36E8C4E5-6129-43B5-B9B0-91D9B3FABDC8}"/>
          </ac:spMkLst>
        </pc:spChg>
      </pc:sldChg>
    </pc:docChg>
  </pc:docChgLst>
  <pc:docChgLst>
    <pc:chgData name="Jane Wells" userId="7b19a14d-b2c6-4c8a-85ab-983ed1cf559d" providerId="ADAL" clId="{5559C50B-B3BB-E74A-A13C-18495A5156CD}"/>
    <pc:docChg chg="undo redo custSel addSld delSld modSld modSection">
      <pc:chgData name="Jane Wells" userId="7b19a14d-b2c6-4c8a-85ab-983ed1cf559d" providerId="ADAL" clId="{5559C50B-B3BB-E74A-A13C-18495A5156CD}" dt="2022-03-04T14:26:13.802" v="970"/>
      <pc:docMkLst>
        <pc:docMk/>
      </pc:docMkLst>
      <pc:sldChg chg="modSp mod">
        <pc:chgData name="Jane Wells" userId="7b19a14d-b2c6-4c8a-85ab-983ed1cf559d" providerId="ADAL" clId="{5559C50B-B3BB-E74A-A13C-18495A5156CD}" dt="2022-03-04T13:07:07.266" v="69" actId="20577"/>
        <pc:sldMkLst>
          <pc:docMk/>
          <pc:sldMk cId="2709549792" sldId="2686"/>
        </pc:sldMkLst>
        <pc:spChg chg="mod">
          <ac:chgData name="Jane Wells" userId="7b19a14d-b2c6-4c8a-85ab-983ed1cf559d" providerId="ADAL" clId="{5559C50B-B3BB-E74A-A13C-18495A5156CD}" dt="2022-03-04T13:07:07.266" v="69" actId="20577"/>
          <ac:spMkLst>
            <pc:docMk/>
            <pc:sldMk cId="2709549792" sldId="2686"/>
            <ac:spMk id="11" creationId="{82049B86-0FA8-4BCB-8467-30775A7DF43B}"/>
          </ac:spMkLst>
        </pc:spChg>
      </pc:sldChg>
      <pc:sldChg chg="addSp modSp">
        <pc:chgData name="Jane Wells" userId="7b19a14d-b2c6-4c8a-85ab-983ed1cf559d" providerId="ADAL" clId="{5559C50B-B3BB-E74A-A13C-18495A5156CD}" dt="2022-03-04T14:26:13.802" v="970"/>
        <pc:sldMkLst>
          <pc:docMk/>
          <pc:sldMk cId="1907208129" sldId="3006"/>
        </pc:sldMkLst>
        <pc:spChg chg="add mod">
          <ac:chgData name="Jane Wells" userId="7b19a14d-b2c6-4c8a-85ab-983ed1cf559d" providerId="ADAL" clId="{5559C50B-B3BB-E74A-A13C-18495A5156CD}" dt="2022-03-04T14:26:13.802" v="970"/>
          <ac:spMkLst>
            <pc:docMk/>
            <pc:sldMk cId="1907208129" sldId="3006"/>
            <ac:spMk id="9" creationId="{8FAA79C0-8CC8-9C44-85FA-D38368DF7EF4}"/>
          </ac:spMkLst>
        </pc:spChg>
      </pc:sldChg>
      <pc:sldChg chg="addSp modSp">
        <pc:chgData name="Jane Wells" userId="7b19a14d-b2c6-4c8a-85ab-983ed1cf559d" providerId="ADAL" clId="{5559C50B-B3BB-E74A-A13C-18495A5156CD}" dt="2022-03-04T14:26:10.238" v="969"/>
        <pc:sldMkLst>
          <pc:docMk/>
          <pc:sldMk cId="1310596883" sldId="3009"/>
        </pc:sldMkLst>
        <pc:spChg chg="add mod">
          <ac:chgData name="Jane Wells" userId="7b19a14d-b2c6-4c8a-85ab-983ed1cf559d" providerId="ADAL" clId="{5559C50B-B3BB-E74A-A13C-18495A5156CD}" dt="2022-03-04T14:26:10.238" v="969"/>
          <ac:spMkLst>
            <pc:docMk/>
            <pc:sldMk cId="1310596883" sldId="3009"/>
            <ac:spMk id="11" creationId="{3D17892F-E8D4-EC4E-AD80-C3B87F54A0F7}"/>
          </ac:spMkLst>
        </pc:spChg>
      </pc:sldChg>
      <pc:sldChg chg="modNotesTx">
        <pc:chgData name="Jane Wells" userId="7b19a14d-b2c6-4c8a-85ab-983ed1cf559d" providerId="ADAL" clId="{5559C50B-B3BB-E74A-A13C-18495A5156CD}" dt="2022-03-04T14:23:30.447" v="966" actId="20577"/>
        <pc:sldMkLst>
          <pc:docMk/>
          <pc:sldMk cId="1664634116" sldId="3011"/>
        </pc:sldMkLst>
      </pc:sldChg>
      <pc:sldChg chg="mod modShow">
        <pc:chgData name="Jane Wells" userId="7b19a14d-b2c6-4c8a-85ab-983ed1cf559d" providerId="ADAL" clId="{5559C50B-B3BB-E74A-A13C-18495A5156CD}" dt="2022-03-04T14:25:52.970" v="967" actId="729"/>
        <pc:sldMkLst>
          <pc:docMk/>
          <pc:sldMk cId="3466475404" sldId="3015"/>
        </pc:sldMkLst>
      </pc:sldChg>
      <pc:sldChg chg="mod modShow">
        <pc:chgData name="Jane Wells" userId="7b19a14d-b2c6-4c8a-85ab-983ed1cf559d" providerId="ADAL" clId="{5559C50B-B3BB-E74A-A13C-18495A5156CD}" dt="2022-03-04T14:25:56.249" v="968" actId="729"/>
        <pc:sldMkLst>
          <pc:docMk/>
          <pc:sldMk cId="809417063" sldId="3016"/>
        </pc:sldMkLst>
      </pc:sldChg>
      <pc:sldChg chg="del">
        <pc:chgData name="Jane Wells" userId="7b19a14d-b2c6-4c8a-85ab-983ed1cf559d" providerId="ADAL" clId="{5559C50B-B3BB-E74A-A13C-18495A5156CD}" dt="2022-03-04T12:59:11.570" v="24" actId="2696"/>
        <pc:sldMkLst>
          <pc:docMk/>
          <pc:sldMk cId="1542308423" sldId="3022"/>
        </pc:sldMkLst>
      </pc:sldChg>
      <pc:sldChg chg="del">
        <pc:chgData name="Jane Wells" userId="7b19a14d-b2c6-4c8a-85ab-983ed1cf559d" providerId="ADAL" clId="{5559C50B-B3BB-E74A-A13C-18495A5156CD}" dt="2022-03-04T12:59:13.379" v="25" actId="2696"/>
        <pc:sldMkLst>
          <pc:docMk/>
          <pc:sldMk cId="1316868881" sldId="3023"/>
        </pc:sldMkLst>
      </pc:sldChg>
      <pc:sldChg chg="del">
        <pc:chgData name="Jane Wells" userId="7b19a14d-b2c6-4c8a-85ab-983ed1cf559d" providerId="ADAL" clId="{5559C50B-B3BB-E74A-A13C-18495A5156CD}" dt="2022-03-04T13:00:40.602" v="29" actId="2696"/>
        <pc:sldMkLst>
          <pc:docMk/>
          <pc:sldMk cId="4242139355" sldId="3026"/>
        </pc:sldMkLst>
      </pc:sldChg>
      <pc:sldChg chg="add del">
        <pc:chgData name="Jane Wells" userId="7b19a14d-b2c6-4c8a-85ab-983ed1cf559d" providerId="ADAL" clId="{5559C50B-B3BB-E74A-A13C-18495A5156CD}" dt="2022-03-04T13:01:38.764" v="36"/>
        <pc:sldMkLst>
          <pc:docMk/>
          <pc:sldMk cId="182109601" sldId="2146845521"/>
        </pc:sldMkLst>
      </pc:sldChg>
      <pc:sldChg chg="del">
        <pc:chgData name="Jane Wells" userId="7b19a14d-b2c6-4c8a-85ab-983ed1cf559d" providerId="ADAL" clId="{5559C50B-B3BB-E74A-A13C-18495A5156CD}" dt="2022-03-04T13:00:42.233" v="31" actId="2696"/>
        <pc:sldMkLst>
          <pc:docMk/>
          <pc:sldMk cId="739891341" sldId="2146845521"/>
        </pc:sldMkLst>
      </pc:sldChg>
      <pc:sldChg chg="add">
        <pc:chgData name="Jane Wells" userId="7b19a14d-b2c6-4c8a-85ab-983ed1cf559d" providerId="ADAL" clId="{5559C50B-B3BB-E74A-A13C-18495A5156CD}" dt="2022-03-04T13:01:38.853" v="37"/>
        <pc:sldMkLst>
          <pc:docMk/>
          <pc:sldMk cId="4156681301" sldId="2146845521"/>
        </pc:sldMkLst>
      </pc:sldChg>
      <pc:sldChg chg="del">
        <pc:chgData name="Jane Wells" userId="7b19a14d-b2c6-4c8a-85ab-983ed1cf559d" providerId="ADAL" clId="{5559C50B-B3BB-E74A-A13C-18495A5156CD}" dt="2022-03-04T13:00:43.033" v="32" actId="2696"/>
        <pc:sldMkLst>
          <pc:docMk/>
          <pc:sldMk cId="1867264855" sldId="2146845522"/>
        </pc:sldMkLst>
      </pc:sldChg>
      <pc:sldChg chg="add del">
        <pc:chgData name="Jane Wells" userId="7b19a14d-b2c6-4c8a-85ab-983ed1cf559d" providerId="ADAL" clId="{5559C50B-B3BB-E74A-A13C-18495A5156CD}" dt="2022-03-04T13:01:38.853" v="37"/>
        <pc:sldMkLst>
          <pc:docMk/>
          <pc:sldMk cId="2033074074" sldId="2146845522"/>
        </pc:sldMkLst>
      </pc:sldChg>
      <pc:sldChg chg="del">
        <pc:chgData name="Jane Wells" userId="7b19a14d-b2c6-4c8a-85ab-983ed1cf559d" providerId="ADAL" clId="{5559C50B-B3BB-E74A-A13C-18495A5156CD}" dt="2022-03-04T13:00:41.425" v="30" actId="2696"/>
        <pc:sldMkLst>
          <pc:docMk/>
          <pc:sldMk cId="3008725429" sldId="2146845524"/>
        </pc:sldMkLst>
      </pc:sldChg>
      <pc:sldChg chg="del">
        <pc:chgData name="Jane Wells" userId="7b19a14d-b2c6-4c8a-85ab-983ed1cf559d" providerId="ADAL" clId="{5559C50B-B3BB-E74A-A13C-18495A5156CD}" dt="2022-03-04T13:00:44.806" v="33" actId="2696"/>
        <pc:sldMkLst>
          <pc:docMk/>
          <pc:sldMk cId="3314513251" sldId="2146845525"/>
        </pc:sldMkLst>
      </pc:sldChg>
      <pc:sldChg chg="del">
        <pc:chgData name="Jane Wells" userId="7b19a14d-b2c6-4c8a-85ab-983ed1cf559d" providerId="ADAL" clId="{5559C50B-B3BB-E74A-A13C-18495A5156CD}" dt="2022-03-04T13:00:45.774" v="34" actId="2696"/>
        <pc:sldMkLst>
          <pc:docMk/>
          <pc:sldMk cId="150440859" sldId="2146845526"/>
        </pc:sldMkLst>
      </pc:sldChg>
      <pc:sldChg chg="del">
        <pc:chgData name="Jane Wells" userId="7b19a14d-b2c6-4c8a-85ab-983ed1cf559d" providerId="ADAL" clId="{5559C50B-B3BB-E74A-A13C-18495A5156CD}" dt="2022-03-04T13:01:43.890" v="38" actId="2696"/>
        <pc:sldMkLst>
          <pc:docMk/>
          <pc:sldMk cId="948974535" sldId="2146845527"/>
        </pc:sldMkLst>
      </pc:sldChg>
      <pc:sldChg chg="del">
        <pc:chgData name="Jane Wells" userId="7b19a14d-b2c6-4c8a-85ab-983ed1cf559d" providerId="ADAL" clId="{5559C50B-B3BB-E74A-A13C-18495A5156CD}" dt="2022-03-04T13:01:44.640" v="39" actId="2696"/>
        <pc:sldMkLst>
          <pc:docMk/>
          <pc:sldMk cId="40942318" sldId="2146845528"/>
        </pc:sldMkLst>
      </pc:sldChg>
      <pc:sldChg chg="add del">
        <pc:chgData name="Jane Wells" userId="7b19a14d-b2c6-4c8a-85ab-983ed1cf559d" providerId="ADAL" clId="{5559C50B-B3BB-E74A-A13C-18495A5156CD}" dt="2022-03-04T13:01:56.182" v="42" actId="2696"/>
        <pc:sldMkLst>
          <pc:docMk/>
          <pc:sldMk cId="1335707699" sldId="2146845529"/>
        </pc:sldMkLst>
      </pc:sldChg>
      <pc:sldChg chg="del">
        <pc:chgData name="Jane Wells" userId="7b19a14d-b2c6-4c8a-85ab-983ed1cf559d" providerId="ADAL" clId="{5559C50B-B3BB-E74A-A13C-18495A5156CD}" dt="2022-03-04T13:02:44.102" v="46" actId="2696"/>
        <pc:sldMkLst>
          <pc:docMk/>
          <pc:sldMk cId="553841577" sldId="2146845530"/>
        </pc:sldMkLst>
      </pc:sldChg>
      <pc:sldChg chg="del">
        <pc:chgData name="Jane Wells" userId="7b19a14d-b2c6-4c8a-85ab-983ed1cf559d" providerId="ADAL" clId="{5559C50B-B3BB-E74A-A13C-18495A5156CD}" dt="2022-03-04T13:04:55.227" v="50" actId="2696"/>
        <pc:sldMkLst>
          <pc:docMk/>
          <pc:sldMk cId="3265880808" sldId="2146845532"/>
        </pc:sldMkLst>
      </pc:sldChg>
      <pc:sldChg chg="del">
        <pc:chgData name="Jane Wells" userId="7b19a14d-b2c6-4c8a-85ab-983ed1cf559d" providerId="ADAL" clId="{5559C50B-B3BB-E74A-A13C-18495A5156CD}" dt="2022-03-04T13:05:41.705" v="54" actId="2696"/>
        <pc:sldMkLst>
          <pc:docMk/>
          <pc:sldMk cId="769835474" sldId="2146845533"/>
        </pc:sldMkLst>
      </pc:sldChg>
      <pc:sldChg chg="delSp modSp mod">
        <pc:chgData name="Jane Wells" userId="7b19a14d-b2c6-4c8a-85ab-983ed1cf559d" providerId="ADAL" clId="{5559C50B-B3BB-E74A-A13C-18495A5156CD}" dt="2022-03-04T13:06:31.700" v="56" actId="478"/>
        <pc:sldMkLst>
          <pc:docMk/>
          <pc:sldMk cId="997020424" sldId="2146845534"/>
        </pc:sldMkLst>
        <pc:spChg chg="del mod">
          <ac:chgData name="Jane Wells" userId="7b19a14d-b2c6-4c8a-85ab-983ed1cf559d" providerId="ADAL" clId="{5559C50B-B3BB-E74A-A13C-18495A5156CD}" dt="2022-03-04T13:06:31.700" v="56" actId="478"/>
          <ac:spMkLst>
            <pc:docMk/>
            <pc:sldMk cId="997020424" sldId="2146845534"/>
            <ac:spMk id="8" creationId="{287EE29E-F3BB-44E5-BDF5-F1CDEAC903CB}"/>
          </ac:spMkLst>
        </pc:spChg>
      </pc:sldChg>
      <pc:sldChg chg="modSp mod">
        <pc:chgData name="Jane Wells" userId="7b19a14d-b2c6-4c8a-85ab-983ed1cf559d" providerId="ADAL" clId="{5559C50B-B3BB-E74A-A13C-18495A5156CD}" dt="2022-03-04T13:10:02.750" v="88" actId="20577"/>
        <pc:sldMkLst>
          <pc:docMk/>
          <pc:sldMk cId="1156491859" sldId="2146845537"/>
        </pc:sldMkLst>
        <pc:spChg chg="mod">
          <ac:chgData name="Jane Wells" userId="7b19a14d-b2c6-4c8a-85ab-983ed1cf559d" providerId="ADAL" clId="{5559C50B-B3BB-E74A-A13C-18495A5156CD}" dt="2022-03-04T13:10:02.750" v="88" actId="20577"/>
          <ac:spMkLst>
            <pc:docMk/>
            <pc:sldMk cId="1156491859" sldId="2146845537"/>
            <ac:spMk id="11" creationId="{DB30170A-E259-4FB6-A519-A66AFDDC0E7E}"/>
          </ac:spMkLst>
        </pc:spChg>
      </pc:sldChg>
      <pc:sldChg chg="del">
        <pc:chgData name="Jane Wells" userId="7b19a14d-b2c6-4c8a-85ab-983ed1cf559d" providerId="ADAL" clId="{5559C50B-B3BB-E74A-A13C-18495A5156CD}" dt="2022-03-04T13:11:06.673" v="92" actId="2696"/>
        <pc:sldMkLst>
          <pc:docMk/>
          <pc:sldMk cId="21013315" sldId="2146845563"/>
        </pc:sldMkLst>
      </pc:sldChg>
      <pc:sldChg chg="del">
        <pc:chgData name="Jane Wells" userId="7b19a14d-b2c6-4c8a-85ab-983ed1cf559d" providerId="ADAL" clId="{5559C50B-B3BB-E74A-A13C-18495A5156CD}" dt="2022-03-04T13:11:09.044" v="93" actId="2696"/>
        <pc:sldMkLst>
          <pc:docMk/>
          <pc:sldMk cId="944292892" sldId="2146845564"/>
        </pc:sldMkLst>
      </pc:sldChg>
      <pc:sldChg chg="del">
        <pc:chgData name="Jane Wells" userId="7b19a14d-b2c6-4c8a-85ab-983ed1cf559d" providerId="ADAL" clId="{5559C50B-B3BB-E74A-A13C-18495A5156CD}" dt="2022-03-04T13:11:56.900" v="97" actId="2696"/>
        <pc:sldMkLst>
          <pc:docMk/>
          <pc:sldMk cId="765182520" sldId="2146845565"/>
        </pc:sldMkLst>
      </pc:sldChg>
      <pc:sldChg chg="del">
        <pc:chgData name="Jane Wells" userId="7b19a14d-b2c6-4c8a-85ab-983ed1cf559d" providerId="ADAL" clId="{5559C50B-B3BB-E74A-A13C-18495A5156CD}" dt="2022-03-04T13:11:57.424" v="98" actId="2696"/>
        <pc:sldMkLst>
          <pc:docMk/>
          <pc:sldMk cId="3824859867" sldId="2146845566"/>
        </pc:sldMkLst>
      </pc:sldChg>
      <pc:sldChg chg="modSp add del mod">
        <pc:chgData name="Jane Wells" userId="7b19a14d-b2c6-4c8a-85ab-983ed1cf559d" providerId="ADAL" clId="{5559C50B-B3BB-E74A-A13C-18495A5156CD}" dt="2022-03-04T12:52:12.199" v="7" actId="2696"/>
        <pc:sldMkLst>
          <pc:docMk/>
          <pc:sldMk cId="3294927357" sldId="2146845567"/>
        </pc:sldMkLst>
        <pc:spChg chg="mod">
          <ac:chgData name="Jane Wells" userId="7b19a14d-b2c6-4c8a-85ab-983ed1cf559d" providerId="ADAL" clId="{5559C50B-B3BB-E74A-A13C-18495A5156CD}" dt="2022-03-04T12:52:08.231" v="6" actId="1076"/>
          <ac:spMkLst>
            <pc:docMk/>
            <pc:sldMk cId="3294927357" sldId="2146845567"/>
            <ac:spMk id="10" creationId="{03943DDB-7DBF-4A9B-BA84-B74514783B34}"/>
          </ac:spMkLst>
        </pc:spChg>
      </pc:sldChg>
      <pc:sldChg chg="add del">
        <pc:chgData name="Jane Wells" userId="7b19a14d-b2c6-4c8a-85ab-983ed1cf559d" providerId="ADAL" clId="{5559C50B-B3BB-E74A-A13C-18495A5156CD}" dt="2022-03-04T12:52:13.037" v="8" actId="2696"/>
        <pc:sldMkLst>
          <pc:docMk/>
          <pc:sldMk cId="1266860561" sldId="2146845568"/>
        </pc:sldMkLst>
      </pc:sldChg>
      <pc:sldChg chg="mod modShow">
        <pc:chgData name="Jane Wells" userId="7b19a14d-b2c6-4c8a-85ab-983ed1cf559d" providerId="ADAL" clId="{5559C50B-B3BB-E74A-A13C-18495A5156CD}" dt="2022-03-04T14:17:30.671" v="812" actId="729"/>
        <pc:sldMkLst>
          <pc:docMk/>
          <pc:sldMk cId="183433776" sldId="2146845570"/>
        </pc:sldMkLst>
      </pc:sldChg>
      <pc:sldChg chg="mod modShow">
        <pc:chgData name="Jane Wells" userId="7b19a14d-b2c6-4c8a-85ab-983ed1cf559d" providerId="ADAL" clId="{5559C50B-B3BB-E74A-A13C-18495A5156CD}" dt="2022-03-04T14:17:46.369" v="814" actId="729"/>
        <pc:sldMkLst>
          <pc:docMk/>
          <pc:sldMk cId="3350864815" sldId="2146845571"/>
        </pc:sldMkLst>
      </pc:sldChg>
      <pc:sldChg chg="del">
        <pc:chgData name="Jane Wells" userId="7b19a14d-b2c6-4c8a-85ab-983ed1cf559d" providerId="ADAL" clId="{5559C50B-B3BB-E74A-A13C-18495A5156CD}" dt="2022-03-04T12:53:35.056" v="13" actId="2696"/>
        <pc:sldMkLst>
          <pc:docMk/>
          <pc:sldMk cId="66531123" sldId="2146845572"/>
        </pc:sldMkLst>
      </pc:sldChg>
      <pc:sldChg chg="mod modShow">
        <pc:chgData name="Jane Wells" userId="7b19a14d-b2c6-4c8a-85ab-983ed1cf559d" providerId="ADAL" clId="{5559C50B-B3BB-E74A-A13C-18495A5156CD}" dt="2022-03-04T14:18:02.355" v="817" actId="729"/>
        <pc:sldMkLst>
          <pc:docMk/>
          <pc:sldMk cId="3437051079" sldId="2146845573"/>
        </pc:sldMkLst>
      </pc:sldChg>
      <pc:sldChg chg="del">
        <pc:chgData name="Jane Wells" userId="7b19a14d-b2c6-4c8a-85ab-983ed1cf559d" providerId="ADAL" clId="{5559C50B-B3BB-E74A-A13C-18495A5156CD}" dt="2022-03-04T12:57:51.763" v="20" actId="2696"/>
        <pc:sldMkLst>
          <pc:docMk/>
          <pc:sldMk cId="3983217618" sldId="2146845574"/>
        </pc:sldMkLst>
      </pc:sldChg>
      <pc:sldChg chg="del">
        <pc:chgData name="Jane Wells" userId="7b19a14d-b2c6-4c8a-85ab-983ed1cf559d" providerId="ADAL" clId="{5559C50B-B3BB-E74A-A13C-18495A5156CD}" dt="2022-03-04T14:18:14.602" v="819" actId="2696"/>
        <pc:sldMkLst>
          <pc:docMk/>
          <pc:sldMk cId="1566122318" sldId="2146845575"/>
        </pc:sldMkLst>
      </pc:sldChg>
      <pc:sldChg chg="delSp modSp mod">
        <pc:chgData name="Jane Wells" userId="7b19a14d-b2c6-4c8a-85ab-983ed1cf559d" providerId="ADAL" clId="{5559C50B-B3BB-E74A-A13C-18495A5156CD}" dt="2022-03-04T13:07:55.778" v="71" actId="478"/>
        <pc:sldMkLst>
          <pc:docMk/>
          <pc:sldMk cId="1636213055" sldId="2146845579"/>
        </pc:sldMkLst>
        <pc:spChg chg="del mod">
          <ac:chgData name="Jane Wells" userId="7b19a14d-b2c6-4c8a-85ab-983ed1cf559d" providerId="ADAL" clId="{5559C50B-B3BB-E74A-A13C-18495A5156CD}" dt="2022-03-04T13:07:55.778" v="71" actId="478"/>
          <ac:spMkLst>
            <pc:docMk/>
            <pc:sldMk cId="1636213055" sldId="2146845579"/>
            <ac:spMk id="10" creationId="{E417D1B6-772A-4D6D-AA12-D5C63F50036C}"/>
          </ac:spMkLst>
        </pc:spChg>
      </pc:sldChg>
      <pc:sldChg chg="delSp modSp mod">
        <pc:chgData name="Jane Wells" userId="7b19a14d-b2c6-4c8a-85ab-983ed1cf559d" providerId="ADAL" clId="{5559C50B-B3BB-E74A-A13C-18495A5156CD}" dt="2022-03-04T13:21:06.257" v="141" actId="478"/>
        <pc:sldMkLst>
          <pc:docMk/>
          <pc:sldMk cId="4283477113" sldId="2146845592"/>
        </pc:sldMkLst>
        <pc:spChg chg="del mod">
          <ac:chgData name="Jane Wells" userId="7b19a14d-b2c6-4c8a-85ab-983ed1cf559d" providerId="ADAL" clId="{5559C50B-B3BB-E74A-A13C-18495A5156CD}" dt="2022-03-04T13:21:06.257" v="141" actId="478"/>
          <ac:spMkLst>
            <pc:docMk/>
            <pc:sldMk cId="4283477113" sldId="2146845592"/>
            <ac:spMk id="2" creationId="{97DDD1E6-53DB-497B-8FC8-48D6EF80E0A8}"/>
          </ac:spMkLst>
        </pc:spChg>
      </pc:sldChg>
      <pc:sldChg chg="delSp modSp mod">
        <pc:chgData name="Jane Wells" userId="7b19a14d-b2c6-4c8a-85ab-983ed1cf559d" providerId="ADAL" clId="{5559C50B-B3BB-E74A-A13C-18495A5156CD}" dt="2022-03-04T13:21:34.246" v="142" actId="478"/>
        <pc:sldMkLst>
          <pc:docMk/>
          <pc:sldMk cId="1113421674" sldId="2146845593"/>
        </pc:sldMkLst>
        <pc:spChg chg="del mod">
          <ac:chgData name="Jane Wells" userId="7b19a14d-b2c6-4c8a-85ab-983ed1cf559d" providerId="ADAL" clId="{5559C50B-B3BB-E74A-A13C-18495A5156CD}" dt="2022-03-04T13:21:34.246" v="142" actId="478"/>
          <ac:spMkLst>
            <pc:docMk/>
            <pc:sldMk cId="1113421674" sldId="2146845593"/>
            <ac:spMk id="8" creationId="{8B114366-0AAC-454A-BDD1-DB9FE2063544}"/>
          </ac:spMkLst>
        </pc:spChg>
      </pc:sldChg>
      <pc:sldChg chg="modSp mod">
        <pc:chgData name="Jane Wells" userId="7b19a14d-b2c6-4c8a-85ab-983ed1cf559d" providerId="ADAL" clId="{5559C50B-B3BB-E74A-A13C-18495A5156CD}" dt="2022-03-04T13:12:39.618" v="112" actId="20577"/>
        <pc:sldMkLst>
          <pc:docMk/>
          <pc:sldMk cId="189598700" sldId="2146845632"/>
        </pc:sldMkLst>
        <pc:spChg chg="mod">
          <ac:chgData name="Jane Wells" userId="7b19a14d-b2c6-4c8a-85ab-983ed1cf559d" providerId="ADAL" clId="{5559C50B-B3BB-E74A-A13C-18495A5156CD}" dt="2022-03-04T13:12:39.618" v="112" actId="20577"/>
          <ac:spMkLst>
            <pc:docMk/>
            <pc:sldMk cId="189598700" sldId="2146845632"/>
            <ac:spMk id="19" creationId="{22852F29-1C60-4EF9-972D-84EDDDE564CF}"/>
          </ac:spMkLst>
        </pc:spChg>
      </pc:sldChg>
      <pc:sldChg chg="modSp mod">
        <pc:chgData name="Jane Wells" userId="7b19a14d-b2c6-4c8a-85ab-983ed1cf559d" providerId="ADAL" clId="{5559C50B-B3BB-E74A-A13C-18495A5156CD}" dt="2022-03-04T13:13:08.887" v="126" actId="20577"/>
        <pc:sldMkLst>
          <pc:docMk/>
          <pc:sldMk cId="145235073" sldId="2146845633"/>
        </pc:sldMkLst>
        <pc:spChg chg="mod">
          <ac:chgData name="Jane Wells" userId="7b19a14d-b2c6-4c8a-85ab-983ed1cf559d" providerId="ADAL" clId="{5559C50B-B3BB-E74A-A13C-18495A5156CD}" dt="2022-03-04T13:13:08.887" v="126" actId="20577"/>
          <ac:spMkLst>
            <pc:docMk/>
            <pc:sldMk cId="145235073" sldId="2146845633"/>
            <ac:spMk id="10" creationId="{C64522DD-1D6B-4C22-A51D-FE2BAA39558B}"/>
          </ac:spMkLst>
        </pc:spChg>
      </pc:sldChg>
      <pc:sldChg chg="modNotesTx">
        <pc:chgData name="Jane Wells" userId="7b19a14d-b2c6-4c8a-85ab-983ed1cf559d" providerId="ADAL" clId="{5559C50B-B3BB-E74A-A13C-18495A5156CD}" dt="2022-03-04T14:08:47.875" v="730" actId="20577"/>
        <pc:sldMkLst>
          <pc:docMk/>
          <pc:sldMk cId="243061899" sldId="2146845647"/>
        </pc:sldMkLst>
      </pc:sldChg>
      <pc:sldChg chg="addSp delSp modSp mod">
        <pc:chgData name="Jane Wells" userId="7b19a14d-b2c6-4c8a-85ab-983ed1cf559d" providerId="ADAL" clId="{5559C50B-B3BB-E74A-A13C-18495A5156CD}" dt="2022-03-04T13:49:54.841" v="174" actId="478"/>
        <pc:sldMkLst>
          <pc:docMk/>
          <pc:sldMk cId="3967285293" sldId="2146845652"/>
        </pc:sldMkLst>
        <pc:spChg chg="del">
          <ac:chgData name="Jane Wells" userId="7b19a14d-b2c6-4c8a-85ab-983ed1cf559d" providerId="ADAL" clId="{5559C50B-B3BB-E74A-A13C-18495A5156CD}" dt="2022-03-04T13:16:27.120" v="127" actId="478"/>
          <ac:spMkLst>
            <pc:docMk/>
            <pc:sldMk cId="3967285293" sldId="2146845652"/>
            <ac:spMk id="2" creationId="{482BE4F7-BCAA-4C94-9A4A-426884866557}"/>
          </ac:spMkLst>
        </pc:spChg>
        <pc:spChg chg="del">
          <ac:chgData name="Jane Wells" userId="7b19a14d-b2c6-4c8a-85ab-983ed1cf559d" providerId="ADAL" clId="{5559C50B-B3BB-E74A-A13C-18495A5156CD}" dt="2022-03-04T13:49:54.841" v="174" actId="478"/>
          <ac:spMkLst>
            <pc:docMk/>
            <pc:sldMk cId="3967285293" sldId="2146845652"/>
            <ac:spMk id="7" creationId="{8111468C-0EBF-4773-AE36-652DDD4296B2}"/>
          </ac:spMkLst>
        </pc:spChg>
        <pc:spChg chg="add mod">
          <ac:chgData name="Jane Wells" userId="7b19a14d-b2c6-4c8a-85ab-983ed1cf559d" providerId="ADAL" clId="{5559C50B-B3BB-E74A-A13C-18495A5156CD}" dt="2022-03-04T13:48:38.103" v="159" actId="207"/>
          <ac:spMkLst>
            <pc:docMk/>
            <pc:sldMk cId="3967285293" sldId="2146845652"/>
            <ac:spMk id="10" creationId="{1C6F2CDE-AE62-9F43-B028-C07AE2308D01}"/>
          </ac:spMkLst>
        </pc:spChg>
      </pc:sldChg>
      <pc:sldChg chg="addSp delSp modSp mod">
        <pc:chgData name="Jane Wells" userId="7b19a14d-b2c6-4c8a-85ab-983ed1cf559d" providerId="ADAL" clId="{5559C50B-B3BB-E74A-A13C-18495A5156CD}" dt="2022-03-04T13:49:51.795" v="173" actId="478"/>
        <pc:sldMkLst>
          <pc:docMk/>
          <pc:sldMk cId="2783199138" sldId="2146845653"/>
        </pc:sldMkLst>
        <pc:spChg chg="del">
          <ac:chgData name="Jane Wells" userId="7b19a14d-b2c6-4c8a-85ab-983ed1cf559d" providerId="ADAL" clId="{5559C50B-B3BB-E74A-A13C-18495A5156CD}" dt="2022-03-04T13:49:51.795" v="173" actId="478"/>
          <ac:spMkLst>
            <pc:docMk/>
            <pc:sldMk cId="2783199138" sldId="2146845653"/>
            <ac:spMk id="11" creationId="{6AAA6DC2-BBA1-4B05-AD08-4E9E4C90520F}"/>
          </ac:spMkLst>
        </pc:spChg>
        <pc:spChg chg="add del mod">
          <ac:chgData name="Jane Wells" userId="7b19a14d-b2c6-4c8a-85ab-983ed1cf559d" providerId="ADAL" clId="{5559C50B-B3BB-E74A-A13C-18495A5156CD}" dt="2022-03-04T13:48:49.238" v="161" actId="478"/>
          <ac:spMkLst>
            <pc:docMk/>
            <pc:sldMk cId="2783199138" sldId="2146845653"/>
            <ac:spMk id="12" creationId="{F86C2521-FF62-D948-9A8E-50EEBEE98BAB}"/>
          </ac:spMkLst>
        </pc:spChg>
        <pc:spChg chg="add mod">
          <ac:chgData name="Jane Wells" userId="7b19a14d-b2c6-4c8a-85ab-983ed1cf559d" providerId="ADAL" clId="{5559C50B-B3BB-E74A-A13C-18495A5156CD}" dt="2022-03-04T13:48:46.814" v="160"/>
          <ac:spMkLst>
            <pc:docMk/>
            <pc:sldMk cId="2783199138" sldId="2146845653"/>
            <ac:spMk id="13" creationId="{32274DF1-701B-0641-99EF-3678C683128E}"/>
          </ac:spMkLst>
        </pc:spChg>
      </pc:sldChg>
      <pc:sldChg chg="addSp delSp modSp mod">
        <pc:chgData name="Jane Wells" userId="7b19a14d-b2c6-4c8a-85ab-983ed1cf559d" providerId="ADAL" clId="{5559C50B-B3BB-E74A-A13C-18495A5156CD}" dt="2022-03-04T13:48:57.456" v="163" actId="478"/>
        <pc:sldMkLst>
          <pc:docMk/>
          <pc:sldMk cId="3526348328" sldId="2146845664"/>
        </pc:sldMkLst>
        <pc:spChg chg="add del mod">
          <ac:chgData name="Jane Wells" userId="7b19a14d-b2c6-4c8a-85ab-983ed1cf559d" providerId="ADAL" clId="{5559C50B-B3BB-E74A-A13C-18495A5156CD}" dt="2022-03-04T13:48:57.456" v="163" actId="478"/>
          <ac:spMkLst>
            <pc:docMk/>
            <pc:sldMk cId="3526348328" sldId="2146845664"/>
            <ac:spMk id="10" creationId="{1E66C689-12AC-AB40-8B35-CAB3C5F540DB}"/>
          </ac:spMkLst>
        </pc:spChg>
        <pc:spChg chg="add mod">
          <ac:chgData name="Jane Wells" userId="7b19a14d-b2c6-4c8a-85ab-983ed1cf559d" providerId="ADAL" clId="{5559C50B-B3BB-E74A-A13C-18495A5156CD}" dt="2022-03-04T13:48:55.585" v="162"/>
          <ac:spMkLst>
            <pc:docMk/>
            <pc:sldMk cId="3526348328" sldId="2146845664"/>
            <ac:spMk id="11" creationId="{2DAA010C-82C7-2447-9E37-2267D58D1E54}"/>
          </ac:spMkLst>
        </pc:spChg>
      </pc:sldChg>
      <pc:sldChg chg="addSp delSp modSp mod">
        <pc:chgData name="Jane Wells" userId="7b19a14d-b2c6-4c8a-85ab-983ed1cf559d" providerId="ADAL" clId="{5559C50B-B3BB-E74A-A13C-18495A5156CD}" dt="2022-03-04T13:49:02.217" v="165"/>
        <pc:sldMkLst>
          <pc:docMk/>
          <pc:sldMk cId="3152471343" sldId="2146845665"/>
        </pc:sldMkLst>
        <pc:spChg chg="add del mod">
          <ac:chgData name="Jane Wells" userId="7b19a14d-b2c6-4c8a-85ab-983ed1cf559d" providerId="ADAL" clId="{5559C50B-B3BB-E74A-A13C-18495A5156CD}" dt="2022-03-04T13:49:01.236" v="164" actId="478"/>
          <ac:spMkLst>
            <pc:docMk/>
            <pc:sldMk cId="3152471343" sldId="2146845665"/>
            <ac:spMk id="10" creationId="{9152EBB5-44FD-FE4D-8620-D1C0CA8F5CEB}"/>
          </ac:spMkLst>
        </pc:spChg>
        <pc:spChg chg="add mod">
          <ac:chgData name="Jane Wells" userId="7b19a14d-b2c6-4c8a-85ab-983ed1cf559d" providerId="ADAL" clId="{5559C50B-B3BB-E74A-A13C-18495A5156CD}" dt="2022-03-04T13:49:02.217" v="165"/>
          <ac:spMkLst>
            <pc:docMk/>
            <pc:sldMk cId="3152471343" sldId="2146845665"/>
            <ac:spMk id="11" creationId="{555A9120-DC16-9F4B-AEC1-587F655CB1DE}"/>
          </ac:spMkLst>
        </pc:spChg>
      </pc:sldChg>
      <pc:sldChg chg="addSp delSp modSp mod">
        <pc:chgData name="Jane Wells" userId="7b19a14d-b2c6-4c8a-85ab-983ed1cf559d" providerId="ADAL" clId="{5559C50B-B3BB-E74A-A13C-18495A5156CD}" dt="2022-03-04T13:49:07.944" v="167" actId="478"/>
        <pc:sldMkLst>
          <pc:docMk/>
          <pc:sldMk cId="747322156" sldId="2146845666"/>
        </pc:sldMkLst>
        <pc:spChg chg="add del mod">
          <ac:chgData name="Jane Wells" userId="7b19a14d-b2c6-4c8a-85ab-983ed1cf559d" providerId="ADAL" clId="{5559C50B-B3BB-E74A-A13C-18495A5156CD}" dt="2022-03-04T13:49:07.944" v="167" actId="478"/>
          <ac:spMkLst>
            <pc:docMk/>
            <pc:sldMk cId="747322156" sldId="2146845666"/>
            <ac:spMk id="10" creationId="{B5886F61-CAC4-D141-9B71-7F1A95458545}"/>
          </ac:spMkLst>
        </pc:spChg>
        <pc:spChg chg="add mod">
          <ac:chgData name="Jane Wells" userId="7b19a14d-b2c6-4c8a-85ab-983ed1cf559d" providerId="ADAL" clId="{5559C50B-B3BB-E74A-A13C-18495A5156CD}" dt="2022-03-04T13:49:06.172" v="166"/>
          <ac:spMkLst>
            <pc:docMk/>
            <pc:sldMk cId="747322156" sldId="2146845666"/>
            <ac:spMk id="11" creationId="{B8AD2A14-173E-0F49-86FF-6A446C5097CF}"/>
          </ac:spMkLst>
        </pc:spChg>
      </pc:sldChg>
      <pc:sldChg chg="addSp delSp modSp mod">
        <pc:chgData name="Jane Wells" userId="7b19a14d-b2c6-4c8a-85ab-983ed1cf559d" providerId="ADAL" clId="{5559C50B-B3BB-E74A-A13C-18495A5156CD}" dt="2022-03-04T13:49:14.173" v="169"/>
        <pc:sldMkLst>
          <pc:docMk/>
          <pc:sldMk cId="1141272108" sldId="2146845667"/>
        </pc:sldMkLst>
        <pc:spChg chg="add del mod">
          <ac:chgData name="Jane Wells" userId="7b19a14d-b2c6-4c8a-85ab-983ed1cf559d" providerId="ADAL" clId="{5559C50B-B3BB-E74A-A13C-18495A5156CD}" dt="2022-03-04T13:49:13.688" v="168" actId="478"/>
          <ac:spMkLst>
            <pc:docMk/>
            <pc:sldMk cId="1141272108" sldId="2146845667"/>
            <ac:spMk id="13" creationId="{6B7C8E10-34D0-BF40-B7A3-9B2EE1A2CEE1}"/>
          </ac:spMkLst>
        </pc:spChg>
        <pc:spChg chg="add mod">
          <ac:chgData name="Jane Wells" userId="7b19a14d-b2c6-4c8a-85ab-983ed1cf559d" providerId="ADAL" clId="{5559C50B-B3BB-E74A-A13C-18495A5156CD}" dt="2022-03-04T13:49:14.173" v="169"/>
          <ac:spMkLst>
            <pc:docMk/>
            <pc:sldMk cId="1141272108" sldId="2146845667"/>
            <ac:spMk id="14" creationId="{D1322F8D-827A-8B4F-A918-C0C5AE58D3C9}"/>
          </ac:spMkLst>
        </pc:spChg>
      </pc:sldChg>
      <pc:sldChg chg="addSp delSp modSp mod">
        <pc:chgData name="Jane Wells" userId="7b19a14d-b2c6-4c8a-85ab-983ed1cf559d" providerId="ADAL" clId="{5559C50B-B3BB-E74A-A13C-18495A5156CD}" dt="2022-03-04T13:49:43.041" v="172" actId="478"/>
        <pc:sldMkLst>
          <pc:docMk/>
          <pc:sldMk cId="3383316480" sldId="2146845670"/>
        </pc:sldMkLst>
        <pc:spChg chg="del">
          <ac:chgData name="Jane Wells" userId="7b19a14d-b2c6-4c8a-85ab-983ed1cf559d" providerId="ADAL" clId="{5559C50B-B3BB-E74A-A13C-18495A5156CD}" dt="2022-03-04T13:49:43.041" v="172" actId="478"/>
          <ac:spMkLst>
            <pc:docMk/>
            <pc:sldMk cId="3383316480" sldId="2146845670"/>
            <ac:spMk id="10" creationId="{B17A472C-CC2D-4DD7-8A76-D6B25BEA2FBA}"/>
          </ac:spMkLst>
        </pc:spChg>
        <pc:spChg chg="add del mod">
          <ac:chgData name="Jane Wells" userId="7b19a14d-b2c6-4c8a-85ab-983ed1cf559d" providerId="ADAL" clId="{5559C50B-B3BB-E74A-A13C-18495A5156CD}" dt="2022-03-04T13:49:20.462" v="170" actId="478"/>
          <ac:spMkLst>
            <pc:docMk/>
            <pc:sldMk cId="3383316480" sldId="2146845670"/>
            <ac:spMk id="12" creationId="{82EF8AC2-8F33-5D48-B952-C67BB4712224}"/>
          </ac:spMkLst>
        </pc:spChg>
        <pc:spChg chg="add mod">
          <ac:chgData name="Jane Wells" userId="7b19a14d-b2c6-4c8a-85ab-983ed1cf559d" providerId="ADAL" clId="{5559C50B-B3BB-E74A-A13C-18495A5156CD}" dt="2022-03-04T13:49:20.994" v="171"/>
          <ac:spMkLst>
            <pc:docMk/>
            <pc:sldMk cId="3383316480" sldId="2146845670"/>
            <ac:spMk id="13" creationId="{1DB55A3A-D18A-2A46-9DCC-3A8FB135D3D8}"/>
          </ac:spMkLst>
        </pc:spChg>
      </pc:sldChg>
      <pc:sldChg chg="modSp mod">
        <pc:chgData name="Jane Wells" userId="7b19a14d-b2c6-4c8a-85ab-983ed1cf559d" providerId="ADAL" clId="{5559C50B-B3BB-E74A-A13C-18495A5156CD}" dt="2022-03-04T13:18:33.067" v="132" actId="20577"/>
        <pc:sldMkLst>
          <pc:docMk/>
          <pc:sldMk cId="4128660171" sldId="2146845673"/>
        </pc:sldMkLst>
        <pc:spChg chg="mod">
          <ac:chgData name="Jane Wells" userId="7b19a14d-b2c6-4c8a-85ab-983ed1cf559d" providerId="ADAL" clId="{5559C50B-B3BB-E74A-A13C-18495A5156CD}" dt="2022-03-04T13:18:33.067" v="132" actId="20577"/>
          <ac:spMkLst>
            <pc:docMk/>
            <pc:sldMk cId="4128660171" sldId="2146845673"/>
            <ac:spMk id="4" creationId="{DABE83DC-3F0F-4CA6-A71A-A26425CD5AA2}"/>
          </ac:spMkLst>
        </pc:spChg>
      </pc:sldChg>
      <pc:sldChg chg="modSp mod">
        <pc:chgData name="Jane Wells" userId="7b19a14d-b2c6-4c8a-85ab-983ed1cf559d" providerId="ADAL" clId="{5559C50B-B3BB-E74A-A13C-18495A5156CD}" dt="2022-03-04T13:18:39.970" v="137" actId="20577"/>
        <pc:sldMkLst>
          <pc:docMk/>
          <pc:sldMk cId="2886898210" sldId="2146845674"/>
        </pc:sldMkLst>
        <pc:spChg chg="mod">
          <ac:chgData name="Jane Wells" userId="7b19a14d-b2c6-4c8a-85ab-983ed1cf559d" providerId="ADAL" clId="{5559C50B-B3BB-E74A-A13C-18495A5156CD}" dt="2022-03-04T13:18:39.970" v="137" actId="20577"/>
          <ac:spMkLst>
            <pc:docMk/>
            <pc:sldMk cId="2886898210" sldId="2146845674"/>
            <ac:spMk id="4" creationId="{794CFC0B-6B1B-4AB3-8D0F-77637E29B693}"/>
          </ac:spMkLst>
        </pc:spChg>
      </pc:sldChg>
      <pc:sldChg chg="mod modShow">
        <pc:chgData name="Jane Wells" userId="7b19a14d-b2c6-4c8a-85ab-983ed1cf559d" providerId="ADAL" clId="{5559C50B-B3BB-E74A-A13C-18495A5156CD}" dt="2022-03-04T14:17:38.574" v="813" actId="729"/>
        <pc:sldMkLst>
          <pc:docMk/>
          <pc:sldMk cId="262641691" sldId="2146845677"/>
        </pc:sldMkLst>
      </pc:sldChg>
      <pc:sldChg chg="addSp delSp modSp add mod modShow">
        <pc:chgData name="Jane Wells" userId="7b19a14d-b2c6-4c8a-85ab-983ed1cf559d" providerId="ADAL" clId="{5559C50B-B3BB-E74A-A13C-18495A5156CD}" dt="2022-03-04T14:17:52.830" v="815" actId="729"/>
        <pc:sldMkLst>
          <pc:docMk/>
          <pc:sldMk cId="1376882236" sldId="2146845684"/>
        </pc:sldMkLst>
        <pc:spChg chg="add del">
          <ac:chgData name="Jane Wells" userId="7b19a14d-b2c6-4c8a-85ab-983ed1cf559d" providerId="ADAL" clId="{5559C50B-B3BB-E74A-A13C-18495A5156CD}" dt="2022-03-04T12:53:22.420" v="11" actId="22"/>
          <ac:spMkLst>
            <pc:docMk/>
            <pc:sldMk cId="1376882236" sldId="2146845684"/>
            <ac:spMk id="12" creationId="{22FC38F0-11C2-F340-9A92-4B077C937D2C}"/>
          </ac:spMkLst>
        </pc:spChg>
        <pc:spChg chg="add mod">
          <ac:chgData name="Jane Wells" userId="7b19a14d-b2c6-4c8a-85ab-983ed1cf559d" providerId="ADAL" clId="{5559C50B-B3BB-E74A-A13C-18495A5156CD}" dt="2022-03-04T12:53:28.746" v="12"/>
          <ac:spMkLst>
            <pc:docMk/>
            <pc:sldMk cId="1376882236" sldId="2146845684"/>
            <ac:spMk id="13" creationId="{A02B7E52-E524-7647-8C1D-FA9774D9E3F0}"/>
          </ac:spMkLst>
        </pc:spChg>
      </pc:sldChg>
      <pc:sldChg chg="add del">
        <pc:chgData name="Jane Wells" userId="7b19a14d-b2c6-4c8a-85ab-983ed1cf559d" providerId="ADAL" clId="{5559C50B-B3BB-E74A-A13C-18495A5156CD}" dt="2022-03-04T12:51:09.662" v="5"/>
        <pc:sldMkLst>
          <pc:docMk/>
          <pc:sldMk cId="2945699739" sldId="2146845684"/>
        </pc:sldMkLst>
      </pc:sldChg>
      <pc:sldChg chg="add del">
        <pc:chgData name="Jane Wells" userId="7b19a14d-b2c6-4c8a-85ab-983ed1cf559d" providerId="ADAL" clId="{5559C50B-B3BB-E74A-A13C-18495A5156CD}" dt="2022-03-04T12:56:45.088" v="15"/>
        <pc:sldMkLst>
          <pc:docMk/>
          <pc:sldMk cId="2546854030" sldId="2146845685"/>
        </pc:sldMkLst>
      </pc:sldChg>
      <pc:sldChg chg="add mod modShow">
        <pc:chgData name="Jane Wells" userId="7b19a14d-b2c6-4c8a-85ab-983ed1cf559d" providerId="ADAL" clId="{5559C50B-B3BB-E74A-A13C-18495A5156CD}" dt="2022-03-04T14:17:56.967" v="816" actId="729"/>
        <pc:sldMkLst>
          <pc:docMk/>
          <pc:sldMk cId="3968358377" sldId="2146845685"/>
        </pc:sldMkLst>
      </pc:sldChg>
      <pc:sldChg chg="add del">
        <pc:chgData name="Jane Wells" userId="7b19a14d-b2c6-4c8a-85ab-983ed1cf559d" providerId="ADAL" clId="{5559C50B-B3BB-E74A-A13C-18495A5156CD}" dt="2022-03-04T12:57:47.741" v="18"/>
        <pc:sldMkLst>
          <pc:docMk/>
          <pc:sldMk cId="979946253" sldId="2146845686"/>
        </pc:sldMkLst>
      </pc:sldChg>
      <pc:sldChg chg="add mod modShow">
        <pc:chgData name="Jane Wells" userId="7b19a14d-b2c6-4c8a-85ab-983ed1cf559d" providerId="ADAL" clId="{5559C50B-B3BB-E74A-A13C-18495A5156CD}" dt="2022-03-04T14:18:12.919" v="818" actId="729"/>
        <pc:sldMkLst>
          <pc:docMk/>
          <pc:sldMk cId="3309702202" sldId="2146845686"/>
        </pc:sldMkLst>
      </pc:sldChg>
      <pc:sldChg chg="add">
        <pc:chgData name="Jane Wells" userId="7b19a14d-b2c6-4c8a-85ab-983ed1cf559d" providerId="ADAL" clId="{5559C50B-B3BB-E74A-A13C-18495A5156CD}" dt="2022-03-04T12:59:07.828" v="23"/>
        <pc:sldMkLst>
          <pc:docMk/>
          <pc:sldMk cId="1219161030" sldId="2146845687"/>
        </pc:sldMkLst>
      </pc:sldChg>
      <pc:sldChg chg="add del">
        <pc:chgData name="Jane Wells" userId="7b19a14d-b2c6-4c8a-85ab-983ed1cf559d" providerId="ADAL" clId="{5559C50B-B3BB-E74A-A13C-18495A5156CD}" dt="2022-03-04T12:59:07.739" v="22"/>
        <pc:sldMkLst>
          <pc:docMk/>
          <pc:sldMk cId="3075626546" sldId="2146845687"/>
        </pc:sldMkLst>
      </pc:sldChg>
      <pc:sldChg chg="add del">
        <pc:chgData name="Jane Wells" userId="7b19a14d-b2c6-4c8a-85ab-983ed1cf559d" providerId="ADAL" clId="{5559C50B-B3BB-E74A-A13C-18495A5156CD}" dt="2022-03-04T12:59:07.739" v="22"/>
        <pc:sldMkLst>
          <pc:docMk/>
          <pc:sldMk cId="85418990" sldId="2146845688"/>
        </pc:sldMkLst>
      </pc:sldChg>
      <pc:sldChg chg="add">
        <pc:chgData name="Jane Wells" userId="7b19a14d-b2c6-4c8a-85ab-983ed1cf559d" providerId="ADAL" clId="{5559C50B-B3BB-E74A-A13C-18495A5156CD}" dt="2022-03-04T12:59:07.828" v="23"/>
        <pc:sldMkLst>
          <pc:docMk/>
          <pc:sldMk cId="1904250471" sldId="2146845688"/>
        </pc:sldMkLst>
      </pc:sldChg>
      <pc:sldChg chg="add">
        <pc:chgData name="Jane Wells" userId="7b19a14d-b2c6-4c8a-85ab-983ed1cf559d" providerId="ADAL" clId="{5559C50B-B3BB-E74A-A13C-18495A5156CD}" dt="2022-03-04T13:00:34.389" v="28"/>
        <pc:sldMkLst>
          <pc:docMk/>
          <pc:sldMk cId="2677420033" sldId="2146845689"/>
        </pc:sldMkLst>
      </pc:sldChg>
      <pc:sldChg chg="add del">
        <pc:chgData name="Jane Wells" userId="7b19a14d-b2c6-4c8a-85ab-983ed1cf559d" providerId="ADAL" clId="{5559C50B-B3BB-E74A-A13C-18495A5156CD}" dt="2022-03-04T13:00:34.283" v="27"/>
        <pc:sldMkLst>
          <pc:docMk/>
          <pc:sldMk cId="3300922505" sldId="2146845689"/>
        </pc:sldMkLst>
      </pc:sldChg>
      <pc:sldChg chg="add del">
        <pc:chgData name="Jane Wells" userId="7b19a14d-b2c6-4c8a-85ab-983ed1cf559d" providerId="ADAL" clId="{5559C50B-B3BB-E74A-A13C-18495A5156CD}" dt="2022-03-04T13:00:34.283" v="27"/>
        <pc:sldMkLst>
          <pc:docMk/>
          <pc:sldMk cId="69887489" sldId="2146845690"/>
        </pc:sldMkLst>
      </pc:sldChg>
      <pc:sldChg chg="add">
        <pc:chgData name="Jane Wells" userId="7b19a14d-b2c6-4c8a-85ab-983ed1cf559d" providerId="ADAL" clId="{5559C50B-B3BB-E74A-A13C-18495A5156CD}" dt="2022-03-04T13:00:34.389" v="28"/>
        <pc:sldMkLst>
          <pc:docMk/>
          <pc:sldMk cId="2352957502" sldId="2146845690"/>
        </pc:sldMkLst>
      </pc:sldChg>
      <pc:sldChg chg="add">
        <pc:chgData name="Jane Wells" userId="7b19a14d-b2c6-4c8a-85ab-983ed1cf559d" providerId="ADAL" clId="{5559C50B-B3BB-E74A-A13C-18495A5156CD}" dt="2022-03-04T13:00:34.389" v="28"/>
        <pc:sldMkLst>
          <pc:docMk/>
          <pc:sldMk cId="985928821" sldId="2146845691"/>
        </pc:sldMkLst>
      </pc:sldChg>
      <pc:sldChg chg="add del">
        <pc:chgData name="Jane Wells" userId="7b19a14d-b2c6-4c8a-85ab-983ed1cf559d" providerId="ADAL" clId="{5559C50B-B3BB-E74A-A13C-18495A5156CD}" dt="2022-03-04T13:00:34.283" v="27"/>
        <pc:sldMkLst>
          <pc:docMk/>
          <pc:sldMk cId="1017724301" sldId="2146845691"/>
        </pc:sldMkLst>
      </pc:sldChg>
      <pc:sldChg chg="add">
        <pc:chgData name="Jane Wells" userId="7b19a14d-b2c6-4c8a-85ab-983ed1cf559d" providerId="ADAL" clId="{5559C50B-B3BB-E74A-A13C-18495A5156CD}" dt="2022-03-04T13:00:34.389" v="28"/>
        <pc:sldMkLst>
          <pc:docMk/>
          <pc:sldMk cId="55639866" sldId="2146845692"/>
        </pc:sldMkLst>
      </pc:sldChg>
      <pc:sldChg chg="add del">
        <pc:chgData name="Jane Wells" userId="7b19a14d-b2c6-4c8a-85ab-983ed1cf559d" providerId="ADAL" clId="{5559C50B-B3BB-E74A-A13C-18495A5156CD}" dt="2022-03-04T13:00:34.283" v="27"/>
        <pc:sldMkLst>
          <pc:docMk/>
          <pc:sldMk cId="2698967929" sldId="2146845692"/>
        </pc:sldMkLst>
      </pc:sldChg>
      <pc:sldChg chg="add">
        <pc:chgData name="Jane Wells" userId="7b19a14d-b2c6-4c8a-85ab-983ed1cf559d" providerId="ADAL" clId="{5559C50B-B3BB-E74A-A13C-18495A5156CD}" dt="2022-03-04T13:00:34.389" v="28"/>
        <pc:sldMkLst>
          <pc:docMk/>
          <pc:sldMk cId="455404301" sldId="2146845693"/>
        </pc:sldMkLst>
      </pc:sldChg>
      <pc:sldChg chg="add del">
        <pc:chgData name="Jane Wells" userId="7b19a14d-b2c6-4c8a-85ab-983ed1cf559d" providerId="ADAL" clId="{5559C50B-B3BB-E74A-A13C-18495A5156CD}" dt="2022-03-04T13:00:34.283" v="27"/>
        <pc:sldMkLst>
          <pc:docMk/>
          <pc:sldMk cId="2139029787" sldId="2146845693"/>
        </pc:sldMkLst>
      </pc:sldChg>
      <pc:sldChg chg="add del">
        <pc:chgData name="Jane Wells" userId="7b19a14d-b2c6-4c8a-85ab-983ed1cf559d" providerId="ADAL" clId="{5559C50B-B3BB-E74A-A13C-18495A5156CD}" dt="2022-03-04T13:00:34.283" v="27"/>
        <pc:sldMkLst>
          <pc:docMk/>
          <pc:sldMk cId="2659248225" sldId="2146845694"/>
        </pc:sldMkLst>
      </pc:sldChg>
      <pc:sldChg chg="add">
        <pc:chgData name="Jane Wells" userId="7b19a14d-b2c6-4c8a-85ab-983ed1cf559d" providerId="ADAL" clId="{5559C50B-B3BB-E74A-A13C-18495A5156CD}" dt="2022-03-04T13:00:34.389" v="28"/>
        <pc:sldMkLst>
          <pc:docMk/>
          <pc:sldMk cId="3522255683" sldId="2146845694"/>
        </pc:sldMkLst>
      </pc:sldChg>
      <pc:sldChg chg="add del">
        <pc:chgData name="Jane Wells" userId="7b19a14d-b2c6-4c8a-85ab-983ed1cf559d" providerId="ADAL" clId="{5559C50B-B3BB-E74A-A13C-18495A5156CD}" dt="2022-03-04T13:01:38.853" v="37"/>
        <pc:sldMkLst>
          <pc:docMk/>
          <pc:sldMk cId="1542308423" sldId="2146845695"/>
        </pc:sldMkLst>
      </pc:sldChg>
      <pc:sldChg chg="add del">
        <pc:chgData name="Jane Wells" userId="7b19a14d-b2c6-4c8a-85ab-983ed1cf559d" providerId="ADAL" clId="{5559C50B-B3BB-E74A-A13C-18495A5156CD}" dt="2022-03-04T13:01:38.853" v="37"/>
        <pc:sldMkLst>
          <pc:docMk/>
          <pc:sldMk cId="1316868881" sldId="2146845696"/>
        </pc:sldMkLst>
      </pc:sldChg>
      <pc:sldChg chg="add">
        <pc:chgData name="Jane Wells" userId="7b19a14d-b2c6-4c8a-85ab-983ed1cf559d" providerId="ADAL" clId="{5559C50B-B3BB-E74A-A13C-18495A5156CD}" dt="2022-03-04T13:02:41.855" v="45"/>
        <pc:sldMkLst>
          <pc:docMk/>
          <pc:sldMk cId="367301" sldId="2146845697"/>
        </pc:sldMkLst>
      </pc:sldChg>
      <pc:sldChg chg="add del">
        <pc:chgData name="Jane Wells" userId="7b19a14d-b2c6-4c8a-85ab-983ed1cf559d" providerId="ADAL" clId="{5559C50B-B3BB-E74A-A13C-18495A5156CD}" dt="2022-03-04T13:02:41.786" v="44"/>
        <pc:sldMkLst>
          <pc:docMk/>
          <pc:sldMk cId="3333262536" sldId="2146845697"/>
        </pc:sldMkLst>
      </pc:sldChg>
      <pc:sldChg chg="add del">
        <pc:chgData name="Jane Wells" userId="7b19a14d-b2c6-4c8a-85ab-983ed1cf559d" providerId="ADAL" clId="{5559C50B-B3BB-E74A-A13C-18495A5156CD}" dt="2022-03-04T13:04:52.442" v="48"/>
        <pc:sldMkLst>
          <pc:docMk/>
          <pc:sldMk cId="1033664667" sldId="2146845698"/>
        </pc:sldMkLst>
      </pc:sldChg>
      <pc:sldChg chg="add">
        <pc:chgData name="Jane Wells" userId="7b19a14d-b2c6-4c8a-85ab-983ed1cf559d" providerId="ADAL" clId="{5559C50B-B3BB-E74A-A13C-18495A5156CD}" dt="2022-03-04T13:04:52.491" v="49"/>
        <pc:sldMkLst>
          <pc:docMk/>
          <pc:sldMk cId="3309478037" sldId="2146845698"/>
        </pc:sldMkLst>
      </pc:sldChg>
      <pc:sldChg chg="add">
        <pc:chgData name="Jane Wells" userId="7b19a14d-b2c6-4c8a-85ab-983ed1cf559d" providerId="ADAL" clId="{5559C50B-B3BB-E74A-A13C-18495A5156CD}" dt="2022-03-04T13:04:52.491" v="49"/>
        <pc:sldMkLst>
          <pc:docMk/>
          <pc:sldMk cId="1366693895" sldId="2146845699"/>
        </pc:sldMkLst>
      </pc:sldChg>
      <pc:sldChg chg="add del">
        <pc:chgData name="Jane Wells" userId="7b19a14d-b2c6-4c8a-85ab-983ed1cf559d" providerId="ADAL" clId="{5559C50B-B3BB-E74A-A13C-18495A5156CD}" dt="2022-03-04T13:04:52.442" v="48"/>
        <pc:sldMkLst>
          <pc:docMk/>
          <pc:sldMk cId="3236070182" sldId="2146845699"/>
        </pc:sldMkLst>
      </pc:sldChg>
      <pc:sldChg chg="add del">
        <pc:chgData name="Jane Wells" userId="7b19a14d-b2c6-4c8a-85ab-983ed1cf559d" providerId="ADAL" clId="{5559C50B-B3BB-E74A-A13C-18495A5156CD}" dt="2022-03-04T13:05:38.749" v="52"/>
        <pc:sldMkLst>
          <pc:docMk/>
          <pc:sldMk cId="485618506" sldId="2146845700"/>
        </pc:sldMkLst>
      </pc:sldChg>
      <pc:sldChg chg="add">
        <pc:chgData name="Jane Wells" userId="7b19a14d-b2c6-4c8a-85ab-983ed1cf559d" providerId="ADAL" clId="{5559C50B-B3BB-E74A-A13C-18495A5156CD}" dt="2022-03-04T13:05:38.839" v="53"/>
        <pc:sldMkLst>
          <pc:docMk/>
          <pc:sldMk cId="3987011310" sldId="2146845700"/>
        </pc:sldMkLst>
      </pc:sldChg>
      <pc:sldChg chg="add">
        <pc:chgData name="Jane Wells" userId="7b19a14d-b2c6-4c8a-85ab-983ed1cf559d" providerId="ADAL" clId="{5559C50B-B3BB-E74A-A13C-18495A5156CD}" dt="2022-03-04T13:11:03.293" v="91"/>
        <pc:sldMkLst>
          <pc:docMk/>
          <pc:sldMk cId="1975759394" sldId="2146845701"/>
        </pc:sldMkLst>
      </pc:sldChg>
      <pc:sldChg chg="add del">
        <pc:chgData name="Jane Wells" userId="7b19a14d-b2c6-4c8a-85ab-983ed1cf559d" providerId="ADAL" clId="{5559C50B-B3BB-E74A-A13C-18495A5156CD}" dt="2022-03-04T13:11:03.213" v="90"/>
        <pc:sldMkLst>
          <pc:docMk/>
          <pc:sldMk cId="3890417073" sldId="2146845701"/>
        </pc:sldMkLst>
      </pc:sldChg>
      <pc:sldChg chg="add del">
        <pc:chgData name="Jane Wells" userId="7b19a14d-b2c6-4c8a-85ab-983ed1cf559d" providerId="ADAL" clId="{5559C50B-B3BB-E74A-A13C-18495A5156CD}" dt="2022-03-04T13:11:03.213" v="90"/>
        <pc:sldMkLst>
          <pc:docMk/>
          <pc:sldMk cId="1238600066" sldId="2146845702"/>
        </pc:sldMkLst>
      </pc:sldChg>
      <pc:sldChg chg="add">
        <pc:chgData name="Jane Wells" userId="7b19a14d-b2c6-4c8a-85ab-983ed1cf559d" providerId="ADAL" clId="{5559C50B-B3BB-E74A-A13C-18495A5156CD}" dt="2022-03-04T13:11:03.293" v="91"/>
        <pc:sldMkLst>
          <pc:docMk/>
          <pc:sldMk cId="1547281686" sldId="2146845702"/>
        </pc:sldMkLst>
      </pc:sldChg>
      <pc:sldChg chg="add">
        <pc:chgData name="Jane Wells" userId="7b19a14d-b2c6-4c8a-85ab-983ed1cf559d" providerId="ADAL" clId="{5559C50B-B3BB-E74A-A13C-18495A5156CD}" dt="2022-03-04T13:11:54.090" v="96"/>
        <pc:sldMkLst>
          <pc:docMk/>
          <pc:sldMk cId="1732385765" sldId="2146845703"/>
        </pc:sldMkLst>
      </pc:sldChg>
      <pc:sldChg chg="add del">
        <pc:chgData name="Jane Wells" userId="7b19a14d-b2c6-4c8a-85ab-983ed1cf559d" providerId="ADAL" clId="{5559C50B-B3BB-E74A-A13C-18495A5156CD}" dt="2022-03-04T13:11:54.007" v="95"/>
        <pc:sldMkLst>
          <pc:docMk/>
          <pc:sldMk cId="2857898751" sldId="2146845703"/>
        </pc:sldMkLst>
      </pc:sldChg>
      <pc:sldChg chg="add del">
        <pc:chgData name="Jane Wells" userId="7b19a14d-b2c6-4c8a-85ab-983ed1cf559d" providerId="ADAL" clId="{5559C50B-B3BB-E74A-A13C-18495A5156CD}" dt="2022-03-04T13:11:54.007" v="95"/>
        <pc:sldMkLst>
          <pc:docMk/>
          <pc:sldMk cId="321124745" sldId="2146845704"/>
        </pc:sldMkLst>
      </pc:sldChg>
      <pc:sldChg chg="add">
        <pc:chgData name="Jane Wells" userId="7b19a14d-b2c6-4c8a-85ab-983ed1cf559d" providerId="ADAL" clId="{5559C50B-B3BB-E74A-A13C-18495A5156CD}" dt="2022-03-04T13:11:54.090" v="96"/>
        <pc:sldMkLst>
          <pc:docMk/>
          <pc:sldMk cId="3611369469" sldId="2146845704"/>
        </pc:sldMkLst>
      </pc:sldChg>
      <pc:sldChg chg="modSp add mod">
        <pc:chgData name="Jane Wells" userId="7b19a14d-b2c6-4c8a-85ab-983ed1cf559d" providerId="ADAL" clId="{5559C50B-B3BB-E74A-A13C-18495A5156CD}" dt="2022-03-04T14:04:47.172" v="192" actId="20577"/>
        <pc:sldMkLst>
          <pc:docMk/>
          <pc:sldMk cId="2646631503" sldId="2146845705"/>
        </pc:sldMkLst>
        <pc:spChg chg="mod">
          <ac:chgData name="Jane Wells" userId="7b19a14d-b2c6-4c8a-85ab-983ed1cf559d" providerId="ADAL" clId="{5559C50B-B3BB-E74A-A13C-18495A5156CD}" dt="2022-03-04T14:04:47.172" v="192" actId="20577"/>
          <ac:spMkLst>
            <pc:docMk/>
            <pc:sldMk cId="2646631503" sldId="2146845705"/>
            <ac:spMk id="2" creationId="{E41BF34C-B801-421A-A294-89896DF6D37A}"/>
          </ac:spMkLst>
        </pc:spChg>
      </pc:sldChg>
      <pc:sldChg chg="addSp modSp add mod modNotesTx">
        <pc:chgData name="Jane Wells" userId="7b19a14d-b2c6-4c8a-85ab-983ed1cf559d" providerId="ADAL" clId="{5559C50B-B3BB-E74A-A13C-18495A5156CD}" dt="2022-03-04T14:11:54.009" v="769" actId="20577"/>
        <pc:sldMkLst>
          <pc:docMk/>
          <pc:sldMk cId="1015278484" sldId="2146845706"/>
        </pc:sldMkLst>
        <pc:spChg chg="mod">
          <ac:chgData name="Jane Wells" userId="7b19a14d-b2c6-4c8a-85ab-983ed1cf559d" providerId="ADAL" clId="{5559C50B-B3BB-E74A-A13C-18495A5156CD}" dt="2022-03-04T14:05:17.602" v="238" actId="20577"/>
          <ac:spMkLst>
            <pc:docMk/>
            <pc:sldMk cId="1015278484" sldId="2146845706"/>
            <ac:spMk id="3" creationId="{F0D6F73D-724D-4240-A360-1F4B755F33E7}"/>
          </ac:spMkLst>
        </pc:spChg>
        <pc:spChg chg="add mod">
          <ac:chgData name="Jane Wells" userId="7b19a14d-b2c6-4c8a-85ab-983ed1cf559d" providerId="ADAL" clId="{5559C50B-B3BB-E74A-A13C-18495A5156CD}" dt="2022-03-04T14:11:35.144" v="733"/>
          <ac:spMkLst>
            <pc:docMk/>
            <pc:sldMk cId="1015278484" sldId="2146845706"/>
            <ac:spMk id="5" creationId="{890FA59D-7C95-B347-8175-6E2CD1E16EA4}"/>
          </ac:spMkLst>
        </pc:spChg>
      </pc:sldChg>
      <pc:sldChg chg="modSp add mod modNotesTx">
        <pc:chgData name="Jane Wells" userId="7b19a14d-b2c6-4c8a-85ab-983ed1cf559d" providerId="ADAL" clId="{5559C50B-B3BB-E74A-A13C-18495A5156CD}" dt="2022-03-04T14:13:05.760" v="810" actId="20577"/>
        <pc:sldMkLst>
          <pc:docMk/>
          <pc:sldMk cId="2961995896" sldId="2146845707"/>
        </pc:sldMkLst>
        <pc:spChg chg="mod">
          <ac:chgData name="Jane Wells" userId="7b19a14d-b2c6-4c8a-85ab-983ed1cf559d" providerId="ADAL" clId="{5559C50B-B3BB-E74A-A13C-18495A5156CD}" dt="2022-03-04T14:05:32.739" v="284" actId="20577"/>
          <ac:spMkLst>
            <pc:docMk/>
            <pc:sldMk cId="2961995896" sldId="2146845707"/>
            <ac:spMk id="3" creationId="{F0D6F73D-724D-4240-A360-1F4B755F33E7}"/>
          </ac:spMkLst>
        </pc:spChg>
      </pc:sldChg>
      <pc:sldChg chg="addSp modSp add mod">
        <pc:chgData name="Jane Wells" userId="7b19a14d-b2c6-4c8a-85ab-983ed1cf559d" providerId="ADAL" clId="{5559C50B-B3BB-E74A-A13C-18495A5156CD}" dt="2022-03-04T14:13:35.375" v="811"/>
        <pc:sldMkLst>
          <pc:docMk/>
          <pc:sldMk cId="3254685056" sldId="2146845708"/>
        </pc:sldMkLst>
        <pc:spChg chg="mod">
          <ac:chgData name="Jane Wells" userId="7b19a14d-b2c6-4c8a-85ab-983ed1cf559d" providerId="ADAL" clId="{5559C50B-B3BB-E74A-A13C-18495A5156CD}" dt="2022-03-04T14:05:46.832" v="318" actId="20577"/>
          <ac:spMkLst>
            <pc:docMk/>
            <pc:sldMk cId="3254685056" sldId="2146845708"/>
            <ac:spMk id="3" creationId="{F0D6F73D-724D-4240-A360-1F4B755F33E7}"/>
          </ac:spMkLst>
        </pc:spChg>
        <pc:spChg chg="add mod">
          <ac:chgData name="Jane Wells" userId="7b19a14d-b2c6-4c8a-85ab-983ed1cf559d" providerId="ADAL" clId="{5559C50B-B3BB-E74A-A13C-18495A5156CD}" dt="2022-03-04T14:13:35.375" v="811"/>
          <ac:spMkLst>
            <pc:docMk/>
            <pc:sldMk cId="3254685056" sldId="2146845708"/>
            <ac:spMk id="5" creationId="{8BD79F55-5743-764D-86D1-26F17B437AA9}"/>
          </ac:spMkLst>
        </pc:spChg>
      </pc:sldChg>
      <pc:sldChg chg="add del">
        <pc:chgData name="Jane Wells" userId="7b19a14d-b2c6-4c8a-85ab-983ed1cf559d" providerId="ADAL" clId="{5559C50B-B3BB-E74A-A13C-18495A5156CD}" dt="2022-03-04T14:11:22.491" v="732"/>
        <pc:sldMkLst>
          <pc:docMk/>
          <pc:sldMk cId="621039788" sldId="2146845709"/>
        </pc:sldMkLst>
      </pc:sldChg>
      <pc:sldMasterChg chg="delSldLayout">
        <pc:chgData name="Jane Wells" userId="7b19a14d-b2c6-4c8a-85ab-983ed1cf559d" providerId="ADAL" clId="{5559C50B-B3BB-E74A-A13C-18495A5156CD}" dt="2022-03-04T14:18:14.602" v="819" actId="2696"/>
        <pc:sldMasterMkLst>
          <pc:docMk/>
          <pc:sldMasterMk cId="1846557500" sldId="2147483660"/>
        </pc:sldMasterMkLst>
        <pc:sldLayoutChg chg="del">
          <pc:chgData name="Jane Wells" userId="7b19a14d-b2c6-4c8a-85ab-983ed1cf559d" providerId="ADAL" clId="{5559C50B-B3BB-E74A-A13C-18495A5156CD}" dt="2022-03-04T14:18:14.602" v="819" actId="2696"/>
          <pc:sldLayoutMkLst>
            <pc:docMk/>
            <pc:sldMasterMk cId="1846557500" sldId="2147483660"/>
            <pc:sldLayoutMk cId="3353602585" sldId="2147483679"/>
          </pc:sldLayoutMkLst>
        </pc:sldLayoutChg>
      </pc:sldMasterChg>
    </pc:docChg>
  </pc:docChgLst>
  <pc:docChgLst>
    <pc:chgData name="Jane Wells" userId="7b19a14d-b2c6-4c8a-85ab-983ed1cf559d" providerId="ADAL" clId="{641C2A2C-BD4F-5046-B05F-BD47C7168145}"/>
    <pc:docChg chg="addSld modSld">
      <pc:chgData name="Jane Wells" userId="7b19a14d-b2c6-4c8a-85ab-983ed1cf559d" providerId="ADAL" clId="{641C2A2C-BD4F-5046-B05F-BD47C7168145}" dt="2022-03-08T11:04:22.118" v="13"/>
      <pc:docMkLst>
        <pc:docMk/>
      </pc:docMkLst>
      <pc:sldChg chg="add mod modShow">
        <pc:chgData name="Jane Wells" userId="7b19a14d-b2c6-4c8a-85ab-983ed1cf559d" providerId="ADAL" clId="{641C2A2C-BD4F-5046-B05F-BD47C7168145}" dt="2022-03-08T10:58:41.881" v="3" actId="729"/>
        <pc:sldMkLst>
          <pc:docMk/>
          <pc:sldMk cId="690702921" sldId="2146845558"/>
        </pc:sldMkLst>
      </pc:sldChg>
      <pc:sldChg chg="addSp modSp add mod modShow">
        <pc:chgData name="Jane Wells" userId="7b19a14d-b2c6-4c8a-85ab-983ed1cf559d" providerId="ADAL" clId="{641C2A2C-BD4F-5046-B05F-BD47C7168145}" dt="2022-03-08T10:59:24.970" v="4"/>
        <pc:sldMkLst>
          <pc:docMk/>
          <pc:sldMk cId="3881738350" sldId="2146845559"/>
        </pc:sldMkLst>
        <pc:spChg chg="add mod">
          <ac:chgData name="Jane Wells" userId="7b19a14d-b2c6-4c8a-85ab-983ed1cf559d" providerId="ADAL" clId="{641C2A2C-BD4F-5046-B05F-BD47C7168145}" dt="2022-03-08T10:59:24.970" v="4"/>
          <ac:spMkLst>
            <pc:docMk/>
            <pc:sldMk cId="3881738350" sldId="2146845559"/>
            <ac:spMk id="10" creationId="{E5EF972F-0FEA-D842-B82A-D7B8D1F70066}"/>
          </ac:spMkLst>
        </pc:spChg>
      </pc:sldChg>
      <pc:sldChg chg="addSp modSp add mod modShow">
        <pc:chgData name="Jane Wells" userId="7b19a14d-b2c6-4c8a-85ab-983ed1cf559d" providerId="ADAL" clId="{641C2A2C-BD4F-5046-B05F-BD47C7168145}" dt="2022-03-08T10:59:29.309" v="5"/>
        <pc:sldMkLst>
          <pc:docMk/>
          <pc:sldMk cId="1874452748" sldId="2146845560"/>
        </pc:sldMkLst>
        <pc:spChg chg="add mod">
          <ac:chgData name="Jane Wells" userId="7b19a14d-b2c6-4c8a-85ab-983ed1cf559d" providerId="ADAL" clId="{641C2A2C-BD4F-5046-B05F-BD47C7168145}" dt="2022-03-08T10:59:29.309" v="5"/>
          <ac:spMkLst>
            <pc:docMk/>
            <pc:sldMk cId="1874452748" sldId="2146845560"/>
            <ac:spMk id="25" creationId="{9F4BDCBD-6173-BC44-B25E-7880ED7E0035}"/>
          </ac:spMkLst>
        </pc:spChg>
      </pc:sldChg>
      <pc:sldChg chg="addSp modSp add mod modShow">
        <pc:chgData name="Jane Wells" userId="7b19a14d-b2c6-4c8a-85ab-983ed1cf559d" providerId="ADAL" clId="{641C2A2C-BD4F-5046-B05F-BD47C7168145}" dt="2022-03-08T11:04:00.614" v="8"/>
        <pc:sldMkLst>
          <pc:docMk/>
          <pc:sldMk cId="2569557676" sldId="2146845561"/>
        </pc:sldMkLst>
        <pc:spChg chg="add mod">
          <ac:chgData name="Jane Wells" userId="7b19a14d-b2c6-4c8a-85ab-983ed1cf559d" providerId="ADAL" clId="{641C2A2C-BD4F-5046-B05F-BD47C7168145}" dt="2022-03-08T11:04:00.614" v="8"/>
          <ac:spMkLst>
            <pc:docMk/>
            <pc:sldMk cId="2569557676" sldId="2146845561"/>
            <ac:spMk id="10" creationId="{10C77C60-9CCF-D646-A6FC-08F8CB3E3CDC}"/>
          </ac:spMkLst>
        </pc:spChg>
      </pc:sldChg>
      <pc:sldChg chg="addSp modSp add mod modShow">
        <pc:chgData name="Jane Wells" userId="7b19a14d-b2c6-4c8a-85ab-983ed1cf559d" providerId="ADAL" clId="{641C2A2C-BD4F-5046-B05F-BD47C7168145}" dt="2022-03-08T11:04:05.563" v="9"/>
        <pc:sldMkLst>
          <pc:docMk/>
          <pc:sldMk cId="1193190094" sldId="2146845562"/>
        </pc:sldMkLst>
        <pc:spChg chg="add mod">
          <ac:chgData name="Jane Wells" userId="7b19a14d-b2c6-4c8a-85ab-983ed1cf559d" providerId="ADAL" clId="{641C2A2C-BD4F-5046-B05F-BD47C7168145}" dt="2022-03-08T11:04:05.563" v="9"/>
          <ac:spMkLst>
            <pc:docMk/>
            <pc:sldMk cId="1193190094" sldId="2146845562"/>
            <ac:spMk id="16" creationId="{E9AE3B81-E061-E841-8C79-8C97E157D735}"/>
          </ac:spMkLst>
        </pc:spChg>
      </pc:sldChg>
      <pc:sldChg chg="addSp modSp add mod modShow">
        <pc:chgData name="Jane Wells" userId="7b19a14d-b2c6-4c8a-85ab-983ed1cf559d" providerId="ADAL" clId="{641C2A2C-BD4F-5046-B05F-BD47C7168145}" dt="2022-03-08T11:04:08.826" v="10"/>
        <pc:sldMkLst>
          <pc:docMk/>
          <pc:sldMk cId="1975759394" sldId="2146845701"/>
        </pc:sldMkLst>
        <pc:spChg chg="add mod">
          <ac:chgData name="Jane Wells" userId="7b19a14d-b2c6-4c8a-85ab-983ed1cf559d" providerId="ADAL" clId="{641C2A2C-BD4F-5046-B05F-BD47C7168145}" dt="2022-03-08T11:04:08.826" v="10"/>
          <ac:spMkLst>
            <pc:docMk/>
            <pc:sldMk cId="1975759394" sldId="2146845701"/>
            <ac:spMk id="10" creationId="{39F3D358-7EC5-FE42-ACC1-5B2B75A06D03}"/>
          </ac:spMkLst>
        </pc:spChg>
      </pc:sldChg>
      <pc:sldChg chg="addSp modSp add mod modShow">
        <pc:chgData name="Jane Wells" userId="7b19a14d-b2c6-4c8a-85ab-983ed1cf559d" providerId="ADAL" clId="{641C2A2C-BD4F-5046-B05F-BD47C7168145}" dt="2022-03-08T11:04:12.481" v="11"/>
        <pc:sldMkLst>
          <pc:docMk/>
          <pc:sldMk cId="1547281686" sldId="2146845702"/>
        </pc:sldMkLst>
        <pc:spChg chg="add mod">
          <ac:chgData name="Jane Wells" userId="7b19a14d-b2c6-4c8a-85ab-983ed1cf559d" providerId="ADAL" clId="{641C2A2C-BD4F-5046-B05F-BD47C7168145}" dt="2022-03-08T11:04:12.481" v="11"/>
          <ac:spMkLst>
            <pc:docMk/>
            <pc:sldMk cId="1547281686" sldId="2146845702"/>
            <ac:spMk id="10" creationId="{236EA882-1E75-8041-83C7-75EDD42274A2}"/>
          </ac:spMkLst>
        </pc:spChg>
      </pc:sldChg>
      <pc:sldChg chg="addSp modSp add mod modShow">
        <pc:chgData name="Jane Wells" userId="7b19a14d-b2c6-4c8a-85ab-983ed1cf559d" providerId="ADAL" clId="{641C2A2C-BD4F-5046-B05F-BD47C7168145}" dt="2022-03-08T11:04:17.358" v="12"/>
        <pc:sldMkLst>
          <pc:docMk/>
          <pc:sldMk cId="1732385765" sldId="2146845703"/>
        </pc:sldMkLst>
        <pc:spChg chg="add mod">
          <ac:chgData name="Jane Wells" userId="7b19a14d-b2c6-4c8a-85ab-983ed1cf559d" providerId="ADAL" clId="{641C2A2C-BD4F-5046-B05F-BD47C7168145}" dt="2022-03-08T11:04:17.358" v="12"/>
          <ac:spMkLst>
            <pc:docMk/>
            <pc:sldMk cId="1732385765" sldId="2146845703"/>
            <ac:spMk id="15" creationId="{EADE3C5A-1796-664F-B86B-50B0AF73D503}"/>
          </ac:spMkLst>
        </pc:spChg>
      </pc:sldChg>
      <pc:sldChg chg="addSp modSp add mod modShow">
        <pc:chgData name="Jane Wells" userId="7b19a14d-b2c6-4c8a-85ab-983ed1cf559d" providerId="ADAL" clId="{641C2A2C-BD4F-5046-B05F-BD47C7168145}" dt="2022-03-08T11:04:22.118" v="13"/>
        <pc:sldMkLst>
          <pc:docMk/>
          <pc:sldMk cId="3611369469" sldId="2146845704"/>
        </pc:sldMkLst>
        <pc:spChg chg="add mod">
          <ac:chgData name="Jane Wells" userId="7b19a14d-b2c6-4c8a-85ab-983ed1cf559d" providerId="ADAL" clId="{641C2A2C-BD4F-5046-B05F-BD47C7168145}" dt="2022-03-08T11:04:22.118" v="13"/>
          <ac:spMkLst>
            <pc:docMk/>
            <pc:sldMk cId="3611369469" sldId="2146845704"/>
            <ac:spMk id="9" creationId="{F093C879-A512-C844-B1F9-E5DF599BFC3F}"/>
          </ac:spMkLst>
        </pc:spChg>
      </pc:sldChg>
    </pc:docChg>
  </pc:docChgLst>
  <pc:docChgLst>
    <pc:chgData name="Jane Wells" userId="7b19a14d-b2c6-4c8a-85ab-983ed1cf559d" providerId="ADAL" clId="{73B9BFFE-CE93-674B-9AD9-554E8A4F3709}"/>
    <pc:docChg chg="custSel addSld delSld modSld modSection">
      <pc:chgData name="Jane Wells" userId="7b19a14d-b2c6-4c8a-85ab-983ed1cf559d" providerId="ADAL" clId="{73B9BFFE-CE93-674B-9AD9-554E8A4F3709}" dt="2022-03-07T17:45:54.171" v="128" actId="729"/>
      <pc:docMkLst>
        <pc:docMk/>
      </pc:docMkLst>
      <pc:sldChg chg="modSp mod modShow">
        <pc:chgData name="Jane Wells" userId="7b19a14d-b2c6-4c8a-85ab-983ed1cf559d" providerId="ADAL" clId="{73B9BFFE-CE93-674B-9AD9-554E8A4F3709}" dt="2022-03-07T17:17:33.230" v="25" actId="729"/>
        <pc:sldMkLst>
          <pc:docMk/>
          <pc:sldMk cId="2709549792" sldId="2686"/>
        </pc:sldMkLst>
        <pc:spChg chg="mod">
          <ac:chgData name="Jane Wells" userId="7b19a14d-b2c6-4c8a-85ab-983ed1cf559d" providerId="ADAL" clId="{73B9BFFE-CE93-674B-9AD9-554E8A4F3709}" dt="2022-03-07T17:17:08.421" v="24" actId="1076"/>
          <ac:spMkLst>
            <pc:docMk/>
            <pc:sldMk cId="2709549792" sldId="2686"/>
            <ac:spMk id="11" creationId="{82049B86-0FA8-4BCB-8467-30775A7DF43B}"/>
          </ac:spMkLst>
        </pc:spChg>
      </pc:sldChg>
      <pc:sldChg chg="mod modShow">
        <pc:chgData name="Jane Wells" userId="7b19a14d-b2c6-4c8a-85ab-983ed1cf559d" providerId="ADAL" clId="{73B9BFFE-CE93-674B-9AD9-554E8A4F3709}" dt="2022-03-07T17:04:55.426" v="0" actId="729"/>
        <pc:sldMkLst>
          <pc:docMk/>
          <pc:sldMk cId="2673378093" sldId="3017"/>
        </pc:sldMkLst>
      </pc:sldChg>
      <pc:sldChg chg="mod modShow">
        <pc:chgData name="Jane Wells" userId="7b19a14d-b2c6-4c8a-85ab-983ed1cf559d" providerId="ADAL" clId="{73B9BFFE-CE93-674B-9AD9-554E8A4F3709}" dt="2022-03-07T17:40:50.497" v="121" actId="729"/>
        <pc:sldMkLst>
          <pc:docMk/>
          <pc:sldMk cId="1126453282" sldId="3018"/>
        </pc:sldMkLst>
      </pc:sldChg>
      <pc:sldChg chg="mod modShow">
        <pc:chgData name="Jane Wells" userId="7b19a14d-b2c6-4c8a-85ab-983ed1cf559d" providerId="ADAL" clId="{73B9BFFE-CE93-674B-9AD9-554E8A4F3709}" dt="2022-03-07T17:04:58.500" v="1" actId="729"/>
        <pc:sldMkLst>
          <pc:docMk/>
          <pc:sldMk cId="3162169999" sldId="3019"/>
        </pc:sldMkLst>
      </pc:sldChg>
      <pc:sldChg chg="addSp modSp">
        <pc:chgData name="Jane Wells" userId="7b19a14d-b2c6-4c8a-85ab-983ed1cf559d" providerId="ADAL" clId="{73B9BFFE-CE93-674B-9AD9-554E8A4F3709}" dt="2022-03-07T17:06:33.651" v="2"/>
        <pc:sldMkLst>
          <pc:docMk/>
          <pc:sldMk cId="88583727" sldId="3020"/>
        </pc:sldMkLst>
        <pc:spChg chg="add mod">
          <ac:chgData name="Jane Wells" userId="7b19a14d-b2c6-4c8a-85ab-983ed1cf559d" providerId="ADAL" clId="{73B9BFFE-CE93-674B-9AD9-554E8A4F3709}" dt="2022-03-07T17:06:33.651" v="2"/>
          <ac:spMkLst>
            <pc:docMk/>
            <pc:sldMk cId="88583727" sldId="3020"/>
            <ac:spMk id="12" creationId="{4A3B5FD1-9C3B-BE4A-A896-FD239E50E512}"/>
          </ac:spMkLst>
        </pc:spChg>
      </pc:sldChg>
      <pc:sldChg chg="addSp modSp">
        <pc:chgData name="Jane Wells" userId="7b19a14d-b2c6-4c8a-85ab-983ed1cf559d" providerId="ADAL" clId="{73B9BFFE-CE93-674B-9AD9-554E8A4F3709}" dt="2022-03-07T17:06:43.385" v="3"/>
        <pc:sldMkLst>
          <pc:docMk/>
          <pc:sldMk cId="953684607" sldId="3021"/>
        </pc:sldMkLst>
        <pc:spChg chg="add mod">
          <ac:chgData name="Jane Wells" userId="7b19a14d-b2c6-4c8a-85ab-983ed1cf559d" providerId="ADAL" clId="{73B9BFFE-CE93-674B-9AD9-554E8A4F3709}" dt="2022-03-07T17:06:43.385" v="3"/>
          <ac:spMkLst>
            <pc:docMk/>
            <pc:sldMk cId="953684607" sldId="3021"/>
            <ac:spMk id="8" creationId="{68D0F655-EAD1-6246-B408-4B83DD7C0715}"/>
          </ac:spMkLst>
        </pc:spChg>
      </pc:sldChg>
      <pc:sldChg chg="mod modShow">
        <pc:chgData name="Jane Wells" userId="7b19a14d-b2c6-4c8a-85ab-983ed1cf559d" providerId="ADAL" clId="{73B9BFFE-CE93-674B-9AD9-554E8A4F3709}" dt="2022-03-07T17:07:23.077" v="6" actId="729"/>
        <pc:sldMkLst>
          <pc:docMk/>
          <pc:sldMk cId="2075299610" sldId="3024"/>
        </pc:sldMkLst>
      </pc:sldChg>
      <pc:sldChg chg="mod modShow">
        <pc:chgData name="Jane Wells" userId="7b19a14d-b2c6-4c8a-85ab-983ed1cf559d" providerId="ADAL" clId="{73B9BFFE-CE93-674B-9AD9-554E8A4F3709}" dt="2022-03-07T17:07:25.485" v="7" actId="729"/>
        <pc:sldMkLst>
          <pc:docMk/>
          <pc:sldMk cId="3002084425" sldId="3025"/>
        </pc:sldMkLst>
      </pc:sldChg>
      <pc:sldChg chg="mod modShow">
        <pc:chgData name="Jane Wells" userId="7b19a14d-b2c6-4c8a-85ab-983ed1cf559d" providerId="ADAL" clId="{73B9BFFE-CE93-674B-9AD9-554E8A4F3709}" dt="2022-03-07T17:13:45.676" v="15" actId="729"/>
        <pc:sldMkLst>
          <pc:docMk/>
          <pc:sldMk cId="4156681301" sldId="2146845521"/>
        </pc:sldMkLst>
      </pc:sldChg>
      <pc:sldChg chg="mod modShow">
        <pc:chgData name="Jane Wells" userId="7b19a14d-b2c6-4c8a-85ab-983ed1cf559d" providerId="ADAL" clId="{73B9BFFE-CE93-674B-9AD9-554E8A4F3709}" dt="2022-03-07T17:13:55.426" v="17" actId="729"/>
        <pc:sldMkLst>
          <pc:docMk/>
          <pc:sldMk cId="2033074074" sldId="2146845522"/>
        </pc:sldMkLst>
      </pc:sldChg>
      <pc:sldChg chg="mod modShow">
        <pc:chgData name="Jane Wells" userId="7b19a14d-b2c6-4c8a-85ab-983ed1cf559d" providerId="ADAL" clId="{73B9BFFE-CE93-674B-9AD9-554E8A4F3709}" dt="2022-03-07T17:14:48.473" v="19" actId="729"/>
        <pc:sldMkLst>
          <pc:docMk/>
          <pc:sldMk cId="1558341669" sldId="2146845531"/>
        </pc:sldMkLst>
      </pc:sldChg>
      <pc:sldChg chg="mod modShow">
        <pc:chgData name="Jane Wells" userId="7b19a14d-b2c6-4c8a-85ab-983ed1cf559d" providerId="ADAL" clId="{73B9BFFE-CE93-674B-9AD9-554E8A4F3709}" dt="2022-03-07T17:15:57.520" v="23" actId="729"/>
        <pc:sldMkLst>
          <pc:docMk/>
          <pc:sldMk cId="997020424" sldId="2146845534"/>
        </pc:sldMkLst>
      </pc:sldChg>
      <pc:sldChg chg="mod modShow">
        <pc:chgData name="Jane Wells" userId="7b19a14d-b2c6-4c8a-85ab-983ed1cf559d" providerId="ADAL" clId="{73B9BFFE-CE93-674B-9AD9-554E8A4F3709}" dt="2022-03-07T17:28:45.676" v="41" actId="729"/>
        <pc:sldMkLst>
          <pc:docMk/>
          <pc:sldMk cId="3734506194" sldId="2146845538"/>
        </pc:sldMkLst>
      </pc:sldChg>
      <pc:sldChg chg="addSp modSp modNotesTx">
        <pc:chgData name="Jane Wells" userId="7b19a14d-b2c6-4c8a-85ab-983ed1cf559d" providerId="ADAL" clId="{73B9BFFE-CE93-674B-9AD9-554E8A4F3709}" dt="2022-03-07T17:29:35.716" v="67" actId="20577"/>
        <pc:sldMkLst>
          <pc:docMk/>
          <pc:sldMk cId="2056735675" sldId="2146845539"/>
        </pc:sldMkLst>
        <pc:spChg chg="add mod">
          <ac:chgData name="Jane Wells" userId="7b19a14d-b2c6-4c8a-85ab-983ed1cf559d" providerId="ADAL" clId="{73B9BFFE-CE93-674B-9AD9-554E8A4F3709}" dt="2022-03-07T17:29:25.675" v="42"/>
          <ac:spMkLst>
            <pc:docMk/>
            <pc:sldMk cId="2056735675" sldId="2146845539"/>
            <ac:spMk id="18" creationId="{7CC2463E-D3EE-C04D-8DD0-DCB36AD1C8BE}"/>
          </ac:spMkLst>
        </pc:spChg>
      </pc:sldChg>
      <pc:sldChg chg="addSp modSp">
        <pc:chgData name="Jane Wells" userId="7b19a14d-b2c6-4c8a-85ab-983ed1cf559d" providerId="ADAL" clId="{73B9BFFE-CE93-674B-9AD9-554E8A4F3709}" dt="2022-03-07T17:29:40.099" v="68"/>
        <pc:sldMkLst>
          <pc:docMk/>
          <pc:sldMk cId="834960866" sldId="2146845540"/>
        </pc:sldMkLst>
        <pc:spChg chg="add mod">
          <ac:chgData name="Jane Wells" userId="7b19a14d-b2c6-4c8a-85ab-983ed1cf559d" providerId="ADAL" clId="{73B9BFFE-CE93-674B-9AD9-554E8A4F3709}" dt="2022-03-07T17:29:40.099" v="68"/>
          <ac:spMkLst>
            <pc:docMk/>
            <pc:sldMk cId="834960866" sldId="2146845540"/>
            <ac:spMk id="9" creationId="{C40FDB18-B375-C349-B543-4C3E5C75F6C3}"/>
          </ac:spMkLst>
        </pc:spChg>
      </pc:sldChg>
      <pc:sldChg chg="addSp modSp">
        <pc:chgData name="Jane Wells" userId="7b19a14d-b2c6-4c8a-85ab-983ed1cf559d" providerId="ADAL" clId="{73B9BFFE-CE93-674B-9AD9-554E8A4F3709}" dt="2022-03-07T17:18:20.172" v="29"/>
        <pc:sldMkLst>
          <pc:docMk/>
          <pc:sldMk cId="1686117104" sldId="2146845541"/>
        </pc:sldMkLst>
        <pc:spChg chg="add mod">
          <ac:chgData name="Jane Wells" userId="7b19a14d-b2c6-4c8a-85ab-983ed1cf559d" providerId="ADAL" clId="{73B9BFFE-CE93-674B-9AD9-554E8A4F3709}" dt="2022-03-07T17:18:20.172" v="29"/>
          <ac:spMkLst>
            <pc:docMk/>
            <pc:sldMk cId="1686117104" sldId="2146845541"/>
            <ac:spMk id="12" creationId="{F6065C91-9CBD-004F-8406-83C5D84C8550}"/>
          </ac:spMkLst>
        </pc:spChg>
      </pc:sldChg>
      <pc:sldChg chg="addSp modSp">
        <pc:chgData name="Jane Wells" userId="7b19a14d-b2c6-4c8a-85ab-983ed1cf559d" providerId="ADAL" clId="{73B9BFFE-CE93-674B-9AD9-554E8A4F3709}" dt="2022-03-07T17:18:25.650" v="30"/>
        <pc:sldMkLst>
          <pc:docMk/>
          <pc:sldMk cId="4210778315" sldId="2146845542"/>
        </pc:sldMkLst>
        <pc:spChg chg="add mod">
          <ac:chgData name="Jane Wells" userId="7b19a14d-b2c6-4c8a-85ab-983ed1cf559d" providerId="ADAL" clId="{73B9BFFE-CE93-674B-9AD9-554E8A4F3709}" dt="2022-03-07T17:18:25.650" v="30"/>
          <ac:spMkLst>
            <pc:docMk/>
            <pc:sldMk cId="4210778315" sldId="2146845542"/>
            <ac:spMk id="15" creationId="{B875D4A8-C7F0-0D45-8466-C2F3FBFCF6C3}"/>
          </ac:spMkLst>
        </pc:spChg>
      </pc:sldChg>
      <pc:sldChg chg="mod modShow">
        <pc:chgData name="Jane Wells" userId="7b19a14d-b2c6-4c8a-85ab-983ed1cf559d" providerId="ADAL" clId="{73B9BFFE-CE93-674B-9AD9-554E8A4F3709}" dt="2022-03-07T17:20:01.685" v="31" actId="729"/>
        <pc:sldMkLst>
          <pc:docMk/>
          <pc:sldMk cId="2079364213" sldId="2146845549"/>
        </pc:sldMkLst>
      </pc:sldChg>
      <pc:sldChg chg="addSp modSp">
        <pc:chgData name="Jane Wells" userId="7b19a14d-b2c6-4c8a-85ab-983ed1cf559d" providerId="ADAL" clId="{73B9BFFE-CE93-674B-9AD9-554E8A4F3709}" dt="2022-03-07T17:22:14.156" v="36"/>
        <pc:sldMkLst>
          <pc:docMk/>
          <pc:sldMk cId="789209266" sldId="2146845550"/>
        </pc:sldMkLst>
        <pc:spChg chg="add mod">
          <ac:chgData name="Jane Wells" userId="7b19a14d-b2c6-4c8a-85ab-983ed1cf559d" providerId="ADAL" clId="{73B9BFFE-CE93-674B-9AD9-554E8A4F3709}" dt="2022-03-07T17:22:14.156" v="36"/>
          <ac:spMkLst>
            <pc:docMk/>
            <pc:sldMk cId="789209266" sldId="2146845550"/>
            <ac:spMk id="13" creationId="{84289885-0E15-BD45-809B-11006AAD071D}"/>
          </ac:spMkLst>
        </pc:spChg>
      </pc:sldChg>
      <pc:sldChg chg="mod modShow">
        <pc:chgData name="Jane Wells" userId="7b19a14d-b2c6-4c8a-85ab-983ed1cf559d" providerId="ADAL" clId="{73B9BFFE-CE93-674B-9AD9-554E8A4F3709}" dt="2022-03-07T17:27:24.268" v="37" actId="729"/>
        <pc:sldMkLst>
          <pc:docMk/>
          <pc:sldMk cId="711798266" sldId="2146845551"/>
        </pc:sldMkLst>
      </pc:sldChg>
      <pc:sldChg chg="mod modShow">
        <pc:chgData name="Jane Wells" userId="7b19a14d-b2c6-4c8a-85ab-983ed1cf559d" providerId="ADAL" clId="{73B9BFFE-CE93-674B-9AD9-554E8A4F3709}" dt="2022-03-07T17:27:29.687" v="38" actId="729"/>
        <pc:sldMkLst>
          <pc:docMk/>
          <pc:sldMk cId="3959712131" sldId="2146845552"/>
        </pc:sldMkLst>
      </pc:sldChg>
      <pc:sldChg chg="mod modShow">
        <pc:chgData name="Jane Wells" userId="7b19a14d-b2c6-4c8a-85ab-983ed1cf559d" providerId="ADAL" clId="{73B9BFFE-CE93-674B-9AD9-554E8A4F3709}" dt="2022-03-07T17:21:27.871" v="32" actId="729"/>
        <pc:sldMkLst>
          <pc:docMk/>
          <pc:sldMk cId="2905429718" sldId="2146845554"/>
        </pc:sldMkLst>
      </pc:sldChg>
      <pc:sldChg chg="mod modShow">
        <pc:chgData name="Jane Wells" userId="7b19a14d-b2c6-4c8a-85ab-983ed1cf559d" providerId="ADAL" clId="{73B9BFFE-CE93-674B-9AD9-554E8A4F3709}" dt="2022-03-07T17:21:31.453" v="33" actId="729"/>
        <pc:sldMkLst>
          <pc:docMk/>
          <pc:sldMk cId="1600486950" sldId="2146845555"/>
        </pc:sldMkLst>
      </pc:sldChg>
      <pc:sldChg chg="mod modShow">
        <pc:chgData name="Jane Wells" userId="7b19a14d-b2c6-4c8a-85ab-983ed1cf559d" providerId="ADAL" clId="{73B9BFFE-CE93-674B-9AD9-554E8A4F3709}" dt="2022-03-07T17:28:22.574" v="39" actId="729"/>
        <pc:sldMkLst>
          <pc:docMk/>
          <pc:sldMk cId="2510482049" sldId="2146845556"/>
        </pc:sldMkLst>
      </pc:sldChg>
      <pc:sldChg chg="mod modShow">
        <pc:chgData name="Jane Wells" userId="7b19a14d-b2c6-4c8a-85ab-983ed1cf559d" providerId="ADAL" clId="{73B9BFFE-CE93-674B-9AD9-554E8A4F3709}" dt="2022-03-07T17:28:26.716" v="40" actId="729"/>
        <pc:sldMkLst>
          <pc:docMk/>
          <pc:sldMk cId="1225977602" sldId="2146845557"/>
        </pc:sldMkLst>
      </pc:sldChg>
      <pc:sldChg chg="mod modShow">
        <pc:chgData name="Jane Wells" userId="7b19a14d-b2c6-4c8a-85ab-983ed1cf559d" providerId="ADAL" clId="{73B9BFFE-CE93-674B-9AD9-554E8A4F3709}" dt="2022-03-07T17:37:05.196" v="118" actId="729"/>
        <pc:sldMkLst>
          <pc:docMk/>
          <pc:sldMk cId="690702921" sldId="2146845558"/>
        </pc:sldMkLst>
      </pc:sldChg>
      <pc:sldChg chg="mod modShow modNotesTx">
        <pc:chgData name="Jane Wells" userId="7b19a14d-b2c6-4c8a-85ab-983ed1cf559d" providerId="ADAL" clId="{73B9BFFE-CE93-674B-9AD9-554E8A4F3709}" dt="2022-03-07T17:37:01.383" v="117" actId="729"/>
        <pc:sldMkLst>
          <pc:docMk/>
          <pc:sldMk cId="3881738350" sldId="2146845559"/>
        </pc:sldMkLst>
      </pc:sldChg>
      <pc:sldChg chg="mod modShow">
        <pc:chgData name="Jane Wells" userId="7b19a14d-b2c6-4c8a-85ab-983ed1cf559d" providerId="ADAL" clId="{73B9BFFE-CE93-674B-9AD9-554E8A4F3709}" dt="2022-03-07T17:37:01.383" v="117" actId="729"/>
        <pc:sldMkLst>
          <pc:docMk/>
          <pc:sldMk cId="1874452748" sldId="2146845560"/>
        </pc:sldMkLst>
      </pc:sldChg>
      <pc:sldChg chg="mod modShow">
        <pc:chgData name="Jane Wells" userId="7b19a14d-b2c6-4c8a-85ab-983ed1cf559d" providerId="ADAL" clId="{73B9BFFE-CE93-674B-9AD9-554E8A4F3709}" dt="2022-03-07T17:37:01.383" v="117" actId="729"/>
        <pc:sldMkLst>
          <pc:docMk/>
          <pc:sldMk cId="2569557676" sldId="2146845561"/>
        </pc:sldMkLst>
      </pc:sldChg>
      <pc:sldChg chg="mod modShow">
        <pc:chgData name="Jane Wells" userId="7b19a14d-b2c6-4c8a-85ab-983ed1cf559d" providerId="ADAL" clId="{73B9BFFE-CE93-674B-9AD9-554E8A4F3709}" dt="2022-03-07T17:37:01.383" v="117" actId="729"/>
        <pc:sldMkLst>
          <pc:docMk/>
          <pc:sldMk cId="1193190094" sldId="2146845562"/>
        </pc:sldMkLst>
      </pc:sldChg>
      <pc:sldChg chg="mod modShow">
        <pc:chgData name="Jane Wells" userId="7b19a14d-b2c6-4c8a-85ab-983ed1cf559d" providerId="ADAL" clId="{73B9BFFE-CE93-674B-9AD9-554E8A4F3709}" dt="2022-03-07T17:17:36.638" v="26" actId="729"/>
        <pc:sldMkLst>
          <pc:docMk/>
          <pc:sldMk cId="3486457702" sldId="2146845577"/>
        </pc:sldMkLst>
      </pc:sldChg>
      <pc:sldChg chg="mod modShow">
        <pc:chgData name="Jane Wells" userId="7b19a14d-b2c6-4c8a-85ab-983ed1cf559d" providerId="ADAL" clId="{73B9BFFE-CE93-674B-9AD9-554E8A4F3709}" dt="2022-03-07T17:17:58.614" v="27" actId="729"/>
        <pc:sldMkLst>
          <pc:docMk/>
          <pc:sldMk cId="560569579" sldId="2146845578"/>
        </pc:sldMkLst>
      </pc:sldChg>
      <pc:sldChg chg="mod modShow">
        <pc:chgData name="Jane Wells" userId="7b19a14d-b2c6-4c8a-85ab-983ed1cf559d" providerId="ADAL" clId="{73B9BFFE-CE93-674B-9AD9-554E8A4F3709}" dt="2022-03-07T17:18:01.398" v="28" actId="729"/>
        <pc:sldMkLst>
          <pc:docMk/>
          <pc:sldMk cId="1636213055" sldId="2146845579"/>
        </pc:sldMkLst>
      </pc:sldChg>
      <pc:sldChg chg="mod modShow">
        <pc:chgData name="Jane Wells" userId="7b19a14d-b2c6-4c8a-85ab-983ed1cf559d" providerId="ADAL" clId="{73B9BFFE-CE93-674B-9AD9-554E8A4F3709}" dt="2022-03-07T17:38:43.139" v="119" actId="729"/>
        <pc:sldMkLst>
          <pc:docMk/>
          <pc:sldMk cId="923698570" sldId="2146845580"/>
        </pc:sldMkLst>
      </pc:sldChg>
      <pc:sldChg chg="mod modShow">
        <pc:chgData name="Jane Wells" userId="7b19a14d-b2c6-4c8a-85ab-983ed1cf559d" providerId="ADAL" clId="{73B9BFFE-CE93-674B-9AD9-554E8A4F3709}" dt="2022-03-07T17:42:48.230" v="124" actId="729"/>
        <pc:sldMkLst>
          <pc:docMk/>
          <pc:sldMk cId="2133041848" sldId="2146845582"/>
        </pc:sldMkLst>
      </pc:sldChg>
      <pc:sldChg chg="mod modShow">
        <pc:chgData name="Jane Wells" userId="7b19a14d-b2c6-4c8a-85ab-983ed1cf559d" providerId="ADAL" clId="{73B9BFFE-CE93-674B-9AD9-554E8A4F3709}" dt="2022-03-07T17:42:48.230" v="124" actId="729"/>
        <pc:sldMkLst>
          <pc:docMk/>
          <pc:sldMk cId="2210027721" sldId="2146845583"/>
        </pc:sldMkLst>
      </pc:sldChg>
      <pc:sldChg chg="mod modShow">
        <pc:chgData name="Jane Wells" userId="7b19a14d-b2c6-4c8a-85ab-983ed1cf559d" providerId="ADAL" clId="{73B9BFFE-CE93-674B-9AD9-554E8A4F3709}" dt="2022-03-07T17:42:48.230" v="124" actId="729"/>
        <pc:sldMkLst>
          <pc:docMk/>
          <pc:sldMk cId="2637028192" sldId="2146845584"/>
        </pc:sldMkLst>
      </pc:sldChg>
      <pc:sldChg chg="mod modShow">
        <pc:chgData name="Jane Wells" userId="7b19a14d-b2c6-4c8a-85ab-983ed1cf559d" providerId="ADAL" clId="{73B9BFFE-CE93-674B-9AD9-554E8A4F3709}" dt="2022-03-07T17:42:48.230" v="124" actId="729"/>
        <pc:sldMkLst>
          <pc:docMk/>
          <pc:sldMk cId="316633934" sldId="2146845585"/>
        </pc:sldMkLst>
      </pc:sldChg>
      <pc:sldChg chg="mod modShow">
        <pc:chgData name="Jane Wells" userId="7b19a14d-b2c6-4c8a-85ab-983ed1cf559d" providerId="ADAL" clId="{73B9BFFE-CE93-674B-9AD9-554E8A4F3709}" dt="2022-03-07T17:42:48.230" v="124" actId="729"/>
        <pc:sldMkLst>
          <pc:docMk/>
          <pc:sldMk cId="3233153293" sldId="2146845586"/>
        </pc:sldMkLst>
      </pc:sldChg>
      <pc:sldChg chg="mod modShow">
        <pc:chgData name="Jane Wells" userId="7b19a14d-b2c6-4c8a-85ab-983ed1cf559d" providerId="ADAL" clId="{73B9BFFE-CE93-674B-9AD9-554E8A4F3709}" dt="2022-03-07T17:42:48.230" v="124" actId="729"/>
        <pc:sldMkLst>
          <pc:docMk/>
          <pc:sldMk cId="3602996177" sldId="2146845587"/>
        </pc:sldMkLst>
      </pc:sldChg>
      <pc:sldChg chg="mod modShow">
        <pc:chgData name="Jane Wells" userId="7b19a14d-b2c6-4c8a-85ab-983ed1cf559d" providerId="ADAL" clId="{73B9BFFE-CE93-674B-9AD9-554E8A4F3709}" dt="2022-03-07T17:42:48.230" v="124" actId="729"/>
        <pc:sldMkLst>
          <pc:docMk/>
          <pc:sldMk cId="2977265894" sldId="2146845588"/>
        </pc:sldMkLst>
      </pc:sldChg>
      <pc:sldChg chg="mod modShow">
        <pc:chgData name="Jane Wells" userId="7b19a14d-b2c6-4c8a-85ab-983ed1cf559d" providerId="ADAL" clId="{73B9BFFE-CE93-674B-9AD9-554E8A4F3709}" dt="2022-03-07T17:42:48.230" v="124" actId="729"/>
        <pc:sldMkLst>
          <pc:docMk/>
          <pc:sldMk cId="2321787455" sldId="2146845589"/>
        </pc:sldMkLst>
      </pc:sldChg>
      <pc:sldChg chg="mod modShow">
        <pc:chgData name="Jane Wells" userId="7b19a14d-b2c6-4c8a-85ab-983ed1cf559d" providerId="ADAL" clId="{73B9BFFE-CE93-674B-9AD9-554E8A4F3709}" dt="2022-03-07T17:43:59.814" v="125" actId="729"/>
        <pc:sldMkLst>
          <pc:docMk/>
          <pc:sldMk cId="4029573386" sldId="2146845590"/>
        </pc:sldMkLst>
      </pc:sldChg>
      <pc:sldChg chg="mod modShow">
        <pc:chgData name="Jane Wells" userId="7b19a14d-b2c6-4c8a-85ab-983ed1cf559d" providerId="ADAL" clId="{73B9BFFE-CE93-674B-9AD9-554E8A4F3709}" dt="2022-03-07T17:43:59.814" v="125" actId="729"/>
        <pc:sldMkLst>
          <pc:docMk/>
          <pc:sldMk cId="93834700" sldId="2146845591"/>
        </pc:sldMkLst>
      </pc:sldChg>
      <pc:sldChg chg="mod modShow">
        <pc:chgData name="Jane Wells" userId="7b19a14d-b2c6-4c8a-85ab-983ed1cf559d" providerId="ADAL" clId="{73B9BFFE-CE93-674B-9AD9-554E8A4F3709}" dt="2022-03-07T17:43:59.814" v="125" actId="729"/>
        <pc:sldMkLst>
          <pc:docMk/>
          <pc:sldMk cId="4283477113" sldId="2146845592"/>
        </pc:sldMkLst>
      </pc:sldChg>
      <pc:sldChg chg="mod modShow">
        <pc:chgData name="Jane Wells" userId="7b19a14d-b2c6-4c8a-85ab-983ed1cf559d" providerId="ADAL" clId="{73B9BFFE-CE93-674B-9AD9-554E8A4F3709}" dt="2022-03-07T17:43:59.814" v="125" actId="729"/>
        <pc:sldMkLst>
          <pc:docMk/>
          <pc:sldMk cId="1113421674" sldId="2146845593"/>
        </pc:sldMkLst>
      </pc:sldChg>
      <pc:sldChg chg="mod modShow">
        <pc:chgData name="Jane Wells" userId="7b19a14d-b2c6-4c8a-85ab-983ed1cf559d" providerId="ADAL" clId="{73B9BFFE-CE93-674B-9AD9-554E8A4F3709}" dt="2022-03-07T17:43:59.814" v="125" actId="729"/>
        <pc:sldMkLst>
          <pc:docMk/>
          <pc:sldMk cId="2282262294" sldId="2146845594"/>
        </pc:sldMkLst>
      </pc:sldChg>
      <pc:sldChg chg="mod modShow">
        <pc:chgData name="Jane Wells" userId="7b19a14d-b2c6-4c8a-85ab-983ed1cf559d" providerId="ADAL" clId="{73B9BFFE-CE93-674B-9AD9-554E8A4F3709}" dt="2022-03-07T17:43:59.814" v="125" actId="729"/>
        <pc:sldMkLst>
          <pc:docMk/>
          <pc:sldMk cId="1702728273" sldId="2146845595"/>
        </pc:sldMkLst>
      </pc:sldChg>
      <pc:sldChg chg="mod modShow">
        <pc:chgData name="Jane Wells" userId="7b19a14d-b2c6-4c8a-85ab-983ed1cf559d" providerId="ADAL" clId="{73B9BFFE-CE93-674B-9AD9-554E8A4F3709}" dt="2022-03-07T17:43:59.814" v="125" actId="729"/>
        <pc:sldMkLst>
          <pc:docMk/>
          <pc:sldMk cId="1746505336" sldId="2146845596"/>
        </pc:sldMkLst>
      </pc:sldChg>
      <pc:sldChg chg="mod modShow">
        <pc:chgData name="Jane Wells" userId="7b19a14d-b2c6-4c8a-85ab-983ed1cf559d" providerId="ADAL" clId="{73B9BFFE-CE93-674B-9AD9-554E8A4F3709}" dt="2022-03-07T17:43:59.814" v="125" actId="729"/>
        <pc:sldMkLst>
          <pc:docMk/>
          <pc:sldMk cId="3261727858" sldId="2146845597"/>
        </pc:sldMkLst>
      </pc:sldChg>
      <pc:sldChg chg="mod modShow">
        <pc:chgData name="Jane Wells" userId="7b19a14d-b2c6-4c8a-85ab-983ed1cf559d" providerId="ADAL" clId="{73B9BFFE-CE93-674B-9AD9-554E8A4F3709}" dt="2022-03-07T17:43:59.814" v="125" actId="729"/>
        <pc:sldMkLst>
          <pc:docMk/>
          <pc:sldMk cId="2508365065" sldId="2146845598"/>
        </pc:sldMkLst>
      </pc:sldChg>
      <pc:sldChg chg="mod modShow">
        <pc:chgData name="Jane Wells" userId="7b19a14d-b2c6-4c8a-85ab-983ed1cf559d" providerId="ADAL" clId="{73B9BFFE-CE93-674B-9AD9-554E8A4F3709}" dt="2022-03-07T17:43:59.814" v="125" actId="729"/>
        <pc:sldMkLst>
          <pc:docMk/>
          <pc:sldMk cId="1655954334" sldId="2146845599"/>
        </pc:sldMkLst>
      </pc:sldChg>
      <pc:sldChg chg="mod modShow">
        <pc:chgData name="Jane Wells" userId="7b19a14d-b2c6-4c8a-85ab-983ed1cf559d" providerId="ADAL" clId="{73B9BFFE-CE93-674B-9AD9-554E8A4F3709}" dt="2022-03-07T17:43:59.814" v="125" actId="729"/>
        <pc:sldMkLst>
          <pc:docMk/>
          <pc:sldMk cId="2187800096" sldId="2146845600"/>
        </pc:sldMkLst>
      </pc:sldChg>
      <pc:sldChg chg="mod modShow">
        <pc:chgData name="Jane Wells" userId="7b19a14d-b2c6-4c8a-85ab-983ed1cf559d" providerId="ADAL" clId="{73B9BFFE-CE93-674B-9AD9-554E8A4F3709}" dt="2022-03-07T17:45:54.171" v="128" actId="729"/>
        <pc:sldMkLst>
          <pc:docMk/>
          <pc:sldMk cId="3356050879" sldId="2146845601"/>
        </pc:sldMkLst>
      </pc:sldChg>
      <pc:sldChg chg="mod modShow">
        <pc:chgData name="Jane Wells" userId="7b19a14d-b2c6-4c8a-85ab-983ed1cf559d" providerId="ADAL" clId="{73B9BFFE-CE93-674B-9AD9-554E8A4F3709}" dt="2022-03-07T17:45:08.752" v="126" actId="729"/>
        <pc:sldMkLst>
          <pc:docMk/>
          <pc:sldMk cId="1249375285" sldId="2146845602"/>
        </pc:sldMkLst>
      </pc:sldChg>
      <pc:sldChg chg="mod modShow">
        <pc:chgData name="Jane Wells" userId="7b19a14d-b2c6-4c8a-85ab-983ed1cf559d" providerId="ADAL" clId="{73B9BFFE-CE93-674B-9AD9-554E8A4F3709}" dt="2022-03-07T17:45:08.752" v="126" actId="729"/>
        <pc:sldMkLst>
          <pc:docMk/>
          <pc:sldMk cId="1344501020" sldId="2146845603"/>
        </pc:sldMkLst>
      </pc:sldChg>
      <pc:sldChg chg="mod modShow">
        <pc:chgData name="Jane Wells" userId="7b19a14d-b2c6-4c8a-85ab-983ed1cf559d" providerId="ADAL" clId="{73B9BFFE-CE93-674B-9AD9-554E8A4F3709}" dt="2022-03-07T17:45:08.752" v="126" actId="729"/>
        <pc:sldMkLst>
          <pc:docMk/>
          <pc:sldMk cId="1167124818" sldId="2146845604"/>
        </pc:sldMkLst>
      </pc:sldChg>
      <pc:sldChg chg="mod modShow">
        <pc:chgData name="Jane Wells" userId="7b19a14d-b2c6-4c8a-85ab-983ed1cf559d" providerId="ADAL" clId="{73B9BFFE-CE93-674B-9AD9-554E8A4F3709}" dt="2022-03-07T17:45:08.752" v="126" actId="729"/>
        <pc:sldMkLst>
          <pc:docMk/>
          <pc:sldMk cId="3651553031" sldId="2146845605"/>
        </pc:sldMkLst>
      </pc:sldChg>
      <pc:sldChg chg="mod modShow">
        <pc:chgData name="Jane Wells" userId="7b19a14d-b2c6-4c8a-85ab-983ed1cf559d" providerId="ADAL" clId="{73B9BFFE-CE93-674B-9AD9-554E8A4F3709}" dt="2022-03-07T17:45:08.752" v="126" actId="729"/>
        <pc:sldMkLst>
          <pc:docMk/>
          <pc:sldMk cId="1973343060" sldId="2146845606"/>
        </pc:sldMkLst>
      </pc:sldChg>
      <pc:sldChg chg="mod modShow">
        <pc:chgData name="Jane Wells" userId="7b19a14d-b2c6-4c8a-85ab-983ed1cf559d" providerId="ADAL" clId="{73B9BFFE-CE93-674B-9AD9-554E8A4F3709}" dt="2022-03-07T17:45:08.752" v="126" actId="729"/>
        <pc:sldMkLst>
          <pc:docMk/>
          <pc:sldMk cId="378497303" sldId="2146845607"/>
        </pc:sldMkLst>
      </pc:sldChg>
      <pc:sldChg chg="mod modShow">
        <pc:chgData name="Jane Wells" userId="7b19a14d-b2c6-4c8a-85ab-983ed1cf559d" providerId="ADAL" clId="{73B9BFFE-CE93-674B-9AD9-554E8A4F3709}" dt="2022-03-07T17:45:08.752" v="126" actId="729"/>
        <pc:sldMkLst>
          <pc:docMk/>
          <pc:sldMk cId="784590195" sldId="2146845608"/>
        </pc:sldMkLst>
      </pc:sldChg>
      <pc:sldChg chg="mod modShow">
        <pc:chgData name="Jane Wells" userId="7b19a14d-b2c6-4c8a-85ab-983ed1cf559d" providerId="ADAL" clId="{73B9BFFE-CE93-674B-9AD9-554E8A4F3709}" dt="2022-03-07T17:45:46.650" v="127" actId="729"/>
        <pc:sldMkLst>
          <pc:docMk/>
          <pc:sldMk cId="70804632" sldId="2146845609"/>
        </pc:sldMkLst>
      </pc:sldChg>
      <pc:sldChg chg="mod modShow">
        <pc:chgData name="Jane Wells" userId="7b19a14d-b2c6-4c8a-85ab-983ed1cf559d" providerId="ADAL" clId="{73B9BFFE-CE93-674B-9AD9-554E8A4F3709}" dt="2022-03-07T17:45:46.650" v="127" actId="729"/>
        <pc:sldMkLst>
          <pc:docMk/>
          <pc:sldMk cId="3661008169" sldId="2146845610"/>
        </pc:sldMkLst>
      </pc:sldChg>
      <pc:sldChg chg="mod modShow">
        <pc:chgData name="Jane Wells" userId="7b19a14d-b2c6-4c8a-85ab-983ed1cf559d" providerId="ADAL" clId="{73B9BFFE-CE93-674B-9AD9-554E8A4F3709}" dt="2022-03-07T17:45:46.650" v="127" actId="729"/>
        <pc:sldMkLst>
          <pc:docMk/>
          <pc:sldMk cId="1214718287" sldId="2146845611"/>
        </pc:sldMkLst>
      </pc:sldChg>
      <pc:sldChg chg="mod modShow">
        <pc:chgData name="Jane Wells" userId="7b19a14d-b2c6-4c8a-85ab-983ed1cf559d" providerId="ADAL" clId="{73B9BFFE-CE93-674B-9AD9-554E8A4F3709}" dt="2022-03-07T17:45:46.650" v="127" actId="729"/>
        <pc:sldMkLst>
          <pc:docMk/>
          <pc:sldMk cId="1646806176" sldId="2146845612"/>
        </pc:sldMkLst>
      </pc:sldChg>
      <pc:sldChg chg="mod modShow">
        <pc:chgData name="Jane Wells" userId="7b19a14d-b2c6-4c8a-85ab-983ed1cf559d" providerId="ADAL" clId="{73B9BFFE-CE93-674B-9AD9-554E8A4F3709}" dt="2022-03-07T17:45:46.650" v="127" actId="729"/>
        <pc:sldMkLst>
          <pc:docMk/>
          <pc:sldMk cId="2340455061" sldId="2146845613"/>
        </pc:sldMkLst>
      </pc:sldChg>
      <pc:sldChg chg="mod modShow">
        <pc:chgData name="Jane Wells" userId="7b19a14d-b2c6-4c8a-85ab-983ed1cf559d" providerId="ADAL" clId="{73B9BFFE-CE93-674B-9AD9-554E8A4F3709}" dt="2022-03-07T17:45:46.650" v="127" actId="729"/>
        <pc:sldMkLst>
          <pc:docMk/>
          <pc:sldMk cId="66899454" sldId="2146845614"/>
        </pc:sldMkLst>
      </pc:sldChg>
      <pc:sldChg chg="mod modShow">
        <pc:chgData name="Jane Wells" userId="7b19a14d-b2c6-4c8a-85ab-983ed1cf559d" providerId="ADAL" clId="{73B9BFFE-CE93-674B-9AD9-554E8A4F3709}" dt="2022-03-07T17:40:50.497" v="121" actId="729"/>
        <pc:sldMkLst>
          <pc:docMk/>
          <pc:sldMk cId="1908025007" sldId="2146845615"/>
        </pc:sldMkLst>
      </pc:sldChg>
      <pc:sldChg chg="mod modShow">
        <pc:chgData name="Jane Wells" userId="7b19a14d-b2c6-4c8a-85ab-983ed1cf559d" providerId="ADAL" clId="{73B9BFFE-CE93-674B-9AD9-554E8A4F3709}" dt="2022-03-07T17:40:50.497" v="121" actId="729"/>
        <pc:sldMkLst>
          <pc:docMk/>
          <pc:sldMk cId="1695934910" sldId="2146845616"/>
        </pc:sldMkLst>
      </pc:sldChg>
      <pc:sldChg chg="mod modShow">
        <pc:chgData name="Jane Wells" userId="7b19a14d-b2c6-4c8a-85ab-983ed1cf559d" providerId="ADAL" clId="{73B9BFFE-CE93-674B-9AD9-554E8A4F3709}" dt="2022-03-07T17:40:50.497" v="121" actId="729"/>
        <pc:sldMkLst>
          <pc:docMk/>
          <pc:sldMk cId="497442801" sldId="2146845617"/>
        </pc:sldMkLst>
      </pc:sldChg>
      <pc:sldChg chg="mod modShow">
        <pc:chgData name="Jane Wells" userId="7b19a14d-b2c6-4c8a-85ab-983ed1cf559d" providerId="ADAL" clId="{73B9BFFE-CE93-674B-9AD9-554E8A4F3709}" dt="2022-03-07T17:40:50.497" v="121" actId="729"/>
        <pc:sldMkLst>
          <pc:docMk/>
          <pc:sldMk cId="4244495944" sldId="2146845618"/>
        </pc:sldMkLst>
      </pc:sldChg>
      <pc:sldChg chg="mod modShow">
        <pc:chgData name="Jane Wells" userId="7b19a14d-b2c6-4c8a-85ab-983ed1cf559d" providerId="ADAL" clId="{73B9BFFE-CE93-674B-9AD9-554E8A4F3709}" dt="2022-03-07T17:40:50.497" v="121" actId="729"/>
        <pc:sldMkLst>
          <pc:docMk/>
          <pc:sldMk cId="3407955526" sldId="2146845619"/>
        </pc:sldMkLst>
      </pc:sldChg>
      <pc:sldChg chg="mod modShow">
        <pc:chgData name="Jane Wells" userId="7b19a14d-b2c6-4c8a-85ab-983ed1cf559d" providerId="ADAL" clId="{73B9BFFE-CE93-674B-9AD9-554E8A4F3709}" dt="2022-03-07T17:40:50.497" v="121" actId="729"/>
        <pc:sldMkLst>
          <pc:docMk/>
          <pc:sldMk cId="3647904629" sldId="2146845620"/>
        </pc:sldMkLst>
      </pc:sldChg>
      <pc:sldChg chg="mod modShow">
        <pc:chgData name="Jane Wells" userId="7b19a14d-b2c6-4c8a-85ab-983ed1cf559d" providerId="ADAL" clId="{73B9BFFE-CE93-674B-9AD9-554E8A4F3709}" dt="2022-03-07T17:40:50.497" v="121" actId="729"/>
        <pc:sldMkLst>
          <pc:docMk/>
          <pc:sldMk cId="1229125566" sldId="2146845621"/>
        </pc:sldMkLst>
      </pc:sldChg>
      <pc:sldChg chg="mod modShow">
        <pc:chgData name="Jane Wells" userId="7b19a14d-b2c6-4c8a-85ab-983ed1cf559d" providerId="ADAL" clId="{73B9BFFE-CE93-674B-9AD9-554E8A4F3709}" dt="2022-03-07T17:41:51.667" v="123" actId="729"/>
        <pc:sldMkLst>
          <pc:docMk/>
          <pc:sldMk cId="3510225611" sldId="2146845625"/>
        </pc:sldMkLst>
      </pc:sldChg>
      <pc:sldChg chg="mod modShow">
        <pc:chgData name="Jane Wells" userId="7b19a14d-b2c6-4c8a-85ab-983ed1cf559d" providerId="ADAL" clId="{73B9BFFE-CE93-674B-9AD9-554E8A4F3709}" dt="2022-03-07T17:39:20.469" v="120" actId="729"/>
        <pc:sldMkLst>
          <pc:docMk/>
          <pc:sldMk cId="3684873467" sldId="2146845626"/>
        </pc:sldMkLst>
      </pc:sldChg>
      <pc:sldChg chg="mod modShow">
        <pc:chgData name="Jane Wells" userId="7b19a14d-b2c6-4c8a-85ab-983ed1cf559d" providerId="ADAL" clId="{73B9BFFE-CE93-674B-9AD9-554E8A4F3709}" dt="2022-03-07T17:39:20.469" v="120" actId="729"/>
        <pc:sldMkLst>
          <pc:docMk/>
          <pc:sldMk cId="2734297888" sldId="2146845627"/>
        </pc:sldMkLst>
      </pc:sldChg>
      <pc:sldChg chg="mod modShow">
        <pc:chgData name="Jane Wells" userId="7b19a14d-b2c6-4c8a-85ab-983ed1cf559d" providerId="ADAL" clId="{73B9BFFE-CE93-674B-9AD9-554E8A4F3709}" dt="2022-03-07T17:39:20.469" v="120" actId="729"/>
        <pc:sldMkLst>
          <pc:docMk/>
          <pc:sldMk cId="2651660461" sldId="2146845628"/>
        </pc:sldMkLst>
      </pc:sldChg>
      <pc:sldChg chg="mod modShow">
        <pc:chgData name="Jane Wells" userId="7b19a14d-b2c6-4c8a-85ab-983ed1cf559d" providerId="ADAL" clId="{73B9BFFE-CE93-674B-9AD9-554E8A4F3709}" dt="2022-03-07T17:39:20.469" v="120" actId="729"/>
        <pc:sldMkLst>
          <pc:docMk/>
          <pc:sldMk cId="1738346970" sldId="2146845629"/>
        </pc:sldMkLst>
      </pc:sldChg>
      <pc:sldChg chg="mod modShow">
        <pc:chgData name="Jane Wells" userId="7b19a14d-b2c6-4c8a-85ab-983ed1cf559d" providerId="ADAL" clId="{73B9BFFE-CE93-674B-9AD9-554E8A4F3709}" dt="2022-03-07T17:38:43.139" v="119" actId="729"/>
        <pc:sldMkLst>
          <pc:docMk/>
          <pc:sldMk cId="1463605655" sldId="2146845678"/>
        </pc:sldMkLst>
      </pc:sldChg>
      <pc:sldChg chg="mod modShow">
        <pc:chgData name="Jane Wells" userId="7b19a14d-b2c6-4c8a-85ab-983ed1cf559d" providerId="ADAL" clId="{73B9BFFE-CE93-674B-9AD9-554E8A4F3709}" dt="2022-03-07T17:41:48.728" v="122" actId="729"/>
        <pc:sldMkLst>
          <pc:docMk/>
          <pc:sldMk cId="1053390293" sldId="2146845681"/>
        </pc:sldMkLst>
      </pc:sldChg>
      <pc:sldChg chg="mod modShow">
        <pc:chgData name="Jane Wells" userId="7b19a14d-b2c6-4c8a-85ab-983ed1cf559d" providerId="ADAL" clId="{73B9BFFE-CE93-674B-9AD9-554E8A4F3709}" dt="2022-03-07T17:06:57.424" v="4" actId="729"/>
        <pc:sldMkLst>
          <pc:docMk/>
          <pc:sldMk cId="1219161030" sldId="2146845687"/>
        </pc:sldMkLst>
      </pc:sldChg>
      <pc:sldChg chg="mod modShow">
        <pc:chgData name="Jane Wells" userId="7b19a14d-b2c6-4c8a-85ab-983ed1cf559d" providerId="ADAL" clId="{73B9BFFE-CE93-674B-9AD9-554E8A4F3709}" dt="2022-03-07T17:06:59.873" v="5" actId="729"/>
        <pc:sldMkLst>
          <pc:docMk/>
          <pc:sldMk cId="1904250471" sldId="2146845688"/>
        </pc:sldMkLst>
      </pc:sldChg>
      <pc:sldChg chg="mod modShow">
        <pc:chgData name="Jane Wells" userId="7b19a14d-b2c6-4c8a-85ab-983ed1cf559d" providerId="ADAL" clId="{73B9BFFE-CE93-674B-9AD9-554E8A4F3709}" dt="2022-03-07T17:13:17.227" v="12" actId="729"/>
        <pc:sldMkLst>
          <pc:docMk/>
          <pc:sldMk cId="2677420033" sldId="2146845689"/>
        </pc:sldMkLst>
      </pc:sldChg>
      <pc:sldChg chg="mod modShow">
        <pc:chgData name="Jane Wells" userId="7b19a14d-b2c6-4c8a-85ab-983ed1cf559d" providerId="ADAL" clId="{73B9BFFE-CE93-674B-9AD9-554E8A4F3709}" dt="2022-03-07T17:13:17.227" v="12" actId="729"/>
        <pc:sldMkLst>
          <pc:docMk/>
          <pc:sldMk cId="2352957502" sldId="2146845690"/>
        </pc:sldMkLst>
      </pc:sldChg>
      <pc:sldChg chg="mod modShow">
        <pc:chgData name="Jane Wells" userId="7b19a14d-b2c6-4c8a-85ab-983ed1cf559d" providerId="ADAL" clId="{73B9BFFE-CE93-674B-9AD9-554E8A4F3709}" dt="2022-03-07T17:13:17.227" v="12" actId="729"/>
        <pc:sldMkLst>
          <pc:docMk/>
          <pc:sldMk cId="985928821" sldId="2146845691"/>
        </pc:sldMkLst>
      </pc:sldChg>
      <pc:sldChg chg="mod modShow">
        <pc:chgData name="Jane Wells" userId="7b19a14d-b2c6-4c8a-85ab-983ed1cf559d" providerId="ADAL" clId="{73B9BFFE-CE93-674B-9AD9-554E8A4F3709}" dt="2022-03-07T17:12:00.334" v="11" actId="729"/>
        <pc:sldMkLst>
          <pc:docMk/>
          <pc:sldMk cId="55639866" sldId="2146845692"/>
        </pc:sldMkLst>
      </pc:sldChg>
      <pc:sldChg chg="mod modShow">
        <pc:chgData name="Jane Wells" userId="7b19a14d-b2c6-4c8a-85ab-983ed1cf559d" providerId="ADAL" clId="{73B9BFFE-CE93-674B-9AD9-554E8A4F3709}" dt="2022-03-07T17:13:21.908" v="13" actId="729"/>
        <pc:sldMkLst>
          <pc:docMk/>
          <pc:sldMk cId="455404301" sldId="2146845693"/>
        </pc:sldMkLst>
      </pc:sldChg>
      <pc:sldChg chg="del">
        <pc:chgData name="Jane Wells" userId="7b19a14d-b2c6-4c8a-85ab-983ed1cf559d" providerId="ADAL" clId="{73B9BFFE-CE93-674B-9AD9-554E8A4F3709}" dt="2022-03-07T17:11:25.700" v="10" actId="2696"/>
        <pc:sldMkLst>
          <pc:docMk/>
          <pc:sldMk cId="3522255683" sldId="2146845694"/>
        </pc:sldMkLst>
      </pc:sldChg>
      <pc:sldChg chg="mod modShow">
        <pc:chgData name="Jane Wells" userId="7b19a14d-b2c6-4c8a-85ab-983ed1cf559d" providerId="ADAL" clId="{73B9BFFE-CE93-674B-9AD9-554E8A4F3709}" dt="2022-03-07T17:13:34.482" v="14" actId="729"/>
        <pc:sldMkLst>
          <pc:docMk/>
          <pc:sldMk cId="1542308423" sldId="2146845695"/>
        </pc:sldMkLst>
      </pc:sldChg>
      <pc:sldChg chg="mod modShow">
        <pc:chgData name="Jane Wells" userId="7b19a14d-b2c6-4c8a-85ab-983ed1cf559d" providerId="ADAL" clId="{73B9BFFE-CE93-674B-9AD9-554E8A4F3709}" dt="2022-03-07T17:13:51.367" v="16" actId="729"/>
        <pc:sldMkLst>
          <pc:docMk/>
          <pc:sldMk cId="1316868881" sldId="2146845696"/>
        </pc:sldMkLst>
      </pc:sldChg>
      <pc:sldChg chg="addSp modSp">
        <pc:chgData name="Jane Wells" userId="7b19a14d-b2c6-4c8a-85ab-983ed1cf559d" providerId="ADAL" clId="{73B9BFFE-CE93-674B-9AD9-554E8A4F3709}" dt="2022-03-07T17:14:36.085" v="18"/>
        <pc:sldMkLst>
          <pc:docMk/>
          <pc:sldMk cId="367301" sldId="2146845697"/>
        </pc:sldMkLst>
        <pc:spChg chg="add mod">
          <ac:chgData name="Jane Wells" userId="7b19a14d-b2c6-4c8a-85ab-983ed1cf559d" providerId="ADAL" clId="{73B9BFFE-CE93-674B-9AD9-554E8A4F3709}" dt="2022-03-07T17:14:36.085" v="18"/>
          <ac:spMkLst>
            <pc:docMk/>
            <pc:sldMk cId="367301" sldId="2146845697"/>
            <ac:spMk id="11" creationId="{86E73BAD-8A35-544E-ADBA-4C077606887C}"/>
          </ac:spMkLst>
        </pc:spChg>
      </pc:sldChg>
      <pc:sldChg chg="del">
        <pc:chgData name="Jane Wells" userId="7b19a14d-b2c6-4c8a-85ab-983ed1cf559d" providerId="ADAL" clId="{73B9BFFE-CE93-674B-9AD9-554E8A4F3709}" dt="2022-03-07T17:15:22.553" v="20" actId="2696"/>
        <pc:sldMkLst>
          <pc:docMk/>
          <pc:sldMk cId="3309478037" sldId="2146845698"/>
        </pc:sldMkLst>
      </pc:sldChg>
      <pc:sldChg chg="del">
        <pc:chgData name="Jane Wells" userId="7b19a14d-b2c6-4c8a-85ab-983ed1cf559d" providerId="ADAL" clId="{73B9BFFE-CE93-674B-9AD9-554E8A4F3709}" dt="2022-03-07T17:15:23.710" v="21" actId="2696"/>
        <pc:sldMkLst>
          <pc:docMk/>
          <pc:sldMk cId="1366693895" sldId="2146845699"/>
        </pc:sldMkLst>
      </pc:sldChg>
      <pc:sldChg chg="mod modShow">
        <pc:chgData name="Jane Wells" userId="7b19a14d-b2c6-4c8a-85ab-983ed1cf559d" providerId="ADAL" clId="{73B9BFFE-CE93-674B-9AD9-554E8A4F3709}" dt="2022-03-07T17:15:54.881" v="22" actId="729"/>
        <pc:sldMkLst>
          <pc:docMk/>
          <pc:sldMk cId="3987011310" sldId="2146845700"/>
        </pc:sldMkLst>
      </pc:sldChg>
      <pc:sldChg chg="mod modShow">
        <pc:chgData name="Jane Wells" userId="7b19a14d-b2c6-4c8a-85ab-983ed1cf559d" providerId="ADAL" clId="{73B9BFFE-CE93-674B-9AD9-554E8A4F3709}" dt="2022-03-07T17:37:01.383" v="117" actId="729"/>
        <pc:sldMkLst>
          <pc:docMk/>
          <pc:sldMk cId="1975759394" sldId="2146845701"/>
        </pc:sldMkLst>
      </pc:sldChg>
      <pc:sldChg chg="mod modShow">
        <pc:chgData name="Jane Wells" userId="7b19a14d-b2c6-4c8a-85ab-983ed1cf559d" providerId="ADAL" clId="{73B9BFFE-CE93-674B-9AD9-554E8A4F3709}" dt="2022-03-07T17:37:01.383" v="117" actId="729"/>
        <pc:sldMkLst>
          <pc:docMk/>
          <pc:sldMk cId="1547281686" sldId="2146845702"/>
        </pc:sldMkLst>
      </pc:sldChg>
      <pc:sldChg chg="mod modShow">
        <pc:chgData name="Jane Wells" userId="7b19a14d-b2c6-4c8a-85ab-983ed1cf559d" providerId="ADAL" clId="{73B9BFFE-CE93-674B-9AD9-554E8A4F3709}" dt="2022-03-07T17:37:01.383" v="117" actId="729"/>
        <pc:sldMkLst>
          <pc:docMk/>
          <pc:sldMk cId="1732385765" sldId="2146845703"/>
        </pc:sldMkLst>
      </pc:sldChg>
      <pc:sldChg chg="mod modShow">
        <pc:chgData name="Jane Wells" userId="7b19a14d-b2c6-4c8a-85ab-983ed1cf559d" providerId="ADAL" clId="{73B9BFFE-CE93-674B-9AD9-554E8A4F3709}" dt="2022-03-07T17:37:01.383" v="117" actId="729"/>
        <pc:sldMkLst>
          <pc:docMk/>
          <pc:sldMk cId="3611369469" sldId="2146845704"/>
        </pc:sldMkLst>
      </pc:sldChg>
      <pc:sldChg chg="addSp modSp add">
        <pc:chgData name="Jane Wells" userId="7b19a14d-b2c6-4c8a-85ab-983ed1cf559d" providerId="ADAL" clId="{73B9BFFE-CE93-674B-9AD9-554E8A4F3709}" dt="2022-03-07T17:11:11.486" v="9"/>
        <pc:sldMkLst>
          <pc:docMk/>
          <pc:sldMk cId="255433993" sldId="2146845709"/>
        </pc:sldMkLst>
        <pc:spChg chg="add mod">
          <ac:chgData name="Jane Wells" userId="7b19a14d-b2c6-4c8a-85ab-983ed1cf559d" providerId="ADAL" clId="{73B9BFFE-CE93-674B-9AD9-554E8A4F3709}" dt="2022-03-07T17:11:11.486" v="9"/>
          <ac:spMkLst>
            <pc:docMk/>
            <pc:sldMk cId="255433993" sldId="2146845709"/>
            <ac:spMk id="7" creationId="{2FEDFAC0-A4C8-A243-9707-9B1596A4367B}"/>
          </ac:spMkLst>
        </pc:spChg>
      </pc:sldChg>
      <pc:sldChg chg="add del">
        <pc:chgData name="Jane Wells" userId="7b19a14d-b2c6-4c8a-85ab-983ed1cf559d" providerId="ADAL" clId="{73B9BFFE-CE93-674B-9AD9-554E8A4F3709}" dt="2022-03-07T17:22:01.649" v="35"/>
        <pc:sldMkLst>
          <pc:docMk/>
          <pc:sldMk cId="265830576" sldId="2146845710"/>
        </pc:sldMkLst>
      </pc:sldChg>
    </pc:docChg>
  </pc:docChgLst>
  <pc:docChgLst>
    <pc:chgData name="Jane Wells" userId="7b19a14d-b2c6-4c8a-85ab-983ed1cf559d" providerId="ADAL" clId="{9549C9DF-D9BA-E547-A334-2D4108232CA0}"/>
    <pc:docChg chg="delSld modSection">
      <pc:chgData name="Jane Wells" userId="7b19a14d-b2c6-4c8a-85ab-983ed1cf559d" providerId="ADAL" clId="{9549C9DF-D9BA-E547-A334-2D4108232CA0}" dt="2022-03-07T17:51:28.190" v="111" actId="2696"/>
      <pc:docMkLst>
        <pc:docMk/>
      </pc:docMkLst>
      <pc:sldChg chg="del">
        <pc:chgData name="Jane Wells" userId="7b19a14d-b2c6-4c8a-85ab-983ed1cf559d" providerId="ADAL" clId="{9549C9DF-D9BA-E547-A334-2D4108232CA0}" dt="2022-03-07T17:50:25.703" v="28" actId="2696"/>
        <pc:sldMkLst>
          <pc:docMk/>
          <pc:sldMk cId="2709549792" sldId="2686"/>
        </pc:sldMkLst>
      </pc:sldChg>
      <pc:sldChg chg="del">
        <pc:chgData name="Jane Wells" userId="7b19a14d-b2c6-4c8a-85ab-983ed1cf559d" providerId="ADAL" clId="{9549C9DF-D9BA-E547-A334-2D4108232CA0}" dt="2022-03-07T17:50:12.461" v="7" actId="2696"/>
        <pc:sldMkLst>
          <pc:docMk/>
          <pc:sldMk cId="3466475404" sldId="3015"/>
        </pc:sldMkLst>
      </pc:sldChg>
      <pc:sldChg chg="del">
        <pc:chgData name="Jane Wells" userId="7b19a14d-b2c6-4c8a-85ab-983ed1cf559d" providerId="ADAL" clId="{9549C9DF-D9BA-E547-A334-2D4108232CA0}" dt="2022-03-07T17:50:12.884" v="8" actId="2696"/>
        <pc:sldMkLst>
          <pc:docMk/>
          <pc:sldMk cId="809417063" sldId="3016"/>
        </pc:sldMkLst>
      </pc:sldChg>
      <pc:sldChg chg="del">
        <pc:chgData name="Jane Wells" userId="7b19a14d-b2c6-4c8a-85ab-983ed1cf559d" providerId="ADAL" clId="{9549C9DF-D9BA-E547-A334-2D4108232CA0}" dt="2022-03-07T17:50:13.325" v="9" actId="2696"/>
        <pc:sldMkLst>
          <pc:docMk/>
          <pc:sldMk cId="2673378093" sldId="3017"/>
        </pc:sldMkLst>
      </pc:sldChg>
      <pc:sldChg chg="del">
        <pc:chgData name="Jane Wells" userId="7b19a14d-b2c6-4c8a-85ab-983ed1cf559d" providerId="ADAL" clId="{9549C9DF-D9BA-E547-A334-2D4108232CA0}" dt="2022-03-07T17:51:04.806" v="75" actId="2696"/>
        <pc:sldMkLst>
          <pc:docMk/>
          <pc:sldMk cId="1126453282" sldId="3018"/>
        </pc:sldMkLst>
      </pc:sldChg>
      <pc:sldChg chg="del">
        <pc:chgData name="Jane Wells" userId="7b19a14d-b2c6-4c8a-85ab-983ed1cf559d" providerId="ADAL" clId="{9549C9DF-D9BA-E547-A334-2D4108232CA0}" dt="2022-03-07T17:50:13.927" v="10" actId="2696"/>
        <pc:sldMkLst>
          <pc:docMk/>
          <pc:sldMk cId="3162169999" sldId="3019"/>
        </pc:sldMkLst>
      </pc:sldChg>
      <pc:sldChg chg="del">
        <pc:chgData name="Jane Wells" userId="7b19a14d-b2c6-4c8a-85ab-983ed1cf559d" providerId="ADAL" clId="{9549C9DF-D9BA-E547-A334-2D4108232CA0}" dt="2022-03-07T17:50:15.834" v="13" actId="2696"/>
        <pc:sldMkLst>
          <pc:docMk/>
          <pc:sldMk cId="2075299610" sldId="3024"/>
        </pc:sldMkLst>
      </pc:sldChg>
      <pc:sldChg chg="del">
        <pc:chgData name="Jane Wells" userId="7b19a14d-b2c6-4c8a-85ab-983ed1cf559d" providerId="ADAL" clId="{9549C9DF-D9BA-E547-A334-2D4108232CA0}" dt="2022-03-07T17:50:16.322" v="14" actId="2696"/>
        <pc:sldMkLst>
          <pc:docMk/>
          <pc:sldMk cId="3002084425" sldId="3025"/>
        </pc:sldMkLst>
      </pc:sldChg>
      <pc:sldChg chg="del">
        <pc:chgData name="Jane Wells" userId="7b19a14d-b2c6-4c8a-85ab-983ed1cf559d" providerId="ADAL" clId="{9549C9DF-D9BA-E547-A334-2D4108232CA0}" dt="2022-03-07T17:50:19.557" v="21" actId="2696"/>
        <pc:sldMkLst>
          <pc:docMk/>
          <pc:sldMk cId="4156681301" sldId="2146845521"/>
        </pc:sldMkLst>
      </pc:sldChg>
      <pc:sldChg chg="del">
        <pc:chgData name="Jane Wells" userId="7b19a14d-b2c6-4c8a-85ab-983ed1cf559d" providerId="ADAL" clId="{9549C9DF-D9BA-E547-A334-2D4108232CA0}" dt="2022-03-07T17:50:21.099" v="23" actId="2696"/>
        <pc:sldMkLst>
          <pc:docMk/>
          <pc:sldMk cId="2033074074" sldId="2146845522"/>
        </pc:sldMkLst>
      </pc:sldChg>
      <pc:sldChg chg="del">
        <pc:chgData name="Jane Wells" userId="7b19a14d-b2c6-4c8a-85ab-983ed1cf559d" providerId="ADAL" clId="{9549C9DF-D9BA-E547-A334-2D4108232CA0}" dt="2022-03-07T17:50:22.259" v="24" actId="2696"/>
        <pc:sldMkLst>
          <pc:docMk/>
          <pc:sldMk cId="1558341669" sldId="2146845531"/>
        </pc:sldMkLst>
      </pc:sldChg>
      <pc:sldChg chg="del">
        <pc:chgData name="Jane Wells" userId="7b19a14d-b2c6-4c8a-85ab-983ed1cf559d" providerId="ADAL" clId="{9549C9DF-D9BA-E547-A334-2D4108232CA0}" dt="2022-03-07T17:50:23.959" v="26" actId="2696"/>
        <pc:sldMkLst>
          <pc:docMk/>
          <pc:sldMk cId="997020424" sldId="2146845534"/>
        </pc:sldMkLst>
      </pc:sldChg>
      <pc:sldChg chg="del">
        <pc:chgData name="Jane Wells" userId="7b19a14d-b2c6-4c8a-85ab-983ed1cf559d" providerId="ADAL" clId="{9549C9DF-D9BA-E547-A334-2D4108232CA0}" dt="2022-03-07T17:50:39.283" v="38" actId="2696"/>
        <pc:sldMkLst>
          <pc:docMk/>
          <pc:sldMk cId="1156491859" sldId="2146845537"/>
        </pc:sldMkLst>
      </pc:sldChg>
      <pc:sldChg chg="del">
        <pc:chgData name="Jane Wells" userId="7b19a14d-b2c6-4c8a-85ab-983ed1cf559d" providerId="ADAL" clId="{9549C9DF-D9BA-E547-A334-2D4108232CA0}" dt="2022-03-07T17:50:40.005" v="39" actId="2696"/>
        <pc:sldMkLst>
          <pc:docMk/>
          <pc:sldMk cId="3734506194" sldId="2146845538"/>
        </pc:sldMkLst>
      </pc:sldChg>
      <pc:sldChg chg="del">
        <pc:chgData name="Jane Wells" userId="7b19a14d-b2c6-4c8a-85ab-983ed1cf559d" providerId="ADAL" clId="{9549C9DF-D9BA-E547-A334-2D4108232CA0}" dt="2022-03-07T17:50:30.730" v="31" actId="2696"/>
        <pc:sldMkLst>
          <pc:docMk/>
          <pc:sldMk cId="2079364213" sldId="2146845549"/>
        </pc:sldMkLst>
      </pc:sldChg>
      <pc:sldChg chg="del">
        <pc:chgData name="Jane Wells" userId="7b19a14d-b2c6-4c8a-85ab-983ed1cf559d" providerId="ADAL" clId="{9549C9DF-D9BA-E547-A334-2D4108232CA0}" dt="2022-03-07T17:50:33.759" v="34" actId="2696"/>
        <pc:sldMkLst>
          <pc:docMk/>
          <pc:sldMk cId="711798266" sldId="2146845551"/>
        </pc:sldMkLst>
      </pc:sldChg>
      <pc:sldChg chg="del">
        <pc:chgData name="Jane Wells" userId="7b19a14d-b2c6-4c8a-85ab-983ed1cf559d" providerId="ADAL" clId="{9549C9DF-D9BA-E547-A334-2D4108232CA0}" dt="2022-03-07T17:50:36.096" v="35" actId="2696"/>
        <pc:sldMkLst>
          <pc:docMk/>
          <pc:sldMk cId="3959712131" sldId="2146845552"/>
        </pc:sldMkLst>
      </pc:sldChg>
      <pc:sldChg chg="del">
        <pc:chgData name="Jane Wells" userId="7b19a14d-b2c6-4c8a-85ab-983ed1cf559d" providerId="ADAL" clId="{9549C9DF-D9BA-E547-A334-2D4108232CA0}" dt="2022-03-07T17:50:31.895" v="32" actId="2696"/>
        <pc:sldMkLst>
          <pc:docMk/>
          <pc:sldMk cId="2905429718" sldId="2146845554"/>
        </pc:sldMkLst>
      </pc:sldChg>
      <pc:sldChg chg="del">
        <pc:chgData name="Jane Wells" userId="7b19a14d-b2c6-4c8a-85ab-983ed1cf559d" providerId="ADAL" clId="{9549C9DF-D9BA-E547-A334-2D4108232CA0}" dt="2022-03-07T17:50:32.475" v="33" actId="2696"/>
        <pc:sldMkLst>
          <pc:docMk/>
          <pc:sldMk cId="1600486950" sldId="2146845555"/>
        </pc:sldMkLst>
      </pc:sldChg>
      <pc:sldChg chg="del">
        <pc:chgData name="Jane Wells" userId="7b19a14d-b2c6-4c8a-85ab-983ed1cf559d" providerId="ADAL" clId="{9549C9DF-D9BA-E547-A334-2D4108232CA0}" dt="2022-03-07T17:50:36.890" v="36" actId="2696"/>
        <pc:sldMkLst>
          <pc:docMk/>
          <pc:sldMk cId="2510482049" sldId="2146845556"/>
        </pc:sldMkLst>
      </pc:sldChg>
      <pc:sldChg chg="del">
        <pc:chgData name="Jane Wells" userId="7b19a14d-b2c6-4c8a-85ab-983ed1cf559d" providerId="ADAL" clId="{9549C9DF-D9BA-E547-A334-2D4108232CA0}" dt="2022-03-07T17:50:37.745" v="37" actId="2696"/>
        <pc:sldMkLst>
          <pc:docMk/>
          <pc:sldMk cId="1225977602" sldId="2146845557"/>
        </pc:sldMkLst>
      </pc:sldChg>
      <pc:sldChg chg="del">
        <pc:chgData name="Jane Wells" userId="7b19a14d-b2c6-4c8a-85ab-983ed1cf559d" providerId="ADAL" clId="{9549C9DF-D9BA-E547-A334-2D4108232CA0}" dt="2022-03-07T17:50:41.475" v="40" actId="2696"/>
        <pc:sldMkLst>
          <pc:docMk/>
          <pc:sldMk cId="690702921" sldId="2146845558"/>
        </pc:sldMkLst>
      </pc:sldChg>
      <pc:sldChg chg="del">
        <pc:chgData name="Jane Wells" userId="7b19a14d-b2c6-4c8a-85ab-983ed1cf559d" providerId="ADAL" clId="{9549C9DF-D9BA-E547-A334-2D4108232CA0}" dt="2022-03-07T17:50:42.067" v="41" actId="2696"/>
        <pc:sldMkLst>
          <pc:docMk/>
          <pc:sldMk cId="3881738350" sldId="2146845559"/>
        </pc:sldMkLst>
      </pc:sldChg>
      <pc:sldChg chg="del">
        <pc:chgData name="Jane Wells" userId="7b19a14d-b2c6-4c8a-85ab-983ed1cf559d" providerId="ADAL" clId="{9549C9DF-D9BA-E547-A334-2D4108232CA0}" dt="2022-03-07T17:50:42.484" v="42" actId="2696"/>
        <pc:sldMkLst>
          <pc:docMk/>
          <pc:sldMk cId="1874452748" sldId="2146845560"/>
        </pc:sldMkLst>
      </pc:sldChg>
      <pc:sldChg chg="del">
        <pc:chgData name="Jane Wells" userId="7b19a14d-b2c6-4c8a-85ab-983ed1cf559d" providerId="ADAL" clId="{9549C9DF-D9BA-E547-A334-2D4108232CA0}" dt="2022-03-07T17:50:42.998" v="43" actId="2696"/>
        <pc:sldMkLst>
          <pc:docMk/>
          <pc:sldMk cId="2569557676" sldId="2146845561"/>
        </pc:sldMkLst>
      </pc:sldChg>
      <pc:sldChg chg="del">
        <pc:chgData name="Jane Wells" userId="7b19a14d-b2c6-4c8a-85ab-983ed1cf559d" providerId="ADAL" clId="{9549C9DF-D9BA-E547-A334-2D4108232CA0}" dt="2022-03-07T17:50:43.354" v="44" actId="2696"/>
        <pc:sldMkLst>
          <pc:docMk/>
          <pc:sldMk cId="1193190094" sldId="2146845562"/>
        </pc:sldMkLst>
      </pc:sldChg>
      <pc:sldChg chg="del">
        <pc:chgData name="Jane Wells" userId="7b19a14d-b2c6-4c8a-85ab-983ed1cf559d" providerId="ADAL" clId="{9549C9DF-D9BA-E547-A334-2D4108232CA0}" dt="2022-03-07T17:50:05.724" v="0" actId="2696"/>
        <pc:sldMkLst>
          <pc:docMk/>
          <pc:sldMk cId="183433776" sldId="2146845570"/>
        </pc:sldMkLst>
      </pc:sldChg>
      <pc:sldChg chg="del">
        <pc:chgData name="Jane Wells" userId="7b19a14d-b2c6-4c8a-85ab-983ed1cf559d" providerId="ADAL" clId="{9549C9DF-D9BA-E547-A334-2D4108232CA0}" dt="2022-03-07T17:50:06.630" v="2" actId="2696"/>
        <pc:sldMkLst>
          <pc:docMk/>
          <pc:sldMk cId="3350864815" sldId="2146845571"/>
        </pc:sldMkLst>
      </pc:sldChg>
      <pc:sldChg chg="del">
        <pc:chgData name="Jane Wells" userId="7b19a14d-b2c6-4c8a-85ab-983ed1cf559d" providerId="ADAL" clId="{9549C9DF-D9BA-E547-A334-2D4108232CA0}" dt="2022-03-07T17:50:08.110" v="5" actId="2696"/>
        <pc:sldMkLst>
          <pc:docMk/>
          <pc:sldMk cId="3437051079" sldId="2146845573"/>
        </pc:sldMkLst>
      </pc:sldChg>
      <pc:sldChg chg="del">
        <pc:chgData name="Jane Wells" userId="7b19a14d-b2c6-4c8a-85ab-983ed1cf559d" providerId="ADAL" clId="{9549C9DF-D9BA-E547-A334-2D4108232CA0}" dt="2022-03-07T17:50:26.318" v="29" actId="2696"/>
        <pc:sldMkLst>
          <pc:docMk/>
          <pc:sldMk cId="3486457702" sldId="2146845577"/>
        </pc:sldMkLst>
      </pc:sldChg>
      <pc:sldChg chg="del">
        <pc:chgData name="Jane Wells" userId="7b19a14d-b2c6-4c8a-85ab-983ed1cf559d" providerId="ADAL" clId="{9549C9DF-D9BA-E547-A334-2D4108232CA0}" dt="2022-03-07T17:50:25.022" v="27" actId="2696"/>
        <pc:sldMkLst>
          <pc:docMk/>
          <pc:sldMk cId="560569579" sldId="2146845578"/>
        </pc:sldMkLst>
      </pc:sldChg>
      <pc:sldChg chg="del">
        <pc:chgData name="Jane Wells" userId="7b19a14d-b2c6-4c8a-85ab-983ed1cf559d" providerId="ADAL" clId="{9549C9DF-D9BA-E547-A334-2D4108232CA0}" dt="2022-03-07T17:50:26.883" v="30" actId="2696"/>
        <pc:sldMkLst>
          <pc:docMk/>
          <pc:sldMk cId="1636213055" sldId="2146845579"/>
        </pc:sldMkLst>
      </pc:sldChg>
      <pc:sldChg chg="del">
        <pc:chgData name="Jane Wells" userId="7b19a14d-b2c6-4c8a-85ab-983ed1cf559d" providerId="ADAL" clId="{9549C9DF-D9BA-E547-A334-2D4108232CA0}" dt="2022-03-07T17:50:55.993" v="63" actId="2696"/>
        <pc:sldMkLst>
          <pc:docMk/>
          <pc:sldMk cId="923698570" sldId="2146845580"/>
        </pc:sldMkLst>
      </pc:sldChg>
      <pc:sldChg chg="del">
        <pc:chgData name="Jane Wells" userId="7b19a14d-b2c6-4c8a-85ab-983ed1cf559d" providerId="ADAL" clId="{9549C9DF-D9BA-E547-A334-2D4108232CA0}" dt="2022-03-07T17:51:15.791" v="79" actId="2696"/>
        <pc:sldMkLst>
          <pc:docMk/>
          <pc:sldMk cId="2133041848" sldId="2146845582"/>
        </pc:sldMkLst>
      </pc:sldChg>
      <pc:sldChg chg="del">
        <pc:chgData name="Jane Wells" userId="7b19a14d-b2c6-4c8a-85ab-983ed1cf559d" providerId="ADAL" clId="{9549C9DF-D9BA-E547-A334-2D4108232CA0}" dt="2022-03-07T17:51:16.124" v="80" actId="2696"/>
        <pc:sldMkLst>
          <pc:docMk/>
          <pc:sldMk cId="2210027721" sldId="2146845583"/>
        </pc:sldMkLst>
      </pc:sldChg>
      <pc:sldChg chg="del">
        <pc:chgData name="Jane Wells" userId="7b19a14d-b2c6-4c8a-85ab-983ed1cf559d" providerId="ADAL" clId="{9549C9DF-D9BA-E547-A334-2D4108232CA0}" dt="2022-03-07T17:51:16.443" v="81" actId="2696"/>
        <pc:sldMkLst>
          <pc:docMk/>
          <pc:sldMk cId="2637028192" sldId="2146845584"/>
        </pc:sldMkLst>
      </pc:sldChg>
      <pc:sldChg chg="del">
        <pc:chgData name="Jane Wells" userId="7b19a14d-b2c6-4c8a-85ab-983ed1cf559d" providerId="ADAL" clId="{9549C9DF-D9BA-E547-A334-2D4108232CA0}" dt="2022-03-07T17:51:16.767" v="82" actId="2696"/>
        <pc:sldMkLst>
          <pc:docMk/>
          <pc:sldMk cId="316633934" sldId="2146845585"/>
        </pc:sldMkLst>
      </pc:sldChg>
      <pc:sldChg chg="del">
        <pc:chgData name="Jane Wells" userId="7b19a14d-b2c6-4c8a-85ab-983ed1cf559d" providerId="ADAL" clId="{9549C9DF-D9BA-E547-A334-2D4108232CA0}" dt="2022-03-07T17:51:17.139" v="83" actId="2696"/>
        <pc:sldMkLst>
          <pc:docMk/>
          <pc:sldMk cId="3233153293" sldId="2146845586"/>
        </pc:sldMkLst>
      </pc:sldChg>
      <pc:sldChg chg="del">
        <pc:chgData name="Jane Wells" userId="7b19a14d-b2c6-4c8a-85ab-983ed1cf559d" providerId="ADAL" clId="{9549C9DF-D9BA-E547-A334-2D4108232CA0}" dt="2022-03-07T17:51:17.471" v="84" actId="2696"/>
        <pc:sldMkLst>
          <pc:docMk/>
          <pc:sldMk cId="3602996177" sldId="2146845587"/>
        </pc:sldMkLst>
      </pc:sldChg>
      <pc:sldChg chg="del">
        <pc:chgData name="Jane Wells" userId="7b19a14d-b2c6-4c8a-85ab-983ed1cf559d" providerId="ADAL" clId="{9549C9DF-D9BA-E547-A334-2D4108232CA0}" dt="2022-03-07T17:51:17.778" v="85" actId="2696"/>
        <pc:sldMkLst>
          <pc:docMk/>
          <pc:sldMk cId="2977265894" sldId="2146845588"/>
        </pc:sldMkLst>
      </pc:sldChg>
      <pc:sldChg chg="del">
        <pc:chgData name="Jane Wells" userId="7b19a14d-b2c6-4c8a-85ab-983ed1cf559d" providerId="ADAL" clId="{9549C9DF-D9BA-E547-A334-2D4108232CA0}" dt="2022-03-07T17:51:18.105" v="86" actId="2696"/>
        <pc:sldMkLst>
          <pc:docMk/>
          <pc:sldMk cId="2321787455" sldId="2146845589"/>
        </pc:sldMkLst>
      </pc:sldChg>
      <pc:sldChg chg="del">
        <pc:chgData name="Jane Wells" userId="7b19a14d-b2c6-4c8a-85ab-983ed1cf559d" providerId="ADAL" clId="{9549C9DF-D9BA-E547-A334-2D4108232CA0}" dt="2022-03-07T17:51:18.458" v="87" actId="2696"/>
        <pc:sldMkLst>
          <pc:docMk/>
          <pc:sldMk cId="4029573386" sldId="2146845590"/>
        </pc:sldMkLst>
      </pc:sldChg>
      <pc:sldChg chg="del">
        <pc:chgData name="Jane Wells" userId="7b19a14d-b2c6-4c8a-85ab-983ed1cf559d" providerId="ADAL" clId="{9549C9DF-D9BA-E547-A334-2D4108232CA0}" dt="2022-03-07T17:51:18.797" v="88" actId="2696"/>
        <pc:sldMkLst>
          <pc:docMk/>
          <pc:sldMk cId="93834700" sldId="2146845591"/>
        </pc:sldMkLst>
      </pc:sldChg>
      <pc:sldChg chg="del">
        <pc:chgData name="Jane Wells" userId="7b19a14d-b2c6-4c8a-85ab-983ed1cf559d" providerId="ADAL" clId="{9549C9DF-D9BA-E547-A334-2D4108232CA0}" dt="2022-03-07T17:51:19.171" v="89" actId="2696"/>
        <pc:sldMkLst>
          <pc:docMk/>
          <pc:sldMk cId="4283477113" sldId="2146845592"/>
        </pc:sldMkLst>
      </pc:sldChg>
      <pc:sldChg chg="del">
        <pc:chgData name="Jane Wells" userId="7b19a14d-b2c6-4c8a-85ab-983ed1cf559d" providerId="ADAL" clId="{9549C9DF-D9BA-E547-A334-2D4108232CA0}" dt="2022-03-07T17:51:19.505" v="90" actId="2696"/>
        <pc:sldMkLst>
          <pc:docMk/>
          <pc:sldMk cId="1113421674" sldId="2146845593"/>
        </pc:sldMkLst>
      </pc:sldChg>
      <pc:sldChg chg="del">
        <pc:chgData name="Jane Wells" userId="7b19a14d-b2c6-4c8a-85ab-983ed1cf559d" providerId="ADAL" clId="{9549C9DF-D9BA-E547-A334-2D4108232CA0}" dt="2022-03-07T17:51:19.853" v="91" actId="2696"/>
        <pc:sldMkLst>
          <pc:docMk/>
          <pc:sldMk cId="2282262294" sldId="2146845594"/>
        </pc:sldMkLst>
      </pc:sldChg>
      <pc:sldChg chg="del">
        <pc:chgData name="Jane Wells" userId="7b19a14d-b2c6-4c8a-85ab-983ed1cf559d" providerId="ADAL" clId="{9549C9DF-D9BA-E547-A334-2D4108232CA0}" dt="2022-03-07T17:51:20.262" v="92" actId="2696"/>
        <pc:sldMkLst>
          <pc:docMk/>
          <pc:sldMk cId="1702728273" sldId="2146845595"/>
        </pc:sldMkLst>
      </pc:sldChg>
      <pc:sldChg chg="del">
        <pc:chgData name="Jane Wells" userId="7b19a14d-b2c6-4c8a-85ab-983ed1cf559d" providerId="ADAL" clId="{9549C9DF-D9BA-E547-A334-2D4108232CA0}" dt="2022-03-07T17:51:20.630" v="93" actId="2696"/>
        <pc:sldMkLst>
          <pc:docMk/>
          <pc:sldMk cId="1746505336" sldId="2146845596"/>
        </pc:sldMkLst>
      </pc:sldChg>
      <pc:sldChg chg="del">
        <pc:chgData name="Jane Wells" userId="7b19a14d-b2c6-4c8a-85ab-983ed1cf559d" providerId="ADAL" clId="{9549C9DF-D9BA-E547-A334-2D4108232CA0}" dt="2022-03-07T17:51:20.961" v="94" actId="2696"/>
        <pc:sldMkLst>
          <pc:docMk/>
          <pc:sldMk cId="3261727858" sldId="2146845597"/>
        </pc:sldMkLst>
      </pc:sldChg>
      <pc:sldChg chg="del">
        <pc:chgData name="Jane Wells" userId="7b19a14d-b2c6-4c8a-85ab-983ed1cf559d" providerId="ADAL" clId="{9549C9DF-D9BA-E547-A334-2D4108232CA0}" dt="2022-03-07T17:51:21.296" v="95" actId="2696"/>
        <pc:sldMkLst>
          <pc:docMk/>
          <pc:sldMk cId="2508365065" sldId="2146845598"/>
        </pc:sldMkLst>
      </pc:sldChg>
      <pc:sldChg chg="del">
        <pc:chgData name="Jane Wells" userId="7b19a14d-b2c6-4c8a-85ab-983ed1cf559d" providerId="ADAL" clId="{9549C9DF-D9BA-E547-A334-2D4108232CA0}" dt="2022-03-07T17:51:21.604" v="96" actId="2696"/>
        <pc:sldMkLst>
          <pc:docMk/>
          <pc:sldMk cId="1655954334" sldId="2146845599"/>
        </pc:sldMkLst>
      </pc:sldChg>
      <pc:sldChg chg="del">
        <pc:chgData name="Jane Wells" userId="7b19a14d-b2c6-4c8a-85ab-983ed1cf559d" providerId="ADAL" clId="{9549C9DF-D9BA-E547-A334-2D4108232CA0}" dt="2022-03-07T17:51:21.901" v="97" actId="2696"/>
        <pc:sldMkLst>
          <pc:docMk/>
          <pc:sldMk cId="2187800096" sldId="2146845600"/>
        </pc:sldMkLst>
      </pc:sldChg>
      <pc:sldChg chg="del">
        <pc:chgData name="Jane Wells" userId="7b19a14d-b2c6-4c8a-85ab-983ed1cf559d" providerId="ADAL" clId="{9549C9DF-D9BA-E547-A334-2D4108232CA0}" dt="2022-03-07T17:51:22.231" v="98" actId="2696"/>
        <pc:sldMkLst>
          <pc:docMk/>
          <pc:sldMk cId="3356050879" sldId="2146845601"/>
        </pc:sldMkLst>
      </pc:sldChg>
      <pc:sldChg chg="del">
        <pc:chgData name="Jane Wells" userId="7b19a14d-b2c6-4c8a-85ab-983ed1cf559d" providerId="ADAL" clId="{9549C9DF-D9BA-E547-A334-2D4108232CA0}" dt="2022-03-07T17:51:23.171" v="101" actId="2696"/>
        <pc:sldMkLst>
          <pc:docMk/>
          <pc:sldMk cId="1249375285" sldId="2146845602"/>
        </pc:sldMkLst>
      </pc:sldChg>
      <pc:sldChg chg="del">
        <pc:chgData name="Jane Wells" userId="7b19a14d-b2c6-4c8a-85ab-983ed1cf559d" providerId="ADAL" clId="{9549C9DF-D9BA-E547-A334-2D4108232CA0}" dt="2022-03-07T17:51:22.521" v="99" actId="2696"/>
        <pc:sldMkLst>
          <pc:docMk/>
          <pc:sldMk cId="1344501020" sldId="2146845603"/>
        </pc:sldMkLst>
      </pc:sldChg>
      <pc:sldChg chg="del">
        <pc:chgData name="Jane Wells" userId="7b19a14d-b2c6-4c8a-85ab-983ed1cf559d" providerId="ADAL" clId="{9549C9DF-D9BA-E547-A334-2D4108232CA0}" dt="2022-03-07T17:51:22.852" v="100" actId="2696"/>
        <pc:sldMkLst>
          <pc:docMk/>
          <pc:sldMk cId="1167124818" sldId="2146845604"/>
        </pc:sldMkLst>
      </pc:sldChg>
      <pc:sldChg chg="del">
        <pc:chgData name="Jane Wells" userId="7b19a14d-b2c6-4c8a-85ab-983ed1cf559d" providerId="ADAL" clId="{9549C9DF-D9BA-E547-A334-2D4108232CA0}" dt="2022-03-07T17:51:23.423" v="102" actId="2696"/>
        <pc:sldMkLst>
          <pc:docMk/>
          <pc:sldMk cId="3651553031" sldId="2146845605"/>
        </pc:sldMkLst>
      </pc:sldChg>
      <pc:sldChg chg="del">
        <pc:chgData name="Jane Wells" userId="7b19a14d-b2c6-4c8a-85ab-983ed1cf559d" providerId="ADAL" clId="{9549C9DF-D9BA-E547-A334-2D4108232CA0}" dt="2022-03-07T17:51:24.217" v="103" actId="2696"/>
        <pc:sldMkLst>
          <pc:docMk/>
          <pc:sldMk cId="1973343060" sldId="2146845606"/>
        </pc:sldMkLst>
      </pc:sldChg>
      <pc:sldChg chg="del">
        <pc:chgData name="Jane Wells" userId="7b19a14d-b2c6-4c8a-85ab-983ed1cf559d" providerId="ADAL" clId="{9549C9DF-D9BA-E547-A334-2D4108232CA0}" dt="2022-03-07T17:51:24.570" v="104" actId="2696"/>
        <pc:sldMkLst>
          <pc:docMk/>
          <pc:sldMk cId="378497303" sldId="2146845607"/>
        </pc:sldMkLst>
      </pc:sldChg>
      <pc:sldChg chg="del">
        <pc:chgData name="Jane Wells" userId="7b19a14d-b2c6-4c8a-85ab-983ed1cf559d" providerId="ADAL" clId="{9549C9DF-D9BA-E547-A334-2D4108232CA0}" dt="2022-03-07T17:51:24.926" v="105" actId="2696"/>
        <pc:sldMkLst>
          <pc:docMk/>
          <pc:sldMk cId="784590195" sldId="2146845608"/>
        </pc:sldMkLst>
      </pc:sldChg>
      <pc:sldChg chg="del">
        <pc:chgData name="Jane Wells" userId="7b19a14d-b2c6-4c8a-85ab-983ed1cf559d" providerId="ADAL" clId="{9549C9DF-D9BA-E547-A334-2D4108232CA0}" dt="2022-03-07T17:51:25.359" v="106" actId="2696"/>
        <pc:sldMkLst>
          <pc:docMk/>
          <pc:sldMk cId="70804632" sldId="2146845609"/>
        </pc:sldMkLst>
      </pc:sldChg>
      <pc:sldChg chg="del">
        <pc:chgData name="Jane Wells" userId="7b19a14d-b2c6-4c8a-85ab-983ed1cf559d" providerId="ADAL" clId="{9549C9DF-D9BA-E547-A334-2D4108232CA0}" dt="2022-03-07T17:51:25.735" v="107" actId="2696"/>
        <pc:sldMkLst>
          <pc:docMk/>
          <pc:sldMk cId="3661008169" sldId="2146845610"/>
        </pc:sldMkLst>
      </pc:sldChg>
      <pc:sldChg chg="del">
        <pc:chgData name="Jane Wells" userId="7b19a14d-b2c6-4c8a-85ab-983ed1cf559d" providerId="ADAL" clId="{9549C9DF-D9BA-E547-A334-2D4108232CA0}" dt="2022-03-07T17:51:26.066" v="108" actId="2696"/>
        <pc:sldMkLst>
          <pc:docMk/>
          <pc:sldMk cId="1214718287" sldId="2146845611"/>
        </pc:sldMkLst>
      </pc:sldChg>
      <pc:sldChg chg="del">
        <pc:chgData name="Jane Wells" userId="7b19a14d-b2c6-4c8a-85ab-983ed1cf559d" providerId="ADAL" clId="{9549C9DF-D9BA-E547-A334-2D4108232CA0}" dt="2022-03-07T17:51:26.538" v="109" actId="2696"/>
        <pc:sldMkLst>
          <pc:docMk/>
          <pc:sldMk cId="1646806176" sldId="2146845612"/>
        </pc:sldMkLst>
      </pc:sldChg>
      <pc:sldChg chg="del">
        <pc:chgData name="Jane Wells" userId="7b19a14d-b2c6-4c8a-85ab-983ed1cf559d" providerId="ADAL" clId="{9549C9DF-D9BA-E547-A334-2D4108232CA0}" dt="2022-03-07T17:51:27" v="110" actId="2696"/>
        <pc:sldMkLst>
          <pc:docMk/>
          <pc:sldMk cId="2340455061" sldId="2146845613"/>
        </pc:sldMkLst>
      </pc:sldChg>
      <pc:sldChg chg="del">
        <pc:chgData name="Jane Wells" userId="7b19a14d-b2c6-4c8a-85ab-983ed1cf559d" providerId="ADAL" clId="{9549C9DF-D9BA-E547-A334-2D4108232CA0}" dt="2022-03-07T17:51:28.190" v="111" actId="2696"/>
        <pc:sldMkLst>
          <pc:docMk/>
          <pc:sldMk cId="66899454" sldId="2146845614"/>
        </pc:sldMkLst>
      </pc:sldChg>
      <pc:sldChg chg="del">
        <pc:chgData name="Jane Wells" userId="7b19a14d-b2c6-4c8a-85ab-983ed1cf559d" providerId="ADAL" clId="{9549C9DF-D9BA-E547-A334-2D4108232CA0}" dt="2022-03-07T17:51:01.180" v="70" actId="2696"/>
        <pc:sldMkLst>
          <pc:docMk/>
          <pc:sldMk cId="1908025007" sldId="2146845615"/>
        </pc:sldMkLst>
      </pc:sldChg>
      <pc:sldChg chg="del">
        <pc:chgData name="Jane Wells" userId="7b19a14d-b2c6-4c8a-85ab-983ed1cf559d" providerId="ADAL" clId="{9549C9DF-D9BA-E547-A334-2D4108232CA0}" dt="2022-03-07T17:51:01.837" v="71" actId="2696"/>
        <pc:sldMkLst>
          <pc:docMk/>
          <pc:sldMk cId="1695934910" sldId="2146845616"/>
        </pc:sldMkLst>
      </pc:sldChg>
      <pc:sldChg chg="del">
        <pc:chgData name="Jane Wells" userId="7b19a14d-b2c6-4c8a-85ab-983ed1cf559d" providerId="ADAL" clId="{9549C9DF-D9BA-E547-A334-2D4108232CA0}" dt="2022-03-07T17:51:02.364" v="72" actId="2696"/>
        <pc:sldMkLst>
          <pc:docMk/>
          <pc:sldMk cId="497442801" sldId="2146845617"/>
        </pc:sldMkLst>
      </pc:sldChg>
      <pc:sldChg chg="del">
        <pc:chgData name="Jane Wells" userId="7b19a14d-b2c6-4c8a-85ab-983ed1cf559d" providerId="ADAL" clId="{9549C9DF-D9BA-E547-A334-2D4108232CA0}" dt="2022-03-07T17:51:02.982" v="73" actId="2696"/>
        <pc:sldMkLst>
          <pc:docMk/>
          <pc:sldMk cId="4244495944" sldId="2146845618"/>
        </pc:sldMkLst>
      </pc:sldChg>
      <pc:sldChg chg="del">
        <pc:chgData name="Jane Wells" userId="7b19a14d-b2c6-4c8a-85ab-983ed1cf559d" providerId="ADAL" clId="{9549C9DF-D9BA-E547-A334-2D4108232CA0}" dt="2022-03-07T17:51:04.096" v="74" actId="2696"/>
        <pc:sldMkLst>
          <pc:docMk/>
          <pc:sldMk cId="3407955526" sldId="2146845619"/>
        </pc:sldMkLst>
      </pc:sldChg>
      <pc:sldChg chg="del">
        <pc:chgData name="Jane Wells" userId="7b19a14d-b2c6-4c8a-85ab-983ed1cf559d" providerId="ADAL" clId="{9549C9DF-D9BA-E547-A334-2D4108232CA0}" dt="2022-03-07T17:51:05.881" v="76" actId="2696"/>
        <pc:sldMkLst>
          <pc:docMk/>
          <pc:sldMk cId="3647904629" sldId="2146845620"/>
        </pc:sldMkLst>
      </pc:sldChg>
      <pc:sldChg chg="del">
        <pc:chgData name="Jane Wells" userId="7b19a14d-b2c6-4c8a-85ab-983ed1cf559d" providerId="ADAL" clId="{9549C9DF-D9BA-E547-A334-2D4108232CA0}" dt="2022-03-07T17:51:00.495" v="69" actId="2696"/>
        <pc:sldMkLst>
          <pc:docMk/>
          <pc:sldMk cId="1229125566" sldId="2146845621"/>
        </pc:sldMkLst>
      </pc:sldChg>
      <pc:sldChg chg="del">
        <pc:chgData name="Jane Wells" userId="7b19a14d-b2c6-4c8a-85ab-983ed1cf559d" providerId="ADAL" clId="{9549C9DF-D9BA-E547-A334-2D4108232CA0}" dt="2022-03-07T17:51:09.654" v="78" actId="2696"/>
        <pc:sldMkLst>
          <pc:docMk/>
          <pc:sldMk cId="3510225611" sldId="2146845625"/>
        </pc:sldMkLst>
      </pc:sldChg>
      <pc:sldChg chg="del">
        <pc:chgData name="Jane Wells" userId="7b19a14d-b2c6-4c8a-85ab-983ed1cf559d" providerId="ADAL" clId="{9549C9DF-D9BA-E547-A334-2D4108232CA0}" dt="2022-03-07T17:50:57.656" v="65" actId="2696"/>
        <pc:sldMkLst>
          <pc:docMk/>
          <pc:sldMk cId="3684873467" sldId="2146845626"/>
        </pc:sldMkLst>
      </pc:sldChg>
      <pc:sldChg chg="del">
        <pc:chgData name="Jane Wells" userId="7b19a14d-b2c6-4c8a-85ab-983ed1cf559d" providerId="ADAL" clId="{9549C9DF-D9BA-E547-A334-2D4108232CA0}" dt="2022-03-07T17:50:58.404" v="66" actId="2696"/>
        <pc:sldMkLst>
          <pc:docMk/>
          <pc:sldMk cId="2734297888" sldId="2146845627"/>
        </pc:sldMkLst>
      </pc:sldChg>
      <pc:sldChg chg="del">
        <pc:chgData name="Jane Wells" userId="7b19a14d-b2c6-4c8a-85ab-983ed1cf559d" providerId="ADAL" clId="{9549C9DF-D9BA-E547-A334-2D4108232CA0}" dt="2022-03-07T17:50:59.008" v="67" actId="2696"/>
        <pc:sldMkLst>
          <pc:docMk/>
          <pc:sldMk cId="2651660461" sldId="2146845628"/>
        </pc:sldMkLst>
      </pc:sldChg>
      <pc:sldChg chg="del">
        <pc:chgData name="Jane Wells" userId="7b19a14d-b2c6-4c8a-85ab-983ed1cf559d" providerId="ADAL" clId="{9549C9DF-D9BA-E547-A334-2D4108232CA0}" dt="2022-03-07T17:50:59.528" v="68" actId="2696"/>
        <pc:sldMkLst>
          <pc:docMk/>
          <pc:sldMk cId="1738346970" sldId="2146845629"/>
        </pc:sldMkLst>
      </pc:sldChg>
      <pc:sldChg chg="del">
        <pc:chgData name="Jane Wells" userId="7b19a14d-b2c6-4c8a-85ab-983ed1cf559d" providerId="ADAL" clId="{9549C9DF-D9BA-E547-A334-2D4108232CA0}" dt="2022-03-07T17:50:47.611" v="49" actId="2696"/>
        <pc:sldMkLst>
          <pc:docMk/>
          <pc:sldMk cId="189598700" sldId="2146845632"/>
        </pc:sldMkLst>
      </pc:sldChg>
      <pc:sldChg chg="del">
        <pc:chgData name="Jane Wells" userId="7b19a14d-b2c6-4c8a-85ab-983ed1cf559d" providerId="ADAL" clId="{9549C9DF-D9BA-E547-A334-2D4108232CA0}" dt="2022-03-07T17:50:48" v="50" actId="2696"/>
        <pc:sldMkLst>
          <pc:docMk/>
          <pc:sldMk cId="145235073" sldId="2146845633"/>
        </pc:sldMkLst>
      </pc:sldChg>
      <pc:sldChg chg="del">
        <pc:chgData name="Jane Wells" userId="7b19a14d-b2c6-4c8a-85ab-983ed1cf559d" providerId="ADAL" clId="{9549C9DF-D9BA-E547-A334-2D4108232CA0}" dt="2022-03-07T17:50:48.408" v="51" actId="2696"/>
        <pc:sldMkLst>
          <pc:docMk/>
          <pc:sldMk cId="3610990663" sldId="2146845634"/>
        </pc:sldMkLst>
      </pc:sldChg>
      <pc:sldChg chg="del">
        <pc:chgData name="Jane Wells" userId="7b19a14d-b2c6-4c8a-85ab-983ed1cf559d" providerId="ADAL" clId="{9549C9DF-D9BA-E547-A334-2D4108232CA0}" dt="2022-03-07T17:50:48.764" v="52" actId="2696"/>
        <pc:sldMkLst>
          <pc:docMk/>
          <pc:sldMk cId="2460234274" sldId="2146845635"/>
        </pc:sldMkLst>
      </pc:sldChg>
      <pc:sldChg chg="del">
        <pc:chgData name="Jane Wells" userId="7b19a14d-b2c6-4c8a-85ab-983ed1cf559d" providerId="ADAL" clId="{9549C9DF-D9BA-E547-A334-2D4108232CA0}" dt="2022-03-07T17:50:49.519" v="53" actId="2696"/>
        <pc:sldMkLst>
          <pc:docMk/>
          <pc:sldMk cId="3784454714" sldId="2146845636"/>
        </pc:sldMkLst>
      </pc:sldChg>
      <pc:sldChg chg="del">
        <pc:chgData name="Jane Wells" userId="7b19a14d-b2c6-4c8a-85ab-983ed1cf559d" providerId="ADAL" clId="{9549C9DF-D9BA-E547-A334-2D4108232CA0}" dt="2022-03-07T17:50:50.797" v="54" actId="2696"/>
        <pc:sldMkLst>
          <pc:docMk/>
          <pc:sldMk cId="2970427198" sldId="2146845638"/>
        </pc:sldMkLst>
      </pc:sldChg>
      <pc:sldChg chg="del">
        <pc:chgData name="Jane Wells" userId="7b19a14d-b2c6-4c8a-85ab-983ed1cf559d" providerId="ADAL" clId="{9549C9DF-D9BA-E547-A334-2D4108232CA0}" dt="2022-03-07T17:50:51.282" v="55" actId="2696"/>
        <pc:sldMkLst>
          <pc:docMk/>
          <pc:sldMk cId="866220591" sldId="2146845639"/>
        </pc:sldMkLst>
      </pc:sldChg>
      <pc:sldChg chg="del">
        <pc:chgData name="Jane Wells" userId="7b19a14d-b2c6-4c8a-85ab-983ed1cf559d" providerId="ADAL" clId="{9549C9DF-D9BA-E547-A334-2D4108232CA0}" dt="2022-03-07T17:50:51.755" v="56" actId="2696"/>
        <pc:sldMkLst>
          <pc:docMk/>
          <pc:sldMk cId="1885536939" sldId="2146845640"/>
        </pc:sldMkLst>
      </pc:sldChg>
      <pc:sldChg chg="del">
        <pc:chgData name="Jane Wells" userId="7b19a14d-b2c6-4c8a-85ab-983ed1cf559d" providerId="ADAL" clId="{9549C9DF-D9BA-E547-A334-2D4108232CA0}" dt="2022-03-07T17:50:52.857" v="57" actId="2696"/>
        <pc:sldMkLst>
          <pc:docMk/>
          <pc:sldMk cId="2222452016" sldId="2146845641"/>
        </pc:sldMkLst>
      </pc:sldChg>
      <pc:sldChg chg="del">
        <pc:chgData name="Jane Wells" userId="7b19a14d-b2c6-4c8a-85ab-983ed1cf559d" providerId="ADAL" clId="{9549C9DF-D9BA-E547-A334-2D4108232CA0}" dt="2022-03-07T17:50:53.307" v="58" actId="2696"/>
        <pc:sldMkLst>
          <pc:docMk/>
          <pc:sldMk cId="990415929" sldId="2146845642"/>
        </pc:sldMkLst>
      </pc:sldChg>
      <pc:sldChg chg="del">
        <pc:chgData name="Jane Wells" userId="7b19a14d-b2c6-4c8a-85ab-983ed1cf559d" providerId="ADAL" clId="{9549C9DF-D9BA-E547-A334-2D4108232CA0}" dt="2022-03-07T17:50:53.784" v="59" actId="2696"/>
        <pc:sldMkLst>
          <pc:docMk/>
          <pc:sldMk cId="1079018161" sldId="2146845643"/>
        </pc:sldMkLst>
      </pc:sldChg>
      <pc:sldChg chg="del">
        <pc:chgData name="Jane Wells" userId="7b19a14d-b2c6-4c8a-85ab-983ed1cf559d" providerId="ADAL" clId="{9549C9DF-D9BA-E547-A334-2D4108232CA0}" dt="2022-03-07T17:50:54.247" v="60" actId="2696"/>
        <pc:sldMkLst>
          <pc:docMk/>
          <pc:sldMk cId="3909527459" sldId="2146845644"/>
        </pc:sldMkLst>
      </pc:sldChg>
      <pc:sldChg chg="del">
        <pc:chgData name="Jane Wells" userId="7b19a14d-b2c6-4c8a-85ab-983ed1cf559d" providerId="ADAL" clId="{9549C9DF-D9BA-E547-A334-2D4108232CA0}" dt="2022-03-07T17:50:54.728" v="61" actId="2696"/>
        <pc:sldMkLst>
          <pc:docMk/>
          <pc:sldMk cId="1500597405" sldId="2146845645"/>
        </pc:sldMkLst>
      </pc:sldChg>
      <pc:sldChg chg="del">
        <pc:chgData name="Jane Wells" userId="7b19a14d-b2c6-4c8a-85ab-983ed1cf559d" providerId="ADAL" clId="{9549C9DF-D9BA-E547-A334-2D4108232CA0}" dt="2022-03-07T17:50:55.401" v="62" actId="2696"/>
        <pc:sldMkLst>
          <pc:docMk/>
          <pc:sldMk cId="3536993371" sldId="2146845646"/>
        </pc:sldMkLst>
      </pc:sldChg>
      <pc:sldChg chg="del">
        <pc:chgData name="Jane Wells" userId="7b19a14d-b2c6-4c8a-85ab-983ed1cf559d" providerId="ADAL" clId="{9549C9DF-D9BA-E547-A334-2D4108232CA0}" dt="2022-03-07T17:50:06.164" v="1" actId="2696"/>
        <pc:sldMkLst>
          <pc:docMk/>
          <pc:sldMk cId="262641691" sldId="2146845677"/>
        </pc:sldMkLst>
      </pc:sldChg>
      <pc:sldChg chg="del">
        <pc:chgData name="Jane Wells" userId="7b19a14d-b2c6-4c8a-85ab-983ed1cf559d" providerId="ADAL" clId="{9549C9DF-D9BA-E547-A334-2D4108232CA0}" dt="2022-03-07T17:50:56.706" v="64" actId="2696"/>
        <pc:sldMkLst>
          <pc:docMk/>
          <pc:sldMk cId="1463605655" sldId="2146845678"/>
        </pc:sldMkLst>
      </pc:sldChg>
      <pc:sldChg chg="del">
        <pc:chgData name="Jane Wells" userId="7b19a14d-b2c6-4c8a-85ab-983ed1cf559d" providerId="ADAL" clId="{9549C9DF-D9BA-E547-A334-2D4108232CA0}" dt="2022-03-07T17:51:08.437" v="77" actId="2696"/>
        <pc:sldMkLst>
          <pc:docMk/>
          <pc:sldMk cId="1053390293" sldId="2146845681"/>
        </pc:sldMkLst>
      </pc:sldChg>
      <pc:sldChg chg="del">
        <pc:chgData name="Jane Wells" userId="7b19a14d-b2c6-4c8a-85ab-983ed1cf559d" providerId="ADAL" clId="{9549C9DF-D9BA-E547-A334-2D4108232CA0}" dt="2022-03-07T17:50:07.204" v="3" actId="2696"/>
        <pc:sldMkLst>
          <pc:docMk/>
          <pc:sldMk cId="1376882236" sldId="2146845684"/>
        </pc:sldMkLst>
      </pc:sldChg>
      <pc:sldChg chg="del">
        <pc:chgData name="Jane Wells" userId="7b19a14d-b2c6-4c8a-85ab-983ed1cf559d" providerId="ADAL" clId="{9549C9DF-D9BA-E547-A334-2D4108232CA0}" dt="2022-03-07T17:50:07.580" v="4" actId="2696"/>
        <pc:sldMkLst>
          <pc:docMk/>
          <pc:sldMk cId="3968358377" sldId="2146845685"/>
        </pc:sldMkLst>
      </pc:sldChg>
      <pc:sldChg chg="del">
        <pc:chgData name="Jane Wells" userId="7b19a14d-b2c6-4c8a-85ab-983ed1cf559d" providerId="ADAL" clId="{9549C9DF-D9BA-E547-A334-2D4108232CA0}" dt="2022-03-07T17:50:08.913" v="6" actId="2696"/>
        <pc:sldMkLst>
          <pc:docMk/>
          <pc:sldMk cId="3309702202" sldId="2146845686"/>
        </pc:sldMkLst>
      </pc:sldChg>
      <pc:sldChg chg="del">
        <pc:chgData name="Jane Wells" userId="7b19a14d-b2c6-4c8a-85ab-983ed1cf559d" providerId="ADAL" clId="{9549C9DF-D9BA-E547-A334-2D4108232CA0}" dt="2022-03-07T17:50:15.105" v="11" actId="2696"/>
        <pc:sldMkLst>
          <pc:docMk/>
          <pc:sldMk cId="1219161030" sldId="2146845687"/>
        </pc:sldMkLst>
      </pc:sldChg>
      <pc:sldChg chg="del">
        <pc:chgData name="Jane Wells" userId="7b19a14d-b2c6-4c8a-85ab-983ed1cf559d" providerId="ADAL" clId="{9549C9DF-D9BA-E547-A334-2D4108232CA0}" dt="2022-03-07T17:50:15.425" v="12" actId="2696"/>
        <pc:sldMkLst>
          <pc:docMk/>
          <pc:sldMk cId="1904250471" sldId="2146845688"/>
        </pc:sldMkLst>
      </pc:sldChg>
      <pc:sldChg chg="del">
        <pc:chgData name="Jane Wells" userId="7b19a14d-b2c6-4c8a-85ab-983ed1cf559d" providerId="ADAL" clId="{9549C9DF-D9BA-E547-A334-2D4108232CA0}" dt="2022-03-07T17:50:16.685" v="15" actId="2696"/>
        <pc:sldMkLst>
          <pc:docMk/>
          <pc:sldMk cId="2677420033" sldId="2146845689"/>
        </pc:sldMkLst>
      </pc:sldChg>
      <pc:sldChg chg="del">
        <pc:chgData name="Jane Wells" userId="7b19a14d-b2c6-4c8a-85ab-983ed1cf559d" providerId="ADAL" clId="{9549C9DF-D9BA-E547-A334-2D4108232CA0}" dt="2022-03-07T17:50:17.062" v="16" actId="2696"/>
        <pc:sldMkLst>
          <pc:docMk/>
          <pc:sldMk cId="2352957502" sldId="2146845690"/>
        </pc:sldMkLst>
      </pc:sldChg>
      <pc:sldChg chg="del">
        <pc:chgData name="Jane Wells" userId="7b19a14d-b2c6-4c8a-85ab-983ed1cf559d" providerId="ADAL" clId="{9549C9DF-D9BA-E547-A334-2D4108232CA0}" dt="2022-03-07T17:50:17.616" v="17" actId="2696"/>
        <pc:sldMkLst>
          <pc:docMk/>
          <pc:sldMk cId="985928821" sldId="2146845691"/>
        </pc:sldMkLst>
      </pc:sldChg>
      <pc:sldChg chg="del">
        <pc:chgData name="Jane Wells" userId="7b19a14d-b2c6-4c8a-85ab-983ed1cf559d" providerId="ADAL" clId="{9549C9DF-D9BA-E547-A334-2D4108232CA0}" dt="2022-03-07T17:50:18.262" v="18" actId="2696"/>
        <pc:sldMkLst>
          <pc:docMk/>
          <pc:sldMk cId="55639866" sldId="2146845692"/>
        </pc:sldMkLst>
      </pc:sldChg>
      <pc:sldChg chg="del">
        <pc:chgData name="Jane Wells" userId="7b19a14d-b2c6-4c8a-85ab-983ed1cf559d" providerId="ADAL" clId="{9549C9DF-D9BA-E547-A334-2D4108232CA0}" dt="2022-03-07T17:50:18.725" v="19" actId="2696"/>
        <pc:sldMkLst>
          <pc:docMk/>
          <pc:sldMk cId="455404301" sldId="2146845693"/>
        </pc:sldMkLst>
      </pc:sldChg>
      <pc:sldChg chg="del">
        <pc:chgData name="Jane Wells" userId="7b19a14d-b2c6-4c8a-85ab-983ed1cf559d" providerId="ADAL" clId="{9549C9DF-D9BA-E547-A334-2D4108232CA0}" dt="2022-03-07T17:50:19.080" v="20" actId="2696"/>
        <pc:sldMkLst>
          <pc:docMk/>
          <pc:sldMk cId="1542308423" sldId="2146845695"/>
        </pc:sldMkLst>
      </pc:sldChg>
      <pc:sldChg chg="del">
        <pc:chgData name="Jane Wells" userId="7b19a14d-b2c6-4c8a-85ab-983ed1cf559d" providerId="ADAL" clId="{9549C9DF-D9BA-E547-A334-2D4108232CA0}" dt="2022-03-07T17:50:19.988" v="22" actId="2696"/>
        <pc:sldMkLst>
          <pc:docMk/>
          <pc:sldMk cId="1316868881" sldId="2146845696"/>
        </pc:sldMkLst>
      </pc:sldChg>
      <pc:sldChg chg="del">
        <pc:chgData name="Jane Wells" userId="7b19a14d-b2c6-4c8a-85ab-983ed1cf559d" providerId="ADAL" clId="{9549C9DF-D9BA-E547-A334-2D4108232CA0}" dt="2022-03-07T17:50:22.732" v="25" actId="2696"/>
        <pc:sldMkLst>
          <pc:docMk/>
          <pc:sldMk cId="3987011310" sldId="2146845700"/>
        </pc:sldMkLst>
      </pc:sldChg>
      <pc:sldChg chg="del">
        <pc:chgData name="Jane Wells" userId="7b19a14d-b2c6-4c8a-85ab-983ed1cf559d" providerId="ADAL" clId="{9549C9DF-D9BA-E547-A334-2D4108232CA0}" dt="2022-03-07T17:50:43.809" v="45" actId="2696"/>
        <pc:sldMkLst>
          <pc:docMk/>
          <pc:sldMk cId="1975759394" sldId="2146845701"/>
        </pc:sldMkLst>
      </pc:sldChg>
      <pc:sldChg chg="del">
        <pc:chgData name="Jane Wells" userId="7b19a14d-b2c6-4c8a-85ab-983ed1cf559d" providerId="ADAL" clId="{9549C9DF-D9BA-E547-A334-2D4108232CA0}" dt="2022-03-07T17:50:44.192" v="46" actId="2696"/>
        <pc:sldMkLst>
          <pc:docMk/>
          <pc:sldMk cId="1547281686" sldId="2146845702"/>
        </pc:sldMkLst>
      </pc:sldChg>
      <pc:sldChg chg="del">
        <pc:chgData name="Jane Wells" userId="7b19a14d-b2c6-4c8a-85ab-983ed1cf559d" providerId="ADAL" clId="{9549C9DF-D9BA-E547-A334-2D4108232CA0}" dt="2022-03-07T17:50:44.695" v="47" actId="2696"/>
        <pc:sldMkLst>
          <pc:docMk/>
          <pc:sldMk cId="1732385765" sldId="2146845703"/>
        </pc:sldMkLst>
      </pc:sldChg>
      <pc:sldChg chg="del">
        <pc:chgData name="Jane Wells" userId="7b19a14d-b2c6-4c8a-85ab-983ed1cf559d" providerId="ADAL" clId="{9549C9DF-D9BA-E547-A334-2D4108232CA0}" dt="2022-03-07T17:50:45.447" v="48" actId="2696"/>
        <pc:sldMkLst>
          <pc:docMk/>
          <pc:sldMk cId="3611369469" sldId="2146845704"/>
        </pc:sldMkLst>
      </pc:sldChg>
    </pc:docChg>
  </pc:docChgLst>
  <pc:docChgLst>
    <pc:chgData name="Bob Kenney" userId="ff6d1757-b259-4405-a462-15f43a08fb95" providerId="ADAL" clId="{F18BEB6C-0F4B-44C1-BC78-1F89AF9FC370}"/>
    <pc:docChg chg="custSel addSld delSld modSld sldOrd modSection">
      <pc:chgData name="Bob Kenney" userId="ff6d1757-b259-4405-a462-15f43a08fb95" providerId="ADAL" clId="{F18BEB6C-0F4B-44C1-BC78-1F89AF9FC370}" dt="2022-03-29T10:13:57.133" v="61" actId="47"/>
      <pc:docMkLst>
        <pc:docMk/>
      </pc:docMkLst>
      <pc:sldChg chg="del">
        <pc:chgData name="Bob Kenney" userId="ff6d1757-b259-4405-a462-15f43a08fb95" providerId="ADAL" clId="{F18BEB6C-0F4B-44C1-BC78-1F89AF9FC370}" dt="2022-03-29T10:13:57.133" v="61" actId="47"/>
        <pc:sldMkLst>
          <pc:docMk/>
          <pc:sldMk cId="1310596883" sldId="3009"/>
        </pc:sldMkLst>
      </pc:sldChg>
      <pc:sldChg chg="del">
        <pc:chgData name="Bob Kenney" userId="ff6d1757-b259-4405-a462-15f43a08fb95" providerId="ADAL" clId="{F18BEB6C-0F4B-44C1-BC78-1F89AF9FC370}" dt="2022-03-29T10:08:29.155" v="59" actId="47"/>
        <pc:sldMkLst>
          <pc:docMk/>
          <pc:sldMk cId="1694888990" sldId="2146845711"/>
        </pc:sldMkLst>
      </pc:sldChg>
      <pc:sldChg chg="del">
        <pc:chgData name="Bob Kenney" userId="ff6d1757-b259-4405-a462-15f43a08fb95" providerId="ADAL" clId="{F18BEB6C-0F4B-44C1-BC78-1F89AF9FC370}" dt="2022-03-29T10:07:22.586" v="19" actId="47"/>
        <pc:sldMkLst>
          <pc:docMk/>
          <pc:sldMk cId="2514536981" sldId="2146845749"/>
        </pc:sldMkLst>
      </pc:sldChg>
      <pc:sldChg chg="del">
        <pc:chgData name="Bob Kenney" userId="ff6d1757-b259-4405-a462-15f43a08fb95" providerId="ADAL" clId="{F18BEB6C-0F4B-44C1-BC78-1F89AF9FC370}" dt="2022-03-29T10:07:56.572" v="36" actId="47"/>
        <pc:sldMkLst>
          <pc:docMk/>
          <pc:sldMk cId="3265003255" sldId="2146845750"/>
        </pc:sldMkLst>
      </pc:sldChg>
      <pc:sldChg chg="ord">
        <pc:chgData name="Bob Kenney" userId="ff6d1757-b259-4405-a462-15f43a08fb95" providerId="ADAL" clId="{F18BEB6C-0F4B-44C1-BC78-1F89AF9FC370}" dt="2022-03-29T10:06:29.504" v="1"/>
        <pc:sldMkLst>
          <pc:docMk/>
          <pc:sldMk cId="442339120" sldId="2146847715"/>
        </pc:sldMkLst>
      </pc:sldChg>
      <pc:sldChg chg="addSp delSp modSp new mod modClrScheme chgLayout">
        <pc:chgData name="Bob Kenney" userId="ff6d1757-b259-4405-a462-15f43a08fb95" providerId="ADAL" clId="{F18BEB6C-0F4B-44C1-BC78-1F89AF9FC370}" dt="2022-03-29T10:07:19.063" v="18" actId="27636"/>
        <pc:sldMkLst>
          <pc:docMk/>
          <pc:sldMk cId="1387650233" sldId="2146847720"/>
        </pc:sldMkLst>
        <pc:spChg chg="del mod ord">
          <ac:chgData name="Bob Kenney" userId="ff6d1757-b259-4405-a462-15f43a08fb95" providerId="ADAL" clId="{F18BEB6C-0F4B-44C1-BC78-1F89AF9FC370}" dt="2022-03-29T10:06:52.303" v="3" actId="700"/>
          <ac:spMkLst>
            <pc:docMk/>
            <pc:sldMk cId="1387650233" sldId="2146847720"/>
            <ac:spMk id="2" creationId="{74FD35A3-22B7-4FBF-B857-0B2F1A12F3E6}"/>
          </ac:spMkLst>
        </pc:spChg>
        <pc:spChg chg="del mod ord">
          <ac:chgData name="Bob Kenney" userId="ff6d1757-b259-4405-a462-15f43a08fb95" providerId="ADAL" clId="{F18BEB6C-0F4B-44C1-BC78-1F89AF9FC370}" dt="2022-03-29T10:06:52.303" v="3" actId="700"/>
          <ac:spMkLst>
            <pc:docMk/>
            <pc:sldMk cId="1387650233" sldId="2146847720"/>
            <ac:spMk id="3" creationId="{4ADD3B53-DDEB-42C2-8AEA-3BFC1280E7DF}"/>
          </ac:spMkLst>
        </pc:spChg>
        <pc:spChg chg="add mod ord">
          <ac:chgData name="Bob Kenney" userId="ff6d1757-b259-4405-a462-15f43a08fb95" providerId="ADAL" clId="{F18BEB6C-0F4B-44C1-BC78-1F89AF9FC370}" dt="2022-03-29T10:06:56.591" v="16" actId="20577"/>
          <ac:spMkLst>
            <pc:docMk/>
            <pc:sldMk cId="1387650233" sldId="2146847720"/>
            <ac:spMk id="4" creationId="{44B48437-BBA4-4ADD-B325-1881E585E419}"/>
          </ac:spMkLst>
        </pc:spChg>
        <pc:spChg chg="add mod ord">
          <ac:chgData name="Bob Kenney" userId="ff6d1757-b259-4405-a462-15f43a08fb95" providerId="ADAL" clId="{F18BEB6C-0F4B-44C1-BC78-1F89AF9FC370}" dt="2022-03-29T10:07:19.063" v="18" actId="27636"/>
          <ac:spMkLst>
            <pc:docMk/>
            <pc:sldMk cId="1387650233" sldId="2146847720"/>
            <ac:spMk id="5" creationId="{96A94940-7007-4336-8E18-0C01CA45453A}"/>
          </ac:spMkLst>
        </pc:spChg>
      </pc:sldChg>
      <pc:sldChg chg="addSp modSp new mod modClrScheme chgLayout">
        <pc:chgData name="Bob Kenney" userId="ff6d1757-b259-4405-a462-15f43a08fb95" providerId="ADAL" clId="{F18BEB6C-0F4B-44C1-BC78-1F89AF9FC370}" dt="2022-03-29T10:07:50.557" v="35"/>
        <pc:sldMkLst>
          <pc:docMk/>
          <pc:sldMk cId="2505876712" sldId="2146847721"/>
        </pc:sldMkLst>
        <pc:spChg chg="add mod">
          <ac:chgData name="Bob Kenney" userId="ff6d1757-b259-4405-a462-15f43a08fb95" providerId="ADAL" clId="{F18BEB6C-0F4B-44C1-BC78-1F89AF9FC370}" dt="2022-03-29T10:07:41.487" v="34" actId="20577"/>
          <ac:spMkLst>
            <pc:docMk/>
            <pc:sldMk cId="2505876712" sldId="2146847721"/>
            <ac:spMk id="2" creationId="{8278C465-41E6-46B6-BCDD-5FEF104669DF}"/>
          </ac:spMkLst>
        </pc:spChg>
        <pc:spChg chg="add mod">
          <ac:chgData name="Bob Kenney" userId="ff6d1757-b259-4405-a462-15f43a08fb95" providerId="ADAL" clId="{F18BEB6C-0F4B-44C1-BC78-1F89AF9FC370}" dt="2022-03-29T10:07:50.557" v="35"/>
          <ac:spMkLst>
            <pc:docMk/>
            <pc:sldMk cId="2505876712" sldId="2146847721"/>
            <ac:spMk id="3" creationId="{26E226C3-9629-4821-812A-DDF60F8CA165}"/>
          </ac:spMkLst>
        </pc:spChg>
      </pc:sldChg>
      <pc:sldChg chg="modSp add mod">
        <pc:chgData name="Bob Kenney" userId="ff6d1757-b259-4405-a462-15f43a08fb95" providerId="ADAL" clId="{F18BEB6C-0F4B-44C1-BC78-1F89AF9FC370}" dt="2022-03-29T10:08:21.990" v="58" actId="20577"/>
        <pc:sldMkLst>
          <pc:docMk/>
          <pc:sldMk cId="15241748" sldId="2146847722"/>
        </pc:sldMkLst>
        <pc:spChg chg="mod">
          <ac:chgData name="Bob Kenney" userId="ff6d1757-b259-4405-a462-15f43a08fb95" providerId="ADAL" clId="{F18BEB6C-0F4B-44C1-BC78-1F89AF9FC370}" dt="2022-03-29T10:08:21.990" v="58" actId="20577"/>
          <ac:spMkLst>
            <pc:docMk/>
            <pc:sldMk cId="15241748" sldId="2146847722"/>
            <ac:spMk id="3" creationId="{26E226C3-9629-4821-812A-DDF60F8CA165}"/>
          </ac:spMkLst>
        </pc:spChg>
      </pc:sldChg>
      <pc:sldChg chg="add">
        <pc:chgData name="Bob Kenney" userId="ff6d1757-b259-4405-a462-15f43a08fb95" providerId="ADAL" clId="{F18BEB6C-0F4B-44C1-BC78-1F89AF9FC370}" dt="2022-03-29T10:13:44.882" v="60"/>
        <pc:sldMkLst>
          <pc:docMk/>
          <pc:sldMk cId="2270770254" sldId="2146847723"/>
        </pc:sldMkLst>
      </pc:sldChg>
      <pc:sldMasterChg chg="delSldLayout">
        <pc:chgData name="Bob Kenney" userId="ff6d1757-b259-4405-a462-15f43a08fb95" providerId="ADAL" clId="{F18BEB6C-0F4B-44C1-BC78-1F89AF9FC370}" dt="2022-03-29T10:08:29.155" v="59" actId="47"/>
        <pc:sldMasterMkLst>
          <pc:docMk/>
          <pc:sldMasterMk cId="1846557500" sldId="2147483660"/>
        </pc:sldMasterMkLst>
        <pc:sldLayoutChg chg="del">
          <pc:chgData name="Bob Kenney" userId="ff6d1757-b259-4405-a462-15f43a08fb95" providerId="ADAL" clId="{F18BEB6C-0F4B-44C1-BC78-1F89AF9FC370}" dt="2022-03-29T10:08:29.155" v="59" actId="47"/>
          <pc:sldLayoutMkLst>
            <pc:docMk/>
            <pc:sldMasterMk cId="1846557500" sldId="2147483660"/>
            <pc:sldLayoutMk cId="1500814505" sldId="2147483675"/>
          </pc:sldLayoutMkLst>
        </pc:sldLayoutChg>
      </pc:sldMasterChg>
    </pc:docChg>
  </pc:docChgLst>
  <pc:docChgLst>
    <pc:chgData name="Kirstin Dreyfürst" userId="d5ccd3bd-c095-4384-8192-a9e5af0a0f21" providerId="ADAL" clId="{57B76B89-22B6-4AB3-9DCC-81BDCAFF2870}"/>
    <pc:docChg chg="undo redo custSel addSld delSld modSld sldOrd addSection delSection modSection">
      <pc:chgData name="Kirstin Dreyfürst" userId="d5ccd3bd-c095-4384-8192-a9e5af0a0f21" providerId="ADAL" clId="{57B76B89-22B6-4AB3-9DCC-81BDCAFF2870}" dt="2022-03-24T16:45:55.771" v="375" actId="478"/>
      <pc:docMkLst>
        <pc:docMk/>
      </pc:docMkLst>
      <pc:sldChg chg="add del ord">
        <pc:chgData name="Kirstin Dreyfürst" userId="d5ccd3bd-c095-4384-8192-a9e5af0a0f21" providerId="ADAL" clId="{57B76B89-22B6-4AB3-9DCC-81BDCAFF2870}" dt="2022-03-24T16:07:30.494" v="113"/>
        <pc:sldMkLst>
          <pc:docMk/>
          <pc:sldMk cId="1493050939" sldId="256"/>
        </pc:sldMkLst>
      </pc:sldChg>
      <pc:sldChg chg="add">
        <pc:chgData name="Kirstin Dreyfürst" userId="d5ccd3bd-c095-4384-8192-a9e5af0a0f21" providerId="ADAL" clId="{57B76B89-22B6-4AB3-9DCC-81BDCAFF2870}" dt="2022-03-24T15:53:58.306" v="7"/>
        <pc:sldMkLst>
          <pc:docMk/>
          <pc:sldMk cId="2620813014" sldId="262"/>
        </pc:sldMkLst>
      </pc:sldChg>
      <pc:sldChg chg="add del modNotesTx">
        <pc:chgData name="Kirstin Dreyfürst" userId="d5ccd3bd-c095-4384-8192-a9e5af0a0f21" providerId="ADAL" clId="{57B76B89-22B6-4AB3-9DCC-81BDCAFF2870}" dt="2022-03-24T15:57:16.527" v="43" actId="6549"/>
        <pc:sldMkLst>
          <pc:docMk/>
          <pc:sldMk cId="3133408577" sldId="310"/>
        </pc:sldMkLst>
      </pc:sldChg>
      <pc:sldChg chg="add del ord">
        <pc:chgData name="Kirstin Dreyfürst" userId="d5ccd3bd-c095-4384-8192-a9e5af0a0f21" providerId="ADAL" clId="{57B76B89-22B6-4AB3-9DCC-81BDCAFF2870}" dt="2022-03-24T16:10:25.496" v="220" actId="20578"/>
        <pc:sldMkLst>
          <pc:docMk/>
          <pc:sldMk cId="2162492309" sldId="2109"/>
        </pc:sldMkLst>
      </pc:sldChg>
      <pc:sldChg chg="add del">
        <pc:chgData name="Kirstin Dreyfürst" userId="d5ccd3bd-c095-4384-8192-a9e5af0a0f21" providerId="ADAL" clId="{57B76B89-22B6-4AB3-9DCC-81BDCAFF2870}" dt="2022-03-24T15:56:48.455" v="41"/>
        <pc:sldMkLst>
          <pc:docMk/>
          <pc:sldMk cId="4155334552" sldId="2475"/>
        </pc:sldMkLst>
      </pc:sldChg>
      <pc:sldChg chg="add del">
        <pc:chgData name="Kirstin Dreyfürst" userId="d5ccd3bd-c095-4384-8192-a9e5af0a0f21" providerId="ADAL" clId="{57B76B89-22B6-4AB3-9DCC-81BDCAFF2870}" dt="2022-03-24T15:56:48.455" v="41"/>
        <pc:sldMkLst>
          <pc:docMk/>
          <pc:sldMk cId="3731757420" sldId="2595"/>
        </pc:sldMkLst>
      </pc:sldChg>
      <pc:sldChg chg="modSp add mod">
        <pc:chgData name="Kirstin Dreyfürst" userId="d5ccd3bd-c095-4384-8192-a9e5af0a0f21" providerId="ADAL" clId="{57B76B89-22B6-4AB3-9DCC-81BDCAFF2870}" dt="2022-03-24T15:53:41.924" v="6" actId="20577"/>
        <pc:sldMkLst>
          <pc:docMk/>
          <pc:sldMk cId="3533199318" sldId="2658"/>
        </pc:sldMkLst>
        <pc:spChg chg="mod">
          <ac:chgData name="Kirstin Dreyfürst" userId="d5ccd3bd-c095-4384-8192-a9e5af0a0f21" providerId="ADAL" clId="{57B76B89-22B6-4AB3-9DCC-81BDCAFF2870}" dt="2022-03-24T15:53:41.924" v="6" actId="20577"/>
          <ac:spMkLst>
            <pc:docMk/>
            <pc:sldMk cId="3533199318" sldId="2658"/>
            <ac:spMk id="2" creationId="{00000000-0000-0000-0000-000000000000}"/>
          </ac:spMkLst>
        </pc:spChg>
      </pc:sldChg>
      <pc:sldChg chg="modSp mod">
        <pc:chgData name="Kirstin Dreyfürst" userId="d5ccd3bd-c095-4384-8192-a9e5af0a0f21" providerId="ADAL" clId="{57B76B89-22B6-4AB3-9DCC-81BDCAFF2870}" dt="2022-03-24T15:59:07.836" v="54" actId="208"/>
        <pc:sldMkLst>
          <pc:docMk/>
          <pc:sldMk cId="3786838165" sldId="2706"/>
        </pc:sldMkLst>
        <pc:spChg chg="mod">
          <ac:chgData name="Kirstin Dreyfürst" userId="d5ccd3bd-c095-4384-8192-a9e5af0a0f21" providerId="ADAL" clId="{57B76B89-22B6-4AB3-9DCC-81BDCAFF2870}" dt="2022-03-24T15:58:39.196" v="50" actId="208"/>
          <ac:spMkLst>
            <pc:docMk/>
            <pc:sldMk cId="3786838165" sldId="2706"/>
            <ac:spMk id="29" creationId="{BE593847-D06E-4563-9D6E-3870B42FBDB0}"/>
          </ac:spMkLst>
        </pc:spChg>
        <pc:spChg chg="mod">
          <ac:chgData name="Kirstin Dreyfürst" userId="d5ccd3bd-c095-4384-8192-a9e5af0a0f21" providerId="ADAL" clId="{57B76B89-22B6-4AB3-9DCC-81BDCAFF2870}" dt="2022-03-24T15:58:39.196" v="50" actId="208"/>
          <ac:spMkLst>
            <pc:docMk/>
            <pc:sldMk cId="3786838165" sldId="2706"/>
            <ac:spMk id="31" creationId="{AD7A5DF1-96C7-4F3A-9A04-12D0EEB714D5}"/>
          </ac:spMkLst>
        </pc:spChg>
        <pc:spChg chg="mod">
          <ac:chgData name="Kirstin Dreyfürst" userId="d5ccd3bd-c095-4384-8192-a9e5af0a0f21" providerId="ADAL" clId="{57B76B89-22B6-4AB3-9DCC-81BDCAFF2870}" dt="2022-03-24T15:58:50.230" v="52" actId="208"/>
          <ac:spMkLst>
            <pc:docMk/>
            <pc:sldMk cId="3786838165" sldId="2706"/>
            <ac:spMk id="32" creationId="{3D32A1A5-9C20-E84E-8BB6-E25B90BBC7C2}"/>
          </ac:spMkLst>
        </pc:spChg>
        <pc:spChg chg="mod">
          <ac:chgData name="Kirstin Dreyfürst" userId="d5ccd3bd-c095-4384-8192-a9e5af0a0f21" providerId="ADAL" clId="{57B76B89-22B6-4AB3-9DCC-81BDCAFF2870}" dt="2022-03-24T15:59:07.836" v="54" actId="208"/>
          <ac:spMkLst>
            <pc:docMk/>
            <pc:sldMk cId="3786838165" sldId="2706"/>
            <ac:spMk id="33" creationId="{6D109B0F-3D88-424D-AA38-C724456D57E9}"/>
          </ac:spMkLst>
        </pc:spChg>
        <pc:spChg chg="mod">
          <ac:chgData name="Kirstin Dreyfürst" userId="d5ccd3bd-c095-4384-8192-a9e5af0a0f21" providerId="ADAL" clId="{57B76B89-22B6-4AB3-9DCC-81BDCAFF2870}" dt="2022-03-24T15:58:42.725" v="51" actId="208"/>
          <ac:spMkLst>
            <pc:docMk/>
            <pc:sldMk cId="3786838165" sldId="2706"/>
            <ac:spMk id="34" creationId="{766B7AFB-8408-E747-9DEE-589F6DBB5BF0}"/>
          </ac:spMkLst>
        </pc:spChg>
        <pc:spChg chg="mod">
          <ac:chgData name="Kirstin Dreyfürst" userId="d5ccd3bd-c095-4384-8192-a9e5af0a0f21" providerId="ADAL" clId="{57B76B89-22B6-4AB3-9DCC-81BDCAFF2870}" dt="2022-03-24T15:58:39.196" v="50" actId="208"/>
          <ac:spMkLst>
            <pc:docMk/>
            <pc:sldMk cId="3786838165" sldId="2706"/>
            <ac:spMk id="37" creationId="{FFF370B9-417F-43AD-BF51-FDBF0CAB2B18}"/>
          </ac:spMkLst>
        </pc:spChg>
        <pc:spChg chg="mod">
          <ac:chgData name="Kirstin Dreyfürst" userId="d5ccd3bd-c095-4384-8192-a9e5af0a0f21" providerId="ADAL" clId="{57B76B89-22B6-4AB3-9DCC-81BDCAFF2870}" dt="2022-03-24T15:58:39.196" v="50" actId="208"/>
          <ac:spMkLst>
            <pc:docMk/>
            <pc:sldMk cId="3786838165" sldId="2706"/>
            <ac:spMk id="38" creationId="{6215BA52-953D-4275-AAD5-C5361A3F36DA}"/>
          </ac:spMkLst>
        </pc:spChg>
        <pc:spChg chg="mod">
          <ac:chgData name="Kirstin Dreyfürst" userId="d5ccd3bd-c095-4384-8192-a9e5af0a0f21" providerId="ADAL" clId="{57B76B89-22B6-4AB3-9DCC-81BDCAFF2870}" dt="2022-03-24T15:58:39.196" v="50" actId="208"/>
          <ac:spMkLst>
            <pc:docMk/>
            <pc:sldMk cId="3786838165" sldId="2706"/>
            <ac:spMk id="42" creationId="{E9C8E899-989D-450F-95C2-1C8DF5C686FD}"/>
          </ac:spMkLst>
        </pc:spChg>
        <pc:spChg chg="mod">
          <ac:chgData name="Kirstin Dreyfürst" userId="d5ccd3bd-c095-4384-8192-a9e5af0a0f21" providerId="ADAL" clId="{57B76B89-22B6-4AB3-9DCC-81BDCAFF2870}" dt="2022-03-24T15:58:39.196" v="50" actId="208"/>
          <ac:spMkLst>
            <pc:docMk/>
            <pc:sldMk cId="3786838165" sldId="2706"/>
            <ac:spMk id="44" creationId="{3D7BF4AF-3637-4FCA-BDD9-6CDA6E7009CC}"/>
          </ac:spMkLst>
        </pc:spChg>
        <pc:picChg chg="mod">
          <ac:chgData name="Kirstin Dreyfürst" userId="d5ccd3bd-c095-4384-8192-a9e5af0a0f21" providerId="ADAL" clId="{57B76B89-22B6-4AB3-9DCC-81BDCAFF2870}" dt="2022-03-24T15:58:39.196" v="50" actId="208"/>
          <ac:picMkLst>
            <pc:docMk/>
            <pc:sldMk cId="3786838165" sldId="2706"/>
            <ac:picMk id="6" creationId="{D8938427-8EB8-4BFF-B733-E088200EF69E}"/>
          </ac:picMkLst>
        </pc:picChg>
        <pc:picChg chg="mod">
          <ac:chgData name="Kirstin Dreyfürst" userId="d5ccd3bd-c095-4384-8192-a9e5af0a0f21" providerId="ADAL" clId="{57B76B89-22B6-4AB3-9DCC-81BDCAFF2870}" dt="2022-03-24T15:58:39.196" v="50" actId="208"/>
          <ac:picMkLst>
            <pc:docMk/>
            <pc:sldMk cId="3786838165" sldId="2706"/>
            <ac:picMk id="10" creationId="{F0944FF6-3D7E-4CC7-A282-E704C371E481}"/>
          </ac:picMkLst>
        </pc:picChg>
        <pc:picChg chg="mod">
          <ac:chgData name="Kirstin Dreyfürst" userId="d5ccd3bd-c095-4384-8192-a9e5af0a0f21" providerId="ADAL" clId="{57B76B89-22B6-4AB3-9DCC-81BDCAFF2870}" dt="2022-03-24T15:58:39.196" v="50" actId="208"/>
          <ac:picMkLst>
            <pc:docMk/>
            <pc:sldMk cId="3786838165" sldId="2706"/>
            <ac:picMk id="43" creationId="{A516066C-2CF6-4CDB-8EEE-EA41BC132CDB}"/>
          </ac:picMkLst>
        </pc:picChg>
      </pc:sldChg>
      <pc:sldChg chg="addSp modSp add del mod modShow">
        <pc:chgData name="Kirstin Dreyfürst" userId="d5ccd3bd-c095-4384-8192-a9e5af0a0f21" providerId="ADAL" clId="{57B76B89-22B6-4AB3-9DCC-81BDCAFF2870}" dt="2022-03-24T16:42:02.066" v="306" actId="729"/>
        <pc:sldMkLst>
          <pc:docMk/>
          <pc:sldMk cId="1907208129" sldId="3006"/>
        </pc:sldMkLst>
        <pc:spChg chg="add mod">
          <ac:chgData name="Kirstin Dreyfürst" userId="d5ccd3bd-c095-4384-8192-a9e5af0a0f21" providerId="ADAL" clId="{57B76B89-22B6-4AB3-9DCC-81BDCAFF2870}" dt="2022-03-24T16:42:00.072" v="305"/>
          <ac:spMkLst>
            <pc:docMk/>
            <pc:sldMk cId="1907208129" sldId="3006"/>
            <ac:spMk id="9" creationId="{EA1B4803-2C8A-4124-B0CC-C81569A47B19}"/>
          </ac:spMkLst>
        </pc:spChg>
      </pc:sldChg>
      <pc:sldChg chg="addSp modSp add del mod modShow modNotesTx">
        <pc:chgData name="Kirstin Dreyfürst" userId="d5ccd3bd-c095-4384-8192-a9e5af0a0f21" providerId="ADAL" clId="{57B76B89-22B6-4AB3-9DCC-81BDCAFF2870}" dt="2022-03-24T16:41:35.967" v="301" actId="207"/>
        <pc:sldMkLst>
          <pc:docMk/>
          <pc:sldMk cId="1310596883" sldId="3009"/>
        </pc:sldMkLst>
        <pc:spChg chg="add mod">
          <ac:chgData name="Kirstin Dreyfürst" userId="d5ccd3bd-c095-4384-8192-a9e5af0a0f21" providerId="ADAL" clId="{57B76B89-22B6-4AB3-9DCC-81BDCAFF2870}" dt="2022-03-24T16:41:35.967" v="301" actId="207"/>
          <ac:spMkLst>
            <pc:docMk/>
            <pc:sldMk cId="1310596883" sldId="3009"/>
            <ac:spMk id="2" creationId="{B3191858-EFF9-4183-BED5-6B390F4777A4}"/>
          </ac:spMkLst>
        </pc:spChg>
      </pc:sldChg>
      <pc:sldChg chg="add">
        <pc:chgData name="Kirstin Dreyfürst" userId="d5ccd3bd-c095-4384-8192-a9e5af0a0f21" providerId="ADAL" clId="{57B76B89-22B6-4AB3-9DCC-81BDCAFF2870}" dt="2022-03-24T16:25:47.133" v="242"/>
        <pc:sldMkLst>
          <pc:docMk/>
          <pc:sldMk cId="1542308423" sldId="3013"/>
        </pc:sldMkLst>
      </pc:sldChg>
      <pc:sldChg chg="add">
        <pc:chgData name="Kirstin Dreyfürst" userId="d5ccd3bd-c095-4384-8192-a9e5af0a0f21" providerId="ADAL" clId="{57B76B89-22B6-4AB3-9DCC-81BDCAFF2870}" dt="2022-03-24T16:26:21.330" v="243"/>
        <pc:sldMkLst>
          <pc:docMk/>
          <pc:sldMk cId="1316868881" sldId="3014"/>
        </pc:sldMkLst>
      </pc:sldChg>
      <pc:sldChg chg="add">
        <pc:chgData name="Kirstin Dreyfürst" userId="d5ccd3bd-c095-4384-8192-a9e5af0a0f21" providerId="ADAL" clId="{57B76B89-22B6-4AB3-9DCC-81BDCAFF2870}" dt="2022-03-24T16:26:21.330" v="243"/>
        <pc:sldMkLst>
          <pc:docMk/>
          <pc:sldMk cId="304374526" sldId="3018"/>
        </pc:sldMkLst>
      </pc:sldChg>
      <pc:sldChg chg="modNotesTx">
        <pc:chgData name="Kirstin Dreyfürst" userId="d5ccd3bd-c095-4384-8192-a9e5af0a0f21" providerId="ADAL" clId="{57B76B89-22B6-4AB3-9DCC-81BDCAFF2870}" dt="2022-03-24T15:55:18.393" v="24" actId="6549"/>
        <pc:sldMkLst>
          <pc:docMk/>
          <pc:sldMk cId="88583727" sldId="3020"/>
        </pc:sldMkLst>
      </pc:sldChg>
      <pc:sldChg chg="modNotesTx">
        <pc:chgData name="Kirstin Dreyfürst" userId="d5ccd3bd-c095-4384-8192-a9e5af0a0f21" providerId="ADAL" clId="{57B76B89-22B6-4AB3-9DCC-81BDCAFF2870}" dt="2022-03-24T15:55:19.646" v="25" actId="6549"/>
        <pc:sldMkLst>
          <pc:docMk/>
          <pc:sldMk cId="953684607" sldId="3021"/>
        </pc:sldMkLst>
      </pc:sldChg>
      <pc:sldChg chg="add setBg">
        <pc:chgData name="Kirstin Dreyfürst" userId="d5ccd3bd-c095-4384-8192-a9e5af0a0f21" providerId="ADAL" clId="{57B76B89-22B6-4AB3-9DCC-81BDCAFF2870}" dt="2022-03-24T16:15:29.014" v="232"/>
        <pc:sldMkLst>
          <pc:docMk/>
          <pc:sldMk cId="2419384942" sldId="8966"/>
        </pc:sldMkLst>
      </pc:sldChg>
      <pc:sldChg chg="add del">
        <pc:chgData name="Kirstin Dreyfürst" userId="d5ccd3bd-c095-4384-8192-a9e5af0a0f21" providerId="ADAL" clId="{57B76B89-22B6-4AB3-9DCC-81BDCAFF2870}" dt="2022-03-24T15:56:48.455" v="41"/>
        <pc:sldMkLst>
          <pc:docMk/>
          <pc:sldMk cId="3933922256" sldId="9038"/>
        </pc:sldMkLst>
      </pc:sldChg>
      <pc:sldChg chg="add">
        <pc:chgData name="Kirstin Dreyfürst" userId="d5ccd3bd-c095-4384-8192-a9e5af0a0f21" providerId="ADAL" clId="{57B76B89-22B6-4AB3-9DCC-81BDCAFF2870}" dt="2022-03-24T15:53:58.306" v="7"/>
        <pc:sldMkLst>
          <pc:docMk/>
          <pc:sldMk cId="711240356" sldId="2146845215"/>
        </pc:sldMkLst>
      </pc:sldChg>
      <pc:sldChg chg="add">
        <pc:chgData name="Kirstin Dreyfürst" userId="d5ccd3bd-c095-4384-8192-a9e5af0a0f21" providerId="ADAL" clId="{57B76B89-22B6-4AB3-9DCC-81BDCAFF2870}" dt="2022-03-24T15:53:58.306" v="7"/>
        <pc:sldMkLst>
          <pc:docMk/>
          <pc:sldMk cId="1112058870" sldId="2146845216"/>
        </pc:sldMkLst>
      </pc:sldChg>
      <pc:sldChg chg="add del">
        <pc:chgData name="Kirstin Dreyfürst" userId="d5ccd3bd-c095-4384-8192-a9e5af0a0f21" providerId="ADAL" clId="{57B76B89-22B6-4AB3-9DCC-81BDCAFF2870}" dt="2022-03-24T15:56:48.455" v="41"/>
        <pc:sldMkLst>
          <pc:docMk/>
          <pc:sldMk cId="2682531337" sldId="2146845217"/>
        </pc:sldMkLst>
      </pc:sldChg>
      <pc:sldChg chg="add del">
        <pc:chgData name="Kirstin Dreyfürst" userId="d5ccd3bd-c095-4384-8192-a9e5af0a0f21" providerId="ADAL" clId="{57B76B89-22B6-4AB3-9DCC-81BDCAFF2870}" dt="2022-03-24T15:59:40.616" v="56"/>
        <pc:sldMkLst>
          <pc:docMk/>
          <pc:sldMk cId="3371474490" sldId="2146845219"/>
        </pc:sldMkLst>
      </pc:sldChg>
      <pc:sldChg chg="add del">
        <pc:chgData name="Kirstin Dreyfürst" userId="d5ccd3bd-c095-4384-8192-a9e5af0a0f21" providerId="ADAL" clId="{57B76B89-22B6-4AB3-9DCC-81BDCAFF2870}" dt="2022-03-24T15:56:48.455" v="41"/>
        <pc:sldMkLst>
          <pc:docMk/>
          <pc:sldMk cId="3311454289" sldId="2146845491"/>
        </pc:sldMkLst>
      </pc:sldChg>
      <pc:sldChg chg="modSp add del mod">
        <pc:chgData name="Kirstin Dreyfürst" userId="d5ccd3bd-c095-4384-8192-a9e5af0a0f21" providerId="ADAL" clId="{57B76B89-22B6-4AB3-9DCC-81BDCAFF2870}" dt="2022-03-24T15:56:48.455" v="41"/>
        <pc:sldMkLst>
          <pc:docMk/>
          <pc:sldMk cId="2685362532" sldId="2146845518"/>
        </pc:sldMkLst>
        <pc:spChg chg="mod">
          <ac:chgData name="Kirstin Dreyfürst" userId="d5ccd3bd-c095-4384-8192-a9e5af0a0f21" providerId="ADAL" clId="{57B76B89-22B6-4AB3-9DCC-81BDCAFF2870}" dt="2022-03-24T15:56:48.455" v="41"/>
          <ac:spMkLst>
            <pc:docMk/>
            <pc:sldMk cId="2685362532" sldId="2146845518"/>
            <ac:spMk id="11" creationId="{00000000-0000-0000-0000-000000000000}"/>
          </ac:spMkLst>
        </pc:spChg>
      </pc:sldChg>
      <pc:sldChg chg="modSp add del mod">
        <pc:chgData name="Kirstin Dreyfürst" userId="d5ccd3bd-c095-4384-8192-a9e5af0a0f21" providerId="ADAL" clId="{57B76B89-22B6-4AB3-9DCC-81BDCAFF2870}" dt="2022-03-24T16:09:21.495" v="190" actId="115"/>
        <pc:sldMkLst>
          <pc:docMk/>
          <pc:sldMk cId="3125912023" sldId="2146845519"/>
        </pc:sldMkLst>
        <pc:spChg chg="mod">
          <ac:chgData name="Kirstin Dreyfürst" userId="d5ccd3bd-c095-4384-8192-a9e5af0a0f21" providerId="ADAL" clId="{57B76B89-22B6-4AB3-9DCC-81BDCAFF2870}" dt="2022-03-24T16:09:21.495" v="190" actId="115"/>
          <ac:spMkLst>
            <pc:docMk/>
            <pc:sldMk cId="3125912023" sldId="2146845519"/>
            <ac:spMk id="3" creationId="{B96A3917-1CD0-B649-94BE-23036D2024EF}"/>
          </ac:spMkLst>
        </pc:spChg>
      </pc:sldChg>
      <pc:sldChg chg="add">
        <pc:chgData name="Kirstin Dreyfürst" userId="d5ccd3bd-c095-4384-8192-a9e5af0a0f21" providerId="ADAL" clId="{57B76B89-22B6-4AB3-9DCC-81BDCAFF2870}" dt="2022-03-24T16:41:44.591" v="302"/>
        <pc:sldMkLst>
          <pc:docMk/>
          <pc:sldMk cId="739891341" sldId="2146845521"/>
        </pc:sldMkLst>
      </pc:sldChg>
      <pc:sldChg chg="add">
        <pc:chgData name="Kirstin Dreyfürst" userId="d5ccd3bd-c095-4384-8192-a9e5af0a0f21" providerId="ADAL" clId="{57B76B89-22B6-4AB3-9DCC-81BDCAFF2870}" dt="2022-03-24T16:41:44.591" v="302"/>
        <pc:sldMkLst>
          <pc:docMk/>
          <pc:sldMk cId="1867264855" sldId="2146845522"/>
        </pc:sldMkLst>
      </pc:sldChg>
      <pc:sldChg chg="add">
        <pc:chgData name="Kirstin Dreyfürst" userId="d5ccd3bd-c095-4384-8192-a9e5af0a0f21" providerId="ADAL" clId="{57B76B89-22B6-4AB3-9DCC-81BDCAFF2870}" dt="2022-03-24T16:41:44.591" v="302"/>
        <pc:sldMkLst>
          <pc:docMk/>
          <pc:sldMk cId="3008725429" sldId="2146845524"/>
        </pc:sldMkLst>
      </pc:sldChg>
      <pc:sldChg chg="add">
        <pc:chgData name="Kirstin Dreyfürst" userId="d5ccd3bd-c095-4384-8192-a9e5af0a0f21" providerId="ADAL" clId="{57B76B89-22B6-4AB3-9DCC-81BDCAFF2870}" dt="2022-03-24T16:41:44.591" v="302"/>
        <pc:sldMkLst>
          <pc:docMk/>
          <pc:sldMk cId="3314513251" sldId="2146845525"/>
        </pc:sldMkLst>
      </pc:sldChg>
      <pc:sldChg chg="add">
        <pc:chgData name="Kirstin Dreyfürst" userId="d5ccd3bd-c095-4384-8192-a9e5af0a0f21" providerId="ADAL" clId="{57B76B89-22B6-4AB3-9DCC-81BDCAFF2870}" dt="2022-03-24T16:41:44.591" v="302"/>
        <pc:sldMkLst>
          <pc:docMk/>
          <pc:sldMk cId="150440859" sldId="2146845526"/>
        </pc:sldMkLst>
      </pc:sldChg>
      <pc:sldChg chg="modNotesTx">
        <pc:chgData name="Kirstin Dreyfürst" userId="d5ccd3bd-c095-4384-8192-a9e5af0a0f21" providerId="ADAL" clId="{57B76B89-22B6-4AB3-9DCC-81BDCAFF2870}" dt="2022-03-24T15:55:25.742" v="28" actId="6549"/>
        <pc:sldMkLst>
          <pc:docMk/>
          <pc:sldMk cId="1686117104" sldId="2146845541"/>
        </pc:sldMkLst>
      </pc:sldChg>
      <pc:sldChg chg="del modNotesTx">
        <pc:chgData name="Kirstin Dreyfürst" userId="d5ccd3bd-c095-4384-8192-a9e5af0a0f21" providerId="ADAL" clId="{57B76B89-22B6-4AB3-9DCC-81BDCAFF2870}" dt="2022-03-24T16:00:16.878" v="57" actId="2696"/>
        <pc:sldMkLst>
          <pc:docMk/>
          <pc:sldMk cId="243061899" sldId="2146845647"/>
        </pc:sldMkLst>
      </pc:sldChg>
      <pc:sldChg chg="add">
        <pc:chgData name="Kirstin Dreyfürst" userId="d5ccd3bd-c095-4384-8192-a9e5af0a0f21" providerId="ADAL" clId="{57B76B89-22B6-4AB3-9DCC-81BDCAFF2870}" dt="2022-03-24T16:00:38.892" v="60"/>
        <pc:sldMkLst>
          <pc:docMk/>
          <pc:sldMk cId="495274756" sldId="2146845647"/>
        </pc:sldMkLst>
      </pc:sldChg>
      <pc:sldChg chg="add del">
        <pc:chgData name="Kirstin Dreyfürst" userId="d5ccd3bd-c095-4384-8192-a9e5af0a0f21" providerId="ADAL" clId="{57B76B89-22B6-4AB3-9DCC-81BDCAFF2870}" dt="2022-03-24T16:12:15.705" v="228"/>
        <pc:sldMkLst>
          <pc:docMk/>
          <pc:sldMk cId="3944254860" sldId="2146845661"/>
        </pc:sldMkLst>
      </pc:sldChg>
      <pc:sldChg chg="del">
        <pc:chgData name="Kirstin Dreyfürst" userId="d5ccd3bd-c095-4384-8192-a9e5af0a0f21" providerId="ADAL" clId="{57B76B89-22B6-4AB3-9DCC-81BDCAFF2870}" dt="2022-03-24T15:54:12.515" v="10" actId="47"/>
        <pc:sldMkLst>
          <pc:docMk/>
          <pc:sldMk cId="1034618545" sldId="2146845676"/>
        </pc:sldMkLst>
      </pc:sldChg>
      <pc:sldChg chg="modSp mod modNotesTx">
        <pc:chgData name="Kirstin Dreyfürst" userId="d5ccd3bd-c095-4384-8192-a9e5af0a0f21" providerId="ADAL" clId="{57B76B89-22B6-4AB3-9DCC-81BDCAFF2870}" dt="2022-03-24T16:03:08.090" v="70" actId="14100"/>
        <pc:sldMkLst>
          <pc:docMk/>
          <pc:sldMk cId="1324099831" sldId="2146845679"/>
        </pc:sldMkLst>
        <pc:spChg chg="mod">
          <ac:chgData name="Kirstin Dreyfürst" userId="d5ccd3bd-c095-4384-8192-a9e5af0a0f21" providerId="ADAL" clId="{57B76B89-22B6-4AB3-9DCC-81BDCAFF2870}" dt="2022-03-24T16:02:55.995" v="66" actId="208"/>
          <ac:spMkLst>
            <pc:docMk/>
            <pc:sldMk cId="1324099831" sldId="2146845679"/>
            <ac:spMk id="5" creationId="{B39C38EA-15F1-4D4D-BBF6-D56053753E9C}"/>
          </ac:spMkLst>
        </pc:spChg>
        <pc:spChg chg="mod">
          <ac:chgData name="Kirstin Dreyfürst" userId="d5ccd3bd-c095-4384-8192-a9e5af0a0f21" providerId="ADAL" clId="{57B76B89-22B6-4AB3-9DCC-81BDCAFF2870}" dt="2022-03-24T16:03:08.090" v="70" actId="14100"/>
          <ac:spMkLst>
            <pc:docMk/>
            <pc:sldMk cId="1324099831" sldId="2146845679"/>
            <ac:spMk id="27" creationId="{4D7B2613-B4C4-40E5-8AFF-111F20CA54A4}"/>
          </ac:spMkLst>
        </pc:spChg>
      </pc:sldChg>
      <pc:sldChg chg="modNotesTx">
        <pc:chgData name="Kirstin Dreyfürst" userId="d5ccd3bd-c095-4384-8192-a9e5af0a0f21" providerId="ADAL" clId="{57B76B89-22B6-4AB3-9DCC-81BDCAFF2870}" dt="2022-03-24T15:55:27.063" v="29" actId="6549"/>
        <pc:sldMkLst>
          <pc:docMk/>
          <pc:sldMk cId="2488501077" sldId="2146845682"/>
        </pc:sldMkLst>
      </pc:sldChg>
      <pc:sldChg chg="modNotesTx">
        <pc:chgData name="Kirstin Dreyfürst" userId="d5ccd3bd-c095-4384-8192-a9e5af0a0f21" providerId="ADAL" clId="{57B76B89-22B6-4AB3-9DCC-81BDCAFF2870}" dt="2022-03-24T15:55:23.146" v="27" actId="6549"/>
        <pc:sldMkLst>
          <pc:docMk/>
          <pc:sldMk cId="367301" sldId="2146845697"/>
        </pc:sldMkLst>
      </pc:sldChg>
      <pc:sldChg chg="del">
        <pc:chgData name="Kirstin Dreyfürst" userId="d5ccd3bd-c095-4384-8192-a9e5af0a0f21" providerId="ADAL" clId="{57B76B89-22B6-4AB3-9DCC-81BDCAFF2870}" dt="2022-03-24T16:00:50.315" v="62" actId="2696"/>
        <pc:sldMkLst>
          <pc:docMk/>
          <pc:sldMk cId="629696848" sldId="2146845705"/>
        </pc:sldMkLst>
      </pc:sldChg>
      <pc:sldChg chg="add del">
        <pc:chgData name="Kirstin Dreyfürst" userId="d5ccd3bd-c095-4384-8192-a9e5af0a0f21" providerId="ADAL" clId="{57B76B89-22B6-4AB3-9DCC-81BDCAFF2870}" dt="2022-03-24T16:04:27.989" v="72" actId="2696"/>
        <pc:sldMkLst>
          <pc:docMk/>
          <pc:sldMk cId="776350726" sldId="2146845705"/>
        </pc:sldMkLst>
      </pc:sldChg>
      <pc:sldChg chg="add">
        <pc:chgData name="Kirstin Dreyfürst" userId="d5ccd3bd-c095-4384-8192-a9e5af0a0f21" providerId="ADAL" clId="{57B76B89-22B6-4AB3-9DCC-81BDCAFF2870}" dt="2022-03-24T16:04:31.637" v="73"/>
        <pc:sldMkLst>
          <pc:docMk/>
          <pc:sldMk cId="2552344572" sldId="2146845705"/>
        </pc:sldMkLst>
      </pc:sldChg>
      <pc:sldChg chg="addSp modSp mod modShow modNotesTx">
        <pc:chgData name="Kirstin Dreyfürst" userId="d5ccd3bd-c095-4384-8192-a9e5af0a0f21" providerId="ADAL" clId="{57B76B89-22B6-4AB3-9DCC-81BDCAFF2870}" dt="2022-03-24T16:41:52.844" v="304" actId="729"/>
        <pc:sldMkLst>
          <pc:docMk/>
          <pc:sldMk cId="255433993" sldId="2146845709"/>
        </pc:sldMkLst>
        <pc:spChg chg="add mod">
          <ac:chgData name="Kirstin Dreyfürst" userId="d5ccd3bd-c095-4384-8192-a9e5af0a0f21" providerId="ADAL" clId="{57B76B89-22B6-4AB3-9DCC-81BDCAFF2870}" dt="2022-03-24T16:41:50.075" v="303"/>
          <ac:spMkLst>
            <pc:docMk/>
            <pc:sldMk cId="255433993" sldId="2146845709"/>
            <ac:spMk id="7" creationId="{94CC9137-7A9D-4E01-8C8C-3B1369C2EA61}"/>
          </ac:spMkLst>
        </pc:spChg>
      </pc:sldChg>
      <pc:sldChg chg="del">
        <pc:chgData name="Kirstin Dreyfürst" userId="d5ccd3bd-c095-4384-8192-a9e5af0a0f21" providerId="ADAL" clId="{57B76B89-22B6-4AB3-9DCC-81BDCAFF2870}" dt="2022-03-24T15:54:02.228" v="8" actId="47"/>
        <pc:sldMkLst>
          <pc:docMk/>
          <pc:sldMk cId="2703844157" sldId="2146845710"/>
        </pc:sldMkLst>
      </pc:sldChg>
      <pc:sldChg chg="addSp modSp add mod modClrScheme modAnim chgLayout">
        <pc:chgData name="Kirstin Dreyfürst" userId="d5ccd3bd-c095-4384-8192-a9e5af0a0f21" providerId="ADAL" clId="{57B76B89-22B6-4AB3-9DCC-81BDCAFF2870}" dt="2022-03-24T16:05:54.049" v="82" actId="14100"/>
        <pc:sldMkLst>
          <pc:docMk/>
          <pc:sldMk cId="1694888990" sldId="2146845711"/>
        </pc:sldMkLst>
        <pc:picChg chg="add mod">
          <ac:chgData name="Kirstin Dreyfürst" userId="d5ccd3bd-c095-4384-8192-a9e5af0a0f21" providerId="ADAL" clId="{57B76B89-22B6-4AB3-9DCC-81BDCAFF2870}" dt="2022-03-24T16:05:54.049" v="82" actId="14100"/>
          <ac:picMkLst>
            <pc:docMk/>
            <pc:sldMk cId="1694888990" sldId="2146845711"/>
            <ac:picMk id="3" creationId="{879331B0-B91B-45A7-AA58-AD7A2240C9EC}"/>
          </ac:picMkLst>
        </pc:picChg>
      </pc:sldChg>
      <pc:sldChg chg="del">
        <pc:chgData name="Kirstin Dreyfürst" userId="d5ccd3bd-c095-4384-8192-a9e5af0a0f21" providerId="ADAL" clId="{57B76B89-22B6-4AB3-9DCC-81BDCAFF2870}" dt="2022-03-24T16:00:16.878" v="57" actId="2696"/>
        <pc:sldMkLst>
          <pc:docMk/>
          <pc:sldMk cId="2301266896" sldId="2146845711"/>
        </pc:sldMkLst>
      </pc:sldChg>
      <pc:sldChg chg="del modNotesTx">
        <pc:chgData name="Kirstin Dreyfürst" userId="d5ccd3bd-c095-4384-8192-a9e5af0a0f21" providerId="ADAL" clId="{57B76B89-22B6-4AB3-9DCC-81BDCAFF2870}" dt="2022-03-24T16:00:16.878" v="57" actId="2696"/>
        <pc:sldMkLst>
          <pc:docMk/>
          <pc:sldMk cId="943717428" sldId="2146845729"/>
        </pc:sldMkLst>
      </pc:sldChg>
      <pc:sldChg chg="add">
        <pc:chgData name="Kirstin Dreyfürst" userId="d5ccd3bd-c095-4384-8192-a9e5af0a0f21" providerId="ADAL" clId="{57B76B89-22B6-4AB3-9DCC-81BDCAFF2870}" dt="2022-03-24T16:00:38.892" v="60"/>
        <pc:sldMkLst>
          <pc:docMk/>
          <pc:sldMk cId="1941515958" sldId="2146845729"/>
        </pc:sldMkLst>
      </pc:sldChg>
      <pc:sldChg chg="del modNotesTx">
        <pc:chgData name="Kirstin Dreyfürst" userId="d5ccd3bd-c095-4384-8192-a9e5af0a0f21" providerId="ADAL" clId="{57B76B89-22B6-4AB3-9DCC-81BDCAFF2870}" dt="2022-03-24T16:00:16.878" v="57" actId="2696"/>
        <pc:sldMkLst>
          <pc:docMk/>
          <pc:sldMk cId="3261215585" sldId="2146845730"/>
        </pc:sldMkLst>
      </pc:sldChg>
      <pc:sldChg chg="add">
        <pc:chgData name="Kirstin Dreyfürst" userId="d5ccd3bd-c095-4384-8192-a9e5af0a0f21" providerId="ADAL" clId="{57B76B89-22B6-4AB3-9DCC-81BDCAFF2870}" dt="2022-03-24T16:00:38.892" v="60"/>
        <pc:sldMkLst>
          <pc:docMk/>
          <pc:sldMk cId="4236856679" sldId="2146845730"/>
        </pc:sldMkLst>
      </pc:sldChg>
      <pc:sldChg chg="del modNotesTx">
        <pc:chgData name="Kirstin Dreyfürst" userId="d5ccd3bd-c095-4384-8192-a9e5af0a0f21" providerId="ADAL" clId="{57B76B89-22B6-4AB3-9DCC-81BDCAFF2870}" dt="2022-03-24T16:00:16.878" v="57" actId="2696"/>
        <pc:sldMkLst>
          <pc:docMk/>
          <pc:sldMk cId="1542308423" sldId="2146845731"/>
        </pc:sldMkLst>
      </pc:sldChg>
      <pc:sldChg chg="add">
        <pc:chgData name="Kirstin Dreyfürst" userId="d5ccd3bd-c095-4384-8192-a9e5af0a0f21" providerId="ADAL" clId="{57B76B89-22B6-4AB3-9DCC-81BDCAFF2870}" dt="2022-03-24T16:00:38.892" v="60"/>
        <pc:sldMkLst>
          <pc:docMk/>
          <pc:sldMk cId="3758845399" sldId="2146845731"/>
        </pc:sldMkLst>
      </pc:sldChg>
      <pc:sldChg chg="del modNotesTx">
        <pc:chgData name="Kirstin Dreyfürst" userId="d5ccd3bd-c095-4384-8192-a9e5af0a0f21" providerId="ADAL" clId="{57B76B89-22B6-4AB3-9DCC-81BDCAFF2870}" dt="2022-03-24T16:00:16.878" v="57" actId="2696"/>
        <pc:sldMkLst>
          <pc:docMk/>
          <pc:sldMk cId="1316868881" sldId="2146845732"/>
        </pc:sldMkLst>
      </pc:sldChg>
      <pc:sldChg chg="add">
        <pc:chgData name="Kirstin Dreyfürst" userId="d5ccd3bd-c095-4384-8192-a9e5af0a0f21" providerId="ADAL" clId="{57B76B89-22B6-4AB3-9DCC-81BDCAFF2870}" dt="2022-03-24T16:00:38.892" v="60"/>
        <pc:sldMkLst>
          <pc:docMk/>
          <pc:sldMk cId="3871060517" sldId="2146845732"/>
        </pc:sldMkLst>
      </pc:sldChg>
      <pc:sldChg chg="add">
        <pc:chgData name="Kirstin Dreyfürst" userId="d5ccd3bd-c095-4384-8192-a9e5af0a0f21" providerId="ADAL" clId="{57B76B89-22B6-4AB3-9DCC-81BDCAFF2870}" dt="2022-03-24T16:00:38.892" v="60"/>
        <pc:sldMkLst>
          <pc:docMk/>
          <pc:sldMk cId="177028389" sldId="2146845733"/>
        </pc:sldMkLst>
      </pc:sldChg>
      <pc:sldChg chg="del modNotesTx">
        <pc:chgData name="Kirstin Dreyfürst" userId="d5ccd3bd-c095-4384-8192-a9e5af0a0f21" providerId="ADAL" clId="{57B76B89-22B6-4AB3-9DCC-81BDCAFF2870}" dt="2022-03-24T16:00:16.878" v="57" actId="2696"/>
        <pc:sldMkLst>
          <pc:docMk/>
          <pc:sldMk cId="1770201257" sldId="2146845733"/>
        </pc:sldMkLst>
      </pc:sldChg>
      <pc:sldChg chg="add">
        <pc:chgData name="Kirstin Dreyfürst" userId="d5ccd3bd-c095-4384-8192-a9e5af0a0f21" providerId="ADAL" clId="{57B76B89-22B6-4AB3-9DCC-81BDCAFF2870}" dt="2022-03-24T16:00:38.892" v="60"/>
        <pc:sldMkLst>
          <pc:docMk/>
          <pc:sldMk cId="745156942" sldId="2146845734"/>
        </pc:sldMkLst>
      </pc:sldChg>
      <pc:sldChg chg="del modNotesTx">
        <pc:chgData name="Kirstin Dreyfürst" userId="d5ccd3bd-c095-4384-8192-a9e5af0a0f21" providerId="ADAL" clId="{57B76B89-22B6-4AB3-9DCC-81BDCAFF2870}" dt="2022-03-24T16:00:16.878" v="57" actId="2696"/>
        <pc:sldMkLst>
          <pc:docMk/>
          <pc:sldMk cId="1655130448" sldId="2146845734"/>
        </pc:sldMkLst>
      </pc:sldChg>
      <pc:sldChg chg="del modNotesTx">
        <pc:chgData name="Kirstin Dreyfürst" userId="d5ccd3bd-c095-4384-8192-a9e5af0a0f21" providerId="ADAL" clId="{57B76B89-22B6-4AB3-9DCC-81BDCAFF2870}" dt="2022-03-24T16:00:16.878" v="57" actId="2696"/>
        <pc:sldMkLst>
          <pc:docMk/>
          <pc:sldMk cId="2915672753" sldId="2146845735"/>
        </pc:sldMkLst>
      </pc:sldChg>
      <pc:sldChg chg="add">
        <pc:chgData name="Kirstin Dreyfürst" userId="d5ccd3bd-c095-4384-8192-a9e5af0a0f21" providerId="ADAL" clId="{57B76B89-22B6-4AB3-9DCC-81BDCAFF2870}" dt="2022-03-24T16:00:38.892" v="60"/>
        <pc:sldMkLst>
          <pc:docMk/>
          <pc:sldMk cId="3010198691" sldId="2146845735"/>
        </pc:sldMkLst>
      </pc:sldChg>
      <pc:sldChg chg="add">
        <pc:chgData name="Kirstin Dreyfürst" userId="d5ccd3bd-c095-4384-8192-a9e5af0a0f21" providerId="ADAL" clId="{57B76B89-22B6-4AB3-9DCC-81BDCAFF2870}" dt="2022-03-24T16:00:38.892" v="60"/>
        <pc:sldMkLst>
          <pc:docMk/>
          <pc:sldMk cId="879694881" sldId="2146845736"/>
        </pc:sldMkLst>
      </pc:sldChg>
      <pc:sldChg chg="del modNotesTx">
        <pc:chgData name="Kirstin Dreyfürst" userId="d5ccd3bd-c095-4384-8192-a9e5af0a0f21" providerId="ADAL" clId="{57B76B89-22B6-4AB3-9DCC-81BDCAFF2870}" dt="2022-03-24T16:00:16.878" v="57" actId="2696"/>
        <pc:sldMkLst>
          <pc:docMk/>
          <pc:sldMk cId="3883290450" sldId="2146845736"/>
        </pc:sldMkLst>
      </pc:sldChg>
      <pc:sldChg chg="del modNotesTx">
        <pc:chgData name="Kirstin Dreyfürst" userId="d5ccd3bd-c095-4384-8192-a9e5af0a0f21" providerId="ADAL" clId="{57B76B89-22B6-4AB3-9DCC-81BDCAFF2870}" dt="2022-03-24T16:00:16.878" v="57" actId="2696"/>
        <pc:sldMkLst>
          <pc:docMk/>
          <pc:sldMk cId="3257052901" sldId="2146845737"/>
        </pc:sldMkLst>
      </pc:sldChg>
      <pc:sldChg chg="modSp add mod">
        <pc:chgData name="Kirstin Dreyfürst" userId="d5ccd3bd-c095-4384-8192-a9e5af0a0f21" providerId="ADAL" clId="{57B76B89-22B6-4AB3-9DCC-81BDCAFF2870}" dt="2022-03-24T16:06:16.090" v="83" actId="207"/>
        <pc:sldMkLst>
          <pc:docMk/>
          <pc:sldMk cId="3627010597" sldId="2146845737"/>
        </pc:sldMkLst>
        <pc:spChg chg="mod">
          <ac:chgData name="Kirstin Dreyfürst" userId="d5ccd3bd-c095-4384-8192-a9e5af0a0f21" providerId="ADAL" clId="{57B76B89-22B6-4AB3-9DCC-81BDCAFF2870}" dt="2022-03-24T16:06:16.090" v="83" actId="207"/>
          <ac:spMkLst>
            <pc:docMk/>
            <pc:sldMk cId="3627010597" sldId="2146845737"/>
            <ac:spMk id="31" creationId="{6210F531-593E-4401-BE96-16EFA489B0FE}"/>
          </ac:spMkLst>
        </pc:spChg>
      </pc:sldChg>
      <pc:sldChg chg="del modNotesTx">
        <pc:chgData name="Kirstin Dreyfürst" userId="d5ccd3bd-c095-4384-8192-a9e5af0a0f21" providerId="ADAL" clId="{57B76B89-22B6-4AB3-9DCC-81BDCAFF2870}" dt="2022-03-24T16:00:50.315" v="62" actId="2696"/>
        <pc:sldMkLst>
          <pc:docMk/>
          <pc:sldMk cId="226756801" sldId="2146845738"/>
        </pc:sldMkLst>
      </pc:sldChg>
      <pc:sldChg chg="add del">
        <pc:chgData name="Kirstin Dreyfürst" userId="d5ccd3bd-c095-4384-8192-a9e5af0a0f21" providerId="ADAL" clId="{57B76B89-22B6-4AB3-9DCC-81BDCAFF2870}" dt="2022-03-24T16:04:27.989" v="72" actId="2696"/>
        <pc:sldMkLst>
          <pc:docMk/>
          <pc:sldMk cId="547924177" sldId="2146845738"/>
        </pc:sldMkLst>
      </pc:sldChg>
      <pc:sldChg chg="add">
        <pc:chgData name="Kirstin Dreyfürst" userId="d5ccd3bd-c095-4384-8192-a9e5af0a0f21" providerId="ADAL" clId="{57B76B89-22B6-4AB3-9DCC-81BDCAFF2870}" dt="2022-03-24T16:04:31.637" v="73"/>
        <pc:sldMkLst>
          <pc:docMk/>
          <pc:sldMk cId="3933232007" sldId="2146845738"/>
        </pc:sldMkLst>
      </pc:sldChg>
      <pc:sldChg chg="modNotesTx">
        <pc:chgData name="Kirstin Dreyfürst" userId="d5ccd3bd-c095-4384-8192-a9e5af0a0f21" providerId="ADAL" clId="{57B76B89-22B6-4AB3-9DCC-81BDCAFF2870}" dt="2022-03-24T15:55:29.474" v="31" actId="6549"/>
        <pc:sldMkLst>
          <pc:docMk/>
          <pc:sldMk cId="2675198991" sldId="2146845740"/>
        </pc:sldMkLst>
      </pc:sldChg>
      <pc:sldChg chg="modNotesTx">
        <pc:chgData name="Kirstin Dreyfürst" userId="d5ccd3bd-c095-4384-8192-a9e5af0a0f21" providerId="ADAL" clId="{57B76B89-22B6-4AB3-9DCC-81BDCAFF2870}" dt="2022-03-24T15:55:21.244" v="26" actId="6549"/>
        <pc:sldMkLst>
          <pc:docMk/>
          <pc:sldMk cId="2796204730" sldId="2146845741"/>
        </pc:sldMkLst>
      </pc:sldChg>
      <pc:sldChg chg="del modNotesTx">
        <pc:chgData name="Kirstin Dreyfürst" userId="d5ccd3bd-c095-4384-8192-a9e5af0a0f21" providerId="ADAL" clId="{57B76B89-22B6-4AB3-9DCC-81BDCAFF2870}" dt="2022-03-24T16:00:50.315" v="62" actId="2696"/>
        <pc:sldMkLst>
          <pc:docMk/>
          <pc:sldMk cId="855267694" sldId="2146845744"/>
        </pc:sldMkLst>
      </pc:sldChg>
      <pc:sldChg chg="add del">
        <pc:chgData name="Kirstin Dreyfürst" userId="d5ccd3bd-c095-4384-8192-a9e5af0a0f21" providerId="ADAL" clId="{57B76B89-22B6-4AB3-9DCC-81BDCAFF2870}" dt="2022-03-24T16:04:27.989" v="72" actId="2696"/>
        <pc:sldMkLst>
          <pc:docMk/>
          <pc:sldMk cId="2152152398" sldId="2146845744"/>
        </pc:sldMkLst>
      </pc:sldChg>
      <pc:sldChg chg="add">
        <pc:chgData name="Kirstin Dreyfürst" userId="d5ccd3bd-c095-4384-8192-a9e5af0a0f21" providerId="ADAL" clId="{57B76B89-22B6-4AB3-9DCC-81BDCAFF2870}" dt="2022-03-24T16:04:31.637" v="73"/>
        <pc:sldMkLst>
          <pc:docMk/>
          <pc:sldMk cId="3477442927" sldId="2146845744"/>
        </pc:sldMkLst>
      </pc:sldChg>
      <pc:sldChg chg="modSp add mod">
        <pc:chgData name="Kirstin Dreyfürst" userId="d5ccd3bd-c095-4384-8192-a9e5af0a0f21" providerId="ADAL" clId="{57B76B89-22B6-4AB3-9DCC-81BDCAFF2870}" dt="2022-03-24T16:31:18.095" v="259" actId="14100"/>
        <pc:sldMkLst>
          <pc:docMk/>
          <pc:sldMk cId="1791353164" sldId="2146845745"/>
        </pc:sldMkLst>
        <pc:graphicFrameChg chg="mod modGraphic">
          <ac:chgData name="Kirstin Dreyfürst" userId="d5ccd3bd-c095-4384-8192-a9e5af0a0f21" providerId="ADAL" clId="{57B76B89-22B6-4AB3-9DCC-81BDCAFF2870}" dt="2022-03-24T16:31:18.095" v="259" actId="14100"/>
          <ac:graphicFrameMkLst>
            <pc:docMk/>
            <pc:sldMk cId="1791353164" sldId="2146845745"/>
            <ac:graphicFrameMk id="4" creationId="{58469C2B-728D-4726-A5EB-1BC7AC241FD1}"/>
          </ac:graphicFrameMkLst>
        </pc:graphicFrameChg>
      </pc:sldChg>
      <pc:sldChg chg="del">
        <pc:chgData name="Kirstin Dreyfürst" userId="d5ccd3bd-c095-4384-8192-a9e5af0a0f21" providerId="ADAL" clId="{57B76B89-22B6-4AB3-9DCC-81BDCAFF2870}" dt="2022-03-24T16:00:16.878" v="57" actId="2696"/>
        <pc:sldMkLst>
          <pc:docMk/>
          <pc:sldMk cId="3418928080" sldId="2146845745"/>
        </pc:sldMkLst>
      </pc:sldChg>
      <pc:sldChg chg="add del">
        <pc:chgData name="Kirstin Dreyfürst" userId="d5ccd3bd-c095-4384-8192-a9e5af0a0f21" providerId="ADAL" clId="{57B76B89-22B6-4AB3-9DCC-81BDCAFF2870}" dt="2022-03-24T16:04:24.757" v="71" actId="47"/>
        <pc:sldMkLst>
          <pc:docMk/>
          <pc:sldMk cId="3991927985" sldId="2146845748"/>
        </pc:sldMkLst>
      </pc:sldChg>
      <pc:sldChg chg="add del">
        <pc:chgData name="Kirstin Dreyfürst" userId="d5ccd3bd-c095-4384-8192-a9e5af0a0f21" providerId="ADAL" clId="{57B76B89-22B6-4AB3-9DCC-81BDCAFF2870}" dt="2022-03-24T15:57:09.073" v="42" actId="47"/>
        <pc:sldMkLst>
          <pc:docMk/>
          <pc:sldMk cId="762825672" sldId="2146847670"/>
        </pc:sldMkLst>
      </pc:sldChg>
      <pc:sldChg chg="add del">
        <pc:chgData name="Kirstin Dreyfürst" userId="d5ccd3bd-c095-4384-8192-a9e5af0a0f21" providerId="ADAL" clId="{57B76B89-22B6-4AB3-9DCC-81BDCAFF2870}" dt="2022-03-24T15:56:48.455" v="41"/>
        <pc:sldMkLst>
          <pc:docMk/>
          <pc:sldMk cId="2502195829" sldId="2146847690"/>
        </pc:sldMkLst>
      </pc:sldChg>
      <pc:sldChg chg="add del ord">
        <pc:chgData name="Kirstin Dreyfürst" userId="d5ccd3bd-c095-4384-8192-a9e5af0a0f21" providerId="ADAL" clId="{57B76B89-22B6-4AB3-9DCC-81BDCAFF2870}" dt="2022-03-24T16:10:30.340" v="225" actId="20578"/>
        <pc:sldMkLst>
          <pc:docMk/>
          <pc:sldMk cId="2809752117" sldId="2146847693"/>
        </pc:sldMkLst>
      </pc:sldChg>
      <pc:sldChg chg="modSp new del mod">
        <pc:chgData name="Kirstin Dreyfürst" userId="d5ccd3bd-c095-4384-8192-a9e5af0a0f21" providerId="ADAL" clId="{57B76B89-22B6-4AB3-9DCC-81BDCAFF2870}" dt="2022-03-24T16:29:09.049" v="250" actId="47"/>
        <pc:sldMkLst>
          <pc:docMk/>
          <pc:sldMk cId="2014761438" sldId="2146847694"/>
        </pc:sldMkLst>
        <pc:spChg chg="mod">
          <ac:chgData name="Kirstin Dreyfürst" userId="d5ccd3bd-c095-4384-8192-a9e5af0a0f21" providerId="ADAL" clId="{57B76B89-22B6-4AB3-9DCC-81BDCAFF2870}" dt="2022-03-24T16:06:44.913" v="111" actId="403"/>
          <ac:spMkLst>
            <pc:docMk/>
            <pc:sldMk cId="2014761438" sldId="2146847694"/>
            <ac:spMk id="3" creationId="{A6415226-8E21-4F68-B00E-10C2C31A7D28}"/>
          </ac:spMkLst>
        </pc:spChg>
      </pc:sldChg>
      <pc:sldChg chg="addSp modSp new del mod modClrScheme chgLayout">
        <pc:chgData name="Kirstin Dreyfürst" userId="d5ccd3bd-c095-4384-8192-a9e5af0a0f21" providerId="ADAL" clId="{57B76B89-22B6-4AB3-9DCC-81BDCAFF2870}" dt="2022-03-24T16:15:30.454" v="233" actId="47"/>
        <pc:sldMkLst>
          <pc:docMk/>
          <pc:sldMk cId="2003952600" sldId="2146847695"/>
        </pc:sldMkLst>
        <pc:spChg chg="add mod">
          <ac:chgData name="Kirstin Dreyfürst" userId="d5ccd3bd-c095-4384-8192-a9e5af0a0f21" providerId="ADAL" clId="{57B76B89-22B6-4AB3-9DCC-81BDCAFF2870}" dt="2022-03-24T16:07:41.609" v="115" actId="700"/>
          <ac:spMkLst>
            <pc:docMk/>
            <pc:sldMk cId="2003952600" sldId="2146847695"/>
            <ac:spMk id="2" creationId="{3902D868-6BC7-428B-95D7-6054AD0A52E4}"/>
          </ac:spMkLst>
        </pc:spChg>
        <pc:spChg chg="add mod">
          <ac:chgData name="Kirstin Dreyfürst" userId="d5ccd3bd-c095-4384-8192-a9e5af0a0f21" providerId="ADAL" clId="{57B76B89-22B6-4AB3-9DCC-81BDCAFF2870}" dt="2022-03-24T16:07:48.014" v="136" actId="403"/>
          <ac:spMkLst>
            <pc:docMk/>
            <pc:sldMk cId="2003952600" sldId="2146847695"/>
            <ac:spMk id="3" creationId="{CA1998BD-DE31-493F-A914-1B05DE4CD9B4}"/>
          </ac:spMkLst>
        </pc:spChg>
      </pc:sldChg>
      <pc:sldChg chg="add del">
        <pc:chgData name="Kirstin Dreyfürst" userId="d5ccd3bd-c095-4384-8192-a9e5af0a0f21" providerId="ADAL" clId="{57B76B89-22B6-4AB3-9DCC-81BDCAFF2870}" dt="2022-03-24T16:22:37.262" v="237"/>
        <pc:sldMkLst>
          <pc:docMk/>
          <pc:sldMk cId="2715599796" sldId="2146847695"/>
        </pc:sldMkLst>
      </pc:sldChg>
      <pc:sldChg chg="add">
        <pc:chgData name="Kirstin Dreyfürst" userId="d5ccd3bd-c095-4384-8192-a9e5af0a0f21" providerId="ADAL" clId="{57B76B89-22B6-4AB3-9DCC-81BDCAFF2870}" dt="2022-03-24T16:22:58.800" v="238"/>
        <pc:sldMkLst>
          <pc:docMk/>
          <pc:sldMk cId="104244893" sldId="2146847696"/>
        </pc:sldMkLst>
      </pc:sldChg>
      <pc:sldChg chg="modSp new del mod">
        <pc:chgData name="Kirstin Dreyfürst" userId="d5ccd3bd-c095-4384-8192-a9e5af0a0f21" providerId="ADAL" clId="{57B76B89-22B6-4AB3-9DCC-81BDCAFF2870}" dt="2022-03-24T16:14:29.946" v="231" actId="47"/>
        <pc:sldMkLst>
          <pc:docMk/>
          <pc:sldMk cId="1112190634" sldId="2146847696"/>
        </pc:sldMkLst>
        <pc:spChg chg="mod">
          <ac:chgData name="Kirstin Dreyfürst" userId="d5ccd3bd-c095-4384-8192-a9e5af0a0f21" providerId="ADAL" clId="{57B76B89-22B6-4AB3-9DCC-81BDCAFF2870}" dt="2022-03-24T16:08:18.360" v="164" actId="403"/>
          <ac:spMkLst>
            <pc:docMk/>
            <pc:sldMk cId="1112190634" sldId="2146847696"/>
            <ac:spMk id="3" creationId="{11AB0A95-1702-4D2B-8656-74B12ACB2AD5}"/>
          </ac:spMkLst>
        </pc:spChg>
      </pc:sldChg>
      <pc:sldChg chg="add del">
        <pc:chgData name="Kirstin Dreyfürst" userId="d5ccd3bd-c095-4384-8192-a9e5af0a0f21" providerId="ADAL" clId="{57B76B89-22B6-4AB3-9DCC-81BDCAFF2870}" dt="2022-03-24T16:22:26.373" v="236" actId="47"/>
        <pc:sldMkLst>
          <pc:docMk/>
          <pc:sldMk cId="1552320545" sldId="2146847696"/>
        </pc:sldMkLst>
      </pc:sldChg>
      <pc:sldChg chg="add del">
        <pc:chgData name="Kirstin Dreyfürst" userId="d5ccd3bd-c095-4384-8192-a9e5af0a0f21" providerId="ADAL" clId="{57B76B89-22B6-4AB3-9DCC-81BDCAFF2870}" dt="2022-03-24T16:22:26.373" v="236" actId="47"/>
        <pc:sldMkLst>
          <pc:docMk/>
          <pc:sldMk cId="734713270" sldId="2146847697"/>
        </pc:sldMkLst>
      </pc:sldChg>
      <pc:sldChg chg="add">
        <pc:chgData name="Kirstin Dreyfürst" userId="d5ccd3bd-c095-4384-8192-a9e5af0a0f21" providerId="ADAL" clId="{57B76B89-22B6-4AB3-9DCC-81BDCAFF2870}" dt="2022-03-24T16:23:16.016" v="239"/>
        <pc:sldMkLst>
          <pc:docMk/>
          <pc:sldMk cId="3251774601" sldId="2146847697"/>
        </pc:sldMkLst>
      </pc:sldChg>
      <pc:sldChg chg="addSp delSp modSp new del mod modClrScheme chgLayout">
        <pc:chgData name="Kirstin Dreyfürst" userId="d5ccd3bd-c095-4384-8192-a9e5af0a0f21" providerId="ADAL" clId="{57B76B89-22B6-4AB3-9DCC-81BDCAFF2870}" dt="2022-03-24T16:12:22.862" v="230" actId="47"/>
        <pc:sldMkLst>
          <pc:docMk/>
          <pc:sldMk cId="4247749243" sldId="2146847697"/>
        </pc:sldMkLst>
        <pc:spChg chg="del mod ord">
          <ac:chgData name="Kirstin Dreyfürst" userId="d5ccd3bd-c095-4384-8192-a9e5af0a0f21" providerId="ADAL" clId="{57B76B89-22B6-4AB3-9DCC-81BDCAFF2870}" dt="2022-03-24T16:09:34.417" v="192" actId="700"/>
          <ac:spMkLst>
            <pc:docMk/>
            <pc:sldMk cId="4247749243" sldId="2146847697"/>
            <ac:spMk id="2" creationId="{CAA553E1-B8E9-4976-B741-E69F220338FC}"/>
          </ac:spMkLst>
        </pc:spChg>
        <pc:spChg chg="del mod ord">
          <ac:chgData name="Kirstin Dreyfürst" userId="d5ccd3bd-c095-4384-8192-a9e5af0a0f21" providerId="ADAL" clId="{57B76B89-22B6-4AB3-9DCC-81BDCAFF2870}" dt="2022-03-24T16:09:34.417" v="192" actId="700"/>
          <ac:spMkLst>
            <pc:docMk/>
            <pc:sldMk cId="4247749243" sldId="2146847697"/>
            <ac:spMk id="3" creationId="{A3D8F177-A6A1-4F7F-96F5-5DEDFA29F9A0}"/>
          </ac:spMkLst>
        </pc:spChg>
        <pc:spChg chg="add mod ord">
          <ac:chgData name="Kirstin Dreyfürst" userId="d5ccd3bd-c095-4384-8192-a9e5af0a0f21" providerId="ADAL" clId="{57B76B89-22B6-4AB3-9DCC-81BDCAFF2870}" dt="2022-03-24T16:09:34.417" v="192" actId="700"/>
          <ac:spMkLst>
            <pc:docMk/>
            <pc:sldMk cId="4247749243" sldId="2146847697"/>
            <ac:spMk id="4" creationId="{CC8D68B5-00E2-4680-A7C7-49F7C438FC00}"/>
          </ac:spMkLst>
        </pc:spChg>
        <pc:spChg chg="add mod ord">
          <ac:chgData name="Kirstin Dreyfürst" userId="d5ccd3bd-c095-4384-8192-a9e5af0a0f21" providerId="ADAL" clId="{57B76B89-22B6-4AB3-9DCC-81BDCAFF2870}" dt="2022-03-24T16:10:28.641" v="223" actId="403"/>
          <ac:spMkLst>
            <pc:docMk/>
            <pc:sldMk cId="4247749243" sldId="2146847697"/>
            <ac:spMk id="5" creationId="{74EB9C5C-2480-4F16-9302-D25E81DB0350}"/>
          </ac:spMkLst>
        </pc:spChg>
      </pc:sldChg>
      <pc:sldChg chg="add">
        <pc:chgData name="Kirstin Dreyfürst" userId="d5ccd3bd-c095-4384-8192-a9e5af0a0f21" providerId="ADAL" clId="{57B76B89-22B6-4AB3-9DCC-81BDCAFF2870}" dt="2022-03-24T16:23:35.926" v="240"/>
        <pc:sldMkLst>
          <pc:docMk/>
          <pc:sldMk cId="789799677" sldId="2146847698"/>
        </pc:sldMkLst>
      </pc:sldChg>
      <pc:sldChg chg="new del">
        <pc:chgData name="Kirstin Dreyfürst" userId="d5ccd3bd-c095-4384-8192-a9e5af0a0f21" providerId="ADAL" clId="{57B76B89-22B6-4AB3-9DCC-81BDCAFF2870}" dt="2022-03-24T16:12:21.913" v="229" actId="47"/>
        <pc:sldMkLst>
          <pc:docMk/>
          <pc:sldMk cId="1487817474" sldId="2146847698"/>
        </pc:sldMkLst>
      </pc:sldChg>
      <pc:sldChg chg="add">
        <pc:chgData name="Kirstin Dreyfürst" userId="d5ccd3bd-c095-4384-8192-a9e5af0a0f21" providerId="ADAL" clId="{57B76B89-22B6-4AB3-9DCC-81BDCAFF2870}" dt="2022-03-24T16:25:23.347" v="241"/>
        <pc:sldMkLst>
          <pc:docMk/>
          <pc:sldMk cId="2159197780" sldId="2146847699"/>
        </pc:sldMkLst>
      </pc:sldChg>
      <pc:sldChg chg="add">
        <pc:chgData name="Kirstin Dreyfürst" userId="d5ccd3bd-c095-4384-8192-a9e5af0a0f21" providerId="ADAL" clId="{57B76B89-22B6-4AB3-9DCC-81BDCAFF2870}" dt="2022-03-24T16:25:23.347" v="241"/>
        <pc:sldMkLst>
          <pc:docMk/>
          <pc:sldMk cId="4158549719" sldId="2146847700"/>
        </pc:sldMkLst>
      </pc:sldChg>
      <pc:sldChg chg="add">
        <pc:chgData name="Kirstin Dreyfürst" userId="d5ccd3bd-c095-4384-8192-a9e5af0a0f21" providerId="ADAL" clId="{57B76B89-22B6-4AB3-9DCC-81BDCAFF2870}" dt="2022-03-24T16:26:21.330" v="243"/>
        <pc:sldMkLst>
          <pc:docMk/>
          <pc:sldMk cId="2180492184" sldId="2146847701"/>
        </pc:sldMkLst>
      </pc:sldChg>
      <pc:sldChg chg="add">
        <pc:chgData name="Kirstin Dreyfürst" userId="d5ccd3bd-c095-4384-8192-a9e5af0a0f21" providerId="ADAL" clId="{57B76B89-22B6-4AB3-9DCC-81BDCAFF2870}" dt="2022-03-24T16:26:44.245" v="244"/>
        <pc:sldMkLst>
          <pc:docMk/>
          <pc:sldMk cId="1457700075" sldId="2146847702"/>
        </pc:sldMkLst>
      </pc:sldChg>
      <pc:sldChg chg="add">
        <pc:chgData name="Kirstin Dreyfürst" userId="d5ccd3bd-c095-4384-8192-a9e5af0a0f21" providerId="ADAL" clId="{57B76B89-22B6-4AB3-9DCC-81BDCAFF2870}" dt="2022-03-24T16:27:20.541" v="245"/>
        <pc:sldMkLst>
          <pc:docMk/>
          <pc:sldMk cId="3840772909" sldId="2146847703"/>
        </pc:sldMkLst>
      </pc:sldChg>
      <pc:sldChg chg="add">
        <pc:chgData name="Kirstin Dreyfürst" userId="d5ccd3bd-c095-4384-8192-a9e5af0a0f21" providerId="ADAL" clId="{57B76B89-22B6-4AB3-9DCC-81BDCAFF2870}" dt="2022-03-24T16:27:20.541" v="245"/>
        <pc:sldMkLst>
          <pc:docMk/>
          <pc:sldMk cId="1601781442" sldId="2146847704"/>
        </pc:sldMkLst>
      </pc:sldChg>
      <pc:sldChg chg="add">
        <pc:chgData name="Kirstin Dreyfürst" userId="d5ccd3bd-c095-4384-8192-a9e5af0a0f21" providerId="ADAL" clId="{57B76B89-22B6-4AB3-9DCC-81BDCAFF2870}" dt="2022-03-24T16:27:39.092" v="246"/>
        <pc:sldMkLst>
          <pc:docMk/>
          <pc:sldMk cId="2386017968" sldId="2146847705"/>
        </pc:sldMkLst>
      </pc:sldChg>
      <pc:sldChg chg="add">
        <pc:chgData name="Kirstin Dreyfürst" userId="d5ccd3bd-c095-4384-8192-a9e5af0a0f21" providerId="ADAL" clId="{57B76B89-22B6-4AB3-9DCC-81BDCAFF2870}" dt="2022-03-24T16:28:03.652" v="247"/>
        <pc:sldMkLst>
          <pc:docMk/>
          <pc:sldMk cId="2776816911" sldId="2146847706"/>
        </pc:sldMkLst>
      </pc:sldChg>
      <pc:sldChg chg="add">
        <pc:chgData name="Kirstin Dreyfürst" userId="d5ccd3bd-c095-4384-8192-a9e5af0a0f21" providerId="ADAL" clId="{57B76B89-22B6-4AB3-9DCC-81BDCAFF2870}" dt="2022-03-24T16:28:45.132" v="248"/>
        <pc:sldMkLst>
          <pc:docMk/>
          <pc:sldMk cId="3627684434" sldId="2146847707"/>
        </pc:sldMkLst>
      </pc:sldChg>
      <pc:sldChg chg="add">
        <pc:chgData name="Kirstin Dreyfürst" userId="d5ccd3bd-c095-4384-8192-a9e5af0a0f21" providerId="ADAL" clId="{57B76B89-22B6-4AB3-9DCC-81BDCAFF2870}" dt="2022-03-24T16:29:06.703" v="249"/>
        <pc:sldMkLst>
          <pc:docMk/>
          <pc:sldMk cId="2643930582" sldId="2146847708"/>
        </pc:sldMkLst>
      </pc:sldChg>
      <pc:sldChg chg="delSp add mod">
        <pc:chgData name="Kirstin Dreyfürst" userId="d5ccd3bd-c095-4384-8192-a9e5af0a0f21" providerId="ADAL" clId="{57B76B89-22B6-4AB3-9DCC-81BDCAFF2870}" dt="2022-03-24T16:30:48.768" v="252" actId="478"/>
        <pc:sldMkLst>
          <pc:docMk/>
          <pc:sldMk cId="953737864" sldId="2146847709"/>
        </pc:sldMkLst>
        <pc:grpChg chg="del">
          <ac:chgData name="Kirstin Dreyfürst" userId="d5ccd3bd-c095-4384-8192-a9e5af0a0f21" providerId="ADAL" clId="{57B76B89-22B6-4AB3-9DCC-81BDCAFF2870}" dt="2022-03-24T16:30:48.768" v="252" actId="478"/>
          <ac:grpSpMkLst>
            <pc:docMk/>
            <pc:sldMk cId="953737864" sldId="2146847709"/>
            <ac:grpSpMk id="24" creationId="{57ECCE71-1892-0E49-A79A-67E2AD80757D}"/>
          </ac:grpSpMkLst>
        </pc:grpChg>
      </pc:sldChg>
      <pc:sldChg chg="add">
        <pc:chgData name="Kirstin Dreyfürst" userId="d5ccd3bd-c095-4384-8192-a9e5af0a0f21" providerId="ADAL" clId="{57B76B89-22B6-4AB3-9DCC-81BDCAFF2870}" dt="2022-03-24T16:38:01.231" v="260"/>
        <pc:sldMkLst>
          <pc:docMk/>
          <pc:sldMk cId="3770056659" sldId="2146847710"/>
        </pc:sldMkLst>
      </pc:sldChg>
      <pc:sldChg chg="add">
        <pc:chgData name="Kirstin Dreyfürst" userId="d5ccd3bd-c095-4384-8192-a9e5af0a0f21" providerId="ADAL" clId="{57B76B89-22B6-4AB3-9DCC-81BDCAFF2870}" dt="2022-03-24T16:38:01.231" v="260"/>
        <pc:sldMkLst>
          <pc:docMk/>
          <pc:sldMk cId="4037118268" sldId="2146847711"/>
        </pc:sldMkLst>
      </pc:sldChg>
      <pc:sldChg chg="add">
        <pc:chgData name="Kirstin Dreyfürst" userId="d5ccd3bd-c095-4384-8192-a9e5af0a0f21" providerId="ADAL" clId="{57B76B89-22B6-4AB3-9DCC-81BDCAFF2870}" dt="2022-03-24T16:41:44.591" v="302"/>
        <pc:sldMkLst>
          <pc:docMk/>
          <pc:sldMk cId="2815866773" sldId="2146847712"/>
        </pc:sldMkLst>
      </pc:sldChg>
      <pc:sldChg chg="addSp delSp modSp new mod modClrScheme chgLayout">
        <pc:chgData name="Kirstin Dreyfürst" userId="d5ccd3bd-c095-4384-8192-a9e5af0a0f21" providerId="ADAL" clId="{57B76B89-22B6-4AB3-9DCC-81BDCAFF2870}" dt="2022-03-24T16:45:55.771" v="375" actId="478"/>
        <pc:sldMkLst>
          <pc:docMk/>
          <pc:sldMk cId="1551468868" sldId="2146847713"/>
        </pc:sldMkLst>
        <pc:spChg chg="add mod">
          <ac:chgData name="Kirstin Dreyfürst" userId="d5ccd3bd-c095-4384-8192-a9e5af0a0f21" providerId="ADAL" clId="{57B76B89-22B6-4AB3-9DCC-81BDCAFF2870}" dt="2022-03-24T16:45:53.772" v="374" actId="14100"/>
          <ac:spMkLst>
            <pc:docMk/>
            <pc:sldMk cId="1551468868" sldId="2146847713"/>
            <ac:spMk id="2" creationId="{0B973454-9A7D-4986-A2B8-4D12A8CC9A6C}"/>
          </ac:spMkLst>
        </pc:spChg>
        <pc:spChg chg="add del mod">
          <ac:chgData name="Kirstin Dreyfürst" userId="d5ccd3bd-c095-4384-8192-a9e5af0a0f21" providerId="ADAL" clId="{57B76B89-22B6-4AB3-9DCC-81BDCAFF2870}" dt="2022-03-24T16:45:55.771" v="375" actId="478"/>
          <ac:spMkLst>
            <pc:docMk/>
            <pc:sldMk cId="1551468868" sldId="2146847713"/>
            <ac:spMk id="3" creationId="{2199EB37-C04F-4950-BC74-271EEE2A23DC}"/>
          </ac:spMkLst>
        </pc:spChg>
      </pc:sldChg>
      <pc:sldMasterChg chg="addSldLayout delSldLayout">
        <pc:chgData name="Kirstin Dreyfürst" userId="d5ccd3bd-c095-4384-8192-a9e5af0a0f21" providerId="ADAL" clId="{57B76B89-22B6-4AB3-9DCC-81BDCAFF2870}" dt="2022-03-24T15:56:44.818" v="37" actId="47"/>
        <pc:sldMasterMkLst>
          <pc:docMk/>
          <pc:sldMasterMk cId="1846557500" sldId="2147483660"/>
        </pc:sldMasterMkLst>
        <pc:sldLayoutChg chg="add del">
          <pc:chgData name="Kirstin Dreyfürst" userId="d5ccd3bd-c095-4384-8192-a9e5af0a0f21" providerId="ADAL" clId="{57B76B89-22B6-4AB3-9DCC-81BDCAFF2870}" dt="2022-03-24T15:56:44.818" v="37" actId="47"/>
          <pc:sldLayoutMkLst>
            <pc:docMk/>
            <pc:sldMasterMk cId="1846557500" sldId="2147483660"/>
            <pc:sldLayoutMk cId="3183583505" sldId="2147483683"/>
          </pc:sldLayoutMkLst>
        </pc:sldLayoutChg>
        <pc:sldLayoutChg chg="add del">
          <pc:chgData name="Kirstin Dreyfürst" userId="d5ccd3bd-c095-4384-8192-a9e5af0a0f21" providerId="ADAL" clId="{57B76B89-22B6-4AB3-9DCC-81BDCAFF2870}" dt="2022-03-24T15:56:44.818" v="37" actId="47"/>
          <pc:sldLayoutMkLst>
            <pc:docMk/>
            <pc:sldMasterMk cId="1846557500" sldId="2147483660"/>
            <pc:sldLayoutMk cId="2255798811" sldId="2147483684"/>
          </pc:sldLayoutMkLst>
        </pc:sldLayoutChg>
      </pc:sldMasterChg>
    </pc:docChg>
  </pc:docChgLst>
  <pc:docChgLst>
    <pc:chgData name="Jane Wells" userId="7b19a14d-b2c6-4c8a-85ab-983ed1cf559d" providerId="ADAL" clId="{57BB3A78-7517-EA4C-86DF-4D8817283DBE}"/>
    <pc:docChg chg="undo custSel modSld">
      <pc:chgData name="Jane Wells" userId="7b19a14d-b2c6-4c8a-85ab-983ed1cf559d" providerId="ADAL" clId="{57BB3A78-7517-EA4C-86DF-4D8817283DBE}" dt="2022-03-02T15:23:32.133" v="74" actId="6549"/>
      <pc:docMkLst>
        <pc:docMk/>
      </pc:docMkLst>
      <pc:sldChg chg="mod modShow">
        <pc:chgData name="Jane Wells" userId="7b19a14d-b2c6-4c8a-85ab-983ed1cf559d" providerId="ADAL" clId="{57BB3A78-7517-EA4C-86DF-4D8817283DBE}" dt="2022-03-02T15:19:10.894" v="10" actId="729"/>
        <pc:sldMkLst>
          <pc:docMk/>
          <pc:sldMk cId="2673378093" sldId="3017"/>
        </pc:sldMkLst>
      </pc:sldChg>
      <pc:sldChg chg="mod modShow">
        <pc:chgData name="Jane Wells" userId="7b19a14d-b2c6-4c8a-85ab-983ed1cf559d" providerId="ADAL" clId="{57BB3A78-7517-EA4C-86DF-4D8817283DBE}" dt="2022-03-02T15:15:39.051" v="0" actId="729"/>
        <pc:sldMkLst>
          <pc:docMk/>
          <pc:sldMk cId="1156491859" sldId="2146845537"/>
        </pc:sldMkLst>
      </pc:sldChg>
      <pc:sldChg chg="mod modShow">
        <pc:chgData name="Jane Wells" userId="7b19a14d-b2c6-4c8a-85ab-983ed1cf559d" providerId="ADAL" clId="{57BB3A78-7517-EA4C-86DF-4D8817283DBE}" dt="2022-03-02T15:17:05.442" v="3" actId="729"/>
        <pc:sldMkLst>
          <pc:docMk/>
          <pc:sldMk cId="189598700" sldId="2146845632"/>
        </pc:sldMkLst>
      </pc:sldChg>
      <pc:sldChg chg="mod modShow">
        <pc:chgData name="Jane Wells" userId="7b19a14d-b2c6-4c8a-85ab-983ed1cf559d" providerId="ADAL" clId="{57BB3A78-7517-EA4C-86DF-4D8817283DBE}" dt="2022-03-02T15:17:19.751" v="4" actId="729"/>
        <pc:sldMkLst>
          <pc:docMk/>
          <pc:sldMk cId="145235073" sldId="2146845633"/>
        </pc:sldMkLst>
      </pc:sldChg>
      <pc:sldChg chg="mod modShow">
        <pc:chgData name="Jane Wells" userId="7b19a14d-b2c6-4c8a-85ab-983ed1cf559d" providerId="ADAL" clId="{57BB3A78-7517-EA4C-86DF-4D8817283DBE}" dt="2022-03-02T15:17:42.647" v="5" actId="729"/>
        <pc:sldMkLst>
          <pc:docMk/>
          <pc:sldMk cId="3610990663" sldId="2146845634"/>
        </pc:sldMkLst>
      </pc:sldChg>
      <pc:sldChg chg="mod modShow">
        <pc:chgData name="Jane Wells" userId="7b19a14d-b2c6-4c8a-85ab-983ed1cf559d" providerId="ADAL" clId="{57BB3A78-7517-EA4C-86DF-4D8817283DBE}" dt="2022-03-02T15:17:51.975" v="6" actId="729"/>
        <pc:sldMkLst>
          <pc:docMk/>
          <pc:sldMk cId="2460234274" sldId="2146845635"/>
        </pc:sldMkLst>
      </pc:sldChg>
      <pc:sldChg chg="mod modShow">
        <pc:chgData name="Jane Wells" userId="7b19a14d-b2c6-4c8a-85ab-983ed1cf559d" providerId="ADAL" clId="{57BB3A78-7517-EA4C-86DF-4D8817283DBE}" dt="2022-03-02T15:18:09.043" v="7" actId="729"/>
        <pc:sldMkLst>
          <pc:docMk/>
          <pc:sldMk cId="3784454714" sldId="2146845636"/>
        </pc:sldMkLst>
      </pc:sldChg>
      <pc:sldChg chg="mod modShow">
        <pc:chgData name="Jane Wells" userId="7b19a14d-b2c6-4c8a-85ab-983ed1cf559d" providerId="ADAL" clId="{57BB3A78-7517-EA4C-86DF-4D8817283DBE}" dt="2022-03-02T15:18:30.679" v="8" actId="729"/>
        <pc:sldMkLst>
          <pc:docMk/>
          <pc:sldMk cId="2970427198" sldId="2146845638"/>
        </pc:sldMkLst>
      </pc:sldChg>
      <pc:sldChg chg="mod modShow">
        <pc:chgData name="Jane Wells" userId="7b19a14d-b2c6-4c8a-85ab-983ed1cf559d" providerId="ADAL" clId="{57BB3A78-7517-EA4C-86DF-4D8817283DBE}" dt="2022-03-02T15:19:40.774" v="11" actId="729"/>
        <pc:sldMkLst>
          <pc:docMk/>
          <pc:sldMk cId="866220591" sldId="2146845639"/>
        </pc:sldMkLst>
      </pc:sldChg>
      <pc:sldChg chg="mod modShow">
        <pc:chgData name="Jane Wells" userId="7b19a14d-b2c6-4c8a-85ab-983ed1cf559d" providerId="ADAL" clId="{57BB3A78-7517-EA4C-86DF-4D8817283DBE}" dt="2022-03-02T15:20:53.325" v="15" actId="729"/>
        <pc:sldMkLst>
          <pc:docMk/>
          <pc:sldMk cId="1885536939" sldId="2146845640"/>
        </pc:sldMkLst>
      </pc:sldChg>
      <pc:sldChg chg="mod modShow">
        <pc:chgData name="Jane Wells" userId="7b19a14d-b2c6-4c8a-85ab-983ed1cf559d" providerId="ADAL" clId="{57BB3A78-7517-EA4C-86DF-4D8817283DBE}" dt="2022-03-02T15:19:59.929" v="12" actId="729"/>
        <pc:sldMkLst>
          <pc:docMk/>
          <pc:sldMk cId="2222452016" sldId="2146845641"/>
        </pc:sldMkLst>
      </pc:sldChg>
      <pc:sldChg chg="mod modShow">
        <pc:chgData name="Jane Wells" userId="7b19a14d-b2c6-4c8a-85ab-983ed1cf559d" providerId="ADAL" clId="{57BB3A78-7517-EA4C-86DF-4D8817283DBE}" dt="2022-03-02T15:20:13.116" v="13" actId="729"/>
        <pc:sldMkLst>
          <pc:docMk/>
          <pc:sldMk cId="990415929" sldId="2146845642"/>
        </pc:sldMkLst>
      </pc:sldChg>
      <pc:sldChg chg="mod modShow">
        <pc:chgData name="Jane Wells" userId="7b19a14d-b2c6-4c8a-85ab-983ed1cf559d" providerId="ADAL" clId="{57BB3A78-7517-EA4C-86DF-4D8817283DBE}" dt="2022-03-02T15:20:30.351" v="14" actId="729"/>
        <pc:sldMkLst>
          <pc:docMk/>
          <pc:sldMk cId="1079018161" sldId="2146845643"/>
        </pc:sldMkLst>
      </pc:sldChg>
      <pc:sldChg chg="mod modShow">
        <pc:chgData name="Jane Wells" userId="7b19a14d-b2c6-4c8a-85ab-983ed1cf559d" providerId="ADAL" clId="{57BB3A78-7517-EA4C-86DF-4D8817283DBE}" dt="2022-03-02T15:21:12.965" v="16" actId="729"/>
        <pc:sldMkLst>
          <pc:docMk/>
          <pc:sldMk cId="3909527459" sldId="2146845644"/>
        </pc:sldMkLst>
      </pc:sldChg>
      <pc:sldChg chg="mod modShow">
        <pc:chgData name="Jane Wells" userId="7b19a14d-b2c6-4c8a-85ab-983ed1cf559d" providerId="ADAL" clId="{57BB3A78-7517-EA4C-86DF-4D8817283DBE}" dt="2022-03-02T15:21:27.761" v="17" actId="729"/>
        <pc:sldMkLst>
          <pc:docMk/>
          <pc:sldMk cId="1500597405" sldId="2146845645"/>
        </pc:sldMkLst>
      </pc:sldChg>
      <pc:sldChg chg="mod modShow">
        <pc:chgData name="Jane Wells" userId="7b19a14d-b2c6-4c8a-85ab-983ed1cf559d" providerId="ADAL" clId="{57BB3A78-7517-EA4C-86DF-4D8817283DBE}" dt="2022-03-02T15:22:12.975" v="18" actId="729"/>
        <pc:sldMkLst>
          <pc:docMk/>
          <pc:sldMk cId="3536993371" sldId="2146845646"/>
        </pc:sldMkLst>
      </pc:sldChg>
      <pc:sldChg chg="modSp mod">
        <pc:chgData name="Jane Wells" userId="7b19a14d-b2c6-4c8a-85ab-983ed1cf559d" providerId="ADAL" clId="{57BB3A78-7517-EA4C-86DF-4D8817283DBE}" dt="2022-03-02T15:23:32.133" v="74" actId="6549"/>
        <pc:sldMkLst>
          <pc:docMk/>
          <pc:sldMk cId="2040551294" sldId="2146845676"/>
        </pc:sldMkLst>
        <pc:spChg chg="mod">
          <ac:chgData name="Jane Wells" userId="7b19a14d-b2c6-4c8a-85ab-983ed1cf559d" providerId="ADAL" clId="{57BB3A78-7517-EA4C-86DF-4D8817283DBE}" dt="2022-03-02T15:23:32.133" v="74" actId="6549"/>
          <ac:spMkLst>
            <pc:docMk/>
            <pc:sldMk cId="2040551294" sldId="2146845676"/>
            <ac:spMk id="2" creationId="{95D6109C-8872-41B1-9752-BE460DD9E537}"/>
          </ac:spMkLst>
        </pc:spChg>
      </pc:sldChg>
    </pc:docChg>
  </pc:docChgLst>
  <pc:docChgLst>
    <pc:chgData name="Bob Kenney" userId="ff6d1757-b259-4405-a462-15f43a08fb95" providerId="ADAL" clId="{058F3D16-D14F-4DD4-AA77-88E10E058232}"/>
    <pc:docChg chg="custSel addSld delSld modSld modSection">
      <pc:chgData name="Bob Kenney" userId="ff6d1757-b259-4405-a462-15f43a08fb95" providerId="ADAL" clId="{058F3D16-D14F-4DD4-AA77-88E10E058232}" dt="2022-03-16T17:53:56.443" v="14" actId="1076"/>
      <pc:docMkLst>
        <pc:docMk/>
      </pc:docMkLst>
      <pc:sldChg chg="del">
        <pc:chgData name="Bob Kenney" userId="ff6d1757-b259-4405-a462-15f43a08fb95" providerId="ADAL" clId="{058F3D16-D14F-4DD4-AA77-88E10E058232}" dt="2022-03-16T17:40:06.285" v="7" actId="47"/>
        <pc:sldMkLst>
          <pc:docMk/>
          <pc:sldMk cId="2682494254" sldId="2146845680"/>
        </pc:sldMkLst>
      </pc:sldChg>
      <pc:sldChg chg="addSp delSp modSp mod modClrScheme modAnim chgLayout">
        <pc:chgData name="Bob Kenney" userId="ff6d1757-b259-4405-a462-15f43a08fb95" providerId="ADAL" clId="{058F3D16-D14F-4DD4-AA77-88E10E058232}" dt="2022-03-16T16:23:33.613" v="6" actId="1076"/>
        <pc:sldMkLst>
          <pc:docMk/>
          <pc:sldMk cId="2514536981" sldId="2146845749"/>
        </pc:sldMkLst>
        <pc:spChg chg="del">
          <ac:chgData name="Bob Kenney" userId="ff6d1757-b259-4405-a462-15f43a08fb95" providerId="ADAL" clId="{058F3D16-D14F-4DD4-AA77-88E10E058232}" dt="2022-03-16T16:19:53.434" v="2" actId="478"/>
          <ac:spMkLst>
            <pc:docMk/>
            <pc:sldMk cId="2514536981" sldId="2146845749"/>
            <ac:spMk id="2" creationId="{2A178F0C-F2DF-41D1-A7D5-97D76764D615}"/>
          </ac:spMkLst>
        </pc:spChg>
        <pc:spChg chg="add del mod ord">
          <ac:chgData name="Bob Kenney" userId="ff6d1757-b259-4405-a462-15f43a08fb95" providerId="ADAL" clId="{058F3D16-D14F-4DD4-AA77-88E10E058232}" dt="2022-03-16T16:19:50.209" v="1" actId="478"/>
          <ac:spMkLst>
            <pc:docMk/>
            <pc:sldMk cId="2514536981" sldId="2146845749"/>
            <ac:spMk id="3" creationId="{7871B420-0896-4F2D-8C1C-521A645AAF9C}"/>
          </ac:spMkLst>
        </pc:spChg>
        <pc:graphicFrameChg chg="add del mod">
          <ac:chgData name="Bob Kenney" userId="ff6d1757-b259-4405-a462-15f43a08fb95" providerId="ADAL" clId="{058F3D16-D14F-4DD4-AA77-88E10E058232}" dt="2022-03-16T16:22:31.689" v="4" actId="478"/>
          <ac:graphicFrameMkLst>
            <pc:docMk/>
            <pc:sldMk cId="2514536981" sldId="2146845749"/>
            <ac:graphicFrameMk id="4" creationId="{02BFD0F0-831F-469A-83A0-CA6455017202}"/>
          </ac:graphicFrameMkLst>
        </pc:graphicFrameChg>
        <pc:picChg chg="add mod">
          <ac:chgData name="Bob Kenney" userId="ff6d1757-b259-4405-a462-15f43a08fb95" providerId="ADAL" clId="{058F3D16-D14F-4DD4-AA77-88E10E058232}" dt="2022-03-16T16:23:33.613" v="6" actId="1076"/>
          <ac:picMkLst>
            <pc:docMk/>
            <pc:sldMk cId="2514536981" sldId="2146845749"/>
            <ac:picMk id="5" creationId="{9205D7E0-4BCE-47C2-9746-21C997A9E8B3}"/>
          </ac:picMkLst>
        </pc:picChg>
      </pc:sldChg>
      <pc:sldChg chg="addSp delSp modSp add mod delAnim modAnim">
        <pc:chgData name="Bob Kenney" userId="ff6d1757-b259-4405-a462-15f43a08fb95" providerId="ADAL" clId="{058F3D16-D14F-4DD4-AA77-88E10E058232}" dt="2022-03-16T17:53:56.443" v="14" actId="1076"/>
        <pc:sldMkLst>
          <pc:docMk/>
          <pc:sldMk cId="3265003255" sldId="2146845750"/>
        </pc:sldMkLst>
        <pc:spChg chg="del">
          <ac:chgData name="Bob Kenney" userId="ff6d1757-b259-4405-a462-15f43a08fb95" providerId="ADAL" clId="{058F3D16-D14F-4DD4-AA77-88E10E058232}" dt="2022-03-16T17:40:29.194" v="9" actId="478"/>
          <ac:spMkLst>
            <pc:docMk/>
            <pc:sldMk cId="3265003255" sldId="2146845750"/>
            <ac:spMk id="4" creationId="{8A14DD80-0B4A-4B1E-8210-3A46CBB352E6}"/>
          </ac:spMkLst>
        </pc:spChg>
        <pc:picChg chg="add del mod">
          <ac:chgData name="Bob Kenney" userId="ff6d1757-b259-4405-a462-15f43a08fb95" providerId="ADAL" clId="{058F3D16-D14F-4DD4-AA77-88E10E058232}" dt="2022-03-16T17:41:36.736" v="12" actId="478"/>
          <ac:picMkLst>
            <pc:docMk/>
            <pc:sldMk cId="3265003255" sldId="2146845750"/>
            <ac:picMk id="2" creationId="{F33C9048-79E6-4A9D-B554-B7457D78FA77}"/>
          </ac:picMkLst>
        </pc:picChg>
        <pc:picChg chg="add mod">
          <ac:chgData name="Bob Kenney" userId="ff6d1757-b259-4405-a462-15f43a08fb95" providerId="ADAL" clId="{058F3D16-D14F-4DD4-AA77-88E10E058232}" dt="2022-03-16T17:53:56.443" v="14" actId="1076"/>
          <ac:picMkLst>
            <pc:docMk/>
            <pc:sldMk cId="3265003255" sldId="2146845750"/>
            <ac:picMk id="3" creationId="{33A976D6-42B1-438A-9B17-9B4510BE90EA}"/>
          </ac:picMkLst>
        </pc:picChg>
      </pc:sldChg>
    </pc:docChg>
  </pc:docChgLst>
  <pc:docChgLst>
    <pc:chgData name="Jane Wells" userId="7b19a14d-b2c6-4c8a-85ab-983ed1cf559d" providerId="ADAL" clId="{3704A82F-88A6-A648-BBA9-11304E4226A6}"/>
    <pc:docChg chg="addSld modSld">
      <pc:chgData name="Jane Wells" userId="7b19a14d-b2c6-4c8a-85ab-983ed1cf559d" providerId="ADAL" clId="{3704A82F-88A6-A648-BBA9-11304E4226A6}" dt="2022-03-08T11:24:04.181" v="0"/>
      <pc:docMkLst>
        <pc:docMk/>
      </pc:docMkLst>
      <pc:sldChg chg="add">
        <pc:chgData name="Jane Wells" userId="7b19a14d-b2c6-4c8a-85ab-983ed1cf559d" providerId="ADAL" clId="{3704A82F-88A6-A648-BBA9-11304E4226A6}" dt="2022-03-08T11:24:04.181" v="0"/>
        <pc:sldMkLst>
          <pc:docMk/>
          <pc:sldMk cId="2962788017" sldId="2146845678"/>
        </pc:sldMkLst>
      </pc:sldChg>
    </pc:docChg>
  </pc:docChgLst>
  <pc:docChgLst>
    <pc:chgData name="Jason Cox" userId="46bc4ec0-6741-44ab-8c0f-94626032f50d" providerId="ADAL" clId="{7C70DADF-DC0A-C44B-8337-AE24DC9211B2}"/>
    <pc:docChg chg="addSld modSld">
      <pc:chgData name="Jason Cox" userId="46bc4ec0-6741-44ab-8c0f-94626032f50d" providerId="ADAL" clId="{7C70DADF-DC0A-C44B-8337-AE24DC9211B2}" dt="2022-03-18T18:46:22.925" v="0"/>
      <pc:docMkLst>
        <pc:docMk/>
      </pc:docMkLst>
      <pc:sldChg chg="add">
        <pc:chgData name="Jason Cox" userId="46bc4ec0-6741-44ab-8c0f-94626032f50d" providerId="ADAL" clId="{7C70DADF-DC0A-C44B-8337-AE24DC9211B2}" dt="2022-03-18T18:46:22.925" v="0"/>
        <pc:sldMkLst>
          <pc:docMk/>
          <pc:sldMk cId="3786838165" sldId="27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553EE-CE3F-5249-9089-01CE2E675CE9}" type="doc">
      <dgm:prSet loTypeId="urn:microsoft.com/office/officeart/2005/8/layout/lProcess2" loCatId="" qsTypeId="urn:microsoft.com/office/officeart/2005/8/quickstyle/simple1" qsCatId="simple" csTypeId="urn:microsoft.com/office/officeart/2005/8/colors/accent3_2" csCatId="accent3" phldr="1"/>
      <dgm:spPr/>
      <dgm:t>
        <a:bodyPr/>
        <a:lstStyle/>
        <a:p>
          <a:endParaRPr lang="en-US"/>
        </a:p>
      </dgm:t>
    </dgm:pt>
    <dgm:pt modelId="{73662151-05E7-154D-8A2F-35C145207194}">
      <dgm:prSet phldrT="[Text]" custT="1"/>
      <dgm:spPr/>
      <dgm:t>
        <a:bodyPr/>
        <a:lstStyle/>
        <a:p>
          <a:r>
            <a:rPr lang="en-US" sz="3600" i="1" dirty="0">
              <a:solidFill>
                <a:srgbClr val="002060"/>
              </a:solidFill>
            </a:rPr>
            <a:t>Platform</a:t>
          </a:r>
          <a:endParaRPr lang="en-US" sz="4000" i="1" dirty="0">
            <a:solidFill>
              <a:srgbClr val="002060"/>
            </a:solidFill>
          </a:endParaRPr>
        </a:p>
      </dgm:t>
    </dgm:pt>
    <dgm:pt modelId="{6088EC4A-0924-6D4C-8BC6-712311B6D5E4}" type="parTrans" cxnId="{30C147BF-1F5C-9744-A6F7-A5B98D91BB77}">
      <dgm:prSet/>
      <dgm:spPr/>
      <dgm:t>
        <a:bodyPr/>
        <a:lstStyle/>
        <a:p>
          <a:endParaRPr lang="en-US"/>
        </a:p>
      </dgm:t>
    </dgm:pt>
    <dgm:pt modelId="{49516600-72B1-D64E-BC8C-B6D9226F31C2}" type="sibTrans" cxnId="{30C147BF-1F5C-9744-A6F7-A5B98D91BB77}">
      <dgm:prSet/>
      <dgm:spPr/>
      <dgm:t>
        <a:bodyPr/>
        <a:lstStyle/>
        <a:p>
          <a:endParaRPr lang="en-US"/>
        </a:p>
      </dgm:t>
    </dgm:pt>
    <dgm:pt modelId="{F9A665D3-6B26-AA45-ABB7-D7B393B2B9AC}">
      <dgm:prSet phldrT="[Text]"/>
      <dgm:spPr/>
      <dgm:t>
        <a:bodyPr/>
        <a:lstStyle/>
        <a:p>
          <a:r>
            <a:rPr lang="en-US" dirty="0"/>
            <a:t>System Ownership</a:t>
          </a:r>
        </a:p>
      </dgm:t>
    </dgm:pt>
    <dgm:pt modelId="{0471FE03-4DF4-1149-8647-71449E07D4E4}" type="parTrans" cxnId="{756F1FB3-A19C-CA44-A6D4-C5198EC2D708}">
      <dgm:prSet/>
      <dgm:spPr/>
      <dgm:t>
        <a:bodyPr/>
        <a:lstStyle/>
        <a:p>
          <a:endParaRPr lang="en-US"/>
        </a:p>
      </dgm:t>
    </dgm:pt>
    <dgm:pt modelId="{2B2D6C09-5269-D84E-95AB-51C2E7401E4D}" type="sibTrans" cxnId="{756F1FB3-A19C-CA44-A6D4-C5198EC2D708}">
      <dgm:prSet/>
      <dgm:spPr/>
      <dgm:t>
        <a:bodyPr/>
        <a:lstStyle/>
        <a:p>
          <a:endParaRPr lang="en-US"/>
        </a:p>
      </dgm:t>
    </dgm:pt>
    <dgm:pt modelId="{2F6A76FA-75E8-0647-9874-AF90E06E05A5}">
      <dgm:prSet phldrT="[Text]"/>
      <dgm:spPr/>
      <dgm:t>
        <a:bodyPr/>
        <a:lstStyle/>
        <a:p>
          <a:r>
            <a:rPr lang="en-US" dirty="0"/>
            <a:t>Validation and Change Control</a:t>
          </a:r>
        </a:p>
      </dgm:t>
    </dgm:pt>
    <dgm:pt modelId="{B298771B-425D-8F47-818A-F36205495A9A}" type="parTrans" cxnId="{C80A7962-FEEA-1843-A951-FDDC9DD576DD}">
      <dgm:prSet/>
      <dgm:spPr/>
      <dgm:t>
        <a:bodyPr/>
        <a:lstStyle/>
        <a:p>
          <a:endParaRPr lang="en-US"/>
        </a:p>
      </dgm:t>
    </dgm:pt>
    <dgm:pt modelId="{5B1FE496-1F13-254D-B80A-D0B9FCF875D8}" type="sibTrans" cxnId="{C80A7962-FEEA-1843-A951-FDDC9DD576DD}">
      <dgm:prSet/>
      <dgm:spPr/>
      <dgm:t>
        <a:bodyPr/>
        <a:lstStyle/>
        <a:p>
          <a:endParaRPr lang="en-US"/>
        </a:p>
      </dgm:t>
    </dgm:pt>
    <dgm:pt modelId="{0D0CD4F1-EB60-534A-9BB7-14EE63F62D78}">
      <dgm:prSet phldrT="[Text]" custT="1"/>
      <dgm:spPr/>
      <dgm:t>
        <a:bodyPr/>
        <a:lstStyle/>
        <a:p>
          <a:r>
            <a:rPr lang="en-US" sz="3600" i="1" dirty="0">
              <a:solidFill>
                <a:srgbClr val="002060"/>
              </a:solidFill>
            </a:rPr>
            <a:t>Submissions</a:t>
          </a:r>
          <a:endParaRPr lang="en-US" sz="4000" i="1" dirty="0">
            <a:solidFill>
              <a:srgbClr val="002060"/>
            </a:solidFill>
          </a:endParaRPr>
        </a:p>
      </dgm:t>
    </dgm:pt>
    <dgm:pt modelId="{4860909B-C5EC-F942-A312-E8622D4A128E}" type="parTrans" cxnId="{E92C869F-5B63-A34F-BC7C-AB99D8CFAB05}">
      <dgm:prSet/>
      <dgm:spPr/>
      <dgm:t>
        <a:bodyPr/>
        <a:lstStyle/>
        <a:p>
          <a:endParaRPr lang="en-US"/>
        </a:p>
      </dgm:t>
    </dgm:pt>
    <dgm:pt modelId="{7B9CEADD-DA33-9447-AE00-EA1E3C723A55}" type="sibTrans" cxnId="{E92C869F-5B63-A34F-BC7C-AB99D8CFAB05}">
      <dgm:prSet/>
      <dgm:spPr/>
      <dgm:t>
        <a:bodyPr/>
        <a:lstStyle/>
        <a:p>
          <a:endParaRPr lang="en-US"/>
        </a:p>
      </dgm:t>
    </dgm:pt>
    <dgm:pt modelId="{06DE943B-30A1-D64F-8FF5-F2EAC2F161AD}">
      <dgm:prSet phldrT="[Text]"/>
      <dgm:spPr/>
      <dgm:t>
        <a:bodyPr/>
        <a:lstStyle/>
        <a:p>
          <a:r>
            <a:rPr lang="en-US" dirty="0"/>
            <a:t>Document Management</a:t>
          </a:r>
        </a:p>
      </dgm:t>
    </dgm:pt>
    <dgm:pt modelId="{69D19BCE-6856-0549-8D00-13F2C69D8C82}" type="parTrans" cxnId="{1A45EA34-D689-5443-B63D-12EA1DD1097F}">
      <dgm:prSet/>
      <dgm:spPr/>
      <dgm:t>
        <a:bodyPr/>
        <a:lstStyle/>
        <a:p>
          <a:endParaRPr lang="en-US"/>
        </a:p>
      </dgm:t>
    </dgm:pt>
    <dgm:pt modelId="{4A433EC1-A20E-2744-A7C7-04C7C0863BFB}" type="sibTrans" cxnId="{1A45EA34-D689-5443-B63D-12EA1DD1097F}">
      <dgm:prSet/>
      <dgm:spPr/>
      <dgm:t>
        <a:bodyPr/>
        <a:lstStyle/>
        <a:p>
          <a:endParaRPr lang="en-US"/>
        </a:p>
      </dgm:t>
    </dgm:pt>
    <dgm:pt modelId="{B27A2C73-28EE-1948-B4AC-AAE28AFC0F4C}">
      <dgm:prSet phldrT="[Text]"/>
      <dgm:spPr/>
      <dgm:t>
        <a:bodyPr/>
        <a:lstStyle/>
        <a:p>
          <a:r>
            <a:rPr lang="en-US" dirty="0"/>
            <a:t>Submission Content Planning</a:t>
          </a:r>
        </a:p>
      </dgm:t>
    </dgm:pt>
    <dgm:pt modelId="{B6E99D23-5798-0844-8826-3D1960453045}" type="parTrans" cxnId="{D2524EB5-3C89-5F45-91CA-27D267B9A8D3}">
      <dgm:prSet/>
      <dgm:spPr/>
      <dgm:t>
        <a:bodyPr/>
        <a:lstStyle/>
        <a:p>
          <a:endParaRPr lang="en-US"/>
        </a:p>
      </dgm:t>
    </dgm:pt>
    <dgm:pt modelId="{FD41F88B-EA83-944F-88AF-8BFDC7F2126A}" type="sibTrans" cxnId="{D2524EB5-3C89-5F45-91CA-27D267B9A8D3}">
      <dgm:prSet/>
      <dgm:spPr/>
      <dgm:t>
        <a:bodyPr/>
        <a:lstStyle/>
        <a:p>
          <a:endParaRPr lang="en-US"/>
        </a:p>
      </dgm:t>
    </dgm:pt>
    <dgm:pt modelId="{0E988C98-C6F5-F542-9328-22F7A7464302}">
      <dgm:prSet phldrT="[Text]"/>
      <dgm:spPr/>
      <dgm:t>
        <a:bodyPr/>
        <a:lstStyle/>
        <a:p>
          <a:r>
            <a:rPr lang="en-US" dirty="0"/>
            <a:t>Health Authority Interactions</a:t>
          </a:r>
        </a:p>
      </dgm:t>
    </dgm:pt>
    <dgm:pt modelId="{C5583C08-5879-684E-B29C-1ABAE1D2B517}" type="parTrans" cxnId="{CF4C24B6-582E-3445-85D3-6D648F38F354}">
      <dgm:prSet/>
      <dgm:spPr/>
      <dgm:t>
        <a:bodyPr/>
        <a:lstStyle/>
        <a:p>
          <a:endParaRPr lang="en-US"/>
        </a:p>
      </dgm:t>
    </dgm:pt>
    <dgm:pt modelId="{7C9C8352-3807-9E44-932C-B86F7C50E8BF}" type="sibTrans" cxnId="{CF4C24B6-582E-3445-85D3-6D648F38F354}">
      <dgm:prSet/>
      <dgm:spPr/>
      <dgm:t>
        <a:bodyPr/>
        <a:lstStyle/>
        <a:p>
          <a:endParaRPr lang="en-US"/>
        </a:p>
      </dgm:t>
    </dgm:pt>
    <dgm:pt modelId="{60B4AE88-8B3F-5A48-BBEF-B81360792639}">
      <dgm:prSet phldrT="[Text]"/>
      <dgm:spPr/>
      <dgm:t>
        <a:bodyPr/>
        <a:lstStyle/>
        <a:p>
          <a:r>
            <a:rPr lang="en-US" dirty="0"/>
            <a:t>Reports and Dashboards</a:t>
          </a:r>
        </a:p>
      </dgm:t>
    </dgm:pt>
    <dgm:pt modelId="{7EE16CE5-CFD6-5145-981F-BB9EFBB1A5D5}" type="parTrans" cxnId="{EBA9875C-6609-6D40-9BDE-FB585FDDC0E2}">
      <dgm:prSet/>
      <dgm:spPr/>
      <dgm:t>
        <a:bodyPr/>
        <a:lstStyle/>
        <a:p>
          <a:endParaRPr lang="en-US"/>
        </a:p>
      </dgm:t>
    </dgm:pt>
    <dgm:pt modelId="{EB2D4652-2B19-5747-B21E-CE7FAE7527D1}" type="sibTrans" cxnId="{EBA9875C-6609-6D40-9BDE-FB585FDDC0E2}">
      <dgm:prSet/>
      <dgm:spPr/>
      <dgm:t>
        <a:bodyPr/>
        <a:lstStyle/>
        <a:p>
          <a:endParaRPr lang="en-US"/>
        </a:p>
      </dgm:t>
    </dgm:pt>
    <dgm:pt modelId="{A627D8CC-258F-4743-9322-2A6B2F07FF4F}">
      <dgm:prSet phldrT="[Text]" custT="1"/>
      <dgm:spPr/>
      <dgm:t>
        <a:bodyPr/>
        <a:lstStyle/>
        <a:p>
          <a:r>
            <a:rPr lang="en-US" sz="3600" i="1" dirty="0">
              <a:solidFill>
                <a:srgbClr val="002060"/>
              </a:solidFill>
            </a:rPr>
            <a:t>QualityDocs</a:t>
          </a:r>
          <a:endParaRPr lang="en-US" sz="4000" i="1" dirty="0">
            <a:solidFill>
              <a:srgbClr val="002060"/>
            </a:solidFill>
          </a:endParaRPr>
        </a:p>
      </dgm:t>
    </dgm:pt>
    <dgm:pt modelId="{FAB04FDB-F1FE-C34B-BF0B-F7E3E52ED2AB}" type="parTrans" cxnId="{A4138760-99A4-9445-A76C-7659EB727D05}">
      <dgm:prSet/>
      <dgm:spPr/>
      <dgm:t>
        <a:bodyPr/>
        <a:lstStyle/>
        <a:p>
          <a:endParaRPr lang="en-US"/>
        </a:p>
      </dgm:t>
    </dgm:pt>
    <dgm:pt modelId="{0231874C-637A-4A4F-A0A4-8FCD753A3610}" type="sibTrans" cxnId="{A4138760-99A4-9445-A76C-7659EB727D05}">
      <dgm:prSet/>
      <dgm:spPr/>
      <dgm:t>
        <a:bodyPr/>
        <a:lstStyle/>
        <a:p>
          <a:endParaRPr lang="en-US"/>
        </a:p>
      </dgm:t>
    </dgm:pt>
    <dgm:pt modelId="{81A287AE-BB48-C245-901A-FD93D3C1773C}">
      <dgm:prSet phldrT="[Text]"/>
      <dgm:spPr/>
      <dgm:t>
        <a:bodyPr/>
        <a:lstStyle/>
        <a:p>
          <a:r>
            <a:rPr lang="en-US" dirty="0"/>
            <a:t>Managing Vault Releases</a:t>
          </a:r>
        </a:p>
      </dgm:t>
    </dgm:pt>
    <dgm:pt modelId="{E8932048-21FB-D64C-864D-D2213C062080}" type="parTrans" cxnId="{16A98E36-48AF-AE4D-B27A-37D2B3266921}">
      <dgm:prSet/>
      <dgm:spPr/>
      <dgm:t>
        <a:bodyPr/>
        <a:lstStyle/>
        <a:p>
          <a:endParaRPr lang="en-US"/>
        </a:p>
      </dgm:t>
    </dgm:pt>
    <dgm:pt modelId="{EFD0B1A6-6F91-4142-8729-108559E0AF6E}" type="sibTrans" cxnId="{16A98E36-48AF-AE4D-B27A-37D2B3266921}">
      <dgm:prSet/>
      <dgm:spPr/>
      <dgm:t>
        <a:bodyPr/>
        <a:lstStyle/>
        <a:p>
          <a:endParaRPr lang="en-US"/>
        </a:p>
      </dgm:t>
    </dgm:pt>
    <dgm:pt modelId="{61C5ACBC-E27B-7E4C-997D-BC626B1627A4}">
      <dgm:prSet phldrT="[Text]"/>
      <dgm:spPr/>
      <dgm:t>
        <a:bodyPr/>
        <a:lstStyle/>
        <a:p>
          <a:r>
            <a:rPr lang="en-US" dirty="0"/>
            <a:t>Training</a:t>
          </a:r>
        </a:p>
      </dgm:t>
    </dgm:pt>
    <dgm:pt modelId="{A0698DD2-AD34-2240-8846-E3BAA2A32272}" type="parTrans" cxnId="{ED9C1A3E-8FBA-F840-8748-B97957B72290}">
      <dgm:prSet/>
      <dgm:spPr/>
      <dgm:t>
        <a:bodyPr/>
        <a:lstStyle/>
        <a:p>
          <a:endParaRPr lang="en-US"/>
        </a:p>
      </dgm:t>
    </dgm:pt>
    <dgm:pt modelId="{00FE39D1-A209-A442-8C97-25CA8D6C9F19}" type="sibTrans" cxnId="{ED9C1A3E-8FBA-F840-8748-B97957B72290}">
      <dgm:prSet/>
      <dgm:spPr/>
      <dgm:t>
        <a:bodyPr/>
        <a:lstStyle/>
        <a:p>
          <a:endParaRPr lang="en-US"/>
        </a:p>
      </dgm:t>
    </dgm:pt>
    <dgm:pt modelId="{AB84CB45-A9B5-8A43-BD6D-DC66F2A9AA53}">
      <dgm:prSet phldrT="[Text]"/>
      <dgm:spPr/>
      <dgm:t>
        <a:bodyPr/>
        <a:lstStyle/>
        <a:p>
          <a:r>
            <a:rPr lang="en-US" dirty="0"/>
            <a:t>Controlled Document Management</a:t>
          </a:r>
        </a:p>
      </dgm:t>
    </dgm:pt>
    <dgm:pt modelId="{F80E52E3-C632-3D4C-A0D6-6A5E4AA4DF8D}" type="parTrans" cxnId="{FC0ABCE9-E5A4-E044-AB08-A7054125C037}">
      <dgm:prSet/>
      <dgm:spPr/>
      <dgm:t>
        <a:bodyPr/>
        <a:lstStyle/>
        <a:p>
          <a:endParaRPr lang="en-US"/>
        </a:p>
      </dgm:t>
    </dgm:pt>
    <dgm:pt modelId="{D9181FEC-F8DF-3341-A074-5D3CE30C76B8}" type="sibTrans" cxnId="{FC0ABCE9-E5A4-E044-AB08-A7054125C037}">
      <dgm:prSet/>
      <dgm:spPr/>
      <dgm:t>
        <a:bodyPr/>
        <a:lstStyle/>
        <a:p>
          <a:endParaRPr lang="en-US"/>
        </a:p>
      </dgm:t>
    </dgm:pt>
    <dgm:pt modelId="{6ECB3ECE-5526-A44F-ABC4-3FD1F7EEDDC8}">
      <dgm:prSet phldrT="[Text]"/>
      <dgm:spPr/>
      <dgm:t>
        <a:bodyPr/>
        <a:lstStyle/>
        <a:p>
          <a:r>
            <a:rPr lang="en-US" dirty="0" err="1"/>
            <a:t>ItoF</a:t>
          </a:r>
          <a:r>
            <a:rPr lang="en-US" dirty="0"/>
            <a:t> and </a:t>
          </a:r>
          <a:r>
            <a:rPr lang="en-US" dirty="0" err="1"/>
            <a:t>DtoA</a:t>
          </a:r>
          <a:r>
            <a:rPr lang="en-US" dirty="0"/>
            <a:t> Document Management</a:t>
          </a:r>
        </a:p>
      </dgm:t>
    </dgm:pt>
    <dgm:pt modelId="{A3C028E5-6A10-4E4A-9B40-2DF76EE3C086}" type="parTrans" cxnId="{67DC9479-3A17-1443-A0A5-7F660FBD9313}">
      <dgm:prSet/>
      <dgm:spPr/>
      <dgm:t>
        <a:bodyPr/>
        <a:lstStyle/>
        <a:p>
          <a:endParaRPr lang="en-US"/>
        </a:p>
      </dgm:t>
    </dgm:pt>
    <dgm:pt modelId="{CF6E36FC-2F1C-2E40-A601-F7CC6F96D323}" type="sibTrans" cxnId="{67DC9479-3A17-1443-A0A5-7F660FBD9313}">
      <dgm:prSet/>
      <dgm:spPr/>
      <dgm:t>
        <a:bodyPr/>
        <a:lstStyle/>
        <a:p>
          <a:endParaRPr lang="en-US"/>
        </a:p>
      </dgm:t>
    </dgm:pt>
    <dgm:pt modelId="{2DA7F9E9-E3A7-6845-A4E7-39E9352EB90F}">
      <dgm:prSet phldrT="[Text]"/>
      <dgm:spPr/>
      <dgm:t>
        <a:bodyPr/>
        <a:lstStyle/>
        <a:p>
          <a:r>
            <a:rPr lang="en-US" dirty="0"/>
            <a:t>Reports and Dashboards</a:t>
          </a:r>
        </a:p>
      </dgm:t>
    </dgm:pt>
    <dgm:pt modelId="{F8E52A87-E82E-694C-ABC1-9EF59CBF0094}" type="parTrans" cxnId="{1AC819AD-9119-0541-B850-91F342793E64}">
      <dgm:prSet/>
      <dgm:spPr/>
      <dgm:t>
        <a:bodyPr/>
        <a:lstStyle/>
        <a:p>
          <a:endParaRPr lang="en-US"/>
        </a:p>
      </dgm:t>
    </dgm:pt>
    <dgm:pt modelId="{C8268C4B-4A70-CD42-87C7-7C2788B6AFD5}" type="sibTrans" cxnId="{1AC819AD-9119-0541-B850-91F342793E64}">
      <dgm:prSet/>
      <dgm:spPr/>
      <dgm:t>
        <a:bodyPr/>
        <a:lstStyle/>
        <a:p>
          <a:endParaRPr lang="en-US"/>
        </a:p>
      </dgm:t>
    </dgm:pt>
    <dgm:pt modelId="{93617912-6109-434C-AA27-F907742A0AC6}">
      <dgm:prSet phldrT="[Text]" custT="1"/>
      <dgm:spPr/>
      <dgm:t>
        <a:bodyPr/>
        <a:lstStyle/>
        <a:p>
          <a:r>
            <a:rPr lang="en-US" sz="3600" i="1" dirty="0">
              <a:solidFill>
                <a:srgbClr val="002060"/>
              </a:solidFill>
            </a:rPr>
            <a:t>eTMF</a:t>
          </a:r>
        </a:p>
      </dgm:t>
    </dgm:pt>
    <dgm:pt modelId="{8F6C7CD4-FAF3-DA46-971E-0AECFFBBECB4}" type="parTrans" cxnId="{0B13083F-11AE-204B-856E-EAF113061398}">
      <dgm:prSet/>
      <dgm:spPr/>
      <dgm:t>
        <a:bodyPr/>
        <a:lstStyle/>
        <a:p>
          <a:endParaRPr lang="en-US"/>
        </a:p>
      </dgm:t>
    </dgm:pt>
    <dgm:pt modelId="{9AAFE868-BE14-344C-A179-6B91012FB513}" type="sibTrans" cxnId="{0B13083F-11AE-204B-856E-EAF113061398}">
      <dgm:prSet/>
      <dgm:spPr/>
      <dgm:t>
        <a:bodyPr/>
        <a:lstStyle/>
        <a:p>
          <a:endParaRPr lang="en-US"/>
        </a:p>
      </dgm:t>
    </dgm:pt>
    <dgm:pt modelId="{E0E6A9FE-BAED-854D-B1F3-7314AA07B3BB}">
      <dgm:prSet phldrT="[Text]"/>
      <dgm:spPr/>
      <dgm:t>
        <a:bodyPr/>
        <a:lstStyle/>
        <a:p>
          <a:r>
            <a:rPr lang="en-US" dirty="0"/>
            <a:t>Document Contribution</a:t>
          </a:r>
        </a:p>
      </dgm:t>
    </dgm:pt>
    <dgm:pt modelId="{4D0FFF52-F601-AE4C-AAA4-91019F0F6FB2}" type="parTrans" cxnId="{1033B363-8B4E-6646-BD91-1AD22A9BE4F0}">
      <dgm:prSet/>
      <dgm:spPr/>
      <dgm:t>
        <a:bodyPr/>
        <a:lstStyle/>
        <a:p>
          <a:endParaRPr lang="en-US"/>
        </a:p>
      </dgm:t>
    </dgm:pt>
    <dgm:pt modelId="{5FD90667-CC8C-BE49-9BCC-33DC649E1DB5}" type="sibTrans" cxnId="{1033B363-8B4E-6646-BD91-1AD22A9BE4F0}">
      <dgm:prSet/>
      <dgm:spPr/>
      <dgm:t>
        <a:bodyPr/>
        <a:lstStyle/>
        <a:p>
          <a:endParaRPr lang="en-US"/>
        </a:p>
      </dgm:t>
    </dgm:pt>
    <dgm:pt modelId="{0045E6E7-E1CE-3742-A003-0B2BE6F23017}">
      <dgm:prSet phldrT="[Text]"/>
      <dgm:spPr/>
      <dgm:t>
        <a:bodyPr/>
        <a:lstStyle/>
        <a:p>
          <a:r>
            <a:rPr lang="en-US" dirty="0"/>
            <a:t>Document QC</a:t>
          </a:r>
        </a:p>
      </dgm:t>
    </dgm:pt>
    <dgm:pt modelId="{E82A1735-E059-DA4A-8DFD-675AAD0C931A}" type="parTrans" cxnId="{C31564C5-33A6-1940-830C-15F515974AF7}">
      <dgm:prSet/>
      <dgm:spPr/>
      <dgm:t>
        <a:bodyPr/>
        <a:lstStyle/>
        <a:p>
          <a:endParaRPr lang="en-US"/>
        </a:p>
      </dgm:t>
    </dgm:pt>
    <dgm:pt modelId="{F2AF8947-7A56-4E49-885C-C96251D330C4}" type="sibTrans" cxnId="{C31564C5-33A6-1940-830C-15F515974AF7}">
      <dgm:prSet/>
      <dgm:spPr/>
      <dgm:t>
        <a:bodyPr/>
        <a:lstStyle/>
        <a:p>
          <a:endParaRPr lang="en-US"/>
        </a:p>
      </dgm:t>
    </dgm:pt>
    <dgm:pt modelId="{838E926F-F55C-204B-922C-8AFECC6B57B7}">
      <dgm:prSet phldrT="[Text]"/>
      <dgm:spPr/>
      <dgm:t>
        <a:bodyPr/>
        <a:lstStyle/>
        <a:p>
          <a:r>
            <a:rPr lang="en-US" dirty="0"/>
            <a:t>EDLs and Milestones</a:t>
          </a:r>
        </a:p>
      </dgm:t>
    </dgm:pt>
    <dgm:pt modelId="{7055ED32-7D50-E440-884E-EC3E955808C8}" type="parTrans" cxnId="{72E4AF93-0F03-2E4F-BF85-48C86F84A55E}">
      <dgm:prSet/>
      <dgm:spPr/>
      <dgm:t>
        <a:bodyPr/>
        <a:lstStyle/>
        <a:p>
          <a:endParaRPr lang="en-US"/>
        </a:p>
      </dgm:t>
    </dgm:pt>
    <dgm:pt modelId="{CAB21776-9700-8B42-98B7-352F9F68F372}" type="sibTrans" cxnId="{72E4AF93-0F03-2E4F-BF85-48C86F84A55E}">
      <dgm:prSet/>
      <dgm:spPr/>
      <dgm:t>
        <a:bodyPr/>
        <a:lstStyle/>
        <a:p>
          <a:endParaRPr lang="en-US"/>
        </a:p>
      </dgm:t>
    </dgm:pt>
    <dgm:pt modelId="{CB59CFE4-3329-0143-BB67-84C3DE570B0E}">
      <dgm:prSet phldrT="[Text]"/>
      <dgm:spPr/>
      <dgm:t>
        <a:bodyPr/>
        <a:lstStyle/>
        <a:p>
          <a:r>
            <a:rPr lang="en-US" dirty="0"/>
            <a:t>Reports and Dashboards</a:t>
          </a:r>
        </a:p>
      </dgm:t>
    </dgm:pt>
    <dgm:pt modelId="{F74316AE-B0A3-4649-B1C5-01F8B5A55DC1}" type="parTrans" cxnId="{A1004FA2-51AD-D84E-A0C4-B3CB13BB0D8C}">
      <dgm:prSet/>
      <dgm:spPr/>
      <dgm:t>
        <a:bodyPr/>
        <a:lstStyle/>
        <a:p>
          <a:endParaRPr lang="en-US"/>
        </a:p>
      </dgm:t>
    </dgm:pt>
    <dgm:pt modelId="{5B211A27-F9C0-994B-BCFB-1ECEF959C58C}" type="sibTrans" cxnId="{A1004FA2-51AD-D84E-A0C4-B3CB13BB0D8C}">
      <dgm:prSet/>
      <dgm:spPr/>
      <dgm:t>
        <a:bodyPr/>
        <a:lstStyle/>
        <a:p>
          <a:endParaRPr lang="en-US"/>
        </a:p>
      </dgm:t>
    </dgm:pt>
    <dgm:pt modelId="{FCEDD7E9-E075-EF4E-9A3C-75850B2BAE0C}" type="pres">
      <dgm:prSet presAssocID="{F59553EE-CE3F-5249-9089-01CE2E675CE9}" presName="theList" presStyleCnt="0">
        <dgm:presLayoutVars>
          <dgm:dir/>
          <dgm:animLvl val="lvl"/>
          <dgm:resizeHandles val="exact"/>
        </dgm:presLayoutVars>
      </dgm:prSet>
      <dgm:spPr/>
    </dgm:pt>
    <dgm:pt modelId="{4C227030-D987-9F48-A44C-64827C149BF3}" type="pres">
      <dgm:prSet presAssocID="{73662151-05E7-154D-8A2F-35C145207194}" presName="compNode" presStyleCnt="0"/>
      <dgm:spPr/>
    </dgm:pt>
    <dgm:pt modelId="{BD0D9397-42C1-C840-8390-F7283773FEAD}" type="pres">
      <dgm:prSet presAssocID="{73662151-05E7-154D-8A2F-35C145207194}" presName="aNode" presStyleLbl="bgShp" presStyleIdx="0" presStyleCnt="4"/>
      <dgm:spPr/>
    </dgm:pt>
    <dgm:pt modelId="{6246D41F-1CA7-DD48-B6E1-45F499151674}" type="pres">
      <dgm:prSet presAssocID="{73662151-05E7-154D-8A2F-35C145207194}" presName="textNode" presStyleLbl="bgShp" presStyleIdx="0" presStyleCnt="4"/>
      <dgm:spPr/>
    </dgm:pt>
    <dgm:pt modelId="{685D8B36-5ACC-CA4D-B924-8F1D0ED0576F}" type="pres">
      <dgm:prSet presAssocID="{73662151-05E7-154D-8A2F-35C145207194}" presName="compChildNode" presStyleCnt="0"/>
      <dgm:spPr/>
    </dgm:pt>
    <dgm:pt modelId="{53BE7B5E-72D5-124F-BF4C-92FEA99E2F3D}" type="pres">
      <dgm:prSet presAssocID="{73662151-05E7-154D-8A2F-35C145207194}" presName="theInnerList" presStyleCnt="0"/>
      <dgm:spPr/>
    </dgm:pt>
    <dgm:pt modelId="{18F152A5-F7CD-0049-9168-8E635FCF4345}" type="pres">
      <dgm:prSet presAssocID="{F9A665D3-6B26-AA45-ABB7-D7B393B2B9AC}" presName="childNode" presStyleLbl="node1" presStyleIdx="0" presStyleCnt="15">
        <dgm:presLayoutVars>
          <dgm:bulletEnabled val="1"/>
        </dgm:presLayoutVars>
      </dgm:prSet>
      <dgm:spPr/>
    </dgm:pt>
    <dgm:pt modelId="{D8BD22A5-DE53-094F-95A0-338BADC9DB37}" type="pres">
      <dgm:prSet presAssocID="{F9A665D3-6B26-AA45-ABB7-D7B393B2B9AC}" presName="aSpace2" presStyleCnt="0"/>
      <dgm:spPr/>
    </dgm:pt>
    <dgm:pt modelId="{41900139-8623-9546-BE6E-435C93719FB1}" type="pres">
      <dgm:prSet presAssocID="{2F6A76FA-75E8-0647-9874-AF90E06E05A5}" presName="childNode" presStyleLbl="node1" presStyleIdx="1" presStyleCnt="15">
        <dgm:presLayoutVars>
          <dgm:bulletEnabled val="1"/>
        </dgm:presLayoutVars>
      </dgm:prSet>
      <dgm:spPr/>
    </dgm:pt>
    <dgm:pt modelId="{BAFD9796-FC24-1C44-9B28-D1150EEF1B76}" type="pres">
      <dgm:prSet presAssocID="{2F6A76FA-75E8-0647-9874-AF90E06E05A5}" presName="aSpace2" presStyleCnt="0"/>
      <dgm:spPr/>
    </dgm:pt>
    <dgm:pt modelId="{9A7EE352-5F5D-3D4B-A637-FF76E437A38B}" type="pres">
      <dgm:prSet presAssocID="{81A287AE-BB48-C245-901A-FD93D3C1773C}" presName="childNode" presStyleLbl="node1" presStyleIdx="2" presStyleCnt="15">
        <dgm:presLayoutVars>
          <dgm:bulletEnabled val="1"/>
        </dgm:presLayoutVars>
      </dgm:prSet>
      <dgm:spPr/>
    </dgm:pt>
    <dgm:pt modelId="{36A5174F-1B35-7348-AACD-6175187CA998}" type="pres">
      <dgm:prSet presAssocID="{81A287AE-BB48-C245-901A-FD93D3C1773C}" presName="aSpace2" presStyleCnt="0"/>
      <dgm:spPr/>
    </dgm:pt>
    <dgm:pt modelId="{84AFFED2-FD23-F045-A431-D9849F3A4C1E}" type="pres">
      <dgm:prSet presAssocID="{61C5ACBC-E27B-7E4C-997D-BC626B1627A4}" presName="childNode" presStyleLbl="node1" presStyleIdx="3" presStyleCnt="15">
        <dgm:presLayoutVars>
          <dgm:bulletEnabled val="1"/>
        </dgm:presLayoutVars>
      </dgm:prSet>
      <dgm:spPr/>
    </dgm:pt>
    <dgm:pt modelId="{BADC36E5-4669-1042-8622-891A85EC7FB8}" type="pres">
      <dgm:prSet presAssocID="{73662151-05E7-154D-8A2F-35C145207194}" presName="aSpace" presStyleCnt="0"/>
      <dgm:spPr/>
    </dgm:pt>
    <dgm:pt modelId="{78C05F96-9452-974E-835F-F32A22EFE760}" type="pres">
      <dgm:prSet presAssocID="{0D0CD4F1-EB60-534A-9BB7-14EE63F62D78}" presName="compNode" presStyleCnt="0"/>
      <dgm:spPr/>
    </dgm:pt>
    <dgm:pt modelId="{9D4B22DC-0D06-8147-A7A2-0C230B69B813}" type="pres">
      <dgm:prSet presAssocID="{0D0CD4F1-EB60-534A-9BB7-14EE63F62D78}" presName="aNode" presStyleLbl="bgShp" presStyleIdx="1" presStyleCnt="4"/>
      <dgm:spPr/>
    </dgm:pt>
    <dgm:pt modelId="{231CA660-87ED-944B-9B06-C0E9954C0669}" type="pres">
      <dgm:prSet presAssocID="{0D0CD4F1-EB60-534A-9BB7-14EE63F62D78}" presName="textNode" presStyleLbl="bgShp" presStyleIdx="1" presStyleCnt="4"/>
      <dgm:spPr/>
    </dgm:pt>
    <dgm:pt modelId="{8500DE72-C756-4342-AEEC-CFC8D9803FDB}" type="pres">
      <dgm:prSet presAssocID="{0D0CD4F1-EB60-534A-9BB7-14EE63F62D78}" presName="compChildNode" presStyleCnt="0"/>
      <dgm:spPr/>
    </dgm:pt>
    <dgm:pt modelId="{3C01A6DA-A79B-5044-93F4-9E8292526438}" type="pres">
      <dgm:prSet presAssocID="{0D0CD4F1-EB60-534A-9BB7-14EE63F62D78}" presName="theInnerList" presStyleCnt="0"/>
      <dgm:spPr/>
    </dgm:pt>
    <dgm:pt modelId="{06EBF108-2F7C-1841-8D25-A13B9C70F36A}" type="pres">
      <dgm:prSet presAssocID="{06DE943B-30A1-D64F-8FF5-F2EAC2F161AD}" presName="childNode" presStyleLbl="node1" presStyleIdx="4" presStyleCnt="15">
        <dgm:presLayoutVars>
          <dgm:bulletEnabled val="1"/>
        </dgm:presLayoutVars>
      </dgm:prSet>
      <dgm:spPr/>
    </dgm:pt>
    <dgm:pt modelId="{71E376C0-BFAE-524F-9092-08B98E61EFC5}" type="pres">
      <dgm:prSet presAssocID="{06DE943B-30A1-D64F-8FF5-F2EAC2F161AD}" presName="aSpace2" presStyleCnt="0"/>
      <dgm:spPr/>
    </dgm:pt>
    <dgm:pt modelId="{E56926C6-4A4F-2944-AAFC-B3BEFF367F97}" type="pres">
      <dgm:prSet presAssocID="{B27A2C73-28EE-1948-B4AC-AAE28AFC0F4C}" presName="childNode" presStyleLbl="node1" presStyleIdx="5" presStyleCnt="15">
        <dgm:presLayoutVars>
          <dgm:bulletEnabled val="1"/>
        </dgm:presLayoutVars>
      </dgm:prSet>
      <dgm:spPr/>
    </dgm:pt>
    <dgm:pt modelId="{9D173724-1352-CC4E-B61E-477A97551C80}" type="pres">
      <dgm:prSet presAssocID="{B27A2C73-28EE-1948-B4AC-AAE28AFC0F4C}" presName="aSpace2" presStyleCnt="0"/>
      <dgm:spPr/>
    </dgm:pt>
    <dgm:pt modelId="{85AD6D48-372A-C440-8999-A160CDECEA82}" type="pres">
      <dgm:prSet presAssocID="{0E988C98-C6F5-F542-9328-22F7A7464302}" presName="childNode" presStyleLbl="node1" presStyleIdx="6" presStyleCnt="15">
        <dgm:presLayoutVars>
          <dgm:bulletEnabled val="1"/>
        </dgm:presLayoutVars>
      </dgm:prSet>
      <dgm:spPr/>
    </dgm:pt>
    <dgm:pt modelId="{E2F59387-E70B-0E45-8251-F3C41A520D6C}" type="pres">
      <dgm:prSet presAssocID="{0E988C98-C6F5-F542-9328-22F7A7464302}" presName="aSpace2" presStyleCnt="0"/>
      <dgm:spPr/>
    </dgm:pt>
    <dgm:pt modelId="{23FC7FF5-6073-D241-AD94-134C9F5B4096}" type="pres">
      <dgm:prSet presAssocID="{60B4AE88-8B3F-5A48-BBEF-B81360792639}" presName="childNode" presStyleLbl="node1" presStyleIdx="7" presStyleCnt="15">
        <dgm:presLayoutVars>
          <dgm:bulletEnabled val="1"/>
        </dgm:presLayoutVars>
      </dgm:prSet>
      <dgm:spPr/>
    </dgm:pt>
    <dgm:pt modelId="{9DD8AFB8-6D1E-9243-BBB5-2B8E48B3F36B}" type="pres">
      <dgm:prSet presAssocID="{0D0CD4F1-EB60-534A-9BB7-14EE63F62D78}" presName="aSpace" presStyleCnt="0"/>
      <dgm:spPr/>
    </dgm:pt>
    <dgm:pt modelId="{78C33A7C-E3F8-F641-A8E6-FAC9980B39A4}" type="pres">
      <dgm:prSet presAssocID="{A627D8CC-258F-4743-9322-2A6B2F07FF4F}" presName="compNode" presStyleCnt="0"/>
      <dgm:spPr/>
    </dgm:pt>
    <dgm:pt modelId="{E11052B5-A419-6547-8A50-C74D0101508B}" type="pres">
      <dgm:prSet presAssocID="{A627D8CC-258F-4743-9322-2A6B2F07FF4F}" presName="aNode" presStyleLbl="bgShp" presStyleIdx="2" presStyleCnt="4" custLinFactNeighborY="1126"/>
      <dgm:spPr/>
    </dgm:pt>
    <dgm:pt modelId="{E59D70A6-C6C5-AE4E-8602-5A69B6888995}" type="pres">
      <dgm:prSet presAssocID="{A627D8CC-258F-4743-9322-2A6B2F07FF4F}" presName="textNode" presStyleLbl="bgShp" presStyleIdx="2" presStyleCnt="4"/>
      <dgm:spPr/>
    </dgm:pt>
    <dgm:pt modelId="{4C9CDCCF-B7FF-B546-803E-B05E472AEC6D}" type="pres">
      <dgm:prSet presAssocID="{A627D8CC-258F-4743-9322-2A6B2F07FF4F}" presName="compChildNode" presStyleCnt="0"/>
      <dgm:spPr/>
    </dgm:pt>
    <dgm:pt modelId="{01902646-7B3D-FB4D-AD59-9AE1D224BA58}" type="pres">
      <dgm:prSet presAssocID="{A627D8CC-258F-4743-9322-2A6B2F07FF4F}" presName="theInnerList" presStyleCnt="0"/>
      <dgm:spPr/>
    </dgm:pt>
    <dgm:pt modelId="{92B5213C-780B-1F48-8B1A-9687047DF3CA}" type="pres">
      <dgm:prSet presAssocID="{AB84CB45-A9B5-8A43-BD6D-DC66F2A9AA53}" presName="childNode" presStyleLbl="node1" presStyleIdx="8" presStyleCnt="15">
        <dgm:presLayoutVars>
          <dgm:bulletEnabled val="1"/>
        </dgm:presLayoutVars>
      </dgm:prSet>
      <dgm:spPr/>
    </dgm:pt>
    <dgm:pt modelId="{62B453BB-602B-A14A-AF38-07B95C1A5CCE}" type="pres">
      <dgm:prSet presAssocID="{AB84CB45-A9B5-8A43-BD6D-DC66F2A9AA53}" presName="aSpace2" presStyleCnt="0"/>
      <dgm:spPr/>
    </dgm:pt>
    <dgm:pt modelId="{C83609C1-361F-8644-9030-14C625250268}" type="pres">
      <dgm:prSet presAssocID="{6ECB3ECE-5526-A44F-ABC4-3FD1F7EEDDC8}" presName="childNode" presStyleLbl="node1" presStyleIdx="9" presStyleCnt="15">
        <dgm:presLayoutVars>
          <dgm:bulletEnabled val="1"/>
        </dgm:presLayoutVars>
      </dgm:prSet>
      <dgm:spPr/>
    </dgm:pt>
    <dgm:pt modelId="{745C73FB-1C43-5346-85AA-A2F2467EBE51}" type="pres">
      <dgm:prSet presAssocID="{6ECB3ECE-5526-A44F-ABC4-3FD1F7EEDDC8}" presName="aSpace2" presStyleCnt="0"/>
      <dgm:spPr/>
    </dgm:pt>
    <dgm:pt modelId="{30B454F7-512B-A540-998F-35454C3C319A}" type="pres">
      <dgm:prSet presAssocID="{2DA7F9E9-E3A7-6845-A4E7-39E9352EB90F}" presName="childNode" presStyleLbl="node1" presStyleIdx="10" presStyleCnt="15">
        <dgm:presLayoutVars>
          <dgm:bulletEnabled val="1"/>
        </dgm:presLayoutVars>
      </dgm:prSet>
      <dgm:spPr/>
    </dgm:pt>
    <dgm:pt modelId="{6B7850A7-44CB-7142-8F68-45D0A9B5F408}" type="pres">
      <dgm:prSet presAssocID="{A627D8CC-258F-4743-9322-2A6B2F07FF4F}" presName="aSpace" presStyleCnt="0"/>
      <dgm:spPr/>
    </dgm:pt>
    <dgm:pt modelId="{0345B503-FF95-BB4F-939C-D303F4B4787E}" type="pres">
      <dgm:prSet presAssocID="{93617912-6109-434C-AA27-F907742A0AC6}" presName="compNode" presStyleCnt="0"/>
      <dgm:spPr/>
    </dgm:pt>
    <dgm:pt modelId="{038BC7FC-905E-E347-BE88-B3A3CBAD2DA6}" type="pres">
      <dgm:prSet presAssocID="{93617912-6109-434C-AA27-F907742A0AC6}" presName="aNode" presStyleLbl="bgShp" presStyleIdx="3" presStyleCnt="4"/>
      <dgm:spPr/>
    </dgm:pt>
    <dgm:pt modelId="{BE0C6117-FE39-6A4B-BB29-EE3CA93E09DF}" type="pres">
      <dgm:prSet presAssocID="{93617912-6109-434C-AA27-F907742A0AC6}" presName="textNode" presStyleLbl="bgShp" presStyleIdx="3" presStyleCnt="4"/>
      <dgm:spPr/>
    </dgm:pt>
    <dgm:pt modelId="{D98F66D8-E749-B547-A57E-8922704E3637}" type="pres">
      <dgm:prSet presAssocID="{93617912-6109-434C-AA27-F907742A0AC6}" presName="compChildNode" presStyleCnt="0"/>
      <dgm:spPr/>
    </dgm:pt>
    <dgm:pt modelId="{EA7E825A-51A9-634A-877D-3BD6896BBC25}" type="pres">
      <dgm:prSet presAssocID="{93617912-6109-434C-AA27-F907742A0AC6}" presName="theInnerList" presStyleCnt="0"/>
      <dgm:spPr/>
    </dgm:pt>
    <dgm:pt modelId="{70B7A7E8-F31B-BF43-8917-2DFBE0288B56}" type="pres">
      <dgm:prSet presAssocID="{E0E6A9FE-BAED-854D-B1F3-7314AA07B3BB}" presName="childNode" presStyleLbl="node1" presStyleIdx="11" presStyleCnt="15">
        <dgm:presLayoutVars>
          <dgm:bulletEnabled val="1"/>
        </dgm:presLayoutVars>
      </dgm:prSet>
      <dgm:spPr/>
    </dgm:pt>
    <dgm:pt modelId="{C75DA3BB-F3AF-FA46-B1F1-8EFC2BC21805}" type="pres">
      <dgm:prSet presAssocID="{E0E6A9FE-BAED-854D-B1F3-7314AA07B3BB}" presName="aSpace2" presStyleCnt="0"/>
      <dgm:spPr/>
    </dgm:pt>
    <dgm:pt modelId="{DA3FD695-66F3-6C4C-9399-A431DC8BF464}" type="pres">
      <dgm:prSet presAssocID="{0045E6E7-E1CE-3742-A003-0B2BE6F23017}" presName="childNode" presStyleLbl="node1" presStyleIdx="12" presStyleCnt="15">
        <dgm:presLayoutVars>
          <dgm:bulletEnabled val="1"/>
        </dgm:presLayoutVars>
      </dgm:prSet>
      <dgm:spPr/>
    </dgm:pt>
    <dgm:pt modelId="{3FA212D3-6537-4046-8B7A-FD80E8495495}" type="pres">
      <dgm:prSet presAssocID="{0045E6E7-E1CE-3742-A003-0B2BE6F23017}" presName="aSpace2" presStyleCnt="0"/>
      <dgm:spPr/>
    </dgm:pt>
    <dgm:pt modelId="{CECF7002-A96A-FD4F-A1EC-EA0E84268F74}" type="pres">
      <dgm:prSet presAssocID="{838E926F-F55C-204B-922C-8AFECC6B57B7}" presName="childNode" presStyleLbl="node1" presStyleIdx="13" presStyleCnt="15">
        <dgm:presLayoutVars>
          <dgm:bulletEnabled val="1"/>
        </dgm:presLayoutVars>
      </dgm:prSet>
      <dgm:spPr/>
    </dgm:pt>
    <dgm:pt modelId="{829A3501-4FB6-3B4D-B314-F206FD66B7CB}" type="pres">
      <dgm:prSet presAssocID="{838E926F-F55C-204B-922C-8AFECC6B57B7}" presName="aSpace2" presStyleCnt="0"/>
      <dgm:spPr/>
    </dgm:pt>
    <dgm:pt modelId="{7E1A085B-A308-EB43-9476-8AFC24F91812}" type="pres">
      <dgm:prSet presAssocID="{CB59CFE4-3329-0143-BB67-84C3DE570B0E}" presName="childNode" presStyleLbl="node1" presStyleIdx="14" presStyleCnt="15">
        <dgm:presLayoutVars>
          <dgm:bulletEnabled val="1"/>
        </dgm:presLayoutVars>
      </dgm:prSet>
      <dgm:spPr/>
    </dgm:pt>
  </dgm:ptLst>
  <dgm:cxnLst>
    <dgm:cxn modelId="{59039014-109A-FE4A-B466-4CA16CFA6CBA}" type="presOf" srcId="{2F6A76FA-75E8-0647-9874-AF90E06E05A5}" destId="{41900139-8623-9546-BE6E-435C93719FB1}" srcOrd="0" destOrd="0" presId="urn:microsoft.com/office/officeart/2005/8/layout/lProcess2"/>
    <dgm:cxn modelId="{92D0A21F-702D-3543-AC13-ACCE6F160FBA}" type="presOf" srcId="{06DE943B-30A1-D64F-8FF5-F2EAC2F161AD}" destId="{06EBF108-2F7C-1841-8D25-A13B9C70F36A}" srcOrd="0" destOrd="0" presId="urn:microsoft.com/office/officeart/2005/8/layout/lProcess2"/>
    <dgm:cxn modelId="{1A45EA34-D689-5443-B63D-12EA1DD1097F}" srcId="{0D0CD4F1-EB60-534A-9BB7-14EE63F62D78}" destId="{06DE943B-30A1-D64F-8FF5-F2EAC2F161AD}" srcOrd="0" destOrd="0" parTransId="{69D19BCE-6856-0549-8D00-13F2C69D8C82}" sibTransId="{4A433EC1-A20E-2744-A7C7-04C7C0863BFB}"/>
    <dgm:cxn modelId="{9A40EF34-DFD0-B445-9287-1D0132A04796}" type="presOf" srcId="{81A287AE-BB48-C245-901A-FD93D3C1773C}" destId="{9A7EE352-5F5D-3D4B-A637-FF76E437A38B}" srcOrd="0" destOrd="0" presId="urn:microsoft.com/office/officeart/2005/8/layout/lProcess2"/>
    <dgm:cxn modelId="{16A98E36-48AF-AE4D-B27A-37D2B3266921}" srcId="{73662151-05E7-154D-8A2F-35C145207194}" destId="{81A287AE-BB48-C245-901A-FD93D3C1773C}" srcOrd="2" destOrd="0" parTransId="{E8932048-21FB-D64C-864D-D2213C062080}" sibTransId="{EFD0B1A6-6F91-4142-8729-108559E0AF6E}"/>
    <dgm:cxn modelId="{23CA8C37-1BCA-474E-A777-40D5E10BA4CE}" type="presOf" srcId="{61C5ACBC-E27B-7E4C-997D-BC626B1627A4}" destId="{84AFFED2-FD23-F045-A431-D9849F3A4C1E}" srcOrd="0" destOrd="0" presId="urn:microsoft.com/office/officeart/2005/8/layout/lProcess2"/>
    <dgm:cxn modelId="{ED9C1A3E-8FBA-F840-8748-B97957B72290}" srcId="{73662151-05E7-154D-8A2F-35C145207194}" destId="{61C5ACBC-E27B-7E4C-997D-BC626B1627A4}" srcOrd="3" destOrd="0" parTransId="{A0698DD2-AD34-2240-8846-E3BAA2A32272}" sibTransId="{00FE39D1-A209-A442-8C97-25CA8D6C9F19}"/>
    <dgm:cxn modelId="{0B13083F-11AE-204B-856E-EAF113061398}" srcId="{F59553EE-CE3F-5249-9089-01CE2E675CE9}" destId="{93617912-6109-434C-AA27-F907742A0AC6}" srcOrd="3" destOrd="0" parTransId="{8F6C7CD4-FAF3-DA46-971E-0AECFFBBECB4}" sibTransId="{9AAFE868-BE14-344C-A179-6B91012FB513}"/>
    <dgm:cxn modelId="{F5E3F25B-4D08-B344-AD38-8465F8040ACD}" type="presOf" srcId="{2DA7F9E9-E3A7-6845-A4E7-39E9352EB90F}" destId="{30B454F7-512B-A540-998F-35454C3C319A}" srcOrd="0" destOrd="0" presId="urn:microsoft.com/office/officeart/2005/8/layout/lProcess2"/>
    <dgm:cxn modelId="{EBA9875C-6609-6D40-9BDE-FB585FDDC0E2}" srcId="{0D0CD4F1-EB60-534A-9BB7-14EE63F62D78}" destId="{60B4AE88-8B3F-5A48-BBEF-B81360792639}" srcOrd="3" destOrd="0" parTransId="{7EE16CE5-CFD6-5145-981F-BB9EFBB1A5D5}" sibTransId="{EB2D4652-2B19-5747-B21E-CE7FAE7527D1}"/>
    <dgm:cxn modelId="{010F3C5E-B8AC-564A-98EA-37B3F23840A9}" type="presOf" srcId="{0D0CD4F1-EB60-534A-9BB7-14EE63F62D78}" destId="{231CA660-87ED-944B-9B06-C0E9954C0669}" srcOrd="1" destOrd="0" presId="urn:microsoft.com/office/officeart/2005/8/layout/lProcess2"/>
    <dgm:cxn modelId="{A4138760-99A4-9445-A76C-7659EB727D05}" srcId="{F59553EE-CE3F-5249-9089-01CE2E675CE9}" destId="{A627D8CC-258F-4743-9322-2A6B2F07FF4F}" srcOrd="2" destOrd="0" parTransId="{FAB04FDB-F1FE-C34B-BF0B-F7E3E52ED2AB}" sibTransId="{0231874C-637A-4A4F-A0A4-8FCD753A3610}"/>
    <dgm:cxn modelId="{C80A7962-FEEA-1843-A951-FDDC9DD576DD}" srcId="{73662151-05E7-154D-8A2F-35C145207194}" destId="{2F6A76FA-75E8-0647-9874-AF90E06E05A5}" srcOrd="1" destOrd="0" parTransId="{B298771B-425D-8F47-818A-F36205495A9A}" sibTransId="{5B1FE496-1F13-254D-B80A-D0B9FCF875D8}"/>
    <dgm:cxn modelId="{1033B363-8B4E-6646-BD91-1AD22A9BE4F0}" srcId="{93617912-6109-434C-AA27-F907742A0AC6}" destId="{E0E6A9FE-BAED-854D-B1F3-7314AA07B3BB}" srcOrd="0" destOrd="0" parTransId="{4D0FFF52-F601-AE4C-AAA4-91019F0F6FB2}" sibTransId="{5FD90667-CC8C-BE49-9BCC-33DC649E1DB5}"/>
    <dgm:cxn modelId="{B7AE0A47-D369-3A4A-BD5D-2545F7DF3A0C}" type="presOf" srcId="{F59553EE-CE3F-5249-9089-01CE2E675CE9}" destId="{FCEDD7E9-E075-EF4E-9A3C-75850B2BAE0C}" srcOrd="0" destOrd="0" presId="urn:microsoft.com/office/officeart/2005/8/layout/lProcess2"/>
    <dgm:cxn modelId="{1DD8E049-2948-4D42-9425-E225CB1BC4E7}" type="presOf" srcId="{93617912-6109-434C-AA27-F907742A0AC6}" destId="{BE0C6117-FE39-6A4B-BB29-EE3CA93E09DF}" srcOrd="1" destOrd="0" presId="urn:microsoft.com/office/officeart/2005/8/layout/lProcess2"/>
    <dgm:cxn modelId="{67EEF64A-27F2-624E-B188-6FD504FAF60E}" type="presOf" srcId="{60B4AE88-8B3F-5A48-BBEF-B81360792639}" destId="{23FC7FF5-6073-D241-AD94-134C9F5B4096}" srcOrd="0" destOrd="0" presId="urn:microsoft.com/office/officeart/2005/8/layout/lProcess2"/>
    <dgm:cxn modelId="{1694466C-0C66-D640-9335-F77B6708A061}" type="presOf" srcId="{B27A2C73-28EE-1948-B4AC-AAE28AFC0F4C}" destId="{E56926C6-4A4F-2944-AAFC-B3BEFF367F97}" srcOrd="0" destOrd="0" presId="urn:microsoft.com/office/officeart/2005/8/layout/lProcess2"/>
    <dgm:cxn modelId="{782CEE72-D04B-EC48-BFA0-7355FED3271E}" type="presOf" srcId="{0D0CD4F1-EB60-534A-9BB7-14EE63F62D78}" destId="{9D4B22DC-0D06-8147-A7A2-0C230B69B813}" srcOrd="0" destOrd="0" presId="urn:microsoft.com/office/officeart/2005/8/layout/lProcess2"/>
    <dgm:cxn modelId="{33D86D58-52D3-1A49-9E32-1E0E89568D34}" type="presOf" srcId="{CB59CFE4-3329-0143-BB67-84C3DE570B0E}" destId="{7E1A085B-A308-EB43-9476-8AFC24F91812}" srcOrd="0" destOrd="0" presId="urn:microsoft.com/office/officeart/2005/8/layout/lProcess2"/>
    <dgm:cxn modelId="{67DC9479-3A17-1443-A0A5-7F660FBD9313}" srcId="{A627D8CC-258F-4743-9322-2A6B2F07FF4F}" destId="{6ECB3ECE-5526-A44F-ABC4-3FD1F7EEDDC8}" srcOrd="1" destOrd="0" parTransId="{A3C028E5-6A10-4E4A-9B40-2DF76EE3C086}" sibTransId="{CF6E36FC-2F1C-2E40-A601-F7CC6F96D323}"/>
    <dgm:cxn modelId="{7FB7A07B-F2CF-D941-806A-511663ADA815}" type="presOf" srcId="{93617912-6109-434C-AA27-F907742A0AC6}" destId="{038BC7FC-905E-E347-BE88-B3A3CBAD2DA6}" srcOrd="0" destOrd="0" presId="urn:microsoft.com/office/officeart/2005/8/layout/lProcess2"/>
    <dgm:cxn modelId="{0427AA84-60EC-774E-B50D-A61122078FFB}" type="presOf" srcId="{0E988C98-C6F5-F542-9328-22F7A7464302}" destId="{85AD6D48-372A-C440-8999-A160CDECEA82}" srcOrd="0" destOrd="0" presId="urn:microsoft.com/office/officeart/2005/8/layout/lProcess2"/>
    <dgm:cxn modelId="{FC2A6785-C254-4C4D-A736-5A9C64835C57}" type="presOf" srcId="{838E926F-F55C-204B-922C-8AFECC6B57B7}" destId="{CECF7002-A96A-FD4F-A1EC-EA0E84268F74}" srcOrd="0" destOrd="0" presId="urn:microsoft.com/office/officeart/2005/8/layout/lProcess2"/>
    <dgm:cxn modelId="{2052D58B-140D-D043-AF18-F32865386E2B}" type="presOf" srcId="{F9A665D3-6B26-AA45-ABB7-D7B393B2B9AC}" destId="{18F152A5-F7CD-0049-9168-8E635FCF4345}" srcOrd="0" destOrd="0" presId="urn:microsoft.com/office/officeart/2005/8/layout/lProcess2"/>
    <dgm:cxn modelId="{77E5928E-7FD2-8146-B726-58D73E4BB960}" type="presOf" srcId="{A627D8CC-258F-4743-9322-2A6B2F07FF4F}" destId="{E11052B5-A419-6547-8A50-C74D0101508B}" srcOrd="0" destOrd="0" presId="urn:microsoft.com/office/officeart/2005/8/layout/lProcess2"/>
    <dgm:cxn modelId="{72E4AF93-0F03-2E4F-BF85-48C86F84A55E}" srcId="{93617912-6109-434C-AA27-F907742A0AC6}" destId="{838E926F-F55C-204B-922C-8AFECC6B57B7}" srcOrd="2" destOrd="0" parTransId="{7055ED32-7D50-E440-884E-EC3E955808C8}" sibTransId="{CAB21776-9700-8B42-98B7-352F9F68F372}"/>
    <dgm:cxn modelId="{E92C869F-5B63-A34F-BC7C-AB99D8CFAB05}" srcId="{F59553EE-CE3F-5249-9089-01CE2E675CE9}" destId="{0D0CD4F1-EB60-534A-9BB7-14EE63F62D78}" srcOrd="1" destOrd="0" parTransId="{4860909B-C5EC-F942-A312-E8622D4A128E}" sibTransId="{7B9CEADD-DA33-9447-AE00-EA1E3C723A55}"/>
    <dgm:cxn modelId="{A1004FA2-51AD-D84E-A0C4-B3CB13BB0D8C}" srcId="{93617912-6109-434C-AA27-F907742A0AC6}" destId="{CB59CFE4-3329-0143-BB67-84C3DE570B0E}" srcOrd="3" destOrd="0" parTransId="{F74316AE-B0A3-4649-B1C5-01F8B5A55DC1}" sibTransId="{5B211A27-F9C0-994B-BCFB-1ECEF959C58C}"/>
    <dgm:cxn modelId="{AA5079A2-7C57-1F4D-96E6-24BE8D7A6A24}" type="presOf" srcId="{6ECB3ECE-5526-A44F-ABC4-3FD1F7EEDDC8}" destId="{C83609C1-361F-8644-9030-14C625250268}" srcOrd="0" destOrd="0" presId="urn:microsoft.com/office/officeart/2005/8/layout/lProcess2"/>
    <dgm:cxn modelId="{6318E3AC-4625-5547-8B3A-A1CAD8F80417}" type="presOf" srcId="{73662151-05E7-154D-8A2F-35C145207194}" destId="{BD0D9397-42C1-C840-8390-F7283773FEAD}" srcOrd="0" destOrd="0" presId="urn:microsoft.com/office/officeart/2005/8/layout/lProcess2"/>
    <dgm:cxn modelId="{1AC819AD-9119-0541-B850-91F342793E64}" srcId="{A627D8CC-258F-4743-9322-2A6B2F07FF4F}" destId="{2DA7F9E9-E3A7-6845-A4E7-39E9352EB90F}" srcOrd="2" destOrd="0" parTransId="{F8E52A87-E82E-694C-ABC1-9EF59CBF0094}" sibTransId="{C8268C4B-4A70-CD42-87C7-7C2788B6AFD5}"/>
    <dgm:cxn modelId="{756F1FB3-A19C-CA44-A6D4-C5198EC2D708}" srcId="{73662151-05E7-154D-8A2F-35C145207194}" destId="{F9A665D3-6B26-AA45-ABB7-D7B393B2B9AC}" srcOrd="0" destOrd="0" parTransId="{0471FE03-4DF4-1149-8647-71449E07D4E4}" sibTransId="{2B2D6C09-5269-D84E-95AB-51C2E7401E4D}"/>
    <dgm:cxn modelId="{D2524EB5-3C89-5F45-91CA-27D267B9A8D3}" srcId="{0D0CD4F1-EB60-534A-9BB7-14EE63F62D78}" destId="{B27A2C73-28EE-1948-B4AC-AAE28AFC0F4C}" srcOrd="1" destOrd="0" parTransId="{B6E99D23-5798-0844-8826-3D1960453045}" sibTransId="{FD41F88B-EA83-944F-88AF-8BFDC7F2126A}"/>
    <dgm:cxn modelId="{CF4C24B6-582E-3445-85D3-6D648F38F354}" srcId="{0D0CD4F1-EB60-534A-9BB7-14EE63F62D78}" destId="{0E988C98-C6F5-F542-9328-22F7A7464302}" srcOrd="2" destOrd="0" parTransId="{C5583C08-5879-684E-B29C-1ABAE1D2B517}" sibTransId="{7C9C8352-3807-9E44-932C-B86F7C50E8BF}"/>
    <dgm:cxn modelId="{30C147BF-1F5C-9744-A6F7-A5B98D91BB77}" srcId="{F59553EE-CE3F-5249-9089-01CE2E675CE9}" destId="{73662151-05E7-154D-8A2F-35C145207194}" srcOrd="0" destOrd="0" parTransId="{6088EC4A-0924-6D4C-8BC6-712311B6D5E4}" sibTransId="{49516600-72B1-D64E-BC8C-B6D9226F31C2}"/>
    <dgm:cxn modelId="{F100DFC2-2509-BB4A-9A04-8670FAEEC51E}" type="presOf" srcId="{A627D8CC-258F-4743-9322-2A6B2F07FF4F}" destId="{E59D70A6-C6C5-AE4E-8602-5A69B6888995}" srcOrd="1" destOrd="0" presId="urn:microsoft.com/office/officeart/2005/8/layout/lProcess2"/>
    <dgm:cxn modelId="{C31564C5-33A6-1940-830C-15F515974AF7}" srcId="{93617912-6109-434C-AA27-F907742A0AC6}" destId="{0045E6E7-E1CE-3742-A003-0B2BE6F23017}" srcOrd="1" destOrd="0" parTransId="{E82A1735-E059-DA4A-8DFD-675AAD0C931A}" sibTransId="{F2AF8947-7A56-4E49-885C-C96251D330C4}"/>
    <dgm:cxn modelId="{DD127BD5-9ABE-704E-804B-E4489EB4F49C}" type="presOf" srcId="{73662151-05E7-154D-8A2F-35C145207194}" destId="{6246D41F-1CA7-DD48-B6E1-45F499151674}" srcOrd="1" destOrd="0" presId="urn:microsoft.com/office/officeart/2005/8/layout/lProcess2"/>
    <dgm:cxn modelId="{50CD51D6-4FDB-0841-A047-475E1EF13D0E}" type="presOf" srcId="{E0E6A9FE-BAED-854D-B1F3-7314AA07B3BB}" destId="{70B7A7E8-F31B-BF43-8917-2DFBE0288B56}" srcOrd="0" destOrd="0" presId="urn:microsoft.com/office/officeart/2005/8/layout/lProcess2"/>
    <dgm:cxn modelId="{8B9979E2-215E-3149-B10C-F2125D960A35}" type="presOf" srcId="{0045E6E7-E1CE-3742-A003-0B2BE6F23017}" destId="{DA3FD695-66F3-6C4C-9399-A431DC8BF464}" srcOrd="0" destOrd="0" presId="urn:microsoft.com/office/officeart/2005/8/layout/lProcess2"/>
    <dgm:cxn modelId="{FC0ABCE9-E5A4-E044-AB08-A7054125C037}" srcId="{A627D8CC-258F-4743-9322-2A6B2F07FF4F}" destId="{AB84CB45-A9B5-8A43-BD6D-DC66F2A9AA53}" srcOrd="0" destOrd="0" parTransId="{F80E52E3-C632-3D4C-A0D6-6A5E4AA4DF8D}" sibTransId="{D9181FEC-F8DF-3341-A074-5D3CE30C76B8}"/>
    <dgm:cxn modelId="{52D02CF1-5618-5A4D-A6B2-6A0D92C6C36F}" type="presOf" srcId="{AB84CB45-A9B5-8A43-BD6D-DC66F2A9AA53}" destId="{92B5213C-780B-1F48-8B1A-9687047DF3CA}" srcOrd="0" destOrd="0" presId="urn:microsoft.com/office/officeart/2005/8/layout/lProcess2"/>
    <dgm:cxn modelId="{358225E7-B4F3-7C42-B2E3-52190290EBC5}" type="presParOf" srcId="{FCEDD7E9-E075-EF4E-9A3C-75850B2BAE0C}" destId="{4C227030-D987-9F48-A44C-64827C149BF3}" srcOrd="0" destOrd="0" presId="urn:microsoft.com/office/officeart/2005/8/layout/lProcess2"/>
    <dgm:cxn modelId="{B59C2069-7A80-D34D-8D72-21C5F67DFBC2}" type="presParOf" srcId="{4C227030-D987-9F48-A44C-64827C149BF3}" destId="{BD0D9397-42C1-C840-8390-F7283773FEAD}" srcOrd="0" destOrd="0" presId="urn:microsoft.com/office/officeart/2005/8/layout/lProcess2"/>
    <dgm:cxn modelId="{63A149F0-6A6D-B848-8382-D927EAE7B7E7}" type="presParOf" srcId="{4C227030-D987-9F48-A44C-64827C149BF3}" destId="{6246D41F-1CA7-DD48-B6E1-45F499151674}" srcOrd="1" destOrd="0" presId="urn:microsoft.com/office/officeart/2005/8/layout/lProcess2"/>
    <dgm:cxn modelId="{BB869989-7C3D-A14C-BB59-CCAD0C40B7B5}" type="presParOf" srcId="{4C227030-D987-9F48-A44C-64827C149BF3}" destId="{685D8B36-5ACC-CA4D-B924-8F1D0ED0576F}" srcOrd="2" destOrd="0" presId="urn:microsoft.com/office/officeart/2005/8/layout/lProcess2"/>
    <dgm:cxn modelId="{B179E2AA-8D28-7E45-869D-E7248D619A90}" type="presParOf" srcId="{685D8B36-5ACC-CA4D-B924-8F1D0ED0576F}" destId="{53BE7B5E-72D5-124F-BF4C-92FEA99E2F3D}" srcOrd="0" destOrd="0" presId="urn:microsoft.com/office/officeart/2005/8/layout/lProcess2"/>
    <dgm:cxn modelId="{3B00F20C-1452-0849-AAF1-02C525A0CA35}" type="presParOf" srcId="{53BE7B5E-72D5-124F-BF4C-92FEA99E2F3D}" destId="{18F152A5-F7CD-0049-9168-8E635FCF4345}" srcOrd="0" destOrd="0" presId="urn:microsoft.com/office/officeart/2005/8/layout/lProcess2"/>
    <dgm:cxn modelId="{BC07FADA-EF4A-B145-AAE7-6BC4BFE2CFCA}" type="presParOf" srcId="{53BE7B5E-72D5-124F-BF4C-92FEA99E2F3D}" destId="{D8BD22A5-DE53-094F-95A0-338BADC9DB37}" srcOrd="1" destOrd="0" presId="urn:microsoft.com/office/officeart/2005/8/layout/lProcess2"/>
    <dgm:cxn modelId="{1B0731DC-E013-D345-8FB9-82C615D6D6EB}" type="presParOf" srcId="{53BE7B5E-72D5-124F-BF4C-92FEA99E2F3D}" destId="{41900139-8623-9546-BE6E-435C93719FB1}" srcOrd="2" destOrd="0" presId="urn:microsoft.com/office/officeart/2005/8/layout/lProcess2"/>
    <dgm:cxn modelId="{C077FAF8-B9EC-7649-B104-129DF7943364}" type="presParOf" srcId="{53BE7B5E-72D5-124F-BF4C-92FEA99E2F3D}" destId="{BAFD9796-FC24-1C44-9B28-D1150EEF1B76}" srcOrd="3" destOrd="0" presId="urn:microsoft.com/office/officeart/2005/8/layout/lProcess2"/>
    <dgm:cxn modelId="{258312EA-734B-504C-9FE6-DC4C5B607774}" type="presParOf" srcId="{53BE7B5E-72D5-124F-BF4C-92FEA99E2F3D}" destId="{9A7EE352-5F5D-3D4B-A637-FF76E437A38B}" srcOrd="4" destOrd="0" presId="urn:microsoft.com/office/officeart/2005/8/layout/lProcess2"/>
    <dgm:cxn modelId="{FD6EFE87-741F-9C4C-9317-C22C9A791614}" type="presParOf" srcId="{53BE7B5E-72D5-124F-BF4C-92FEA99E2F3D}" destId="{36A5174F-1B35-7348-AACD-6175187CA998}" srcOrd="5" destOrd="0" presId="urn:microsoft.com/office/officeart/2005/8/layout/lProcess2"/>
    <dgm:cxn modelId="{6729BDA9-216D-C748-AD24-4EBA2254B6D2}" type="presParOf" srcId="{53BE7B5E-72D5-124F-BF4C-92FEA99E2F3D}" destId="{84AFFED2-FD23-F045-A431-D9849F3A4C1E}" srcOrd="6" destOrd="0" presId="urn:microsoft.com/office/officeart/2005/8/layout/lProcess2"/>
    <dgm:cxn modelId="{029732C3-F8FF-D64E-B693-5AD38F98D385}" type="presParOf" srcId="{FCEDD7E9-E075-EF4E-9A3C-75850B2BAE0C}" destId="{BADC36E5-4669-1042-8622-891A85EC7FB8}" srcOrd="1" destOrd="0" presId="urn:microsoft.com/office/officeart/2005/8/layout/lProcess2"/>
    <dgm:cxn modelId="{94F42488-F4A7-A740-AB63-8D50F797702B}" type="presParOf" srcId="{FCEDD7E9-E075-EF4E-9A3C-75850B2BAE0C}" destId="{78C05F96-9452-974E-835F-F32A22EFE760}" srcOrd="2" destOrd="0" presId="urn:microsoft.com/office/officeart/2005/8/layout/lProcess2"/>
    <dgm:cxn modelId="{5898F0C9-9BF8-4541-A921-09372F7FFD66}" type="presParOf" srcId="{78C05F96-9452-974E-835F-F32A22EFE760}" destId="{9D4B22DC-0D06-8147-A7A2-0C230B69B813}" srcOrd="0" destOrd="0" presId="urn:microsoft.com/office/officeart/2005/8/layout/lProcess2"/>
    <dgm:cxn modelId="{C9F47BCC-5FB7-FD48-846B-B4A30AF76F00}" type="presParOf" srcId="{78C05F96-9452-974E-835F-F32A22EFE760}" destId="{231CA660-87ED-944B-9B06-C0E9954C0669}" srcOrd="1" destOrd="0" presId="urn:microsoft.com/office/officeart/2005/8/layout/lProcess2"/>
    <dgm:cxn modelId="{FB8D65A3-6A84-B84E-9A28-A17E2E4777E5}" type="presParOf" srcId="{78C05F96-9452-974E-835F-F32A22EFE760}" destId="{8500DE72-C756-4342-AEEC-CFC8D9803FDB}" srcOrd="2" destOrd="0" presId="urn:microsoft.com/office/officeart/2005/8/layout/lProcess2"/>
    <dgm:cxn modelId="{7A428BCA-A165-2740-A6B3-1794E9326FBB}" type="presParOf" srcId="{8500DE72-C756-4342-AEEC-CFC8D9803FDB}" destId="{3C01A6DA-A79B-5044-93F4-9E8292526438}" srcOrd="0" destOrd="0" presId="urn:microsoft.com/office/officeart/2005/8/layout/lProcess2"/>
    <dgm:cxn modelId="{BA810C2C-254A-1E4E-A338-6DEBD8CAA267}" type="presParOf" srcId="{3C01A6DA-A79B-5044-93F4-9E8292526438}" destId="{06EBF108-2F7C-1841-8D25-A13B9C70F36A}" srcOrd="0" destOrd="0" presId="urn:microsoft.com/office/officeart/2005/8/layout/lProcess2"/>
    <dgm:cxn modelId="{C7417FB9-6374-8142-8191-CCC7549858A1}" type="presParOf" srcId="{3C01A6DA-A79B-5044-93F4-9E8292526438}" destId="{71E376C0-BFAE-524F-9092-08B98E61EFC5}" srcOrd="1" destOrd="0" presId="urn:microsoft.com/office/officeart/2005/8/layout/lProcess2"/>
    <dgm:cxn modelId="{1010A461-FC29-6B4D-AA0B-C2CBBE7E9574}" type="presParOf" srcId="{3C01A6DA-A79B-5044-93F4-9E8292526438}" destId="{E56926C6-4A4F-2944-AAFC-B3BEFF367F97}" srcOrd="2" destOrd="0" presId="urn:microsoft.com/office/officeart/2005/8/layout/lProcess2"/>
    <dgm:cxn modelId="{3FB7CFE8-EF48-084B-A969-CABC44CAFFA4}" type="presParOf" srcId="{3C01A6DA-A79B-5044-93F4-9E8292526438}" destId="{9D173724-1352-CC4E-B61E-477A97551C80}" srcOrd="3" destOrd="0" presId="urn:microsoft.com/office/officeart/2005/8/layout/lProcess2"/>
    <dgm:cxn modelId="{53010E6D-C82A-EB4F-A837-2E9657E18D27}" type="presParOf" srcId="{3C01A6DA-A79B-5044-93F4-9E8292526438}" destId="{85AD6D48-372A-C440-8999-A160CDECEA82}" srcOrd="4" destOrd="0" presId="urn:microsoft.com/office/officeart/2005/8/layout/lProcess2"/>
    <dgm:cxn modelId="{AD503B44-5B6D-6644-8911-468ED64C6562}" type="presParOf" srcId="{3C01A6DA-A79B-5044-93F4-9E8292526438}" destId="{E2F59387-E70B-0E45-8251-F3C41A520D6C}" srcOrd="5" destOrd="0" presId="urn:microsoft.com/office/officeart/2005/8/layout/lProcess2"/>
    <dgm:cxn modelId="{EDAEF5BA-5204-634F-8967-B22CAFBC3B6F}" type="presParOf" srcId="{3C01A6DA-A79B-5044-93F4-9E8292526438}" destId="{23FC7FF5-6073-D241-AD94-134C9F5B4096}" srcOrd="6" destOrd="0" presId="urn:microsoft.com/office/officeart/2005/8/layout/lProcess2"/>
    <dgm:cxn modelId="{AFC6DE27-4FF6-7945-A5CA-40145D514B10}" type="presParOf" srcId="{FCEDD7E9-E075-EF4E-9A3C-75850B2BAE0C}" destId="{9DD8AFB8-6D1E-9243-BBB5-2B8E48B3F36B}" srcOrd="3" destOrd="0" presId="urn:microsoft.com/office/officeart/2005/8/layout/lProcess2"/>
    <dgm:cxn modelId="{C5CBBCE6-F4D2-7E48-8EA5-27644F3DFC9E}" type="presParOf" srcId="{FCEDD7E9-E075-EF4E-9A3C-75850B2BAE0C}" destId="{78C33A7C-E3F8-F641-A8E6-FAC9980B39A4}" srcOrd="4" destOrd="0" presId="urn:microsoft.com/office/officeart/2005/8/layout/lProcess2"/>
    <dgm:cxn modelId="{D4A20696-39A3-2745-B4C9-489B23A890BB}" type="presParOf" srcId="{78C33A7C-E3F8-F641-A8E6-FAC9980B39A4}" destId="{E11052B5-A419-6547-8A50-C74D0101508B}" srcOrd="0" destOrd="0" presId="urn:microsoft.com/office/officeart/2005/8/layout/lProcess2"/>
    <dgm:cxn modelId="{B149168A-A4DC-6443-93A6-D9190082FB9D}" type="presParOf" srcId="{78C33A7C-E3F8-F641-A8E6-FAC9980B39A4}" destId="{E59D70A6-C6C5-AE4E-8602-5A69B6888995}" srcOrd="1" destOrd="0" presId="urn:microsoft.com/office/officeart/2005/8/layout/lProcess2"/>
    <dgm:cxn modelId="{DA35F287-6588-2B43-B76F-794D6AB60F50}" type="presParOf" srcId="{78C33A7C-E3F8-F641-A8E6-FAC9980B39A4}" destId="{4C9CDCCF-B7FF-B546-803E-B05E472AEC6D}" srcOrd="2" destOrd="0" presId="urn:microsoft.com/office/officeart/2005/8/layout/lProcess2"/>
    <dgm:cxn modelId="{19028DD6-DA3A-E049-AA80-0824A6B2BA7D}" type="presParOf" srcId="{4C9CDCCF-B7FF-B546-803E-B05E472AEC6D}" destId="{01902646-7B3D-FB4D-AD59-9AE1D224BA58}" srcOrd="0" destOrd="0" presId="urn:microsoft.com/office/officeart/2005/8/layout/lProcess2"/>
    <dgm:cxn modelId="{7B8A6238-CAEB-E542-997D-3336AC24B580}" type="presParOf" srcId="{01902646-7B3D-FB4D-AD59-9AE1D224BA58}" destId="{92B5213C-780B-1F48-8B1A-9687047DF3CA}" srcOrd="0" destOrd="0" presId="urn:microsoft.com/office/officeart/2005/8/layout/lProcess2"/>
    <dgm:cxn modelId="{576CBF1E-8BFB-3E41-B798-F27A08CDD884}" type="presParOf" srcId="{01902646-7B3D-FB4D-AD59-9AE1D224BA58}" destId="{62B453BB-602B-A14A-AF38-07B95C1A5CCE}" srcOrd="1" destOrd="0" presId="urn:microsoft.com/office/officeart/2005/8/layout/lProcess2"/>
    <dgm:cxn modelId="{7C689618-194B-1748-9AC7-7362315DBC34}" type="presParOf" srcId="{01902646-7B3D-FB4D-AD59-9AE1D224BA58}" destId="{C83609C1-361F-8644-9030-14C625250268}" srcOrd="2" destOrd="0" presId="urn:microsoft.com/office/officeart/2005/8/layout/lProcess2"/>
    <dgm:cxn modelId="{81147848-A89E-1244-B689-819F9C1C20ED}" type="presParOf" srcId="{01902646-7B3D-FB4D-AD59-9AE1D224BA58}" destId="{745C73FB-1C43-5346-85AA-A2F2467EBE51}" srcOrd="3" destOrd="0" presId="urn:microsoft.com/office/officeart/2005/8/layout/lProcess2"/>
    <dgm:cxn modelId="{2F0493B1-212B-9C45-8C31-383C083CC36A}" type="presParOf" srcId="{01902646-7B3D-FB4D-AD59-9AE1D224BA58}" destId="{30B454F7-512B-A540-998F-35454C3C319A}" srcOrd="4" destOrd="0" presId="urn:microsoft.com/office/officeart/2005/8/layout/lProcess2"/>
    <dgm:cxn modelId="{E7887181-4BEC-E34D-BECA-2395B5A59555}" type="presParOf" srcId="{FCEDD7E9-E075-EF4E-9A3C-75850B2BAE0C}" destId="{6B7850A7-44CB-7142-8F68-45D0A9B5F408}" srcOrd="5" destOrd="0" presId="urn:microsoft.com/office/officeart/2005/8/layout/lProcess2"/>
    <dgm:cxn modelId="{9FB416C0-2383-DF4F-B36D-B82A8BBD84FB}" type="presParOf" srcId="{FCEDD7E9-E075-EF4E-9A3C-75850B2BAE0C}" destId="{0345B503-FF95-BB4F-939C-D303F4B4787E}" srcOrd="6" destOrd="0" presId="urn:microsoft.com/office/officeart/2005/8/layout/lProcess2"/>
    <dgm:cxn modelId="{F45C61DC-02CB-E94F-AB2A-D822CE661A2C}" type="presParOf" srcId="{0345B503-FF95-BB4F-939C-D303F4B4787E}" destId="{038BC7FC-905E-E347-BE88-B3A3CBAD2DA6}" srcOrd="0" destOrd="0" presId="urn:microsoft.com/office/officeart/2005/8/layout/lProcess2"/>
    <dgm:cxn modelId="{D4A7527E-ED9F-E246-9859-84AD685A2D14}" type="presParOf" srcId="{0345B503-FF95-BB4F-939C-D303F4B4787E}" destId="{BE0C6117-FE39-6A4B-BB29-EE3CA93E09DF}" srcOrd="1" destOrd="0" presId="urn:microsoft.com/office/officeart/2005/8/layout/lProcess2"/>
    <dgm:cxn modelId="{B041281F-EBEC-7D48-8E1E-E7FD6AD51799}" type="presParOf" srcId="{0345B503-FF95-BB4F-939C-D303F4B4787E}" destId="{D98F66D8-E749-B547-A57E-8922704E3637}" srcOrd="2" destOrd="0" presId="urn:microsoft.com/office/officeart/2005/8/layout/lProcess2"/>
    <dgm:cxn modelId="{770C2815-D1BE-9049-A4E5-785EB11EB189}" type="presParOf" srcId="{D98F66D8-E749-B547-A57E-8922704E3637}" destId="{EA7E825A-51A9-634A-877D-3BD6896BBC25}" srcOrd="0" destOrd="0" presId="urn:microsoft.com/office/officeart/2005/8/layout/lProcess2"/>
    <dgm:cxn modelId="{C6DD1076-05EC-F34B-B9D6-964A11EE19EA}" type="presParOf" srcId="{EA7E825A-51A9-634A-877D-3BD6896BBC25}" destId="{70B7A7E8-F31B-BF43-8917-2DFBE0288B56}" srcOrd="0" destOrd="0" presId="urn:microsoft.com/office/officeart/2005/8/layout/lProcess2"/>
    <dgm:cxn modelId="{D4B76121-3D5B-2F42-B22D-6DA54E7C40AD}" type="presParOf" srcId="{EA7E825A-51A9-634A-877D-3BD6896BBC25}" destId="{C75DA3BB-F3AF-FA46-B1F1-8EFC2BC21805}" srcOrd="1" destOrd="0" presId="urn:microsoft.com/office/officeart/2005/8/layout/lProcess2"/>
    <dgm:cxn modelId="{FD747307-2A4B-204C-8259-E4FDA406C0E7}" type="presParOf" srcId="{EA7E825A-51A9-634A-877D-3BD6896BBC25}" destId="{DA3FD695-66F3-6C4C-9399-A431DC8BF464}" srcOrd="2" destOrd="0" presId="urn:microsoft.com/office/officeart/2005/8/layout/lProcess2"/>
    <dgm:cxn modelId="{72D6AB52-AE42-FF46-BE42-241C4A8C5DB9}" type="presParOf" srcId="{EA7E825A-51A9-634A-877D-3BD6896BBC25}" destId="{3FA212D3-6537-4046-8B7A-FD80E8495495}" srcOrd="3" destOrd="0" presId="urn:microsoft.com/office/officeart/2005/8/layout/lProcess2"/>
    <dgm:cxn modelId="{D88C93F1-B63D-7349-A30C-1C9BDFCC09AB}" type="presParOf" srcId="{EA7E825A-51A9-634A-877D-3BD6896BBC25}" destId="{CECF7002-A96A-FD4F-A1EC-EA0E84268F74}" srcOrd="4" destOrd="0" presId="urn:microsoft.com/office/officeart/2005/8/layout/lProcess2"/>
    <dgm:cxn modelId="{4397A826-6EDE-A843-BE91-CD06AD5F38EC}" type="presParOf" srcId="{EA7E825A-51A9-634A-877D-3BD6896BBC25}" destId="{829A3501-4FB6-3B4D-B314-F206FD66B7CB}" srcOrd="5" destOrd="0" presId="urn:microsoft.com/office/officeart/2005/8/layout/lProcess2"/>
    <dgm:cxn modelId="{A3F12A10-EDB8-6E42-92D6-343675E32407}" type="presParOf" srcId="{EA7E825A-51A9-634A-877D-3BD6896BBC25}" destId="{7E1A085B-A308-EB43-9476-8AFC24F91812}"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397-42C1-C840-8390-F7283773FEAD}">
      <dsp:nvSpPr>
        <dsp:cNvPr id="0" name=""/>
        <dsp:cNvSpPr/>
      </dsp:nvSpPr>
      <dsp:spPr>
        <a:xfrm>
          <a:off x="2867" y="0"/>
          <a:ext cx="2813591" cy="428068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i="1" kern="1200" dirty="0">
              <a:solidFill>
                <a:srgbClr val="002060"/>
              </a:solidFill>
            </a:rPr>
            <a:t>Platform</a:t>
          </a:r>
          <a:endParaRPr lang="en-US" sz="4000" i="1" kern="1200" dirty="0">
            <a:solidFill>
              <a:srgbClr val="002060"/>
            </a:solidFill>
          </a:endParaRPr>
        </a:p>
      </dsp:txBody>
      <dsp:txXfrm>
        <a:off x="2867" y="0"/>
        <a:ext cx="2813591" cy="1284205"/>
      </dsp:txXfrm>
    </dsp:sp>
    <dsp:sp modelId="{18F152A5-F7CD-0049-9168-8E635FCF4345}">
      <dsp:nvSpPr>
        <dsp:cNvPr id="0" name=""/>
        <dsp:cNvSpPr/>
      </dsp:nvSpPr>
      <dsp:spPr>
        <a:xfrm>
          <a:off x="284226" y="1284310"/>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System Ownership</a:t>
          </a:r>
        </a:p>
      </dsp:txBody>
      <dsp:txXfrm>
        <a:off x="302491" y="1302575"/>
        <a:ext cx="2214342" cy="587074"/>
      </dsp:txXfrm>
    </dsp:sp>
    <dsp:sp modelId="{41900139-8623-9546-BE6E-435C93719FB1}">
      <dsp:nvSpPr>
        <dsp:cNvPr id="0" name=""/>
        <dsp:cNvSpPr/>
      </dsp:nvSpPr>
      <dsp:spPr>
        <a:xfrm>
          <a:off x="284226" y="2003854"/>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Validation and Change Control</a:t>
          </a:r>
        </a:p>
      </dsp:txBody>
      <dsp:txXfrm>
        <a:off x="302491" y="2022119"/>
        <a:ext cx="2214342" cy="587074"/>
      </dsp:txXfrm>
    </dsp:sp>
    <dsp:sp modelId="{9A7EE352-5F5D-3D4B-A637-FF76E437A38B}">
      <dsp:nvSpPr>
        <dsp:cNvPr id="0" name=""/>
        <dsp:cNvSpPr/>
      </dsp:nvSpPr>
      <dsp:spPr>
        <a:xfrm>
          <a:off x="284226" y="2723398"/>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Managing Vault Releases</a:t>
          </a:r>
        </a:p>
      </dsp:txBody>
      <dsp:txXfrm>
        <a:off x="302491" y="2741663"/>
        <a:ext cx="2214342" cy="587074"/>
      </dsp:txXfrm>
    </dsp:sp>
    <dsp:sp modelId="{84AFFED2-FD23-F045-A431-D9849F3A4C1E}">
      <dsp:nvSpPr>
        <dsp:cNvPr id="0" name=""/>
        <dsp:cNvSpPr/>
      </dsp:nvSpPr>
      <dsp:spPr>
        <a:xfrm>
          <a:off x="284226" y="3442942"/>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Training</a:t>
          </a:r>
        </a:p>
      </dsp:txBody>
      <dsp:txXfrm>
        <a:off x="302491" y="3461207"/>
        <a:ext cx="2214342" cy="587074"/>
      </dsp:txXfrm>
    </dsp:sp>
    <dsp:sp modelId="{9D4B22DC-0D06-8147-A7A2-0C230B69B813}">
      <dsp:nvSpPr>
        <dsp:cNvPr id="0" name=""/>
        <dsp:cNvSpPr/>
      </dsp:nvSpPr>
      <dsp:spPr>
        <a:xfrm>
          <a:off x="3027477" y="0"/>
          <a:ext cx="2813591" cy="428068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i="1" kern="1200" dirty="0">
              <a:solidFill>
                <a:srgbClr val="002060"/>
              </a:solidFill>
            </a:rPr>
            <a:t>Submissions</a:t>
          </a:r>
          <a:endParaRPr lang="en-US" sz="4000" i="1" kern="1200" dirty="0">
            <a:solidFill>
              <a:srgbClr val="002060"/>
            </a:solidFill>
          </a:endParaRPr>
        </a:p>
      </dsp:txBody>
      <dsp:txXfrm>
        <a:off x="3027477" y="0"/>
        <a:ext cx="2813591" cy="1284205"/>
      </dsp:txXfrm>
    </dsp:sp>
    <dsp:sp modelId="{06EBF108-2F7C-1841-8D25-A13B9C70F36A}">
      <dsp:nvSpPr>
        <dsp:cNvPr id="0" name=""/>
        <dsp:cNvSpPr/>
      </dsp:nvSpPr>
      <dsp:spPr>
        <a:xfrm>
          <a:off x="3308836" y="1284310"/>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Document Management</a:t>
          </a:r>
        </a:p>
      </dsp:txBody>
      <dsp:txXfrm>
        <a:off x="3327101" y="1302575"/>
        <a:ext cx="2214342" cy="587074"/>
      </dsp:txXfrm>
    </dsp:sp>
    <dsp:sp modelId="{E56926C6-4A4F-2944-AAFC-B3BEFF367F97}">
      <dsp:nvSpPr>
        <dsp:cNvPr id="0" name=""/>
        <dsp:cNvSpPr/>
      </dsp:nvSpPr>
      <dsp:spPr>
        <a:xfrm>
          <a:off x="3308836" y="2003854"/>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Submission Content Planning</a:t>
          </a:r>
        </a:p>
      </dsp:txBody>
      <dsp:txXfrm>
        <a:off x="3327101" y="2022119"/>
        <a:ext cx="2214342" cy="587074"/>
      </dsp:txXfrm>
    </dsp:sp>
    <dsp:sp modelId="{85AD6D48-372A-C440-8999-A160CDECEA82}">
      <dsp:nvSpPr>
        <dsp:cNvPr id="0" name=""/>
        <dsp:cNvSpPr/>
      </dsp:nvSpPr>
      <dsp:spPr>
        <a:xfrm>
          <a:off x="3308836" y="2723398"/>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Health Authority Interactions</a:t>
          </a:r>
        </a:p>
      </dsp:txBody>
      <dsp:txXfrm>
        <a:off x="3327101" y="2741663"/>
        <a:ext cx="2214342" cy="587074"/>
      </dsp:txXfrm>
    </dsp:sp>
    <dsp:sp modelId="{23FC7FF5-6073-D241-AD94-134C9F5B4096}">
      <dsp:nvSpPr>
        <dsp:cNvPr id="0" name=""/>
        <dsp:cNvSpPr/>
      </dsp:nvSpPr>
      <dsp:spPr>
        <a:xfrm>
          <a:off x="3308836" y="3442942"/>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Reports and Dashboards</a:t>
          </a:r>
        </a:p>
      </dsp:txBody>
      <dsp:txXfrm>
        <a:off x="3327101" y="3461207"/>
        <a:ext cx="2214342" cy="587074"/>
      </dsp:txXfrm>
    </dsp:sp>
    <dsp:sp modelId="{E11052B5-A419-6547-8A50-C74D0101508B}">
      <dsp:nvSpPr>
        <dsp:cNvPr id="0" name=""/>
        <dsp:cNvSpPr/>
      </dsp:nvSpPr>
      <dsp:spPr>
        <a:xfrm>
          <a:off x="6052088" y="0"/>
          <a:ext cx="2813591" cy="428068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i="1" kern="1200" dirty="0">
              <a:solidFill>
                <a:srgbClr val="002060"/>
              </a:solidFill>
            </a:rPr>
            <a:t>QualityDocs</a:t>
          </a:r>
          <a:endParaRPr lang="en-US" sz="4000" i="1" kern="1200" dirty="0">
            <a:solidFill>
              <a:srgbClr val="002060"/>
            </a:solidFill>
          </a:endParaRPr>
        </a:p>
      </dsp:txBody>
      <dsp:txXfrm>
        <a:off x="6052088" y="0"/>
        <a:ext cx="2813591" cy="1284205"/>
      </dsp:txXfrm>
    </dsp:sp>
    <dsp:sp modelId="{92B5213C-780B-1F48-8B1A-9687047DF3CA}">
      <dsp:nvSpPr>
        <dsp:cNvPr id="0" name=""/>
        <dsp:cNvSpPr/>
      </dsp:nvSpPr>
      <dsp:spPr>
        <a:xfrm>
          <a:off x="6333447" y="1284571"/>
          <a:ext cx="2250872" cy="840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Controlled Document Management</a:t>
          </a:r>
        </a:p>
      </dsp:txBody>
      <dsp:txXfrm>
        <a:off x="6358079" y="1309203"/>
        <a:ext cx="2201608" cy="791719"/>
      </dsp:txXfrm>
    </dsp:sp>
    <dsp:sp modelId="{C83609C1-361F-8644-9030-14C625250268}">
      <dsp:nvSpPr>
        <dsp:cNvPr id="0" name=""/>
        <dsp:cNvSpPr/>
      </dsp:nvSpPr>
      <dsp:spPr>
        <a:xfrm>
          <a:off x="6333447" y="2254937"/>
          <a:ext cx="2250872" cy="840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err="1"/>
            <a:t>ItoF</a:t>
          </a:r>
          <a:r>
            <a:rPr lang="en-US" sz="1700" kern="1200" dirty="0"/>
            <a:t> and </a:t>
          </a:r>
          <a:r>
            <a:rPr lang="en-US" sz="1700" kern="1200" dirty="0" err="1"/>
            <a:t>DtoA</a:t>
          </a:r>
          <a:r>
            <a:rPr lang="en-US" sz="1700" kern="1200" dirty="0"/>
            <a:t> Document Management</a:t>
          </a:r>
        </a:p>
      </dsp:txBody>
      <dsp:txXfrm>
        <a:off x="6358079" y="2279569"/>
        <a:ext cx="2201608" cy="791719"/>
      </dsp:txXfrm>
    </dsp:sp>
    <dsp:sp modelId="{30B454F7-512B-A540-998F-35454C3C319A}">
      <dsp:nvSpPr>
        <dsp:cNvPr id="0" name=""/>
        <dsp:cNvSpPr/>
      </dsp:nvSpPr>
      <dsp:spPr>
        <a:xfrm>
          <a:off x="6333447" y="3225302"/>
          <a:ext cx="2250872" cy="840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Reports and Dashboards</a:t>
          </a:r>
        </a:p>
      </dsp:txBody>
      <dsp:txXfrm>
        <a:off x="6358079" y="3249934"/>
        <a:ext cx="2201608" cy="791719"/>
      </dsp:txXfrm>
    </dsp:sp>
    <dsp:sp modelId="{038BC7FC-905E-E347-BE88-B3A3CBAD2DA6}">
      <dsp:nvSpPr>
        <dsp:cNvPr id="0" name=""/>
        <dsp:cNvSpPr/>
      </dsp:nvSpPr>
      <dsp:spPr>
        <a:xfrm>
          <a:off x="9076698" y="0"/>
          <a:ext cx="2813591" cy="428068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i="1" kern="1200" dirty="0">
              <a:solidFill>
                <a:srgbClr val="002060"/>
              </a:solidFill>
            </a:rPr>
            <a:t>eTMF</a:t>
          </a:r>
        </a:p>
      </dsp:txBody>
      <dsp:txXfrm>
        <a:off x="9076698" y="0"/>
        <a:ext cx="2813591" cy="1284205"/>
      </dsp:txXfrm>
    </dsp:sp>
    <dsp:sp modelId="{70B7A7E8-F31B-BF43-8917-2DFBE0288B56}">
      <dsp:nvSpPr>
        <dsp:cNvPr id="0" name=""/>
        <dsp:cNvSpPr/>
      </dsp:nvSpPr>
      <dsp:spPr>
        <a:xfrm>
          <a:off x="9358057" y="1284310"/>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Document Contribution</a:t>
          </a:r>
        </a:p>
      </dsp:txBody>
      <dsp:txXfrm>
        <a:off x="9376322" y="1302575"/>
        <a:ext cx="2214342" cy="587074"/>
      </dsp:txXfrm>
    </dsp:sp>
    <dsp:sp modelId="{DA3FD695-66F3-6C4C-9399-A431DC8BF464}">
      <dsp:nvSpPr>
        <dsp:cNvPr id="0" name=""/>
        <dsp:cNvSpPr/>
      </dsp:nvSpPr>
      <dsp:spPr>
        <a:xfrm>
          <a:off x="9358057" y="2003854"/>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Document QC</a:t>
          </a:r>
        </a:p>
      </dsp:txBody>
      <dsp:txXfrm>
        <a:off x="9376322" y="2022119"/>
        <a:ext cx="2214342" cy="587074"/>
      </dsp:txXfrm>
    </dsp:sp>
    <dsp:sp modelId="{CECF7002-A96A-FD4F-A1EC-EA0E84268F74}">
      <dsp:nvSpPr>
        <dsp:cNvPr id="0" name=""/>
        <dsp:cNvSpPr/>
      </dsp:nvSpPr>
      <dsp:spPr>
        <a:xfrm>
          <a:off x="9358057" y="2723398"/>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EDLs and Milestones</a:t>
          </a:r>
        </a:p>
      </dsp:txBody>
      <dsp:txXfrm>
        <a:off x="9376322" y="2741663"/>
        <a:ext cx="2214342" cy="587074"/>
      </dsp:txXfrm>
    </dsp:sp>
    <dsp:sp modelId="{7E1A085B-A308-EB43-9476-8AFC24F91812}">
      <dsp:nvSpPr>
        <dsp:cNvPr id="0" name=""/>
        <dsp:cNvSpPr/>
      </dsp:nvSpPr>
      <dsp:spPr>
        <a:xfrm>
          <a:off x="9358057" y="3442942"/>
          <a:ext cx="2250872" cy="6236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Reports and Dashboards</a:t>
          </a:r>
        </a:p>
      </dsp:txBody>
      <dsp:txXfrm>
        <a:off x="9376322" y="3461207"/>
        <a:ext cx="2214342" cy="58707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10F0D-1FD1-A549-94AE-1295C256F2FE}"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83583-8C46-FF4D-921A-E083F80A3AB8}" type="slidenum">
              <a:rPr lang="en-US" smtClean="0"/>
              <a:t>‹#›</a:t>
            </a:fld>
            <a:endParaRPr lang="en-US"/>
          </a:p>
        </p:txBody>
      </p:sp>
    </p:spTree>
    <p:extLst>
      <p:ext uri="{BB962C8B-B14F-4D97-AF65-F5344CB8AC3E}">
        <p14:creationId xmlns:p14="http://schemas.microsoft.com/office/powerpoint/2010/main" val="199412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06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C83583-8C46-FF4D-921A-E083F80A3AB8}" type="slidenum">
              <a:rPr lang="en-US" smtClean="0"/>
              <a:t>12</a:t>
            </a:fld>
            <a:endParaRPr lang="en-US"/>
          </a:p>
        </p:txBody>
      </p:sp>
    </p:spTree>
    <p:extLst>
      <p:ext uri="{BB962C8B-B14F-4D97-AF65-F5344CB8AC3E}">
        <p14:creationId xmlns:p14="http://schemas.microsoft.com/office/powerpoint/2010/main" val="329635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83583-8C46-FF4D-921A-E083F80A3AB8}" type="slidenum">
              <a:rPr lang="en-US" smtClean="0"/>
              <a:t>15</a:t>
            </a:fld>
            <a:endParaRPr lang="en-US"/>
          </a:p>
        </p:txBody>
      </p:sp>
    </p:spTree>
    <p:extLst>
      <p:ext uri="{BB962C8B-B14F-4D97-AF65-F5344CB8AC3E}">
        <p14:creationId xmlns:p14="http://schemas.microsoft.com/office/powerpoint/2010/main" val="1739153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83583-8C46-FF4D-921A-E083F80A3AB8}" type="slidenum">
              <a:rPr lang="en-US" smtClean="0"/>
              <a:t>17</a:t>
            </a:fld>
            <a:endParaRPr lang="en-US"/>
          </a:p>
        </p:txBody>
      </p:sp>
    </p:spTree>
    <p:extLst>
      <p:ext uri="{BB962C8B-B14F-4D97-AF65-F5344CB8AC3E}">
        <p14:creationId xmlns:p14="http://schemas.microsoft.com/office/powerpoint/2010/main" val="300589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B0DA6-2245-4E70-A5D2-7EE159DB25F7}" type="slidenum">
              <a:rPr lang="en-US" smtClean="0"/>
              <a:pPr/>
              <a:t>2</a:t>
            </a:fld>
            <a:endParaRPr lang="en-US"/>
          </a:p>
        </p:txBody>
      </p:sp>
    </p:spTree>
    <p:extLst>
      <p:ext uri="{BB962C8B-B14F-4D97-AF65-F5344CB8AC3E}">
        <p14:creationId xmlns:p14="http://schemas.microsoft.com/office/powerpoint/2010/main" val="363895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458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C83583-8C46-FF4D-921A-E083F80A3AB8}" type="slidenum">
              <a:rPr lang="en-US" smtClean="0"/>
              <a:t>29</a:t>
            </a:fld>
            <a:endParaRPr lang="en-US"/>
          </a:p>
        </p:txBody>
      </p:sp>
    </p:spTree>
    <p:extLst>
      <p:ext uri="{BB962C8B-B14F-4D97-AF65-F5344CB8AC3E}">
        <p14:creationId xmlns:p14="http://schemas.microsoft.com/office/powerpoint/2010/main" val="232810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302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27177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392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745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331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3</a:t>
            </a:fld>
            <a:endParaRPr lang="en-US"/>
          </a:p>
        </p:txBody>
      </p:sp>
    </p:spTree>
    <p:extLst>
      <p:ext uri="{BB962C8B-B14F-4D97-AF65-F5344CB8AC3E}">
        <p14:creationId xmlns:p14="http://schemas.microsoft.com/office/powerpoint/2010/main" val="1453018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5661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4161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5317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165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83583-8C46-FF4D-921A-E083F80A3AB8}" type="slidenum">
              <a:rPr lang="en-US" smtClean="0"/>
              <a:t>40</a:t>
            </a:fld>
            <a:endParaRPr lang="en-US"/>
          </a:p>
        </p:txBody>
      </p:sp>
    </p:spTree>
    <p:extLst>
      <p:ext uri="{BB962C8B-B14F-4D97-AF65-F5344CB8AC3E}">
        <p14:creationId xmlns:p14="http://schemas.microsoft.com/office/powerpoint/2010/main" val="2512868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1199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708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7257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4FF51DB6-9766-45D9-9D9B-77298589ED39}" type="slidenum">
              <a:rPr lang="en-US" smtClean="0"/>
              <a:t>4</a:t>
            </a:fld>
            <a:endParaRPr lang="en-US"/>
          </a:p>
        </p:txBody>
      </p:sp>
    </p:spTree>
    <p:extLst>
      <p:ext uri="{BB962C8B-B14F-4D97-AF65-F5344CB8AC3E}">
        <p14:creationId xmlns:p14="http://schemas.microsoft.com/office/powerpoint/2010/main" val="2011868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4322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4322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7328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00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4901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effectLst/>
                <a:latin typeface="Verdana" panose="020B0604030504040204" pitchFamily="34" charset="0"/>
                <a:ea typeface="Calibri" panose="020F0502020204030204" pitchFamily="34" charset="0"/>
                <a:cs typeface="Calibri" panose="020F0502020204030204" pitchFamily="34" charset="0"/>
              </a:rPr>
              <a:t>One of the difficulties of taking advantage of the QR Code feature is having to switch out of Station Manager into another application in order to read QR Codes. While iOS users can switch to the camera app, it’s a bit worse for Android users because they also have to install a QR Code reader application on their devices since the native Android camera app doesn’t support reading QR Codes.</a:t>
            </a: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6876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p7: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6313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508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A63F4-4F87-1E4D-861A-FC3C46E59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2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a:t>
            </a:fld>
            <a:endParaRPr lang="en-US"/>
          </a:p>
        </p:txBody>
      </p:sp>
    </p:spTree>
    <p:extLst>
      <p:ext uri="{BB962C8B-B14F-4D97-AF65-F5344CB8AC3E}">
        <p14:creationId xmlns:p14="http://schemas.microsoft.com/office/powerpoint/2010/main" val="1944122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780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04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6874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12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316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687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1255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289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0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83583-8C46-FF4D-921A-E083F80A3AB8}" type="slidenum">
              <a:rPr lang="en-US" smtClean="0"/>
              <a:t>7</a:t>
            </a:fld>
            <a:endParaRPr lang="en-US"/>
          </a:p>
        </p:txBody>
      </p:sp>
    </p:spTree>
    <p:extLst>
      <p:ext uri="{BB962C8B-B14F-4D97-AF65-F5344CB8AC3E}">
        <p14:creationId xmlns:p14="http://schemas.microsoft.com/office/powerpoint/2010/main" val="402212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8</a:t>
            </a:fld>
            <a:endParaRPr lang="en-US"/>
          </a:p>
        </p:txBody>
      </p:sp>
    </p:spTree>
    <p:extLst>
      <p:ext uri="{BB962C8B-B14F-4D97-AF65-F5344CB8AC3E}">
        <p14:creationId xmlns:p14="http://schemas.microsoft.com/office/powerpoint/2010/main" val="383362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278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dk2"/>
        </a:solidFill>
        <a:effectLst/>
      </p:bgPr>
    </p:bg>
    <p:spTree>
      <p:nvGrpSpPr>
        <p:cNvPr id="1" name="Shape 17"/>
        <p:cNvGrpSpPr/>
        <p:nvPr/>
      </p:nvGrpSpPr>
      <p:grpSpPr>
        <a:xfrm>
          <a:off x="0" y="0"/>
          <a:ext cx="0" cy="0"/>
          <a:chOff x="0" y="0"/>
          <a:chExt cx="0" cy="0"/>
        </a:xfrm>
      </p:grpSpPr>
      <p:sp>
        <p:nvSpPr>
          <p:cNvPr id="18" name="Google Shape;18;p26"/>
          <p:cNvSpPr txBox="1">
            <a:spLocks noGrp="1"/>
          </p:cNvSpPr>
          <p:nvPr>
            <p:ph type="ctrTitle"/>
          </p:nvPr>
        </p:nvSpPr>
        <p:spPr>
          <a:xfrm>
            <a:off x="1524000" y="1092222"/>
            <a:ext cx="9144000" cy="2299052"/>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chemeClr val="lt1"/>
              </a:buClr>
              <a:buSzPts val="6000"/>
              <a:buFont typeface="Calibri"/>
              <a:buNone/>
              <a:defRPr sz="6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805543" y="3391274"/>
            <a:ext cx="10580914" cy="892630"/>
          </a:xfrm>
          <a:prstGeom prst="rect">
            <a:avLst/>
          </a:prstGeom>
          <a:noFill/>
          <a:ln>
            <a:noFill/>
          </a:ln>
        </p:spPr>
        <p:txBody>
          <a:bodyPr spcFirstLastPara="1" wrap="square" lIns="91425" tIns="45700" rIns="91425" bIns="45700" anchor="t" anchorCtr="0">
            <a:normAutofit/>
          </a:bodyPr>
          <a:lstStyle>
            <a:lvl1pPr lvl="0" algn="ctr">
              <a:lnSpc>
                <a:spcPct val="80000"/>
              </a:lnSpc>
              <a:spcBef>
                <a:spcPts val="1000"/>
              </a:spcBef>
              <a:spcAft>
                <a:spcPts val="0"/>
              </a:spcAft>
              <a:buSzPts val="4000"/>
              <a:buNone/>
              <a:defRPr sz="4000">
                <a:solidFill>
                  <a:srgbClr val="FEEBD0"/>
                </a:solidFill>
                <a:latin typeface="Calibri"/>
                <a:ea typeface="Calibri"/>
                <a:cs typeface="Calibri"/>
                <a:sym typeface="Calibri"/>
              </a:defRPr>
            </a:lvl1pPr>
            <a:lvl2pPr lvl="1" algn="ctr">
              <a:lnSpc>
                <a:spcPct val="80000"/>
              </a:lnSpc>
              <a:spcBef>
                <a:spcPts val="600"/>
              </a:spcBef>
              <a:spcAft>
                <a:spcPts val="0"/>
              </a:spcAft>
              <a:buClr>
                <a:srgbClr val="4A4B4E"/>
              </a:buClr>
              <a:buSzPts val="2000"/>
              <a:buNone/>
              <a:defRPr sz="2000"/>
            </a:lvl2pPr>
            <a:lvl3pPr lvl="2" algn="ctr">
              <a:lnSpc>
                <a:spcPct val="80000"/>
              </a:lnSpc>
              <a:spcBef>
                <a:spcPts val="600"/>
              </a:spcBef>
              <a:spcAft>
                <a:spcPts val="0"/>
              </a:spcAft>
              <a:buClr>
                <a:srgbClr val="4A4B4E"/>
              </a:buClr>
              <a:buSzPts val="1800"/>
              <a:buNone/>
              <a:defRPr sz="1800"/>
            </a:lvl3pPr>
            <a:lvl4pPr lvl="3" algn="ctr">
              <a:lnSpc>
                <a:spcPct val="80000"/>
              </a:lnSpc>
              <a:spcBef>
                <a:spcPts val="600"/>
              </a:spcBef>
              <a:spcAft>
                <a:spcPts val="0"/>
              </a:spcAft>
              <a:buClr>
                <a:srgbClr val="4A4B4E"/>
              </a:buClr>
              <a:buSzPts val="1600"/>
              <a:buNone/>
              <a:defRPr sz="1600"/>
            </a:lvl4pPr>
            <a:lvl5pPr lvl="4" algn="ctr">
              <a:lnSpc>
                <a:spcPct val="80000"/>
              </a:lnSpc>
              <a:spcBef>
                <a:spcPts val="600"/>
              </a:spcBef>
              <a:spcAft>
                <a:spcPts val="0"/>
              </a:spcAft>
              <a:buClr>
                <a:srgbClr val="4A4B4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0" name="Google Shape;20;p26"/>
          <p:cNvGrpSpPr/>
          <p:nvPr/>
        </p:nvGrpSpPr>
        <p:grpSpPr>
          <a:xfrm>
            <a:off x="4879767" y="5158664"/>
            <a:ext cx="2432467" cy="564197"/>
            <a:chOff x="0" y="1492"/>
            <a:chExt cx="5760" cy="1336"/>
          </a:xfrm>
        </p:grpSpPr>
        <p:sp>
          <p:nvSpPr>
            <p:cNvPr id="21" name="Google Shape;21;p26"/>
            <p:cNvSpPr/>
            <p:nvPr/>
          </p:nvSpPr>
          <p:spPr>
            <a:xfrm>
              <a:off x="3518" y="1664"/>
              <a:ext cx="1165" cy="1164"/>
            </a:xfrm>
            <a:custGeom>
              <a:avLst/>
              <a:gdLst/>
              <a:ahLst/>
              <a:cxnLst/>
              <a:rect l="l" t="t" r="r" b="b"/>
              <a:pathLst>
                <a:path w="265" h="264" extrusionOk="0">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6"/>
            <p:cNvSpPr/>
            <p:nvPr/>
          </p:nvSpPr>
          <p:spPr>
            <a:xfrm>
              <a:off x="2440" y="1651"/>
              <a:ext cx="1130" cy="1137"/>
            </a:xfrm>
            <a:custGeom>
              <a:avLst/>
              <a:gdLst/>
              <a:ahLst/>
              <a:cxnLst/>
              <a:rect l="l" t="t" r="r" b="b"/>
              <a:pathLst>
                <a:path w="257" h="258" extrusionOk="0">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26"/>
            <p:cNvSpPr/>
            <p:nvPr/>
          </p:nvSpPr>
          <p:spPr>
            <a:xfrm>
              <a:off x="4626" y="1655"/>
              <a:ext cx="1134" cy="1138"/>
            </a:xfrm>
            <a:custGeom>
              <a:avLst/>
              <a:gdLst/>
              <a:ahLst/>
              <a:cxnLst/>
              <a:rect l="l" t="t" r="r" b="b"/>
              <a:pathLst>
                <a:path w="258" h="258" extrusionOk="0">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6"/>
            <p:cNvSpPr/>
            <p:nvPr/>
          </p:nvSpPr>
          <p:spPr>
            <a:xfrm>
              <a:off x="1183" y="1651"/>
              <a:ext cx="1130" cy="1137"/>
            </a:xfrm>
            <a:custGeom>
              <a:avLst/>
              <a:gdLst/>
              <a:ahLst/>
              <a:cxnLst/>
              <a:rect l="l" t="t" r="r" b="b"/>
              <a:pathLst>
                <a:path w="257" h="258" extrusionOk="0">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26"/>
            <p:cNvSpPr/>
            <p:nvPr/>
          </p:nvSpPr>
          <p:spPr>
            <a:xfrm>
              <a:off x="0" y="1492"/>
              <a:ext cx="1315" cy="1336"/>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26"/>
            <p:cNvSpPr/>
            <p:nvPr/>
          </p:nvSpPr>
          <p:spPr>
            <a:xfrm>
              <a:off x="360" y="1492"/>
              <a:ext cx="594" cy="595"/>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871108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101"/>
        <p:cNvGrpSpPr/>
        <p:nvPr/>
      </p:nvGrpSpPr>
      <p:grpSpPr>
        <a:xfrm>
          <a:off x="0" y="0"/>
          <a:ext cx="0" cy="0"/>
          <a:chOff x="0" y="0"/>
          <a:chExt cx="0" cy="0"/>
        </a:xfrm>
      </p:grpSpPr>
      <p:sp>
        <p:nvSpPr>
          <p:cNvPr id="102" name="Google Shape;102;p39"/>
          <p:cNvSpPr txBox="1">
            <a:spLocks noGrp="1"/>
          </p:cNvSpPr>
          <p:nvPr>
            <p:ph type="title"/>
          </p:nvPr>
        </p:nvSpPr>
        <p:spPr>
          <a:xfrm>
            <a:off x="276303" y="96276"/>
            <a:ext cx="11639394" cy="970524"/>
          </a:xfrm>
          <a:prstGeom prst="rect">
            <a:avLst/>
          </a:prstGeom>
          <a:noFill/>
          <a:ln>
            <a:noFill/>
          </a:ln>
        </p:spPr>
        <p:txBody>
          <a:bodyPr spcFirstLastPara="1" wrap="square" lIns="91425" tIns="45700" rIns="91425" bIns="45700" anchor="ctr" anchorCtr="0">
            <a:noAutofit/>
          </a:bodyPr>
          <a:lstStyle>
            <a:lvl1pPr lvl="0" algn="ctr">
              <a:lnSpc>
                <a:spcPct val="7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9"/>
          <p:cNvSpPr txBox="1">
            <a:spLocks noGrp="1"/>
          </p:cNvSpPr>
          <p:nvPr>
            <p:ph type="body" idx="1"/>
          </p:nvPr>
        </p:nvSpPr>
        <p:spPr>
          <a:xfrm>
            <a:off x="765969" y="907082"/>
            <a:ext cx="10660063" cy="579664"/>
          </a:xfrm>
          <a:prstGeom prst="rect">
            <a:avLst/>
          </a:prstGeom>
          <a:noFill/>
          <a:ln>
            <a:noFill/>
          </a:ln>
        </p:spPr>
        <p:txBody>
          <a:bodyPr spcFirstLastPara="1" wrap="square" lIns="91425" tIns="45700" rIns="91425" bIns="45700" anchor="t" anchorCtr="0">
            <a:noAutofit/>
          </a:bodyPr>
          <a:lstStyle>
            <a:lvl1pPr marL="457200" lvl="0" indent="-228600" algn="ctr">
              <a:lnSpc>
                <a:spcPct val="80000"/>
              </a:lnSpc>
              <a:spcBef>
                <a:spcPts val="1000"/>
              </a:spcBef>
              <a:spcAft>
                <a:spcPts val="0"/>
              </a:spcAft>
              <a:buSzPts val="2600"/>
              <a:buNone/>
              <a:defRPr sz="2600">
                <a:solidFill>
                  <a:srgbClr val="87888D"/>
                </a:solidFill>
              </a:defRPr>
            </a:lvl1pPr>
            <a:lvl2pPr marL="914400" lvl="1" indent="-342900" algn="l">
              <a:lnSpc>
                <a:spcPct val="80000"/>
              </a:lnSpc>
              <a:spcBef>
                <a:spcPts val="600"/>
              </a:spcBef>
              <a:spcAft>
                <a:spcPts val="0"/>
              </a:spcAft>
              <a:buClr>
                <a:srgbClr val="4A4B4E"/>
              </a:buClr>
              <a:buSzPts val="1800"/>
              <a:buChar char="−"/>
              <a:defRPr/>
            </a:lvl2pPr>
            <a:lvl3pPr marL="1371600" lvl="2" indent="-342900" algn="l">
              <a:lnSpc>
                <a:spcPct val="80000"/>
              </a:lnSpc>
              <a:spcBef>
                <a:spcPts val="600"/>
              </a:spcBef>
              <a:spcAft>
                <a:spcPts val="0"/>
              </a:spcAft>
              <a:buClr>
                <a:srgbClr val="4A4B4E"/>
              </a:buClr>
              <a:buSzPts val="1800"/>
              <a:buChar char="•"/>
              <a:defRPr/>
            </a:lvl3pPr>
            <a:lvl4pPr marL="1828800" lvl="3" indent="-342900" algn="l">
              <a:lnSpc>
                <a:spcPct val="80000"/>
              </a:lnSpc>
              <a:spcBef>
                <a:spcPts val="600"/>
              </a:spcBef>
              <a:spcAft>
                <a:spcPts val="0"/>
              </a:spcAft>
              <a:buClr>
                <a:srgbClr val="4A4B4E"/>
              </a:buClr>
              <a:buSzPts val="1800"/>
              <a:buChar char="•"/>
              <a:defRPr/>
            </a:lvl4pPr>
            <a:lvl5pPr marL="2286000" lvl="4" indent="-342900" algn="l">
              <a:lnSpc>
                <a:spcPct val="80000"/>
              </a:lnSpc>
              <a:spcBef>
                <a:spcPts val="600"/>
              </a:spcBef>
              <a:spcAft>
                <a:spcPts val="0"/>
              </a:spcAft>
              <a:buClr>
                <a:srgbClr val="4A4B4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33530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hite" type="blank">
  <p:cSld name="Blank White">
    <p:spTree>
      <p:nvGrpSpPr>
        <p:cNvPr id="1" name="Shape 104"/>
        <p:cNvGrpSpPr/>
        <p:nvPr/>
      </p:nvGrpSpPr>
      <p:grpSpPr>
        <a:xfrm>
          <a:off x="0" y="0"/>
          <a:ext cx="0" cy="0"/>
          <a:chOff x="0" y="0"/>
          <a:chExt cx="0" cy="0"/>
        </a:xfrm>
      </p:grpSpPr>
    </p:spTree>
    <p:extLst>
      <p:ext uri="{BB962C8B-B14F-4D97-AF65-F5344CB8AC3E}">
        <p14:creationId xmlns:p14="http://schemas.microsoft.com/office/powerpoint/2010/main" val="39472567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Compare Orange White">
  <p:cSld name="1_Compare Orange White">
    <p:bg>
      <p:bgPr>
        <a:solidFill>
          <a:schemeClr val="dk2"/>
        </a:solidFill>
        <a:effectLst/>
      </p:bgPr>
    </p:bg>
    <p:spTree>
      <p:nvGrpSpPr>
        <p:cNvPr id="1" name="Shape 111"/>
        <p:cNvGrpSpPr/>
        <p:nvPr/>
      </p:nvGrpSpPr>
      <p:grpSpPr>
        <a:xfrm>
          <a:off x="0" y="0"/>
          <a:ext cx="0" cy="0"/>
          <a:chOff x="0" y="0"/>
          <a:chExt cx="0" cy="0"/>
        </a:xfrm>
      </p:grpSpPr>
      <p:sp>
        <p:nvSpPr>
          <p:cNvPr id="112" name="Google Shape;112;p42"/>
          <p:cNvSpPr/>
          <p:nvPr/>
        </p:nvSpPr>
        <p:spPr>
          <a:xfrm>
            <a:off x="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121917" marR="0" lvl="0" indent="-121917"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nvGrpSpPr>
          <p:cNvPr id="113" name="Google Shape;113;p42"/>
          <p:cNvGrpSpPr/>
          <p:nvPr/>
        </p:nvGrpSpPr>
        <p:grpSpPr>
          <a:xfrm>
            <a:off x="234968" y="6519734"/>
            <a:ext cx="244893" cy="248803"/>
            <a:chOff x="2666237" y="2584432"/>
            <a:chExt cx="864026" cy="877824"/>
          </a:xfrm>
        </p:grpSpPr>
        <p:sp>
          <p:nvSpPr>
            <p:cNvPr id="114" name="Google Shape;114;p42"/>
            <p:cNvSpPr/>
            <p:nvPr/>
          </p:nvSpPr>
          <p:spPr>
            <a:xfrm>
              <a:off x="2666237" y="2584432"/>
              <a:ext cx="864026" cy="877824"/>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42"/>
            <p:cNvSpPr/>
            <p:nvPr/>
          </p:nvSpPr>
          <p:spPr>
            <a:xfrm>
              <a:off x="2902776" y="2584432"/>
              <a:ext cx="390290" cy="390947"/>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 name="Google Shape;116;p42"/>
          <p:cNvSpPr txBox="1">
            <a:spLocks noGrp="1"/>
          </p:cNvSpPr>
          <p:nvPr>
            <p:ph type="body" idx="1"/>
          </p:nvPr>
        </p:nvSpPr>
        <p:spPr>
          <a:xfrm>
            <a:off x="6639869" y="1333500"/>
            <a:ext cx="4794250" cy="4128186"/>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1000"/>
              </a:spcBef>
              <a:spcAft>
                <a:spcPts val="0"/>
              </a:spcAft>
              <a:buSzPts val="2800"/>
              <a:buNone/>
              <a:defRPr sz="2800">
                <a:solidFill>
                  <a:schemeClr val="lt1"/>
                </a:solidFill>
              </a:defRPr>
            </a:lvl1pPr>
            <a:lvl2pPr marL="914400" lvl="1" indent="-349250" algn="l">
              <a:lnSpc>
                <a:spcPct val="80000"/>
              </a:lnSpc>
              <a:spcBef>
                <a:spcPts val="600"/>
              </a:spcBef>
              <a:spcAft>
                <a:spcPts val="0"/>
              </a:spcAft>
              <a:buClr>
                <a:schemeClr val="lt1"/>
              </a:buClr>
              <a:buSzPts val="1900"/>
              <a:buChar char="−"/>
              <a:defRPr>
                <a:solidFill>
                  <a:schemeClr val="lt1"/>
                </a:solidFill>
              </a:defRPr>
            </a:lvl2pPr>
            <a:lvl3pPr marL="1371600" lvl="2" indent="-330200" algn="l">
              <a:lnSpc>
                <a:spcPct val="80000"/>
              </a:lnSpc>
              <a:spcBef>
                <a:spcPts val="600"/>
              </a:spcBef>
              <a:spcAft>
                <a:spcPts val="0"/>
              </a:spcAft>
              <a:buClr>
                <a:schemeClr val="lt1"/>
              </a:buClr>
              <a:buSzPts val="1600"/>
              <a:buChar char="•"/>
              <a:defRPr>
                <a:solidFill>
                  <a:schemeClr val="lt1"/>
                </a:solidFill>
              </a:defRPr>
            </a:lvl3pPr>
            <a:lvl4pPr marL="1828800" lvl="3" indent="-330200" algn="l">
              <a:lnSpc>
                <a:spcPct val="80000"/>
              </a:lnSpc>
              <a:spcBef>
                <a:spcPts val="600"/>
              </a:spcBef>
              <a:spcAft>
                <a:spcPts val="0"/>
              </a:spcAft>
              <a:buClr>
                <a:schemeClr val="lt1"/>
              </a:buClr>
              <a:buSzPts val="1600"/>
              <a:buChar char="•"/>
              <a:defRPr>
                <a:solidFill>
                  <a:schemeClr val="lt1"/>
                </a:solidFill>
              </a:defRPr>
            </a:lvl4pPr>
            <a:lvl5pPr marL="2286000" lvl="4" indent="-330200" algn="l">
              <a:lnSpc>
                <a:spcPct val="80000"/>
              </a:lnSpc>
              <a:spcBef>
                <a:spcPts val="600"/>
              </a:spcBef>
              <a:spcAft>
                <a:spcPts val="0"/>
              </a:spcAft>
              <a:buClr>
                <a:schemeClr val="lt1"/>
              </a:buClr>
              <a:buSzPts val="16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2"/>
          <p:cNvSpPr txBox="1"/>
          <p:nvPr/>
        </p:nvSpPr>
        <p:spPr>
          <a:xfrm>
            <a:off x="11017792" y="6521025"/>
            <a:ext cx="101959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ED7A1"/>
                </a:solidFill>
                <a:latin typeface="Calibri"/>
                <a:ea typeface="Calibri"/>
                <a:cs typeface="Calibri"/>
                <a:sym typeface="Calibri"/>
              </a:rPr>
              <a:t>‹#›</a:t>
            </a:fld>
            <a:endParaRPr sz="1000" b="0" i="0" u="none" strike="noStrike" cap="none">
              <a:solidFill>
                <a:srgbClr val="FED7A1"/>
              </a:solidFill>
              <a:latin typeface="Calibri"/>
              <a:ea typeface="Calibri"/>
              <a:cs typeface="Calibri"/>
              <a:sym typeface="Calibri"/>
            </a:endParaRPr>
          </a:p>
        </p:txBody>
      </p:sp>
      <p:sp>
        <p:nvSpPr>
          <p:cNvPr id="118" name="Google Shape;118;p42"/>
          <p:cNvSpPr txBox="1"/>
          <p:nvPr/>
        </p:nvSpPr>
        <p:spPr>
          <a:xfrm>
            <a:off x="5430523" y="6530550"/>
            <a:ext cx="34068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000"/>
              <a:buFont typeface="Calibri"/>
              <a:buNone/>
            </a:pPr>
            <a:r>
              <a:rPr lang="en-US" sz="1000" b="0" i="0" u="none" strike="noStrike" cap="none" dirty="0">
                <a:solidFill>
                  <a:schemeClr val="lt1"/>
                </a:solidFill>
                <a:latin typeface="Calibri"/>
                <a:ea typeface="Calibri"/>
                <a:cs typeface="Calibri"/>
                <a:sym typeface="Calibri"/>
              </a:rPr>
              <a:t>Copyright © Veeva Systems 2022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90475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estions">
  <p:cSld name="Questions">
    <p:bg>
      <p:bgPr>
        <a:solidFill>
          <a:schemeClr val="dk2"/>
        </a:solidFill>
        <a:effectLst/>
      </p:bgPr>
    </p:bg>
    <p:spTree>
      <p:nvGrpSpPr>
        <p:cNvPr id="1" name="Shape 119"/>
        <p:cNvGrpSpPr/>
        <p:nvPr/>
      </p:nvGrpSpPr>
      <p:grpSpPr>
        <a:xfrm>
          <a:off x="0" y="0"/>
          <a:ext cx="0" cy="0"/>
          <a:chOff x="0" y="0"/>
          <a:chExt cx="0" cy="0"/>
        </a:xfrm>
      </p:grpSpPr>
      <p:sp>
        <p:nvSpPr>
          <p:cNvPr id="120" name="Google Shape;120;p43"/>
          <p:cNvSpPr/>
          <p:nvPr/>
        </p:nvSpPr>
        <p:spPr>
          <a:xfrm>
            <a:off x="5156200" y="1813011"/>
            <a:ext cx="1879600" cy="1870075"/>
          </a:xfrm>
          <a:custGeom>
            <a:avLst/>
            <a:gdLst/>
            <a:ahLst/>
            <a:cxnLst/>
            <a:rect l="l" t="t" r="r" b="b"/>
            <a:pathLst>
              <a:path w="226" h="226" extrusionOk="0">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1" name="Google Shape;121;p43"/>
          <p:cNvSpPr txBox="1"/>
          <p:nvPr/>
        </p:nvSpPr>
        <p:spPr>
          <a:xfrm>
            <a:off x="4099368" y="4244406"/>
            <a:ext cx="39932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alibri"/>
                <a:ea typeface="Calibri"/>
                <a:cs typeface="Calibri"/>
                <a:sym typeface="Calibri"/>
              </a:rPr>
              <a:t>Questions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5694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276303" y="96275"/>
            <a:ext cx="11639394" cy="970525"/>
          </a:xfrm>
          <a:prstGeom prst="rect">
            <a:avLst/>
          </a:prstGeom>
          <a:noFill/>
          <a:ln>
            <a:noFill/>
          </a:ln>
        </p:spPr>
        <p:txBody>
          <a:bodyPr spcFirstLastPara="1" wrap="square" lIns="91425" tIns="45700" rIns="91425" bIns="45700" anchor="ctr" anchorCtr="0">
            <a:noAutofit/>
          </a:bodyPr>
          <a:lstStyle>
            <a:lvl1pPr lvl="0" algn="ctr">
              <a:lnSpc>
                <a:spcPct val="7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8"/>
          <p:cNvSpPr txBox="1">
            <a:spLocks noGrp="1"/>
          </p:cNvSpPr>
          <p:nvPr>
            <p:ph type="body" idx="1"/>
          </p:nvPr>
        </p:nvSpPr>
        <p:spPr>
          <a:xfrm>
            <a:off x="826623" y="1066800"/>
            <a:ext cx="11089073" cy="5410200"/>
          </a:xfrm>
          <a:prstGeom prst="rect">
            <a:avLst/>
          </a:prstGeom>
          <a:noFill/>
          <a:ln>
            <a:noFill/>
          </a:ln>
        </p:spPr>
        <p:txBody>
          <a:bodyPr spcFirstLastPara="1" wrap="square" lIns="91425" tIns="45700" rIns="91425" bIns="45700" anchor="t" anchorCtr="0">
            <a:noAutofit/>
          </a:bodyPr>
          <a:lstStyle>
            <a:lvl1pPr marL="457200" lvl="0" indent="-381000" algn="l">
              <a:lnSpc>
                <a:spcPct val="80000"/>
              </a:lnSpc>
              <a:spcBef>
                <a:spcPts val="1000"/>
              </a:spcBef>
              <a:spcAft>
                <a:spcPts val="0"/>
              </a:spcAft>
              <a:buSzPts val="2400"/>
              <a:buChar char="•"/>
              <a:defRPr/>
            </a:lvl1pPr>
            <a:lvl2pPr marL="914400" lvl="1" indent="-349250" algn="l">
              <a:lnSpc>
                <a:spcPct val="80000"/>
              </a:lnSpc>
              <a:spcBef>
                <a:spcPts val="600"/>
              </a:spcBef>
              <a:spcAft>
                <a:spcPts val="0"/>
              </a:spcAft>
              <a:buClr>
                <a:srgbClr val="4A4B4E"/>
              </a:buClr>
              <a:buSzPts val="1900"/>
              <a:buChar char="−"/>
              <a:defRPr/>
            </a:lvl2pPr>
            <a:lvl3pPr marL="1371600" lvl="2" indent="-330200" algn="l">
              <a:lnSpc>
                <a:spcPct val="80000"/>
              </a:lnSpc>
              <a:spcBef>
                <a:spcPts val="600"/>
              </a:spcBef>
              <a:spcAft>
                <a:spcPts val="0"/>
              </a:spcAft>
              <a:buClr>
                <a:srgbClr val="4A4B4E"/>
              </a:buClr>
              <a:buSzPts val="1600"/>
              <a:buChar char="•"/>
              <a:defRPr/>
            </a:lvl3pPr>
            <a:lvl4pPr marL="1828800" lvl="3" indent="-330200" algn="l">
              <a:lnSpc>
                <a:spcPct val="80000"/>
              </a:lnSpc>
              <a:spcBef>
                <a:spcPts val="600"/>
              </a:spcBef>
              <a:spcAft>
                <a:spcPts val="0"/>
              </a:spcAft>
              <a:buClr>
                <a:srgbClr val="4A4B4E"/>
              </a:buClr>
              <a:buSzPts val="1600"/>
              <a:buChar char="•"/>
              <a:defRPr/>
            </a:lvl4pPr>
            <a:lvl5pPr marL="2286000" lvl="4" indent="-330200" algn="l">
              <a:lnSpc>
                <a:spcPct val="80000"/>
              </a:lnSpc>
              <a:spcBef>
                <a:spcPts val="600"/>
              </a:spcBef>
              <a:spcAft>
                <a:spcPts val="0"/>
              </a:spcAft>
              <a:buClr>
                <a:srgbClr val="4A4B4E"/>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6300071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6"/>
            <a:ext cx="11639394" cy="982881"/>
          </a:xfrm>
        </p:spPr>
        <p:txBody>
          <a:bodyPr/>
          <a:lstStyle/>
          <a:p>
            <a:r>
              <a:rPr lang="en-US"/>
              <a:t>Click to edit Master title style</a:t>
            </a:r>
          </a:p>
        </p:txBody>
      </p:sp>
    </p:spTree>
    <p:extLst>
      <p:ext uri="{BB962C8B-B14F-4D97-AF65-F5344CB8AC3E}">
        <p14:creationId xmlns:p14="http://schemas.microsoft.com/office/powerpoint/2010/main" val="24353256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5" y="96276"/>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600"/>
              </a:spcBef>
              <a:spcAft>
                <a:spcPts val="1200"/>
              </a:spcAft>
              <a:defRPr sz="2000"/>
            </a:lvl1pPr>
            <a:lvl2pPr marL="457189" indent="0">
              <a:lnSpc>
                <a:spcPct val="80000"/>
              </a:lnSpc>
              <a:spcBef>
                <a:spcPts val="600"/>
              </a:spcBef>
              <a:spcAft>
                <a:spcPts val="1200"/>
              </a:spcAft>
              <a:buNone/>
              <a:defRPr sz="1600"/>
            </a:lvl2pPr>
            <a:lvl3pPr>
              <a:lnSpc>
                <a:spcPct val="80000"/>
              </a:lnSpc>
              <a:spcBef>
                <a:spcPts val="600"/>
              </a:spcBef>
              <a:spcAft>
                <a:spcPts val="300"/>
              </a:spcAft>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1239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1101213"/>
          </a:xfrm>
        </p:spPr>
        <p:txBody>
          <a:bodyPr/>
          <a:lstStyle/>
          <a:p>
            <a:r>
              <a:rPr lang="en-US"/>
              <a:t>Click to edit Master title style</a:t>
            </a:r>
          </a:p>
        </p:txBody>
      </p:sp>
    </p:spTree>
    <p:extLst>
      <p:ext uri="{BB962C8B-B14F-4D97-AF65-F5344CB8AC3E}">
        <p14:creationId xmlns:p14="http://schemas.microsoft.com/office/powerpoint/2010/main" val="5930539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D6D64-57F3-624C-8CF6-9ADECAC6CB1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2182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17717" cy="1101213"/>
          </a:xfrm>
        </p:spPr>
        <p:txBody>
          <a:bodyPr/>
          <a:lstStyle/>
          <a:p>
            <a:r>
              <a:rPr lang="en-US"/>
              <a:t>Click to edit Master title style</a:t>
            </a:r>
          </a:p>
        </p:txBody>
      </p:sp>
      <p:sp>
        <p:nvSpPr>
          <p:cNvPr id="11" name="Content Placeholder 2"/>
          <p:cNvSpPr>
            <a:spLocks noGrp="1"/>
          </p:cNvSpPr>
          <p:nvPr>
            <p:ph idx="1" hasCustomPrompt="1"/>
          </p:nvPr>
        </p:nvSpPr>
        <p:spPr>
          <a:xfrm>
            <a:off x="826624" y="1066800"/>
            <a:ext cx="9867396" cy="5410200"/>
          </a:xfrm>
        </p:spPr>
        <p:txBody>
          <a:bodyPr/>
          <a:lstStyle>
            <a:lvl1pPr>
              <a:lnSpc>
                <a:spcPct val="80000"/>
              </a:lnSpc>
              <a:spcBef>
                <a:spcPts val="600"/>
              </a:spcBef>
              <a:spcAft>
                <a:spcPts val="1200"/>
              </a:spcAft>
              <a:defRPr sz="2000"/>
            </a:lvl1pPr>
            <a:lvl2pPr>
              <a:lnSpc>
                <a:spcPct val="80000"/>
              </a:lnSpc>
              <a:spcBef>
                <a:spcPts val="600"/>
              </a:spcBef>
              <a:spcAft>
                <a:spcPts val="1200"/>
              </a:spcAft>
              <a:buNone/>
              <a:defRPr sz="1600"/>
            </a:lvl2pPr>
            <a:lvl3pPr marL="971550" indent="-231775">
              <a:lnSpc>
                <a:spcPct val="80000"/>
              </a:lnSpc>
              <a:spcBef>
                <a:spcPts val="600"/>
              </a:spcBef>
              <a:buFont typeface="System Font Regular"/>
              <a:buChar char="-"/>
              <a:tabLst/>
              <a:defRPr/>
            </a:lvl3pPr>
            <a:lvl4pPr>
              <a:lnSpc>
                <a:spcPct val="80000"/>
              </a:lnSpc>
              <a:spcBef>
                <a:spcPts val="600"/>
              </a:spcBef>
              <a:buFont typeface="Arial" panose="020B0604020202020204" pitchFamily="34" charset="0"/>
              <a:buChar char="•"/>
              <a:defRPr/>
            </a:lvl4pPr>
            <a:lvl5pPr>
              <a:lnSpc>
                <a:spcPct val="80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63304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mpare Orange White">
  <p:cSld name="Compare Orange White">
    <p:bg>
      <p:bgPr>
        <a:solidFill>
          <a:schemeClr val="dk2"/>
        </a:solidFill>
        <a:effectLst/>
      </p:bgPr>
    </p:bg>
    <p:spTree>
      <p:nvGrpSpPr>
        <p:cNvPr id="1" name="Shape 27"/>
        <p:cNvGrpSpPr/>
        <p:nvPr/>
      </p:nvGrpSpPr>
      <p:grpSpPr>
        <a:xfrm>
          <a:off x="0" y="0"/>
          <a:ext cx="0" cy="0"/>
          <a:chOff x="0" y="0"/>
          <a:chExt cx="0" cy="0"/>
        </a:xfrm>
      </p:grpSpPr>
      <p:sp>
        <p:nvSpPr>
          <p:cNvPr id="28" name="Google Shape;28;p27"/>
          <p:cNvSpPr/>
          <p:nvPr/>
        </p:nvSpPr>
        <p:spPr>
          <a:xfrm>
            <a:off x="609600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121917" marR="0" lvl="0" indent="-121917"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9" name="Google Shape;29;p27"/>
          <p:cNvSpPr/>
          <p:nvPr/>
        </p:nvSpPr>
        <p:spPr>
          <a:xfrm rot="5400000">
            <a:off x="5876152" y="3287625"/>
            <a:ext cx="668859" cy="282753"/>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121917" marR="0" lvl="0" indent="-121917"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0" name="Google Shape;30;p27"/>
          <p:cNvSpPr txBox="1"/>
          <p:nvPr/>
        </p:nvSpPr>
        <p:spPr>
          <a:xfrm>
            <a:off x="11017792" y="6509749"/>
            <a:ext cx="101959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9D9EA0"/>
                </a:solidFill>
                <a:latin typeface="Calibri"/>
                <a:ea typeface="Calibri"/>
                <a:cs typeface="Calibri"/>
                <a:sym typeface="Calibri"/>
              </a:rPr>
              <a:t>‹#›</a:t>
            </a:fld>
            <a:endParaRPr sz="1000" b="0" i="0" u="none" strike="noStrike" cap="none">
              <a:solidFill>
                <a:srgbClr val="9D9EA0"/>
              </a:solidFill>
              <a:latin typeface="Calibri"/>
              <a:ea typeface="Calibri"/>
              <a:cs typeface="Calibri"/>
              <a:sym typeface="Calibri"/>
            </a:endParaRPr>
          </a:p>
        </p:txBody>
      </p:sp>
      <p:grpSp>
        <p:nvGrpSpPr>
          <p:cNvPr id="31" name="Google Shape;31;p27"/>
          <p:cNvGrpSpPr/>
          <p:nvPr/>
        </p:nvGrpSpPr>
        <p:grpSpPr>
          <a:xfrm>
            <a:off x="234968" y="6519734"/>
            <a:ext cx="244893" cy="248803"/>
            <a:chOff x="2666237" y="2584432"/>
            <a:chExt cx="864026" cy="877824"/>
          </a:xfrm>
        </p:grpSpPr>
        <p:sp>
          <p:nvSpPr>
            <p:cNvPr id="32" name="Google Shape;32;p27"/>
            <p:cNvSpPr/>
            <p:nvPr/>
          </p:nvSpPr>
          <p:spPr>
            <a:xfrm>
              <a:off x="2666237" y="2584432"/>
              <a:ext cx="864026" cy="877824"/>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rgbClr val="FED7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27"/>
            <p:cNvSpPr/>
            <p:nvPr/>
          </p:nvSpPr>
          <p:spPr>
            <a:xfrm>
              <a:off x="2902776" y="2584432"/>
              <a:ext cx="390290" cy="390947"/>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rgbClr val="FED7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 name="Google Shape;34;p27"/>
          <p:cNvSpPr txBox="1"/>
          <p:nvPr/>
        </p:nvSpPr>
        <p:spPr>
          <a:xfrm>
            <a:off x="5430523" y="6530550"/>
            <a:ext cx="34068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EABAB"/>
              </a:buClr>
              <a:buSzPts val="1000"/>
              <a:buFont typeface="Calibri"/>
              <a:buNone/>
            </a:pPr>
            <a:r>
              <a:rPr lang="en-US" sz="1000" b="0" i="0" u="none" strike="noStrike" cap="none" dirty="0">
                <a:solidFill>
                  <a:srgbClr val="AEABAB"/>
                </a:solidFill>
                <a:latin typeface="Calibri"/>
                <a:ea typeface="Calibri"/>
                <a:cs typeface="Calibri"/>
                <a:sym typeface="Calibri"/>
              </a:rPr>
              <a:t>Copyright © Veeva Systems 2022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6924809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534729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91993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5245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2191014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8572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1101213"/>
          </a:xfrm>
        </p:spPr>
        <p:txBody>
          <a:bodyPr/>
          <a:lstStyle/>
          <a:p>
            <a:r>
              <a:rPr lang="en-US"/>
              <a:t>Click to edit Master title style</a:t>
            </a:r>
          </a:p>
        </p:txBody>
      </p:sp>
    </p:spTree>
    <p:extLst>
      <p:ext uri="{BB962C8B-B14F-4D97-AF65-F5344CB8AC3E}">
        <p14:creationId xmlns:p14="http://schemas.microsoft.com/office/powerpoint/2010/main" val="279809173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359014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Tree>
    <p:extLst>
      <p:ext uri="{BB962C8B-B14F-4D97-AF65-F5344CB8AC3E}">
        <p14:creationId xmlns:p14="http://schemas.microsoft.com/office/powerpoint/2010/main" val="335558653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432670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2122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Horisontal">
  <p:cSld name="Title Content Horisontal">
    <p:spTree>
      <p:nvGrpSpPr>
        <p:cNvPr id="1" name="Shape 40"/>
        <p:cNvGrpSpPr/>
        <p:nvPr/>
      </p:nvGrpSpPr>
      <p:grpSpPr>
        <a:xfrm>
          <a:off x="0" y="0"/>
          <a:ext cx="0" cy="0"/>
          <a:chOff x="0" y="0"/>
          <a:chExt cx="0" cy="0"/>
        </a:xfrm>
      </p:grpSpPr>
      <p:sp>
        <p:nvSpPr>
          <p:cNvPr id="41" name="Google Shape;41;p30"/>
          <p:cNvSpPr/>
          <p:nvPr/>
        </p:nvSpPr>
        <p:spPr>
          <a:xfrm>
            <a:off x="5173362" y="6519734"/>
            <a:ext cx="3188043" cy="3382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30"/>
          <p:cNvSpPr/>
          <p:nvPr/>
        </p:nvSpPr>
        <p:spPr>
          <a:xfrm>
            <a:off x="0" y="0"/>
            <a:ext cx="49357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30"/>
          <p:cNvSpPr txBox="1">
            <a:spLocks noGrp="1"/>
          </p:cNvSpPr>
          <p:nvPr>
            <p:ph type="title"/>
          </p:nvPr>
        </p:nvSpPr>
        <p:spPr>
          <a:xfrm>
            <a:off x="276303" y="2673884"/>
            <a:ext cx="4423516" cy="1101213"/>
          </a:xfrm>
          <a:prstGeom prst="rect">
            <a:avLst/>
          </a:prstGeom>
          <a:noFill/>
          <a:ln>
            <a:noFill/>
          </a:ln>
        </p:spPr>
        <p:txBody>
          <a:bodyPr spcFirstLastPara="1" wrap="square" lIns="91425" tIns="45700" rIns="91425" bIns="45700" anchor="ctr" anchorCtr="0">
            <a:noAutofit/>
          </a:bodyPr>
          <a:lstStyle>
            <a:lvl1pPr lvl="0" algn="ctr">
              <a:lnSpc>
                <a:spcPct val="70000"/>
              </a:lnSpc>
              <a:spcBef>
                <a:spcPts val="0"/>
              </a:spcBef>
              <a:spcAft>
                <a:spcPts val="0"/>
              </a:spcAft>
              <a:buClr>
                <a:schemeClr val="lt1"/>
              </a:buClr>
              <a:buSzPts val="40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5358808" y="1485900"/>
            <a:ext cx="6368904" cy="4991099"/>
          </a:xfrm>
          <a:prstGeom prst="rect">
            <a:avLst/>
          </a:prstGeom>
          <a:noFill/>
          <a:ln>
            <a:noFill/>
          </a:ln>
        </p:spPr>
        <p:txBody>
          <a:bodyPr spcFirstLastPara="1" wrap="square" lIns="91425" tIns="45700" rIns="91425" bIns="45700" anchor="t" anchorCtr="0">
            <a:noAutofit/>
          </a:bodyPr>
          <a:lstStyle>
            <a:lvl1pPr marL="457200" lvl="0" indent="-381000" algn="l">
              <a:lnSpc>
                <a:spcPct val="80000"/>
              </a:lnSpc>
              <a:spcBef>
                <a:spcPts val="1000"/>
              </a:spcBef>
              <a:spcAft>
                <a:spcPts val="0"/>
              </a:spcAft>
              <a:buSzPts val="2400"/>
              <a:buChar char="•"/>
              <a:defRPr/>
            </a:lvl1pPr>
            <a:lvl2pPr marL="914400" lvl="1" indent="-349250" algn="l">
              <a:lnSpc>
                <a:spcPct val="80000"/>
              </a:lnSpc>
              <a:spcBef>
                <a:spcPts val="600"/>
              </a:spcBef>
              <a:spcAft>
                <a:spcPts val="0"/>
              </a:spcAft>
              <a:buClr>
                <a:srgbClr val="4A4B4E"/>
              </a:buClr>
              <a:buSzPts val="1900"/>
              <a:buChar char="−"/>
              <a:defRPr/>
            </a:lvl2pPr>
            <a:lvl3pPr marL="1371600" lvl="2" indent="-330200" algn="l">
              <a:lnSpc>
                <a:spcPct val="80000"/>
              </a:lnSpc>
              <a:spcBef>
                <a:spcPts val="600"/>
              </a:spcBef>
              <a:spcAft>
                <a:spcPts val="0"/>
              </a:spcAft>
              <a:buClr>
                <a:srgbClr val="4A4B4E"/>
              </a:buClr>
              <a:buSzPts val="1600"/>
              <a:buChar char="•"/>
              <a:defRPr/>
            </a:lvl3pPr>
            <a:lvl4pPr marL="1828800" lvl="3" indent="-330200" algn="l">
              <a:lnSpc>
                <a:spcPct val="80000"/>
              </a:lnSpc>
              <a:spcBef>
                <a:spcPts val="600"/>
              </a:spcBef>
              <a:spcAft>
                <a:spcPts val="0"/>
              </a:spcAft>
              <a:buClr>
                <a:srgbClr val="4A4B4E"/>
              </a:buClr>
              <a:buSzPts val="1600"/>
              <a:buChar char="•"/>
              <a:defRPr/>
            </a:lvl4pPr>
            <a:lvl5pPr marL="2286000" lvl="4" indent="-330200" algn="l">
              <a:lnSpc>
                <a:spcPct val="80000"/>
              </a:lnSpc>
              <a:spcBef>
                <a:spcPts val="600"/>
              </a:spcBef>
              <a:spcAft>
                <a:spcPts val="0"/>
              </a:spcAft>
              <a:buClr>
                <a:srgbClr val="4A4B4E"/>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 name="Google Shape;45;p30"/>
          <p:cNvGrpSpPr/>
          <p:nvPr/>
        </p:nvGrpSpPr>
        <p:grpSpPr>
          <a:xfrm>
            <a:off x="234968" y="6519734"/>
            <a:ext cx="244893" cy="248803"/>
            <a:chOff x="2666237" y="2584432"/>
            <a:chExt cx="864026" cy="877824"/>
          </a:xfrm>
        </p:grpSpPr>
        <p:sp>
          <p:nvSpPr>
            <p:cNvPr id="46" name="Google Shape;46;p30"/>
            <p:cNvSpPr/>
            <p:nvPr/>
          </p:nvSpPr>
          <p:spPr>
            <a:xfrm>
              <a:off x="2666237" y="2584432"/>
              <a:ext cx="864026" cy="877824"/>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rgbClr val="FED7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0"/>
            <p:cNvSpPr/>
            <p:nvPr/>
          </p:nvSpPr>
          <p:spPr>
            <a:xfrm>
              <a:off x="2902776" y="2584432"/>
              <a:ext cx="390290" cy="390947"/>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rgbClr val="FED7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 name="Google Shape;48;p30"/>
          <p:cNvSpPr txBox="1"/>
          <p:nvPr/>
        </p:nvSpPr>
        <p:spPr>
          <a:xfrm>
            <a:off x="4392560" y="6530550"/>
            <a:ext cx="34068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EABAB"/>
              </a:buClr>
              <a:buSzPts val="1000"/>
              <a:buFont typeface="Calibri"/>
              <a:buNone/>
            </a:pPr>
            <a:r>
              <a:rPr lang="en-US" sz="1000" b="0" i="0" u="none" strike="noStrike" cap="none" dirty="0">
                <a:solidFill>
                  <a:srgbClr val="AEABAB"/>
                </a:solidFill>
                <a:latin typeface="Calibri"/>
                <a:ea typeface="Calibri"/>
                <a:cs typeface="Calibri"/>
                <a:sym typeface="Calibri"/>
              </a:rPr>
              <a:t>Copyright © Veeva Systems 2022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1998888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2022</a:t>
            </a:r>
          </a:p>
        </p:txBody>
      </p:sp>
    </p:spTree>
    <p:extLst>
      <p:ext uri="{BB962C8B-B14F-4D97-AF65-F5344CB8AC3E}">
        <p14:creationId xmlns:p14="http://schemas.microsoft.com/office/powerpoint/2010/main" val="138410714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18515711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0277417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2022</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 if you want to include an image to the left side of the slide.”</a:t>
            </a:r>
          </a:p>
          <a:p>
            <a:pPr lvl="0"/>
            <a:endParaRPr lang="en-US"/>
          </a:p>
          <a:p>
            <a:pPr lvl="0"/>
            <a:r>
              <a:rPr lang="en-US" err="1"/>
              <a:t>Firstname</a:t>
            </a:r>
            <a:r>
              <a:rPr lang="en-US"/>
              <a:t> </a:t>
            </a:r>
            <a:r>
              <a:rPr lang="en-US" err="1"/>
              <a:t>Lastname</a:t>
            </a:r>
            <a:endParaRPr lang="en-US"/>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247986646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Questions</a:t>
            </a:r>
          </a:p>
        </p:txBody>
      </p:sp>
    </p:spTree>
    <p:extLst>
      <p:ext uri="{BB962C8B-B14F-4D97-AF65-F5344CB8AC3E}">
        <p14:creationId xmlns:p14="http://schemas.microsoft.com/office/powerpoint/2010/main" val="22153914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926653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199413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30236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0685007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887759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break slide">
  <p:cSld name="Section break slide">
    <p:bg>
      <p:bgPr>
        <a:solidFill>
          <a:schemeClr val="dk2"/>
        </a:solidFill>
        <a:effectLst/>
      </p:bgPr>
    </p:bg>
    <p:spTree>
      <p:nvGrpSpPr>
        <p:cNvPr id="1" name="Shape 56"/>
        <p:cNvGrpSpPr/>
        <p:nvPr/>
      </p:nvGrpSpPr>
      <p:grpSpPr>
        <a:xfrm>
          <a:off x="0" y="0"/>
          <a:ext cx="0" cy="0"/>
          <a:chOff x="0" y="0"/>
          <a:chExt cx="0" cy="0"/>
        </a:xfrm>
      </p:grpSpPr>
      <p:sp>
        <p:nvSpPr>
          <p:cNvPr id="57" name="Google Shape;57;p33"/>
          <p:cNvSpPr txBox="1">
            <a:spLocks noGrp="1"/>
          </p:cNvSpPr>
          <p:nvPr>
            <p:ph type="ctrTitle"/>
          </p:nvPr>
        </p:nvSpPr>
        <p:spPr>
          <a:xfrm>
            <a:off x="1524000" y="1631148"/>
            <a:ext cx="9144000" cy="2387600"/>
          </a:xfrm>
          <a:prstGeom prst="rect">
            <a:avLst/>
          </a:prstGeom>
          <a:noFill/>
          <a:ln>
            <a:noFill/>
          </a:ln>
        </p:spPr>
        <p:txBody>
          <a:bodyPr spcFirstLastPara="1" wrap="square" lIns="91425" tIns="45700" rIns="91425" bIns="45700" anchor="b" anchorCtr="0">
            <a:noAutofit/>
          </a:bodyPr>
          <a:lstStyle>
            <a:lvl1pPr lvl="0" algn="ctr">
              <a:lnSpc>
                <a:spcPct val="70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ubTitle" idx="1"/>
          </p:nvPr>
        </p:nvSpPr>
        <p:spPr>
          <a:xfrm>
            <a:off x="805543" y="3930200"/>
            <a:ext cx="10580914" cy="892630"/>
          </a:xfrm>
          <a:prstGeom prst="rect">
            <a:avLst/>
          </a:prstGeom>
          <a:noFill/>
          <a:ln>
            <a:noFill/>
          </a:ln>
        </p:spPr>
        <p:txBody>
          <a:bodyPr spcFirstLastPara="1" wrap="square" lIns="91425" tIns="45700" rIns="91425" bIns="45700" anchor="t" anchorCtr="0">
            <a:normAutofit/>
          </a:bodyPr>
          <a:lstStyle>
            <a:lvl1pPr lvl="0" algn="ctr">
              <a:lnSpc>
                <a:spcPct val="80000"/>
              </a:lnSpc>
              <a:spcBef>
                <a:spcPts val="1000"/>
              </a:spcBef>
              <a:spcAft>
                <a:spcPts val="0"/>
              </a:spcAft>
              <a:buSzPts val="3600"/>
              <a:buNone/>
              <a:defRPr sz="3600">
                <a:solidFill>
                  <a:srgbClr val="FEEBD0"/>
                </a:solidFill>
                <a:latin typeface="Calibri"/>
                <a:ea typeface="Calibri"/>
                <a:cs typeface="Calibri"/>
                <a:sym typeface="Calibri"/>
              </a:defRPr>
            </a:lvl1pPr>
            <a:lvl2pPr lvl="1" algn="ctr">
              <a:lnSpc>
                <a:spcPct val="80000"/>
              </a:lnSpc>
              <a:spcBef>
                <a:spcPts val="600"/>
              </a:spcBef>
              <a:spcAft>
                <a:spcPts val="0"/>
              </a:spcAft>
              <a:buClr>
                <a:srgbClr val="4A4B4E"/>
              </a:buClr>
              <a:buSzPts val="2000"/>
              <a:buNone/>
              <a:defRPr sz="2000"/>
            </a:lvl2pPr>
            <a:lvl3pPr lvl="2" algn="ctr">
              <a:lnSpc>
                <a:spcPct val="80000"/>
              </a:lnSpc>
              <a:spcBef>
                <a:spcPts val="600"/>
              </a:spcBef>
              <a:spcAft>
                <a:spcPts val="0"/>
              </a:spcAft>
              <a:buClr>
                <a:srgbClr val="4A4B4E"/>
              </a:buClr>
              <a:buSzPts val="1800"/>
              <a:buNone/>
              <a:defRPr sz="1800"/>
            </a:lvl3pPr>
            <a:lvl4pPr lvl="3" algn="ctr">
              <a:lnSpc>
                <a:spcPct val="80000"/>
              </a:lnSpc>
              <a:spcBef>
                <a:spcPts val="600"/>
              </a:spcBef>
              <a:spcAft>
                <a:spcPts val="0"/>
              </a:spcAft>
              <a:buClr>
                <a:srgbClr val="4A4B4E"/>
              </a:buClr>
              <a:buSzPts val="1600"/>
              <a:buNone/>
              <a:defRPr sz="1600"/>
            </a:lvl4pPr>
            <a:lvl5pPr lvl="4" algn="ctr">
              <a:lnSpc>
                <a:spcPct val="80000"/>
              </a:lnSpc>
              <a:spcBef>
                <a:spcPts val="600"/>
              </a:spcBef>
              <a:spcAft>
                <a:spcPts val="0"/>
              </a:spcAft>
              <a:buClr>
                <a:srgbClr val="4A4B4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9" name="Google Shape;59;p33"/>
          <p:cNvGrpSpPr/>
          <p:nvPr/>
        </p:nvGrpSpPr>
        <p:grpSpPr>
          <a:xfrm>
            <a:off x="5645986" y="1412969"/>
            <a:ext cx="900028" cy="914400"/>
            <a:chOff x="5127584" y="2099392"/>
            <a:chExt cx="555329" cy="564197"/>
          </a:xfrm>
        </p:grpSpPr>
        <p:sp>
          <p:nvSpPr>
            <p:cNvPr id="60" name="Google Shape;60;p33"/>
            <p:cNvSpPr/>
            <p:nvPr/>
          </p:nvSpPr>
          <p:spPr>
            <a:xfrm>
              <a:off x="5127584" y="2099392"/>
              <a:ext cx="555329" cy="564197"/>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3"/>
            <p:cNvSpPr/>
            <p:nvPr/>
          </p:nvSpPr>
          <p:spPr>
            <a:xfrm>
              <a:off x="5279613" y="2099392"/>
              <a:ext cx="250848" cy="251270"/>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97027426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2691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22135174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600"/>
              </a:spcBef>
              <a:spcAft>
                <a:spcPts val="1200"/>
              </a:spcAft>
              <a:defRPr sz="2000"/>
            </a:lvl1pPr>
            <a:lvl2pPr marL="457200" indent="0">
              <a:lnSpc>
                <a:spcPct val="80000"/>
              </a:lnSpc>
              <a:spcBef>
                <a:spcPts val="600"/>
              </a:spcBef>
              <a:spcAft>
                <a:spcPts val="1200"/>
              </a:spcAft>
              <a:buNone/>
              <a:defRPr sz="1600"/>
            </a:lvl2pPr>
            <a:lvl3pPr>
              <a:lnSpc>
                <a:spcPct val="80000"/>
              </a:lnSpc>
              <a:spcBef>
                <a:spcPts val="600"/>
              </a:spcBef>
              <a:spcAft>
                <a:spcPts val="300"/>
              </a:spcAft>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9747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1101213"/>
          </a:xfrm>
        </p:spPr>
        <p:txBody>
          <a:bodyPr/>
          <a:lstStyle/>
          <a:p>
            <a:r>
              <a:rPr lang="en-US"/>
              <a:t>Click to edit Master title style</a:t>
            </a:r>
          </a:p>
        </p:txBody>
      </p:sp>
    </p:spTree>
    <p:extLst>
      <p:ext uri="{BB962C8B-B14F-4D97-AF65-F5344CB8AC3E}">
        <p14:creationId xmlns:p14="http://schemas.microsoft.com/office/powerpoint/2010/main" val="85331144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978198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Tree>
    <p:extLst>
      <p:ext uri="{BB962C8B-B14F-4D97-AF65-F5344CB8AC3E}">
        <p14:creationId xmlns:p14="http://schemas.microsoft.com/office/powerpoint/2010/main" val="340180081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5585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4113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a:solidFill>
                  <a:schemeClr val="tx2">
                    <a:lumMod val="40000"/>
                    <a:lumOff val="60000"/>
                  </a:schemeClr>
                </a:solidFill>
                <a:latin typeface="+mn-lt"/>
                <a:ea typeface="ＭＳ Ｐゴシック" charset="0"/>
              </a:rPr>
              <a:t>Copyright © Veeva Systems 2020</a:t>
            </a:r>
          </a:p>
        </p:txBody>
      </p:sp>
    </p:spTree>
    <p:extLst>
      <p:ext uri="{BB962C8B-B14F-4D97-AF65-F5344CB8AC3E}">
        <p14:creationId xmlns:p14="http://schemas.microsoft.com/office/powerpoint/2010/main" val="226538178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34651837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solidFill>
          <a:schemeClr val="dk2"/>
        </a:solidFill>
        <a:effectLst/>
      </p:bgPr>
    </p:bg>
    <p:spTree>
      <p:nvGrpSpPr>
        <p:cNvPr id="1" name="Shape 62"/>
        <p:cNvGrpSpPr/>
        <p:nvPr/>
      </p:nvGrpSpPr>
      <p:grpSpPr>
        <a:xfrm>
          <a:off x="0" y="0"/>
          <a:ext cx="0" cy="0"/>
          <a:chOff x="0" y="0"/>
          <a:chExt cx="0" cy="0"/>
        </a:xfrm>
      </p:grpSpPr>
      <p:sp>
        <p:nvSpPr>
          <p:cNvPr id="63" name="Google Shape;63;p34"/>
          <p:cNvSpPr txBox="1"/>
          <p:nvPr/>
        </p:nvSpPr>
        <p:spPr>
          <a:xfrm>
            <a:off x="4099368" y="4244406"/>
            <a:ext cx="39932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p:txBody>
      </p:sp>
      <p:grpSp>
        <p:nvGrpSpPr>
          <p:cNvPr id="64" name="Google Shape;64;p34"/>
          <p:cNvGrpSpPr/>
          <p:nvPr/>
        </p:nvGrpSpPr>
        <p:grpSpPr>
          <a:xfrm>
            <a:off x="5363368" y="2079884"/>
            <a:ext cx="1465263" cy="1498600"/>
            <a:chOff x="5098" y="1275"/>
            <a:chExt cx="923" cy="944"/>
          </a:xfrm>
        </p:grpSpPr>
        <p:sp>
          <p:nvSpPr>
            <p:cNvPr id="65" name="Google Shape;65;p34"/>
            <p:cNvSpPr/>
            <p:nvPr/>
          </p:nvSpPr>
          <p:spPr>
            <a:xfrm>
              <a:off x="5098" y="1275"/>
              <a:ext cx="923" cy="9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4"/>
            <p:cNvSpPr/>
            <p:nvPr/>
          </p:nvSpPr>
          <p:spPr>
            <a:xfrm>
              <a:off x="5098" y="1276"/>
              <a:ext cx="923" cy="942"/>
            </a:xfrm>
            <a:custGeom>
              <a:avLst/>
              <a:gdLst/>
              <a:ahLst/>
              <a:cxnLst/>
              <a:rect l="l" t="t" r="r" b="b"/>
              <a:pathLst>
                <a:path w="923" h="942" extrusionOk="0">
                  <a:moveTo>
                    <a:pt x="0" y="0"/>
                  </a:moveTo>
                  <a:lnTo>
                    <a:pt x="160" y="0"/>
                  </a:lnTo>
                  <a:lnTo>
                    <a:pt x="464" y="616"/>
                  </a:lnTo>
                  <a:lnTo>
                    <a:pt x="765" y="0"/>
                  </a:lnTo>
                  <a:lnTo>
                    <a:pt x="923" y="0"/>
                  </a:lnTo>
                  <a:lnTo>
                    <a:pt x="463" y="94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4"/>
            <p:cNvSpPr/>
            <p:nvPr/>
          </p:nvSpPr>
          <p:spPr>
            <a:xfrm>
              <a:off x="5352" y="1278"/>
              <a:ext cx="415" cy="417"/>
            </a:xfrm>
            <a:custGeom>
              <a:avLst/>
              <a:gdLst/>
              <a:ahLst/>
              <a:cxnLst/>
              <a:rect l="l" t="t" r="r" b="b"/>
              <a:pathLst>
                <a:path w="340" h="340" extrusionOk="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33955910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2848741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2022</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 if you want to include an image to the left side of the slide.”</a:t>
            </a:r>
          </a:p>
          <a:p>
            <a:pPr lvl="0"/>
            <a:endParaRPr lang="en-US"/>
          </a:p>
          <a:p>
            <a:pPr lvl="0"/>
            <a:r>
              <a:rPr lang="en-US" err="1"/>
              <a:t>Firstname</a:t>
            </a:r>
            <a:r>
              <a:rPr lang="en-US"/>
              <a:t> </a:t>
            </a:r>
            <a:r>
              <a:rPr lang="en-US" err="1"/>
              <a:t>Lastname</a:t>
            </a:r>
            <a:endParaRPr lang="en-US"/>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252308290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Questions</a:t>
            </a:r>
          </a:p>
        </p:txBody>
      </p:sp>
    </p:spTree>
    <p:extLst>
      <p:ext uri="{BB962C8B-B14F-4D97-AF65-F5344CB8AC3E}">
        <p14:creationId xmlns:p14="http://schemas.microsoft.com/office/powerpoint/2010/main" val="418456620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588588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35698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8223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0515766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7960522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3370066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41910726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Veeva slide">
  <p:cSld name="Veeva slide">
    <p:bg>
      <p:bgPr>
        <a:solidFill>
          <a:schemeClr val="dk2"/>
        </a:solidFill>
        <a:effectLst/>
      </p:bgPr>
    </p:bg>
    <p:spTree>
      <p:nvGrpSpPr>
        <p:cNvPr id="1" name="Shape 68"/>
        <p:cNvGrpSpPr/>
        <p:nvPr/>
      </p:nvGrpSpPr>
      <p:grpSpPr>
        <a:xfrm>
          <a:off x="0" y="0"/>
          <a:ext cx="0" cy="0"/>
          <a:chOff x="0" y="0"/>
          <a:chExt cx="0" cy="0"/>
        </a:xfrm>
      </p:grpSpPr>
      <p:grpSp>
        <p:nvGrpSpPr>
          <p:cNvPr id="69" name="Google Shape;69;p35"/>
          <p:cNvGrpSpPr/>
          <p:nvPr/>
        </p:nvGrpSpPr>
        <p:grpSpPr>
          <a:xfrm>
            <a:off x="3703814" y="2867487"/>
            <a:ext cx="4784373" cy="1109709"/>
            <a:chOff x="0" y="1492"/>
            <a:chExt cx="5760" cy="1336"/>
          </a:xfrm>
        </p:grpSpPr>
        <p:sp>
          <p:nvSpPr>
            <p:cNvPr id="70" name="Google Shape;70;p35"/>
            <p:cNvSpPr/>
            <p:nvPr/>
          </p:nvSpPr>
          <p:spPr>
            <a:xfrm>
              <a:off x="3518" y="1664"/>
              <a:ext cx="1165" cy="1164"/>
            </a:xfrm>
            <a:custGeom>
              <a:avLst/>
              <a:gdLst/>
              <a:ahLst/>
              <a:cxnLst/>
              <a:rect l="l" t="t" r="r" b="b"/>
              <a:pathLst>
                <a:path w="265" h="264" extrusionOk="0">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5"/>
            <p:cNvSpPr/>
            <p:nvPr/>
          </p:nvSpPr>
          <p:spPr>
            <a:xfrm>
              <a:off x="2440" y="1651"/>
              <a:ext cx="1130" cy="1137"/>
            </a:xfrm>
            <a:custGeom>
              <a:avLst/>
              <a:gdLst/>
              <a:ahLst/>
              <a:cxnLst/>
              <a:rect l="l" t="t" r="r" b="b"/>
              <a:pathLst>
                <a:path w="257" h="258" extrusionOk="0">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5"/>
            <p:cNvSpPr/>
            <p:nvPr/>
          </p:nvSpPr>
          <p:spPr>
            <a:xfrm>
              <a:off x="4626" y="1655"/>
              <a:ext cx="1134" cy="1138"/>
            </a:xfrm>
            <a:custGeom>
              <a:avLst/>
              <a:gdLst/>
              <a:ahLst/>
              <a:cxnLst/>
              <a:rect l="l" t="t" r="r" b="b"/>
              <a:pathLst>
                <a:path w="258" h="258" extrusionOk="0">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5"/>
            <p:cNvSpPr/>
            <p:nvPr/>
          </p:nvSpPr>
          <p:spPr>
            <a:xfrm>
              <a:off x="1183" y="1651"/>
              <a:ext cx="1130" cy="1137"/>
            </a:xfrm>
            <a:custGeom>
              <a:avLst/>
              <a:gdLst/>
              <a:ahLst/>
              <a:cxnLst/>
              <a:rect l="l" t="t" r="r" b="b"/>
              <a:pathLst>
                <a:path w="257" h="258" extrusionOk="0">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5"/>
            <p:cNvSpPr/>
            <p:nvPr/>
          </p:nvSpPr>
          <p:spPr>
            <a:xfrm>
              <a:off x="0" y="1492"/>
              <a:ext cx="1315" cy="1336"/>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5"/>
            <p:cNvSpPr/>
            <p:nvPr/>
          </p:nvSpPr>
          <p:spPr>
            <a:xfrm>
              <a:off x="360" y="1492"/>
              <a:ext cx="594" cy="595"/>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20044763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5445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1101213"/>
          </a:xfrm>
        </p:spPr>
        <p:txBody>
          <a:bodyPr/>
          <a:lstStyle/>
          <a:p>
            <a:r>
              <a:rPr lang="en-US"/>
              <a:t>Click to edit Master title style</a:t>
            </a:r>
          </a:p>
        </p:txBody>
      </p:sp>
    </p:spTree>
    <p:extLst>
      <p:ext uri="{BB962C8B-B14F-4D97-AF65-F5344CB8AC3E}">
        <p14:creationId xmlns:p14="http://schemas.microsoft.com/office/powerpoint/2010/main" val="322323117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1257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Tree>
    <p:extLst>
      <p:ext uri="{BB962C8B-B14F-4D97-AF65-F5344CB8AC3E}">
        <p14:creationId xmlns:p14="http://schemas.microsoft.com/office/powerpoint/2010/main" val="49450739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536044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966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2022</a:t>
            </a:r>
          </a:p>
        </p:txBody>
      </p:sp>
    </p:spTree>
    <p:extLst>
      <p:ext uri="{BB962C8B-B14F-4D97-AF65-F5344CB8AC3E}">
        <p14:creationId xmlns:p14="http://schemas.microsoft.com/office/powerpoint/2010/main" val="208113681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361069026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3692139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2022</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 if you want to include an image to the left side of the slide.”</a:t>
            </a:r>
          </a:p>
          <a:p>
            <a:pPr lvl="0"/>
            <a:endParaRPr lang="en-US"/>
          </a:p>
          <a:p>
            <a:pPr lvl="0"/>
            <a:r>
              <a:rPr lang="en-US" err="1"/>
              <a:t>Firstname</a:t>
            </a:r>
            <a:r>
              <a:rPr lang="en-US"/>
              <a:t> </a:t>
            </a:r>
            <a:r>
              <a:rPr lang="en-US" err="1"/>
              <a:t>Lastname</a:t>
            </a:r>
            <a:endParaRPr lang="en-US"/>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34952733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peaker Slide with picture">
  <p:cSld name="Speaker Slide with picture">
    <p:bg>
      <p:bgPr>
        <a:solidFill>
          <a:schemeClr val="dk2"/>
        </a:solidFill>
        <a:effectLst/>
      </p:bgPr>
    </p:bg>
    <p:spTree>
      <p:nvGrpSpPr>
        <p:cNvPr id="1" name="Shape 76"/>
        <p:cNvGrpSpPr/>
        <p:nvPr/>
      </p:nvGrpSpPr>
      <p:grpSpPr>
        <a:xfrm>
          <a:off x="0" y="0"/>
          <a:ext cx="0" cy="0"/>
          <a:chOff x="0" y="0"/>
          <a:chExt cx="0" cy="0"/>
        </a:xfrm>
      </p:grpSpPr>
      <p:sp>
        <p:nvSpPr>
          <p:cNvPr id="77" name="Google Shape;77;p36"/>
          <p:cNvSpPr txBox="1">
            <a:spLocks noGrp="1"/>
          </p:cNvSpPr>
          <p:nvPr>
            <p:ph type="subTitle" idx="1"/>
          </p:nvPr>
        </p:nvSpPr>
        <p:spPr>
          <a:xfrm>
            <a:off x="4389245" y="3731425"/>
            <a:ext cx="7453649" cy="892630"/>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SzPts val="2800"/>
              <a:buNone/>
              <a:defRPr sz="2800">
                <a:solidFill>
                  <a:srgbClr val="FEEBD0"/>
                </a:solidFill>
                <a:latin typeface="Calibri"/>
                <a:ea typeface="Calibri"/>
                <a:cs typeface="Calibri"/>
                <a:sym typeface="Calibri"/>
              </a:defRPr>
            </a:lvl1pPr>
            <a:lvl2pPr lvl="1" algn="ctr">
              <a:lnSpc>
                <a:spcPct val="80000"/>
              </a:lnSpc>
              <a:spcBef>
                <a:spcPts val="600"/>
              </a:spcBef>
              <a:spcAft>
                <a:spcPts val="0"/>
              </a:spcAft>
              <a:buClr>
                <a:srgbClr val="4A4B4E"/>
              </a:buClr>
              <a:buSzPts val="2000"/>
              <a:buNone/>
              <a:defRPr sz="2000"/>
            </a:lvl2pPr>
            <a:lvl3pPr lvl="2" algn="ctr">
              <a:lnSpc>
                <a:spcPct val="80000"/>
              </a:lnSpc>
              <a:spcBef>
                <a:spcPts val="600"/>
              </a:spcBef>
              <a:spcAft>
                <a:spcPts val="0"/>
              </a:spcAft>
              <a:buClr>
                <a:srgbClr val="4A4B4E"/>
              </a:buClr>
              <a:buSzPts val="1800"/>
              <a:buNone/>
              <a:defRPr sz="1800"/>
            </a:lvl3pPr>
            <a:lvl4pPr lvl="3" algn="ctr">
              <a:lnSpc>
                <a:spcPct val="80000"/>
              </a:lnSpc>
              <a:spcBef>
                <a:spcPts val="600"/>
              </a:spcBef>
              <a:spcAft>
                <a:spcPts val="0"/>
              </a:spcAft>
              <a:buClr>
                <a:srgbClr val="4A4B4E"/>
              </a:buClr>
              <a:buSzPts val="1600"/>
              <a:buNone/>
              <a:defRPr sz="1600"/>
            </a:lvl4pPr>
            <a:lvl5pPr lvl="4" algn="ctr">
              <a:lnSpc>
                <a:spcPct val="80000"/>
              </a:lnSpc>
              <a:spcBef>
                <a:spcPts val="600"/>
              </a:spcBef>
              <a:spcAft>
                <a:spcPts val="0"/>
              </a:spcAft>
              <a:buClr>
                <a:srgbClr val="4A4B4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 name="Google Shape;78;p36"/>
          <p:cNvSpPr>
            <a:spLocks noGrp="1"/>
          </p:cNvSpPr>
          <p:nvPr>
            <p:ph type="pic" idx="2"/>
          </p:nvPr>
        </p:nvSpPr>
        <p:spPr>
          <a:xfrm>
            <a:off x="1492517" y="1984189"/>
            <a:ext cx="2532888" cy="2532888"/>
          </a:xfrm>
          <a:prstGeom prst="ellipse">
            <a:avLst/>
          </a:prstGeom>
          <a:noFill/>
          <a:ln>
            <a:noFill/>
          </a:ln>
        </p:spPr>
        <p:txBody>
          <a:bodyPr spcFirstLastPara="1" wrap="square" lIns="91425" tIns="45700" rIns="91425" bIns="45700" anchor="t" anchorCtr="0">
            <a:noAutofit/>
          </a:bodyPr>
          <a:lstStyle>
            <a:lvl1pPr marR="0" lvl="0" algn="l" rtl="0">
              <a:lnSpc>
                <a:spcPct val="80000"/>
              </a:lnSpc>
              <a:spcBef>
                <a:spcPts val="1000"/>
              </a:spcBef>
              <a:spcAft>
                <a:spcPts val="0"/>
              </a:spcAft>
              <a:buClr>
                <a:schemeClr val="dk2"/>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80000"/>
              </a:lnSpc>
              <a:spcBef>
                <a:spcPts val="600"/>
              </a:spcBef>
              <a:spcAft>
                <a:spcPts val="0"/>
              </a:spcAft>
              <a:buClr>
                <a:srgbClr val="4A4B4E"/>
              </a:buClr>
              <a:buSzPts val="1900"/>
              <a:buFont typeface="Calibri"/>
              <a:buChar char="−"/>
              <a:defRPr sz="1900" b="0" i="0" u="none" strike="noStrike" cap="none">
                <a:solidFill>
                  <a:srgbClr val="4A4B4E"/>
                </a:solidFill>
                <a:latin typeface="Calibri"/>
                <a:ea typeface="Calibri"/>
                <a:cs typeface="Calibri"/>
                <a:sym typeface="Calibri"/>
              </a:defRPr>
            </a:lvl2pPr>
            <a:lvl3pPr marR="0" lvl="2"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3pPr>
            <a:lvl4pPr marR="0" lvl="3"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4pPr>
            <a:lvl5pPr marR="0" lvl="4"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ctrTitle"/>
          </p:nvPr>
        </p:nvSpPr>
        <p:spPr>
          <a:xfrm>
            <a:off x="4390006" y="2819716"/>
            <a:ext cx="7432568" cy="899331"/>
          </a:xfrm>
          <a:prstGeom prst="rect">
            <a:avLst/>
          </a:prstGeom>
          <a:noFill/>
          <a:ln>
            <a:noFill/>
          </a:ln>
        </p:spPr>
        <p:txBody>
          <a:bodyPr spcFirstLastPara="1" wrap="square" lIns="91425" tIns="45700" rIns="91425" bIns="45700" anchor="b" anchorCtr="0">
            <a:noAutofit/>
          </a:bodyPr>
          <a:lstStyle>
            <a:lvl1pPr lvl="0" algn="l">
              <a:lnSpc>
                <a:spcPct val="70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36"/>
          <p:cNvPicPr preferRelativeResize="0"/>
          <p:nvPr/>
        </p:nvPicPr>
        <p:blipFill rotWithShape="1">
          <a:blip r:embed="rId2">
            <a:alphaModFix/>
          </a:blip>
          <a:srcRect/>
          <a:stretch/>
        </p:blipFill>
        <p:spPr>
          <a:xfrm>
            <a:off x="4389245" y="2215965"/>
            <a:ext cx="2427582" cy="571667"/>
          </a:xfrm>
          <a:prstGeom prst="rect">
            <a:avLst/>
          </a:prstGeom>
          <a:noFill/>
          <a:ln>
            <a:noFill/>
          </a:ln>
        </p:spPr>
      </p:pic>
    </p:spTree>
    <p:extLst>
      <p:ext uri="{BB962C8B-B14F-4D97-AF65-F5344CB8AC3E}">
        <p14:creationId xmlns:p14="http://schemas.microsoft.com/office/powerpoint/2010/main" val="376889141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Questions</a:t>
            </a:r>
          </a:p>
        </p:txBody>
      </p:sp>
    </p:spTree>
    <p:extLst>
      <p:ext uri="{BB962C8B-B14F-4D97-AF65-F5344CB8AC3E}">
        <p14:creationId xmlns:p14="http://schemas.microsoft.com/office/powerpoint/2010/main" val="260814934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83521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2605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306547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D6D64-57F3-624C-8CF6-9ADECAC6CB1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2002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1639394" cy="970525"/>
          </a:xfrm>
        </p:spPr>
        <p:txBody>
          <a:bodyPr/>
          <a:lstStyle/>
          <a:p>
            <a:r>
              <a:rPr lang="en-US"/>
              <a:t>Click to edit Master title style</a:t>
            </a:r>
          </a:p>
        </p:txBody>
      </p:sp>
      <p:sp>
        <p:nvSpPr>
          <p:cNvPr id="11" name="Content Placeholder 2"/>
          <p:cNvSpPr>
            <a:spLocks noGrp="1"/>
          </p:cNvSpPr>
          <p:nvPr>
            <p:ph idx="1"/>
          </p:nvPr>
        </p:nvSpPr>
        <p:spPr>
          <a:xfrm>
            <a:off x="826623" y="1066800"/>
            <a:ext cx="11089073" cy="5410200"/>
          </a:xfrm>
        </p:spPr>
        <p:txBody>
          <a:bodyPr/>
          <a:lstStyle>
            <a:lvl1pPr>
              <a:lnSpc>
                <a:spcPct val="80000"/>
              </a:lnSpc>
              <a:spcBef>
                <a:spcPts val="2200"/>
              </a:spcBef>
              <a:defRPr/>
            </a:lvl1pPr>
            <a:lvl2pPr marL="457200" indent="0">
              <a:lnSpc>
                <a:spcPct val="80000"/>
              </a:lnSpc>
              <a:spcBef>
                <a:spcPts val="600"/>
              </a:spcBef>
              <a:spcAft>
                <a:spcPts val="600"/>
              </a:spcAft>
              <a:buNone/>
              <a:defRPr sz="1600"/>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9925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Speaker Slide with picture">
  <p:cSld name="1_Speaker Slide with picture">
    <p:bg>
      <p:bgPr>
        <a:solidFill>
          <a:schemeClr val="dk2"/>
        </a:solidFill>
        <a:effectLst/>
      </p:bgPr>
    </p:bg>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a:off x="4389245" y="1710671"/>
            <a:ext cx="6994966" cy="986568"/>
          </a:xfrm>
          <a:prstGeom prst="rect">
            <a:avLst/>
          </a:prstGeom>
          <a:noFill/>
          <a:ln>
            <a:noFill/>
          </a:ln>
        </p:spPr>
        <p:txBody>
          <a:bodyPr spcFirstLastPara="1" wrap="square" lIns="91425" tIns="45700" rIns="91425" bIns="45700" anchor="b" anchorCtr="0">
            <a:noAutofit/>
          </a:bodyPr>
          <a:lstStyle>
            <a:lvl1pPr lvl="0" algn="l">
              <a:lnSpc>
                <a:spcPct val="70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body" idx="1"/>
          </p:nvPr>
        </p:nvSpPr>
        <p:spPr>
          <a:xfrm>
            <a:off x="4387786" y="2726844"/>
            <a:ext cx="5807676" cy="74902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SzPts val="2800"/>
              <a:buNone/>
              <a:defRPr sz="2800">
                <a:solidFill>
                  <a:schemeClr val="lt1"/>
                </a:solidFill>
                <a:latin typeface="Calibri"/>
                <a:ea typeface="Calibri"/>
                <a:cs typeface="Calibri"/>
                <a:sym typeface="Calibri"/>
              </a:defRPr>
            </a:lvl1pPr>
            <a:lvl2pPr marL="914400" lvl="1" indent="-228600" algn="l">
              <a:lnSpc>
                <a:spcPct val="80000"/>
              </a:lnSpc>
              <a:spcBef>
                <a:spcPts val="600"/>
              </a:spcBef>
              <a:spcAft>
                <a:spcPts val="0"/>
              </a:spcAft>
              <a:buClr>
                <a:srgbClr val="4A4B4E"/>
              </a:buClr>
              <a:buSzPts val="1900"/>
              <a:buNone/>
              <a:defRPr/>
            </a:lvl2pPr>
            <a:lvl3pPr marL="1371600" lvl="2" indent="-342900" algn="l">
              <a:lnSpc>
                <a:spcPct val="80000"/>
              </a:lnSpc>
              <a:spcBef>
                <a:spcPts val="600"/>
              </a:spcBef>
              <a:spcAft>
                <a:spcPts val="0"/>
              </a:spcAft>
              <a:buClr>
                <a:srgbClr val="4A4B4E"/>
              </a:buClr>
              <a:buSzPts val="1800"/>
              <a:buChar char="•"/>
              <a:defRPr/>
            </a:lvl3pPr>
            <a:lvl4pPr marL="1828800" lvl="3" indent="-342900" algn="l">
              <a:lnSpc>
                <a:spcPct val="80000"/>
              </a:lnSpc>
              <a:spcBef>
                <a:spcPts val="600"/>
              </a:spcBef>
              <a:spcAft>
                <a:spcPts val="0"/>
              </a:spcAft>
              <a:buClr>
                <a:srgbClr val="4A4B4E"/>
              </a:buClr>
              <a:buSzPts val="1800"/>
              <a:buChar char="•"/>
              <a:defRPr/>
            </a:lvl4pPr>
            <a:lvl5pPr marL="2286000" lvl="4" indent="-342900" algn="l">
              <a:lnSpc>
                <a:spcPct val="80000"/>
              </a:lnSpc>
              <a:spcBef>
                <a:spcPts val="600"/>
              </a:spcBef>
              <a:spcAft>
                <a:spcPts val="0"/>
              </a:spcAft>
              <a:buClr>
                <a:srgbClr val="4A4B4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7"/>
          <p:cNvSpPr>
            <a:spLocks noGrp="1"/>
          </p:cNvSpPr>
          <p:nvPr>
            <p:ph type="pic" idx="2"/>
          </p:nvPr>
        </p:nvSpPr>
        <p:spPr>
          <a:xfrm>
            <a:off x="2794096" y="1993570"/>
            <a:ext cx="1243584" cy="1243584"/>
          </a:xfrm>
          <a:prstGeom prst="ellipse">
            <a:avLst/>
          </a:prstGeom>
          <a:noFill/>
          <a:ln>
            <a:noFill/>
          </a:ln>
        </p:spPr>
        <p:txBody>
          <a:bodyPr spcFirstLastPara="1" wrap="square" lIns="91425" tIns="45700" rIns="91425" bIns="45700" anchor="t" anchorCtr="0">
            <a:noAutofit/>
          </a:bodyPr>
          <a:lstStyle>
            <a:lvl1pPr marR="0" lvl="0" algn="l" rtl="0">
              <a:lnSpc>
                <a:spcPct val="80000"/>
              </a:lnSpc>
              <a:spcBef>
                <a:spcPts val="1000"/>
              </a:spcBef>
              <a:spcAft>
                <a:spcPts val="0"/>
              </a:spcAft>
              <a:buClr>
                <a:schemeClr val="dk2"/>
              </a:buClr>
              <a:buSzPts val="1800"/>
              <a:buFont typeface="Arial"/>
              <a:buNone/>
              <a:defRPr sz="1800" b="0" i="0" u="none" strike="noStrike" cap="none">
                <a:solidFill>
                  <a:schemeClr val="lt1"/>
                </a:solidFill>
                <a:latin typeface="Calibri"/>
                <a:ea typeface="Calibri"/>
                <a:cs typeface="Calibri"/>
                <a:sym typeface="Calibri"/>
              </a:defRPr>
            </a:lvl1pPr>
            <a:lvl2pPr marR="0" lvl="1" algn="l" rtl="0">
              <a:lnSpc>
                <a:spcPct val="80000"/>
              </a:lnSpc>
              <a:spcBef>
                <a:spcPts val="600"/>
              </a:spcBef>
              <a:spcAft>
                <a:spcPts val="0"/>
              </a:spcAft>
              <a:buClr>
                <a:srgbClr val="4A4B4E"/>
              </a:buClr>
              <a:buSzPts val="1900"/>
              <a:buFont typeface="Calibri"/>
              <a:buChar char="−"/>
              <a:defRPr sz="1900" b="0" i="0" u="none" strike="noStrike" cap="none">
                <a:solidFill>
                  <a:srgbClr val="4A4B4E"/>
                </a:solidFill>
                <a:latin typeface="Calibri"/>
                <a:ea typeface="Calibri"/>
                <a:cs typeface="Calibri"/>
                <a:sym typeface="Calibri"/>
              </a:defRPr>
            </a:lvl2pPr>
            <a:lvl3pPr marR="0" lvl="2"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3pPr>
            <a:lvl4pPr marR="0" lvl="3"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4pPr>
            <a:lvl5pPr marR="0" lvl="4"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7"/>
          <p:cNvSpPr>
            <a:spLocks noGrp="1"/>
          </p:cNvSpPr>
          <p:nvPr>
            <p:ph type="pic" idx="3"/>
          </p:nvPr>
        </p:nvSpPr>
        <p:spPr>
          <a:xfrm>
            <a:off x="2794096" y="3541777"/>
            <a:ext cx="1243584" cy="1243584"/>
          </a:xfrm>
          <a:prstGeom prst="ellipse">
            <a:avLst/>
          </a:prstGeom>
          <a:noFill/>
          <a:ln>
            <a:noFill/>
          </a:ln>
        </p:spPr>
        <p:txBody>
          <a:bodyPr spcFirstLastPara="1" wrap="square" lIns="91425" tIns="45700" rIns="91425" bIns="45700" anchor="t" anchorCtr="0">
            <a:noAutofit/>
          </a:bodyPr>
          <a:lstStyle>
            <a:lvl1pPr marR="0" lvl="0" algn="l" rtl="0">
              <a:lnSpc>
                <a:spcPct val="80000"/>
              </a:lnSpc>
              <a:spcBef>
                <a:spcPts val="1000"/>
              </a:spcBef>
              <a:spcAft>
                <a:spcPts val="0"/>
              </a:spcAft>
              <a:buClr>
                <a:schemeClr val="dk2"/>
              </a:buClr>
              <a:buSzPts val="1800"/>
              <a:buFont typeface="Arial"/>
              <a:buNone/>
              <a:defRPr sz="1800" b="0" i="0" u="none" strike="noStrike" cap="none">
                <a:solidFill>
                  <a:schemeClr val="lt1"/>
                </a:solidFill>
                <a:latin typeface="Calibri"/>
                <a:ea typeface="Calibri"/>
                <a:cs typeface="Calibri"/>
                <a:sym typeface="Calibri"/>
              </a:defRPr>
            </a:lvl1pPr>
            <a:lvl2pPr marR="0" lvl="1" algn="l" rtl="0">
              <a:lnSpc>
                <a:spcPct val="80000"/>
              </a:lnSpc>
              <a:spcBef>
                <a:spcPts val="600"/>
              </a:spcBef>
              <a:spcAft>
                <a:spcPts val="0"/>
              </a:spcAft>
              <a:buClr>
                <a:srgbClr val="4A4B4E"/>
              </a:buClr>
              <a:buSzPts val="1900"/>
              <a:buFont typeface="Calibri"/>
              <a:buChar char="−"/>
              <a:defRPr sz="1900" b="0" i="0" u="none" strike="noStrike" cap="none">
                <a:solidFill>
                  <a:srgbClr val="4A4B4E"/>
                </a:solidFill>
                <a:latin typeface="Calibri"/>
                <a:ea typeface="Calibri"/>
                <a:cs typeface="Calibri"/>
                <a:sym typeface="Calibri"/>
              </a:defRPr>
            </a:lvl2pPr>
            <a:lvl3pPr marR="0" lvl="2"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3pPr>
            <a:lvl4pPr marR="0" lvl="3"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4pPr>
            <a:lvl5pPr marR="0" lvl="4"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37"/>
          <p:cNvSpPr txBox="1">
            <a:spLocks noGrp="1"/>
          </p:cNvSpPr>
          <p:nvPr>
            <p:ph type="body" idx="4"/>
          </p:nvPr>
        </p:nvSpPr>
        <p:spPr>
          <a:xfrm>
            <a:off x="4386327" y="4288888"/>
            <a:ext cx="5807676" cy="74902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SzPts val="2800"/>
              <a:buNone/>
              <a:defRPr sz="2800">
                <a:solidFill>
                  <a:schemeClr val="lt1"/>
                </a:solidFill>
                <a:latin typeface="Calibri"/>
                <a:ea typeface="Calibri"/>
                <a:cs typeface="Calibri"/>
                <a:sym typeface="Calibri"/>
              </a:defRPr>
            </a:lvl1pPr>
            <a:lvl2pPr marL="914400" lvl="1" indent="-228600" algn="l">
              <a:lnSpc>
                <a:spcPct val="80000"/>
              </a:lnSpc>
              <a:spcBef>
                <a:spcPts val="600"/>
              </a:spcBef>
              <a:spcAft>
                <a:spcPts val="0"/>
              </a:spcAft>
              <a:buClr>
                <a:srgbClr val="4A4B4E"/>
              </a:buClr>
              <a:buSzPts val="1900"/>
              <a:buNone/>
              <a:defRPr/>
            </a:lvl2pPr>
            <a:lvl3pPr marL="1371600" lvl="2" indent="-342900" algn="l">
              <a:lnSpc>
                <a:spcPct val="80000"/>
              </a:lnSpc>
              <a:spcBef>
                <a:spcPts val="600"/>
              </a:spcBef>
              <a:spcAft>
                <a:spcPts val="0"/>
              </a:spcAft>
              <a:buClr>
                <a:srgbClr val="4A4B4E"/>
              </a:buClr>
              <a:buSzPts val="1800"/>
              <a:buChar char="•"/>
              <a:defRPr/>
            </a:lvl3pPr>
            <a:lvl4pPr marL="1828800" lvl="3" indent="-342900" algn="l">
              <a:lnSpc>
                <a:spcPct val="80000"/>
              </a:lnSpc>
              <a:spcBef>
                <a:spcPts val="600"/>
              </a:spcBef>
              <a:spcAft>
                <a:spcPts val="0"/>
              </a:spcAft>
              <a:buClr>
                <a:srgbClr val="4A4B4E"/>
              </a:buClr>
              <a:buSzPts val="1800"/>
              <a:buChar char="•"/>
              <a:defRPr/>
            </a:lvl4pPr>
            <a:lvl5pPr marL="2286000" lvl="4" indent="-342900" algn="l">
              <a:lnSpc>
                <a:spcPct val="80000"/>
              </a:lnSpc>
              <a:spcBef>
                <a:spcPts val="600"/>
              </a:spcBef>
              <a:spcAft>
                <a:spcPts val="0"/>
              </a:spcAft>
              <a:buClr>
                <a:srgbClr val="4A4B4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txBox="1">
            <a:spLocks noGrp="1"/>
          </p:cNvSpPr>
          <p:nvPr>
            <p:ph type="body" idx="5"/>
          </p:nvPr>
        </p:nvSpPr>
        <p:spPr>
          <a:xfrm>
            <a:off x="4386327" y="3237154"/>
            <a:ext cx="7006603" cy="1015581"/>
          </a:xfrm>
          <a:prstGeom prst="rect">
            <a:avLst/>
          </a:prstGeom>
          <a:noFill/>
          <a:ln>
            <a:noFill/>
          </a:ln>
        </p:spPr>
        <p:txBody>
          <a:bodyPr spcFirstLastPara="1" wrap="square" lIns="91425" tIns="45700" rIns="91425" bIns="45700" anchor="b" anchorCtr="0">
            <a:noAutofit/>
          </a:bodyPr>
          <a:lstStyle>
            <a:lvl1pPr marL="457200" lvl="0" indent="-228600" algn="l">
              <a:lnSpc>
                <a:spcPct val="80000"/>
              </a:lnSpc>
              <a:spcBef>
                <a:spcPts val="1000"/>
              </a:spcBef>
              <a:spcAft>
                <a:spcPts val="0"/>
              </a:spcAft>
              <a:buSzPts val="4400"/>
              <a:buNone/>
              <a:defRPr sz="4400">
                <a:solidFill>
                  <a:schemeClr val="lt1"/>
                </a:solidFill>
                <a:latin typeface="Calibri"/>
                <a:ea typeface="Calibri"/>
                <a:cs typeface="Calibri"/>
                <a:sym typeface="Calibri"/>
              </a:defRPr>
            </a:lvl1pPr>
            <a:lvl2pPr marL="914400" lvl="1" indent="-228600" algn="l">
              <a:lnSpc>
                <a:spcPct val="80000"/>
              </a:lnSpc>
              <a:spcBef>
                <a:spcPts val="600"/>
              </a:spcBef>
              <a:spcAft>
                <a:spcPts val="0"/>
              </a:spcAft>
              <a:buClr>
                <a:srgbClr val="4A4B4E"/>
              </a:buClr>
              <a:buSzPts val="1900"/>
              <a:buNone/>
              <a:defRPr/>
            </a:lvl2pPr>
            <a:lvl3pPr marL="1371600" lvl="2" indent="-342900" algn="l">
              <a:lnSpc>
                <a:spcPct val="80000"/>
              </a:lnSpc>
              <a:spcBef>
                <a:spcPts val="600"/>
              </a:spcBef>
              <a:spcAft>
                <a:spcPts val="0"/>
              </a:spcAft>
              <a:buClr>
                <a:srgbClr val="4A4B4E"/>
              </a:buClr>
              <a:buSzPts val="1800"/>
              <a:buChar char="•"/>
              <a:defRPr/>
            </a:lvl3pPr>
            <a:lvl4pPr marL="1828800" lvl="3" indent="-342900" algn="l">
              <a:lnSpc>
                <a:spcPct val="80000"/>
              </a:lnSpc>
              <a:spcBef>
                <a:spcPts val="600"/>
              </a:spcBef>
              <a:spcAft>
                <a:spcPts val="0"/>
              </a:spcAft>
              <a:buClr>
                <a:srgbClr val="4A4B4E"/>
              </a:buClr>
              <a:buSzPts val="1800"/>
              <a:buChar char="•"/>
              <a:defRPr/>
            </a:lvl4pPr>
            <a:lvl5pPr marL="2286000" lvl="4" indent="-342900" algn="l">
              <a:lnSpc>
                <a:spcPct val="80000"/>
              </a:lnSpc>
              <a:spcBef>
                <a:spcPts val="600"/>
              </a:spcBef>
              <a:spcAft>
                <a:spcPts val="0"/>
              </a:spcAft>
              <a:buClr>
                <a:srgbClr val="4A4B4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8" name="Google Shape;88;p37"/>
          <p:cNvGrpSpPr/>
          <p:nvPr/>
        </p:nvGrpSpPr>
        <p:grpSpPr>
          <a:xfrm>
            <a:off x="5579537" y="6394621"/>
            <a:ext cx="1032926" cy="241526"/>
            <a:chOff x="2556" y="1860"/>
            <a:chExt cx="2566" cy="600"/>
          </a:xfrm>
        </p:grpSpPr>
        <p:sp>
          <p:nvSpPr>
            <p:cNvPr id="89" name="Google Shape;89;p37"/>
            <p:cNvSpPr/>
            <p:nvPr/>
          </p:nvSpPr>
          <p:spPr>
            <a:xfrm>
              <a:off x="2558" y="1860"/>
              <a:ext cx="2564" cy="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4124" y="1938"/>
              <a:ext cx="517" cy="522"/>
            </a:xfrm>
            <a:custGeom>
              <a:avLst/>
              <a:gdLst/>
              <a:ahLst/>
              <a:cxnLst/>
              <a:rect l="l" t="t" r="r" b="b"/>
              <a:pathLst>
                <a:path w="253" h="253" extrusionOk="0">
                  <a:moveTo>
                    <a:pt x="253" y="0"/>
                  </a:moveTo>
                  <a:cubicBezTo>
                    <a:pt x="206" y="0"/>
                    <a:pt x="206" y="0"/>
                    <a:pt x="206" y="0"/>
                  </a:cubicBezTo>
                  <a:cubicBezTo>
                    <a:pt x="126" y="159"/>
                    <a:pt x="126" y="159"/>
                    <a:pt x="126" y="159"/>
                  </a:cubicBezTo>
                  <a:cubicBezTo>
                    <a:pt x="46" y="0"/>
                    <a:pt x="46" y="0"/>
                    <a:pt x="46" y="0"/>
                  </a:cubicBezTo>
                  <a:cubicBezTo>
                    <a:pt x="0" y="0"/>
                    <a:pt x="0" y="0"/>
                    <a:pt x="0" y="0"/>
                  </a:cubicBezTo>
                  <a:cubicBezTo>
                    <a:pt x="50" y="100"/>
                    <a:pt x="126" y="253"/>
                    <a:pt x="126" y="253"/>
                  </a:cubicBezTo>
                  <a:lnTo>
                    <a:pt x="25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3642" y="1934"/>
              <a:ext cx="505" cy="507"/>
            </a:xfrm>
            <a:custGeom>
              <a:avLst/>
              <a:gdLst/>
              <a:ahLst/>
              <a:cxnLst/>
              <a:rect l="l" t="t" r="r" b="b"/>
              <a:pathLst>
                <a:path w="247" h="246" extrusionOk="0">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0"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4617" y="1936"/>
              <a:ext cx="503" cy="507"/>
            </a:xfrm>
            <a:custGeom>
              <a:avLst/>
              <a:gdLst/>
              <a:ahLst/>
              <a:cxnLst/>
              <a:rect l="l" t="t" r="r" b="b"/>
              <a:pathLst>
                <a:path w="246" h="246" extrusionOk="0">
                  <a:moveTo>
                    <a:pt x="246" y="123"/>
                  </a:moveTo>
                  <a:cubicBezTo>
                    <a:pt x="246" y="123"/>
                    <a:pt x="246" y="122"/>
                    <a:pt x="246" y="122"/>
                  </a:cubicBezTo>
                  <a:cubicBezTo>
                    <a:pt x="246" y="2"/>
                    <a:pt x="246" y="2"/>
                    <a:pt x="246" y="2"/>
                  </a:cubicBezTo>
                  <a:cubicBezTo>
                    <a:pt x="206" y="2"/>
                    <a:pt x="206" y="2"/>
                    <a:pt x="206" y="2"/>
                  </a:cubicBezTo>
                  <a:cubicBezTo>
                    <a:pt x="206" y="32"/>
                    <a:pt x="206" y="32"/>
                    <a:pt x="206" y="32"/>
                  </a:cubicBezTo>
                  <a:cubicBezTo>
                    <a:pt x="184" y="12"/>
                    <a:pt x="155" y="0"/>
                    <a:pt x="123" y="0"/>
                  </a:cubicBezTo>
                  <a:cubicBezTo>
                    <a:pt x="55" y="0"/>
                    <a:pt x="0" y="55"/>
                    <a:pt x="0" y="123"/>
                  </a:cubicBezTo>
                  <a:cubicBezTo>
                    <a:pt x="0" y="191"/>
                    <a:pt x="55" y="246"/>
                    <a:pt x="123" y="246"/>
                  </a:cubicBezTo>
                  <a:cubicBezTo>
                    <a:pt x="155" y="246"/>
                    <a:pt x="184" y="234"/>
                    <a:pt x="206" y="214"/>
                  </a:cubicBezTo>
                  <a:cubicBezTo>
                    <a:pt x="206" y="244"/>
                    <a:pt x="206" y="244"/>
                    <a:pt x="206" y="244"/>
                  </a:cubicBezTo>
                  <a:cubicBezTo>
                    <a:pt x="246" y="244"/>
                    <a:pt x="246" y="244"/>
                    <a:pt x="246" y="244"/>
                  </a:cubicBezTo>
                  <a:cubicBezTo>
                    <a:pt x="246" y="124"/>
                    <a:pt x="246" y="124"/>
                    <a:pt x="246" y="124"/>
                  </a:cubicBezTo>
                  <a:cubicBezTo>
                    <a:pt x="246" y="124"/>
                    <a:pt x="246" y="123"/>
                    <a:pt x="246" y="123"/>
                  </a:cubicBezTo>
                  <a:moveTo>
                    <a:pt x="123" y="206"/>
                  </a:moveTo>
                  <a:cubicBezTo>
                    <a:pt x="77" y="206"/>
                    <a:pt x="40" y="169"/>
                    <a:pt x="40" y="123"/>
                  </a:cubicBezTo>
                  <a:cubicBezTo>
                    <a:pt x="40" y="77"/>
                    <a:pt x="77" y="40"/>
                    <a:pt x="123" y="40"/>
                  </a:cubicBezTo>
                  <a:cubicBezTo>
                    <a:pt x="169" y="40"/>
                    <a:pt x="206" y="76"/>
                    <a:pt x="206" y="122"/>
                  </a:cubicBezTo>
                  <a:cubicBezTo>
                    <a:pt x="206" y="124"/>
                    <a:pt x="206" y="124"/>
                    <a:pt x="206" y="124"/>
                  </a:cubicBezTo>
                  <a:cubicBezTo>
                    <a:pt x="206" y="170"/>
                    <a:pt x="169" y="206"/>
                    <a:pt x="123" y="206"/>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3081" y="1934"/>
              <a:ext cx="505" cy="507"/>
            </a:xfrm>
            <a:custGeom>
              <a:avLst/>
              <a:gdLst/>
              <a:ahLst/>
              <a:cxnLst/>
              <a:rect l="l" t="t" r="r" b="b"/>
              <a:pathLst>
                <a:path w="247" h="246" extrusionOk="0">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1"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2556" y="1862"/>
              <a:ext cx="585" cy="598"/>
            </a:xfrm>
            <a:custGeom>
              <a:avLst/>
              <a:gdLst/>
              <a:ahLst/>
              <a:cxnLst/>
              <a:rect l="l" t="t" r="r" b="b"/>
              <a:pathLst>
                <a:path w="585" h="598" extrusionOk="0">
                  <a:moveTo>
                    <a:pt x="0" y="0"/>
                  </a:moveTo>
                  <a:lnTo>
                    <a:pt x="102" y="0"/>
                  </a:lnTo>
                  <a:lnTo>
                    <a:pt x="294" y="390"/>
                  </a:lnTo>
                  <a:lnTo>
                    <a:pt x="487" y="0"/>
                  </a:lnTo>
                  <a:lnTo>
                    <a:pt x="585" y="0"/>
                  </a:lnTo>
                  <a:lnTo>
                    <a:pt x="294" y="598"/>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2556" y="1862"/>
              <a:ext cx="585" cy="598"/>
            </a:xfrm>
            <a:custGeom>
              <a:avLst/>
              <a:gdLst/>
              <a:ahLst/>
              <a:cxnLst/>
              <a:rect l="l" t="t" r="r" b="b"/>
              <a:pathLst>
                <a:path w="585" h="598" extrusionOk="0">
                  <a:moveTo>
                    <a:pt x="0" y="0"/>
                  </a:moveTo>
                  <a:lnTo>
                    <a:pt x="102" y="0"/>
                  </a:lnTo>
                  <a:lnTo>
                    <a:pt x="294" y="390"/>
                  </a:lnTo>
                  <a:lnTo>
                    <a:pt x="487" y="0"/>
                  </a:lnTo>
                  <a:lnTo>
                    <a:pt x="585" y="0"/>
                  </a:lnTo>
                  <a:lnTo>
                    <a:pt x="294" y="598"/>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2718" y="1862"/>
              <a:ext cx="263" cy="266"/>
            </a:xfrm>
            <a:custGeom>
              <a:avLst/>
              <a:gdLst/>
              <a:ahLst/>
              <a:cxnLst/>
              <a:rect l="l" t="t" r="r" b="b"/>
              <a:pathLst>
                <a:path w="129" h="129" extrusionOk="0">
                  <a:moveTo>
                    <a:pt x="0" y="0"/>
                  </a:moveTo>
                  <a:cubicBezTo>
                    <a:pt x="64" y="129"/>
                    <a:pt x="64" y="129"/>
                    <a:pt x="64" y="129"/>
                  </a:cubicBezTo>
                  <a:cubicBezTo>
                    <a:pt x="129" y="0"/>
                    <a:pt x="129" y="0"/>
                    <a:pt x="129" y="0"/>
                  </a:cubicBezTo>
                  <a:cubicBezTo>
                    <a:pt x="129" y="0"/>
                    <a:pt x="0" y="0"/>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2027439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wo Content">
  <p:cSld name="Title Two Content">
    <p:spTree>
      <p:nvGrpSpPr>
        <p:cNvPr id="1" name="Shape 97"/>
        <p:cNvGrpSpPr/>
        <p:nvPr/>
      </p:nvGrpSpPr>
      <p:grpSpPr>
        <a:xfrm>
          <a:off x="0" y="0"/>
          <a:ext cx="0" cy="0"/>
          <a:chOff x="0" y="0"/>
          <a:chExt cx="0" cy="0"/>
        </a:xfrm>
      </p:grpSpPr>
      <p:sp>
        <p:nvSpPr>
          <p:cNvPr id="98" name="Google Shape;98;p38"/>
          <p:cNvSpPr txBox="1">
            <a:spLocks noGrp="1"/>
          </p:cNvSpPr>
          <p:nvPr>
            <p:ph type="body" idx="1"/>
          </p:nvPr>
        </p:nvSpPr>
        <p:spPr>
          <a:xfrm>
            <a:off x="838200" y="1371600"/>
            <a:ext cx="5181600" cy="5105400"/>
          </a:xfrm>
          <a:prstGeom prst="rect">
            <a:avLst/>
          </a:prstGeom>
          <a:noFill/>
          <a:ln>
            <a:noFill/>
          </a:ln>
        </p:spPr>
        <p:txBody>
          <a:bodyPr spcFirstLastPara="1" wrap="square" lIns="91425" tIns="45700" rIns="91425" bIns="45700" anchor="t" anchorCtr="0">
            <a:noAutofit/>
          </a:bodyPr>
          <a:lstStyle>
            <a:lvl1pPr marL="457200" lvl="0" indent="-381000" algn="l">
              <a:lnSpc>
                <a:spcPct val="80000"/>
              </a:lnSpc>
              <a:spcBef>
                <a:spcPts val="1000"/>
              </a:spcBef>
              <a:spcAft>
                <a:spcPts val="0"/>
              </a:spcAft>
              <a:buSzPts val="2400"/>
              <a:buChar char="•"/>
              <a:defRPr/>
            </a:lvl1pPr>
            <a:lvl2pPr marL="914400" lvl="1" indent="-349250" algn="l">
              <a:lnSpc>
                <a:spcPct val="80000"/>
              </a:lnSpc>
              <a:spcBef>
                <a:spcPts val="600"/>
              </a:spcBef>
              <a:spcAft>
                <a:spcPts val="0"/>
              </a:spcAft>
              <a:buClr>
                <a:srgbClr val="4A4B4E"/>
              </a:buClr>
              <a:buSzPts val="1900"/>
              <a:buChar char="−"/>
              <a:defRPr/>
            </a:lvl2pPr>
            <a:lvl3pPr marL="1371600" lvl="2" indent="-330200" algn="l">
              <a:lnSpc>
                <a:spcPct val="80000"/>
              </a:lnSpc>
              <a:spcBef>
                <a:spcPts val="600"/>
              </a:spcBef>
              <a:spcAft>
                <a:spcPts val="0"/>
              </a:spcAft>
              <a:buClr>
                <a:srgbClr val="4A4B4E"/>
              </a:buClr>
              <a:buSzPts val="1600"/>
              <a:buChar char="•"/>
              <a:defRPr/>
            </a:lvl3pPr>
            <a:lvl4pPr marL="1828800" lvl="3" indent="-330200" algn="l">
              <a:lnSpc>
                <a:spcPct val="80000"/>
              </a:lnSpc>
              <a:spcBef>
                <a:spcPts val="600"/>
              </a:spcBef>
              <a:spcAft>
                <a:spcPts val="0"/>
              </a:spcAft>
              <a:buClr>
                <a:srgbClr val="4A4B4E"/>
              </a:buClr>
              <a:buSzPts val="1600"/>
              <a:buChar char="•"/>
              <a:defRPr/>
            </a:lvl4pPr>
            <a:lvl5pPr marL="2286000" lvl="4" indent="-330200" algn="l">
              <a:lnSpc>
                <a:spcPct val="80000"/>
              </a:lnSpc>
              <a:spcBef>
                <a:spcPts val="600"/>
              </a:spcBef>
              <a:spcAft>
                <a:spcPts val="0"/>
              </a:spcAft>
              <a:buClr>
                <a:srgbClr val="4A4B4E"/>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8"/>
          <p:cNvSpPr txBox="1">
            <a:spLocks noGrp="1"/>
          </p:cNvSpPr>
          <p:nvPr>
            <p:ph type="body" idx="2"/>
          </p:nvPr>
        </p:nvSpPr>
        <p:spPr>
          <a:xfrm>
            <a:off x="6172200" y="1371600"/>
            <a:ext cx="5181600" cy="5105400"/>
          </a:xfrm>
          <a:prstGeom prst="rect">
            <a:avLst/>
          </a:prstGeom>
          <a:noFill/>
          <a:ln>
            <a:noFill/>
          </a:ln>
        </p:spPr>
        <p:txBody>
          <a:bodyPr spcFirstLastPara="1" wrap="square" lIns="91425" tIns="45700" rIns="91425" bIns="45700" anchor="t" anchorCtr="0">
            <a:noAutofit/>
          </a:bodyPr>
          <a:lstStyle>
            <a:lvl1pPr marL="457200" lvl="0" indent="-381000" algn="l">
              <a:lnSpc>
                <a:spcPct val="80000"/>
              </a:lnSpc>
              <a:spcBef>
                <a:spcPts val="1000"/>
              </a:spcBef>
              <a:spcAft>
                <a:spcPts val="0"/>
              </a:spcAft>
              <a:buSzPts val="2400"/>
              <a:buChar char="•"/>
              <a:defRPr/>
            </a:lvl1pPr>
            <a:lvl2pPr marL="914400" lvl="1" indent="-349250" algn="l">
              <a:lnSpc>
                <a:spcPct val="80000"/>
              </a:lnSpc>
              <a:spcBef>
                <a:spcPts val="600"/>
              </a:spcBef>
              <a:spcAft>
                <a:spcPts val="0"/>
              </a:spcAft>
              <a:buClr>
                <a:srgbClr val="4A4B4E"/>
              </a:buClr>
              <a:buSzPts val="1900"/>
              <a:buChar char="−"/>
              <a:defRPr/>
            </a:lvl2pPr>
            <a:lvl3pPr marL="1371600" lvl="2" indent="-330200" algn="l">
              <a:lnSpc>
                <a:spcPct val="80000"/>
              </a:lnSpc>
              <a:spcBef>
                <a:spcPts val="600"/>
              </a:spcBef>
              <a:spcAft>
                <a:spcPts val="0"/>
              </a:spcAft>
              <a:buClr>
                <a:srgbClr val="4A4B4E"/>
              </a:buClr>
              <a:buSzPts val="1600"/>
              <a:buChar char="•"/>
              <a:defRPr/>
            </a:lvl3pPr>
            <a:lvl4pPr marL="1828800" lvl="3" indent="-330200" algn="l">
              <a:lnSpc>
                <a:spcPct val="80000"/>
              </a:lnSpc>
              <a:spcBef>
                <a:spcPts val="600"/>
              </a:spcBef>
              <a:spcAft>
                <a:spcPts val="0"/>
              </a:spcAft>
              <a:buClr>
                <a:srgbClr val="4A4B4E"/>
              </a:buClr>
              <a:buSzPts val="1600"/>
              <a:buChar char="•"/>
              <a:defRPr/>
            </a:lvl4pPr>
            <a:lvl5pPr marL="2286000" lvl="4" indent="-330200" algn="l">
              <a:lnSpc>
                <a:spcPct val="80000"/>
              </a:lnSpc>
              <a:spcBef>
                <a:spcPts val="600"/>
              </a:spcBef>
              <a:spcAft>
                <a:spcPts val="0"/>
              </a:spcAft>
              <a:buClr>
                <a:srgbClr val="4A4B4E"/>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8"/>
          <p:cNvSpPr txBox="1">
            <a:spLocks noGrp="1"/>
          </p:cNvSpPr>
          <p:nvPr>
            <p:ph type="title"/>
          </p:nvPr>
        </p:nvSpPr>
        <p:spPr>
          <a:xfrm>
            <a:off x="276303" y="96276"/>
            <a:ext cx="11639394" cy="986568"/>
          </a:xfrm>
          <a:prstGeom prst="rect">
            <a:avLst/>
          </a:prstGeom>
          <a:noFill/>
          <a:ln>
            <a:noFill/>
          </a:ln>
        </p:spPr>
        <p:txBody>
          <a:bodyPr spcFirstLastPara="1" wrap="square" lIns="91425" tIns="45700" rIns="91425" bIns="45700" anchor="ctr" anchorCtr="0">
            <a:noAutofit/>
          </a:bodyPr>
          <a:lstStyle>
            <a:lvl1pPr lvl="0" algn="ctr">
              <a:lnSpc>
                <a:spcPct val="7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270233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body" idx="1"/>
          </p:nvPr>
        </p:nvSpPr>
        <p:spPr>
          <a:xfrm>
            <a:off x="826624" y="1082843"/>
            <a:ext cx="11098676" cy="539415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80000"/>
              </a:lnSpc>
              <a:spcBef>
                <a:spcPts val="1000"/>
              </a:spcBef>
              <a:spcAft>
                <a:spcPts val="0"/>
              </a:spcAft>
              <a:buClr>
                <a:schemeClr val="dk2"/>
              </a:buClr>
              <a:buSzPts val="2400"/>
              <a:buFont typeface="Arial"/>
              <a:buChar char="•"/>
              <a:defRPr sz="2400" b="0" i="0" u="none" strike="noStrike" cap="none">
                <a:solidFill>
                  <a:srgbClr val="4A4B4E"/>
                </a:solidFill>
                <a:latin typeface="Calibri"/>
                <a:ea typeface="Calibri"/>
                <a:cs typeface="Calibri"/>
                <a:sym typeface="Calibri"/>
              </a:defRPr>
            </a:lvl1pPr>
            <a:lvl2pPr marL="914400" marR="0" lvl="1" indent="-349250" algn="l" rtl="0">
              <a:lnSpc>
                <a:spcPct val="80000"/>
              </a:lnSpc>
              <a:spcBef>
                <a:spcPts val="600"/>
              </a:spcBef>
              <a:spcAft>
                <a:spcPts val="0"/>
              </a:spcAft>
              <a:buClr>
                <a:srgbClr val="4A4B4E"/>
              </a:buClr>
              <a:buSzPts val="1900"/>
              <a:buFont typeface="Calibri"/>
              <a:buChar char="−"/>
              <a:defRPr sz="1900" b="0" i="0" u="none" strike="noStrike" cap="none">
                <a:solidFill>
                  <a:srgbClr val="4A4B4E"/>
                </a:solidFill>
                <a:latin typeface="Calibri"/>
                <a:ea typeface="Calibri"/>
                <a:cs typeface="Calibri"/>
                <a:sym typeface="Calibri"/>
              </a:defRPr>
            </a:lvl2pPr>
            <a:lvl3pPr marL="1371600" marR="0" lvl="2" indent="-330200"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3pPr>
            <a:lvl4pPr marL="1828800" marR="0" lvl="3" indent="-330200"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4pPr>
            <a:lvl5pPr marL="2286000" marR="0" lvl="4" indent="-330200"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25"/>
          <p:cNvSpPr txBox="1">
            <a:spLocks noGrp="1"/>
          </p:cNvSpPr>
          <p:nvPr>
            <p:ph type="title"/>
          </p:nvPr>
        </p:nvSpPr>
        <p:spPr>
          <a:xfrm>
            <a:off x="276303" y="96276"/>
            <a:ext cx="11639394" cy="986568"/>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dk2"/>
              </a:buClr>
              <a:buSzPts val="4000"/>
              <a:buFont typeface="Calibri"/>
              <a:buNone/>
              <a:defRPr sz="40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12" name="Google Shape;12;p25"/>
          <p:cNvGrpSpPr/>
          <p:nvPr/>
        </p:nvGrpSpPr>
        <p:grpSpPr>
          <a:xfrm>
            <a:off x="234968" y="6519734"/>
            <a:ext cx="244893" cy="248803"/>
            <a:chOff x="2666237" y="2584432"/>
            <a:chExt cx="864026" cy="877824"/>
          </a:xfrm>
        </p:grpSpPr>
        <p:sp>
          <p:nvSpPr>
            <p:cNvPr id="13" name="Google Shape;13;p25"/>
            <p:cNvSpPr/>
            <p:nvPr/>
          </p:nvSpPr>
          <p:spPr>
            <a:xfrm>
              <a:off x="2666237" y="2584432"/>
              <a:ext cx="864026" cy="877824"/>
            </a:xfrm>
            <a:custGeom>
              <a:avLst/>
              <a:gdLst/>
              <a:ahLst/>
              <a:cxnLst/>
              <a:rect l="l" t="t" r="r" b="b"/>
              <a:pathLst>
                <a:path w="1315" h="1336" extrusionOk="0">
                  <a:moveTo>
                    <a:pt x="0" y="0"/>
                  </a:moveTo>
                  <a:lnTo>
                    <a:pt x="229" y="0"/>
                  </a:lnTo>
                  <a:lnTo>
                    <a:pt x="659" y="873"/>
                  </a:lnTo>
                  <a:lnTo>
                    <a:pt x="1090" y="0"/>
                  </a:lnTo>
                  <a:lnTo>
                    <a:pt x="1315" y="0"/>
                  </a:lnTo>
                  <a:lnTo>
                    <a:pt x="659" y="1336"/>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 name="Google Shape;14;p25"/>
            <p:cNvSpPr/>
            <p:nvPr/>
          </p:nvSpPr>
          <p:spPr>
            <a:xfrm>
              <a:off x="2902776" y="2584432"/>
              <a:ext cx="390290" cy="390947"/>
            </a:xfrm>
            <a:custGeom>
              <a:avLst/>
              <a:gdLst/>
              <a:ahLst/>
              <a:cxnLst/>
              <a:rect l="l" t="t" r="r" b="b"/>
              <a:pathLst>
                <a:path w="135" h="135" extrusionOk="0">
                  <a:moveTo>
                    <a:pt x="0" y="0"/>
                  </a:moveTo>
                  <a:cubicBezTo>
                    <a:pt x="68" y="135"/>
                    <a:pt x="68" y="135"/>
                    <a:pt x="68" y="135"/>
                  </a:cubicBezTo>
                  <a:cubicBezTo>
                    <a:pt x="135" y="0"/>
                    <a:pt x="135" y="0"/>
                    <a:pt x="135" y="0"/>
                  </a:cubicBezTo>
                  <a:cubicBezTo>
                    <a:pt x="135" y="0"/>
                    <a:pt x="0" y="0"/>
                    <a:pt x="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 name="Google Shape;15;p25"/>
          <p:cNvSpPr txBox="1"/>
          <p:nvPr/>
        </p:nvSpPr>
        <p:spPr>
          <a:xfrm>
            <a:off x="11017792" y="6521025"/>
            <a:ext cx="101959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9D9EA0"/>
                </a:solidFill>
                <a:latin typeface="Calibri"/>
                <a:ea typeface="Calibri"/>
                <a:cs typeface="Calibri"/>
                <a:sym typeface="Calibri"/>
              </a:rPr>
              <a:t>‹#›</a:t>
            </a:fld>
            <a:endParaRPr sz="1000" b="0" i="0" u="none" strike="noStrike" cap="none">
              <a:solidFill>
                <a:srgbClr val="9D9EA0"/>
              </a:solidFill>
              <a:latin typeface="Calibri"/>
              <a:ea typeface="Calibri"/>
              <a:cs typeface="Calibri"/>
              <a:sym typeface="Calibri"/>
            </a:endParaRPr>
          </a:p>
        </p:txBody>
      </p:sp>
      <p:sp>
        <p:nvSpPr>
          <p:cNvPr id="16" name="Google Shape;16;p25"/>
          <p:cNvSpPr txBox="1"/>
          <p:nvPr/>
        </p:nvSpPr>
        <p:spPr>
          <a:xfrm>
            <a:off x="4392560" y="6530550"/>
            <a:ext cx="34068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EABAB"/>
              </a:buClr>
              <a:buSzPts val="1000"/>
              <a:buFont typeface="Calibri"/>
              <a:buNone/>
            </a:pPr>
            <a:r>
              <a:rPr lang="en-US" sz="1000" b="0" i="0" u="none" strike="noStrike" cap="none" dirty="0">
                <a:solidFill>
                  <a:srgbClr val="AEABAB"/>
                </a:solidFill>
                <a:latin typeface="Calibri"/>
                <a:ea typeface="Calibri"/>
                <a:cs typeface="Calibri"/>
                <a:sym typeface="Calibri"/>
              </a:rPr>
              <a:t>Copyright © Veeva Systems 2022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465575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77" r:id="rId13"/>
    <p:sldLayoutId id="2147483678" r:id="rId14"/>
    <p:sldLayoutId id="2147483681" r:id="rId15"/>
    <p:sldLayoutId id="2147483682" r:id="rId16"/>
    <p:sldLayoutId id="2147483683" r:id="rId17"/>
    <p:sldLayoutId id="2147483684" r:id="rId18"/>
    <p:sldLayoutId id="2147483744" r:id="rId19"/>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4966027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04753278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10121" y="6521025"/>
            <a:ext cx="197175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2022</a:t>
            </a:r>
          </a:p>
        </p:txBody>
      </p:sp>
    </p:spTree>
    <p:extLst>
      <p:ext uri="{BB962C8B-B14F-4D97-AF65-F5344CB8AC3E}">
        <p14:creationId xmlns:p14="http://schemas.microsoft.com/office/powerpoint/2010/main" val="26689792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hyperlink" Target="mailto:kirstin.dreyfuerst@veeva.com" TargetMode="External"/><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mailto:jane.wells@veeva.com"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hyperlink" Target="https://veeva.zoom.us/webinar/register/3316443347147/WN_V22aIAqqRPavqbn0N3b4dw" TargetMode="External"/><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vaulthelp2.vod309.com/wordpress/troubleshooting/supported-browsers/" TargetMode="Externa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hyperlink" Target="https://www.veeva.com/products/vault-platform/collaborative-authoring/" TargetMode="Externa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70.sv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hyperlink" Target="http://vaulthelp2.vod309.com/wordpress/troubleshooting/pre-release-faq/" TargetMode="External"/><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hyperlink" Target="http://vaulthelp2.vod309.com/wordpress/tutorial-videos/demo-self-serve-pre-release-sandbox-vaults/"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veeva.zoom.us/webinar/register/WN_ch_1A52WSQ6iPB1I2kYLIA" TargetMode="External"/><Relationship Id="rId3" Type="http://schemas.openxmlformats.org/officeDocument/2006/relationships/image" Target="../media/image72.png"/><Relationship Id="rId7" Type="http://schemas.microsoft.com/office/2007/relationships/hdphoto" Target="../media/hdphoto3.wdp"/><Relationship Id="rId12" Type="http://schemas.openxmlformats.org/officeDocument/2006/relationships/hyperlink" Target="https://veeva.zoom.us/webinar/register/WN_Wak4mjgESXyr5H8jozRDJQ" TargetMode="External"/><Relationship Id="rId2" Type="http://schemas.openxmlformats.org/officeDocument/2006/relationships/notesSlide" Target="../notesSlides/notesSlide67.xml"/><Relationship Id="rId1" Type="http://schemas.openxmlformats.org/officeDocument/2006/relationships/slideLayout" Target="../slideLayouts/slideLayout24.xml"/><Relationship Id="rId6" Type="http://schemas.openxmlformats.org/officeDocument/2006/relationships/image" Target="../media/image74.png"/><Relationship Id="rId11" Type="http://schemas.openxmlformats.org/officeDocument/2006/relationships/hyperlink" Target="https://go.veeva.com/l/28972/2022-02-09/9h3gv2" TargetMode="External"/><Relationship Id="rId5" Type="http://schemas.openxmlformats.org/officeDocument/2006/relationships/image" Target="../media/image73.png"/><Relationship Id="rId10" Type="http://schemas.openxmlformats.org/officeDocument/2006/relationships/hyperlink" Target="https://veeva.zoom.us/webinar/register/WN_iewLHSrYSFmVJcW6HHK1Mw" TargetMode="External"/><Relationship Id="rId4" Type="http://schemas.microsoft.com/office/2007/relationships/hdphoto" Target="../media/hdphoto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t>22R1	General Release</a:t>
            </a:r>
            <a:br>
              <a:rPr lang="en-US" dirty="0"/>
            </a:br>
            <a:r>
              <a:rPr lang="en-US" dirty="0"/>
              <a:t>Webinar</a:t>
            </a:r>
          </a:p>
        </p:txBody>
      </p:sp>
      <p:sp>
        <p:nvSpPr>
          <p:cNvPr id="2" name="Text Placeholder 1"/>
          <p:cNvSpPr>
            <a:spLocks noGrp="1"/>
          </p:cNvSpPr>
          <p:nvPr>
            <p:ph type="subTitle" idx="1"/>
          </p:nvPr>
        </p:nvSpPr>
        <p:spPr>
          <a:xfrm>
            <a:off x="805543" y="3391274"/>
            <a:ext cx="10580914" cy="847411"/>
          </a:xfrm>
        </p:spPr>
        <p:txBody>
          <a:bodyPr vert="horz" lIns="0" tIns="0" rIns="0" bIns="0" rtlCol="0" anchor="t">
            <a:spAutoFit/>
          </a:bodyPr>
          <a:lstStyle/>
          <a:p>
            <a:r>
              <a:rPr lang="en-US" sz="3200" dirty="0"/>
              <a:t>Vault </a:t>
            </a:r>
            <a:r>
              <a:rPr lang="en-US" sz="2800" dirty="0"/>
              <a:t>Training, Station Manager, QualityDocs</a:t>
            </a:r>
            <a:endParaRPr lang="en-US" sz="3200" dirty="0"/>
          </a:p>
          <a:p>
            <a:r>
              <a:rPr lang="en-US" sz="1600" dirty="0"/>
              <a:t>Revision: 24 March 2022</a:t>
            </a:r>
          </a:p>
        </p:txBody>
      </p:sp>
      <p:grpSp>
        <p:nvGrpSpPr>
          <p:cNvPr id="11" name="Group 10">
            <a:extLst>
              <a:ext uri="{FF2B5EF4-FFF2-40B4-BE49-F238E27FC236}">
                <a16:creationId xmlns:a16="http://schemas.microsoft.com/office/drawing/2014/main" id="{5EB79E42-304A-4D41-AF76-5B7F1260513F}"/>
              </a:ext>
            </a:extLst>
          </p:cNvPr>
          <p:cNvGrpSpPr/>
          <p:nvPr/>
        </p:nvGrpSpPr>
        <p:grpSpPr>
          <a:xfrm>
            <a:off x="8770172" y="5537926"/>
            <a:ext cx="2659828" cy="1051560"/>
            <a:chOff x="8305800" y="5765778"/>
            <a:chExt cx="2659828" cy="1051560"/>
          </a:xfrm>
        </p:grpSpPr>
        <p:pic>
          <p:nvPicPr>
            <p:cNvPr id="12" name="Picture 11">
              <a:extLst>
                <a:ext uri="{FF2B5EF4-FFF2-40B4-BE49-F238E27FC236}">
                  <a16:creationId xmlns:a16="http://schemas.microsoft.com/office/drawing/2014/main" id="{2F91F16F-BECC-754D-8D7F-9443B7F50156}"/>
                </a:ext>
              </a:extLst>
            </p:cNvPr>
            <p:cNvPicPr>
              <a:picLocks noChangeAspect="1"/>
            </p:cNvPicPr>
            <p:nvPr/>
          </p:nvPicPr>
          <p:blipFill>
            <a:blip r:embed="rId3"/>
            <a:stretch>
              <a:fillRect/>
            </a:stretch>
          </p:blipFill>
          <p:spPr>
            <a:xfrm>
              <a:off x="8305800" y="5765778"/>
              <a:ext cx="2659828" cy="1051560"/>
            </a:xfrm>
            <a:prstGeom prst="rect">
              <a:avLst/>
            </a:prstGeom>
          </p:spPr>
        </p:pic>
        <p:sp>
          <p:nvSpPr>
            <p:cNvPr id="13" name="&quot;No&quot; Symbol 12">
              <a:extLst>
                <a:ext uri="{FF2B5EF4-FFF2-40B4-BE49-F238E27FC236}">
                  <a16:creationId xmlns:a16="http://schemas.microsoft.com/office/drawing/2014/main" id="{53EEAEA9-A99E-F042-AC58-76A31C902F22}"/>
                </a:ext>
              </a:extLst>
            </p:cNvPr>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grpSp>
      <p:sp>
        <p:nvSpPr>
          <p:cNvPr id="14" name="Rectangular Callout 13">
            <a:extLst>
              <a:ext uri="{FF2B5EF4-FFF2-40B4-BE49-F238E27FC236}">
                <a16:creationId xmlns:a16="http://schemas.microsoft.com/office/drawing/2014/main" id="{3AE8B946-071D-F742-B625-D1FD85F09CA1}"/>
              </a:ext>
            </a:extLst>
          </p:cNvPr>
          <p:cNvSpPr/>
          <p:nvPr/>
        </p:nvSpPr>
        <p:spPr>
          <a:xfrm>
            <a:off x="9829800" y="4724400"/>
            <a:ext cx="1389517" cy="721606"/>
          </a:xfrm>
          <a:prstGeom prst="wedgeRectCallout">
            <a:avLst>
              <a:gd name="adj1" fmla="val 17593"/>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Please use ‘Q&amp;A’ to ask a question</a:t>
            </a:r>
          </a:p>
        </p:txBody>
      </p:sp>
    </p:spTree>
    <p:extLst>
      <p:ext uri="{BB962C8B-B14F-4D97-AF65-F5344CB8AC3E}">
        <p14:creationId xmlns:p14="http://schemas.microsoft.com/office/powerpoint/2010/main" val="353319931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565496" y="639300"/>
            <a:ext cx="5353902" cy="53368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Copy text from a Vault document </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Hold the ‘C’ key (cursor changes to the copy tool), drag the mouse over text (highlighted text turns light blue), and release the mouse</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US" sz="2400" kern="0" dirty="0">
                <a:solidFill>
                  <a:srgbClr val="4A4B4E"/>
                </a:solidFill>
                <a:latin typeface="Calibri"/>
                <a:ea typeface="Calibri"/>
                <a:cs typeface="Calibri"/>
                <a:sym typeface="Calibri"/>
              </a:rPr>
              <a:t>The highlighted text is copied to your paste buffer</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400" kern="0" dirty="0">
                <a:solidFill>
                  <a:srgbClr val="4A4B4E"/>
                </a:solidFill>
                <a:latin typeface="Calibri"/>
                <a:cs typeface="Calibri"/>
                <a:sym typeface="Arial"/>
              </a:rPr>
              <a:t>Allow users to quickly copy text from a Vault document in order to paste it in another file</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a:p>
            <a:pPr marR="0" lvl="0" algn="l" defTabSz="914400" rtl="0" eaLnBrk="1" fontAlgn="auto" latinLnBrk="0" hangingPunct="1">
              <a:lnSpc>
                <a:spcPct val="80000"/>
              </a:lnSpc>
              <a:spcBef>
                <a:spcPts val="600"/>
              </a:spcBef>
              <a:spcAft>
                <a:spcPts val="600"/>
              </a:spcAft>
              <a:buClr>
                <a:srgbClr val="FF9E16"/>
              </a:buClr>
              <a:buSzPts val="2400"/>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5465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Copy Text from Viewer</a:t>
            </a:r>
          </a:p>
        </p:txBody>
      </p:sp>
      <p:sp>
        <p:nvSpPr>
          <p:cNvPr id="10" name="TextBox 9">
            <a:extLst>
              <a:ext uri="{FF2B5EF4-FFF2-40B4-BE49-F238E27FC236}">
                <a16:creationId xmlns:a16="http://schemas.microsoft.com/office/drawing/2014/main" id="{30B0786C-646E-B84F-A1F2-79AD19DF93BF}"/>
              </a:ext>
            </a:extLst>
          </p:cNvPr>
          <p:cNvSpPr txBox="1"/>
          <p:nvPr/>
        </p:nvSpPr>
        <p:spPr>
          <a:xfrm>
            <a:off x="0" y="3001614"/>
            <a:ext cx="6083300" cy="4961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&lt;</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Single screenshot only</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&gt;</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descr="Graphical user interface, application&#10;&#10;Description automatically generated">
            <a:extLst>
              <a:ext uri="{FF2B5EF4-FFF2-40B4-BE49-F238E27FC236}">
                <a16:creationId xmlns:a16="http://schemas.microsoft.com/office/drawing/2014/main" id="{12B9C223-079B-40FF-BA4D-D6C79B38A0CF}"/>
              </a:ext>
            </a:extLst>
          </p:cNvPr>
          <p:cNvPicPr>
            <a:picLocks noChangeAspect="1"/>
          </p:cNvPicPr>
          <p:nvPr/>
        </p:nvPicPr>
        <p:blipFill>
          <a:blip r:embed="rId4"/>
          <a:stretch>
            <a:fillRect/>
          </a:stretch>
        </p:blipFill>
        <p:spPr>
          <a:xfrm>
            <a:off x="306268" y="1718903"/>
            <a:ext cx="5470764" cy="3061581"/>
          </a:xfrm>
          <a:prstGeom prst="rect">
            <a:avLst/>
          </a:prstGeom>
          <a:ln>
            <a:solidFill>
              <a:srgbClr val="646569"/>
            </a:solidFill>
          </a:ln>
        </p:spPr>
      </p:pic>
    </p:spTree>
    <p:extLst>
      <p:ext uri="{BB962C8B-B14F-4D97-AF65-F5344CB8AC3E}">
        <p14:creationId xmlns:p14="http://schemas.microsoft.com/office/powerpoint/2010/main" val="22707702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Copy Text from Viewer</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spcBef>
                <a:spcPts val="600"/>
              </a:spcBef>
              <a:spcAft>
                <a:spcPts val="600"/>
              </a:spcAft>
            </a:pPr>
            <a:r>
              <a:rPr lang="en-US" dirty="0"/>
              <a:t>Considerations</a:t>
            </a:r>
          </a:p>
          <a:p>
            <a:pPr lvl="1">
              <a:spcAft>
                <a:spcPts val="600"/>
              </a:spcAft>
            </a:pPr>
            <a:r>
              <a:rPr lang="en-US" dirty="0"/>
              <a:t>Works in View mode (shown left) and Annotate mode</a:t>
            </a:r>
          </a:p>
          <a:p>
            <a:pPr lvl="1">
              <a:spcAft>
                <a:spcPts val="600"/>
              </a:spcAft>
            </a:pPr>
            <a:r>
              <a:rPr lang="en-US" dirty="0"/>
              <a:t>Limited to authenticated users (not available on token-based, anonymous and public viewers)</a:t>
            </a:r>
          </a:p>
          <a:p>
            <a:pPr lvl="1">
              <a:spcAft>
                <a:spcPts val="600"/>
              </a:spcAft>
            </a:pPr>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19072081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ACEE2C-15BB-4652-80F6-C3D9D16537E4}"/>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Annotate Usability Improvements</a:t>
            </a:r>
          </a:p>
        </p:txBody>
      </p:sp>
      <p:sp>
        <p:nvSpPr>
          <p:cNvPr id="3" name="Google Shape;241;p8">
            <a:extLst>
              <a:ext uri="{FF2B5EF4-FFF2-40B4-BE49-F238E27FC236}">
                <a16:creationId xmlns:a16="http://schemas.microsoft.com/office/drawing/2014/main" id="{06BF2B0F-00F2-4DF3-81AB-DE764C251D35}"/>
              </a:ext>
            </a:extLst>
          </p:cNvPr>
          <p:cNvSpPr txBox="1"/>
          <p:nvPr/>
        </p:nvSpPr>
        <p:spPr>
          <a:xfrm>
            <a:off x="6547812" y="1019129"/>
            <a:ext cx="5353902" cy="48197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By default, users can copy text from a document while viewing it in Vault</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An Admin can now require users have the ability to annotate the document, or download the document’s source or rendition, in order to copy a document’s text</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mn-ea"/>
                <a:cs typeface="Calibri"/>
                <a:sym typeface="Arial"/>
              </a:rPr>
              <a:t>Ensure a user cannot use Vault as a “backdoor” to copy a document’s content if the user does not have permission to copy it’s content outside Vault, or via the “Revise text” annotation</a:t>
            </a:r>
          </a:p>
        </p:txBody>
      </p:sp>
      <p:pic>
        <p:nvPicPr>
          <p:cNvPr id="5" name="Picture 4">
            <a:extLst>
              <a:ext uri="{FF2B5EF4-FFF2-40B4-BE49-F238E27FC236}">
                <a16:creationId xmlns:a16="http://schemas.microsoft.com/office/drawing/2014/main" id="{308FDF7A-6C30-4BA6-B5A9-DBBB0B2F8EBC}"/>
              </a:ext>
            </a:extLst>
          </p:cNvPr>
          <p:cNvPicPr>
            <a:picLocks noChangeAspect="1"/>
          </p:cNvPicPr>
          <p:nvPr/>
        </p:nvPicPr>
        <p:blipFill>
          <a:blip r:embed="rId3"/>
          <a:stretch>
            <a:fillRect/>
          </a:stretch>
        </p:blipFill>
        <p:spPr>
          <a:xfrm>
            <a:off x="298870" y="1901049"/>
            <a:ext cx="5545421" cy="2874151"/>
          </a:xfrm>
          <a:prstGeom prst="rect">
            <a:avLst/>
          </a:prstGeom>
        </p:spPr>
      </p:pic>
      <p:sp>
        <p:nvSpPr>
          <p:cNvPr id="6" name="Rectangular Callout 4">
            <a:extLst>
              <a:ext uri="{FF2B5EF4-FFF2-40B4-BE49-F238E27FC236}">
                <a16:creationId xmlns:a16="http://schemas.microsoft.com/office/drawing/2014/main" id="{44A7D356-A457-412F-AEE8-EB2D58E84D50}"/>
              </a:ext>
            </a:extLst>
          </p:cNvPr>
          <p:cNvSpPr/>
          <p:nvPr/>
        </p:nvSpPr>
        <p:spPr>
          <a:xfrm>
            <a:off x="361932" y="4600183"/>
            <a:ext cx="3204228" cy="911649"/>
          </a:xfrm>
          <a:prstGeom prst="wedgeRectCallout">
            <a:avLst>
              <a:gd name="adj1" fmla="val -4163"/>
              <a:gd name="adj2" fmla="val -90255"/>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Admin setting 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Admin &gt; Settings &gt; General Settings page</a:t>
            </a:r>
          </a:p>
        </p:txBody>
      </p:sp>
      <p:grpSp>
        <p:nvGrpSpPr>
          <p:cNvPr id="8" name="Google Shape;145;p2">
            <a:extLst>
              <a:ext uri="{FF2B5EF4-FFF2-40B4-BE49-F238E27FC236}">
                <a16:creationId xmlns:a16="http://schemas.microsoft.com/office/drawing/2014/main" id="{A9183D07-724D-4292-A0D8-761CA0E17261}"/>
              </a:ext>
            </a:extLst>
          </p:cNvPr>
          <p:cNvGrpSpPr/>
          <p:nvPr/>
        </p:nvGrpSpPr>
        <p:grpSpPr>
          <a:xfrm>
            <a:off x="11630247" y="0"/>
            <a:ext cx="561753" cy="598474"/>
            <a:chOff x="5956928" y="2078604"/>
            <a:chExt cx="362036" cy="386883"/>
          </a:xfrm>
        </p:grpSpPr>
        <p:sp>
          <p:nvSpPr>
            <p:cNvPr id="9" name="Google Shape;146;p2">
              <a:extLst>
                <a:ext uri="{FF2B5EF4-FFF2-40B4-BE49-F238E27FC236}">
                  <a16:creationId xmlns:a16="http://schemas.microsoft.com/office/drawing/2014/main" id="{F69BCEBE-FB44-4653-A572-E5598677FCAD}"/>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oogle Shape;147;p2" descr="Icons_PPT_White_ThumbsUp.png">
              <a:extLst>
                <a:ext uri="{FF2B5EF4-FFF2-40B4-BE49-F238E27FC236}">
                  <a16:creationId xmlns:a16="http://schemas.microsoft.com/office/drawing/2014/main" id="{A97C9003-7390-4A30-A245-99A94ECD9497}"/>
                </a:ext>
              </a:extLst>
            </p:cNvPr>
            <p:cNvPicPr preferRelativeResize="0"/>
            <p:nvPr/>
          </p:nvPicPr>
          <p:blipFill rotWithShape="1">
            <a:blip r:embed="rId4">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2554339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545258"/>
            <a:ext cx="5353902" cy="59774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Vault will now send you a notification if a user replies to your annotation, or an annotation to which you previously replied</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It is not necessary to mention the owner of the annotation (@username) to trigger the notification</a:t>
            </a: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cs typeface="Calibri"/>
                <a:sym typeface="Arial"/>
              </a:rPr>
              <a:t>Help users close the loop on activities identified in collaborations captured in document annotations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Notifications on Replies to Notes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8A5F4322-EEB5-4D8B-AAF2-4B141EC252E2}"/>
              </a:ext>
            </a:extLst>
          </p:cNvPr>
          <p:cNvPicPr>
            <a:picLocks noChangeAspect="1"/>
          </p:cNvPicPr>
          <p:nvPr/>
        </p:nvPicPr>
        <p:blipFill>
          <a:blip r:embed="rId4"/>
          <a:stretch>
            <a:fillRect/>
          </a:stretch>
        </p:blipFill>
        <p:spPr>
          <a:xfrm>
            <a:off x="734582" y="1666040"/>
            <a:ext cx="4127337" cy="1067829"/>
          </a:xfrm>
          <a:prstGeom prst="rect">
            <a:avLst/>
          </a:prstGeom>
        </p:spPr>
      </p:pic>
      <p:pic>
        <p:nvPicPr>
          <p:cNvPr id="6" name="Picture 5">
            <a:extLst>
              <a:ext uri="{FF2B5EF4-FFF2-40B4-BE49-F238E27FC236}">
                <a16:creationId xmlns:a16="http://schemas.microsoft.com/office/drawing/2014/main" id="{770BF5F0-3CD8-4E70-908F-2CEC1B891A0C}"/>
              </a:ext>
            </a:extLst>
          </p:cNvPr>
          <p:cNvPicPr>
            <a:picLocks noChangeAspect="1"/>
          </p:cNvPicPr>
          <p:nvPr/>
        </p:nvPicPr>
        <p:blipFill>
          <a:blip r:embed="rId5"/>
          <a:stretch>
            <a:fillRect/>
          </a:stretch>
        </p:blipFill>
        <p:spPr>
          <a:xfrm>
            <a:off x="734582" y="3268591"/>
            <a:ext cx="4127337" cy="2996920"/>
          </a:xfrm>
          <a:prstGeom prst="rect">
            <a:avLst/>
          </a:prstGeom>
        </p:spPr>
      </p:pic>
      <p:sp>
        <p:nvSpPr>
          <p:cNvPr id="7" name="Rectangle 6">
            <a:extLst>
              <a:ext uri="{FF2B5EF4-FFF2-40B4-BE49-F238E27FC236}">
                <a16:creationId xmlns:a16="http://schemas.microsoft.com/office/drawing/2014/main" id="{63D57F47-05F0-4499-BC0A-4E6A8BBE1271}"/>
              </a:ext>
            </a:extLst>
          </p:cNvPr>
          <p:cNvSpPr/>
          <p:nvPr/>
        </p:nvSpPr>
        <p:spPr>
          <a:xfrm>
            <a:off x="970384" y="2423677"/>
            <a:ext cx="3265714" cy="185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9264781-03AA-4F2A-B973-A3077EB35DBF}"/>
              </a:ext>
            </a:extLst>
          </p:cNvPr>
          <p:cNvSpPr/>
          <p:nvPr/>
        </p:nvSpPr>
        <p:spPr>
          <a:xfrm rot="5400000">
            <a:off x="2308668" y="2838836"/>
            <a:ext cx="648845" cy="33031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837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a:t>Notifications on Replies to Notes</a:t>
            </a:r>
            <a:endParaRPr lang="en-US" dirty="0"/>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spcBef>
                <a:spcPts val="600"/>
              </a:spcBef>
              <a:spcAft>
                <a:spcPts val="600"/>
              </a:spcAft>
            </a:pPr>
            <a:r>
              <a:rPr lang="en-US" dirty="0"/>
              <a:t>Details</a:t>
            </a:r>
          </a:p>
          <a:p>
            <a:pPr lvl="1">
              <a:spcAft>
                <a:spcPts val="600"/>
              </a:spcAft>
            </a:pPr>
            <a:r>
              <a:rPr lang="en-US" dirty="0"/>
              <a:t>Vault prevents redundant notifications from a single annotation or reply, in cases where multiple notification criteria are met</a:t>
            </a:r>
          </a:p>
          <a:p>
            <a:pPr lvl="2">
              <a:spcAft>
                <a:spcPts val="600"/>
              </a:spcAft>
            </a:pPr>
            <a:r>
              <a:rPr lang="en-US" sz="1900" dirty="0"/>
              <a:t>If a user replies to an annotation, and the reply “@user mentions” the author of the annotation, Vault will only send one notification to the annotation author</a:t>
            </a:r>
          </a:p>
          <a:p>
            <a:pPr lvl="2">
              <a:spcAft>
                <a:spcPts val="600"/>
              </a:spcAft>
            </a:pPr>
            <a:r>
              <a:rPr lang="en-US" sz="1900" dirty="0"/>
              <a:t>If a user replies to an annotation, and the author of the annotation Favorited the document, Vault will only send one notification to the note author</a:t>
            </a:r>
          </a:p>
          <a:p>
            <a:pPr lvl="1">
              <a:spcAft>
                <a:spcPts val="600"/>
              </a:spcAft>
            </a:pPr>
            <a:r>
              <a:rPr lang="en-US" dirty="0"/>
              <a:t>The priority order that determines which specific notification is sent when multiple notification criteria are met is as follows:</a:t>
            </a:r>
          </a:p>
          <a:p>
            <a:pPr lvl="2">
              <a:spcAft>
                <a:spcPts val="600"/>
              </a:spcAft>
            </a:pPr>
            <a:r>
              <a:rPr lang="en-US" sz="1900" dirty="0"/>
              <a:t>@user mention notifications</a:t>
            </a:r>
          </a:p>
          <a:p>
            <a:pPr lvl="2">
              <a:spcAft>
                <a:spcPts val="600"/>
              </a:spcAft>
            </a:pPr>
            <a:r>
              <a:rPr lang="en-US" sz="1900" dirty="0"/>
              <a:t>Annotation reply notifications</a:t>
            </a:r>
          </a:p>
          <a:p>
            <a:pPr lvl="2">
              <a:spcAft>
                <a:spcPts val="600"/>
              </a:spcAft>
            </a:pPr>
            <a:r>
              <a:rPr lang="en-US" sz="1900" dirty="0"/>
              <a:t>Favorite document annotations</a:t>
            </a:r>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9536846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Drive Integration</a:t>
            </a:r>
          </a:p>
        </p:txBody>
      </p:sp>
      <p:sp>
        <p:nvSpPr>
          <p:cNvPr id="3" name="Content Placeholder 2"/>
          <p:cNvSpPr>
            <a:spLocks noGrp="1"/>
          </p:cNvSpPr>
          <p:nvPr>
            <p:ph type="body" idx="1"/>
          </p:nvPr>
        </p:nvSpPr>
        <p:spPr>
          <a:xfrm>
            <a:off x="5358808" y="440819"/>
            <a:ext cx="6368904" cy="5896672"/>
          </a:xfrm>
        </p:spPr>
        <p:txBody>
          <a:bodyPr/>
          <a:lstStyle/>
          <a:p>
            <a:pPr marL="0" indent="0">
              <a:buNone/>
            </a:pPr>
            <a:r>
              <a:rPr lang="en-US" b="1" dirty="0"/>
              <a:t>Overview</a:t>
            </a:r>
          </a:p>
          <a:p>
            <a:pPr marL="342900" indent="-342900"/>
            <a:r>
              <a:rPr lang="en-US" sz="2000" dirty="0"/>
              <a:t>Vault integrates directly with Google Drive</a:t>
            </a:r>
          </a:p>
          <a:p>
            <a:pPr marL="342900" indent="-342900"/>
            <a:r>
              <a:rPr lang="en-GB" sz="2000" dirty="0">
                <a:solidFill>
                  <a:srgbClr val="4A4B4E"/>
                </a:solidFill>
              </a:rPr>
              <a:t>System Admins must enable Google Drive integration</a:t>
            </a:r>
            <a:endParaRPr lang="en-US" sz="2000" dirty="0"/>
          </a:p>
          <a:p>
            <a:pPr marL="342900" indent="-342900"/>
            <a:r>
              <a:rPr lang="en-US" sz="2000" dirty="0"/>
              <a:t>Users can:</a:t>
            </a:r>
          </a:p>
          <a:p>
            <a:pPr marL="742950" lvl="1" indent="-285750">
              <a:buFont typeface="Arial" panose="020B0604020202020204" pitchFamily="34" charset="0"/>
              <a:buChar char="•"/>
            </a:pPr>
            <a:r>
              <a:rPr lang="en-US" sz="2000" b="1" dirty="0"/>
              <a:t>Upload Files: Create Draft, Upload New Version, Upload to Placeholder (auto-on in 22R1 if Google Drive </a:t>
            </a:r>
            <a:r>
              <a:rPr lang="en-US" sz="2000" b="1"/>
              <a:t>integration was already </a:t>
            </a:r>
            <a:r>
              <a:rPr lang="en-US" sz="2000" b="1" dirty="0"/>
              <a:t>enabled)</a:t>
            </a:r>
          </a:p>
          <a:p>
            <a:pPr marL="742950" lvl="1" indent="-285750">
              <a:buFont typeface="Arial" panose="020B0604020202020204" pitchFamily="34" charset="0"/>
              <a:buChar char="•"/>
            </a:pPr>
            <a:r>
              <a:rPr lang="en-US" sz="2000" dirty="0"/>
              <a:t>Check out</a:t>
            </a:r>
          </a:p>
          <a:p>
            <a:pPr marL="742950" lvl="1" indent="-285750">
              <a:buFont typeface="Arial" panose="020B0604020202020204" pitchFamily="34" charset="0"/>
              <a:buChar char="•"/>
            </a:pPr>
            <a:r>
              <a:rPr lang="en-US" sz="2000" dirty="0"/>
              <a:t>Edit</a:t>
            </a:r>
          </a:p>
          <a:p>
            <a:pPr marL="742950" lvl="1" indent="-285750">
              <a:buFont typeface="Arial" panose="020B0604020202020204" pitchFamily="34" charset="0"/>
              <a:buChar char="•"/>
            </a:pPr>
            <a:r>
              <a:rPr lang="en-US" sz="2000" dirty="0"/>
              <a:t>Check In</a:t>
            </a:r>
          </a:p>
          <a:p>
            <a:pPr marL="742950" lvl="1" indent="-285750">
              <a:buFont typeface="Arial" panose="020B0604020202020204" pitchFamily="34" charset="0"/>
              <a:buChar char="•"/>
            </a:pPr>
            <a:r>
              <a:rPr lang="en-US" sz="2000" dirty="0"/>
              <a:t>Undo files checked out to Google Drive</a:t>
            </a:r>
          </a:p>
          <a:p>
            <a:pPr marL="0" marR="0" lvl="7" algn="l" defTabSz="914400" rtl="0" eaLnBrk="1" fontAlgn="auto" latinLnBrk="0" hangingPunct="1">
              <a:lnSpc>
                <a:spcPct val="80000"/>
              </a:lnSpc>
              <a:spcBef>
                <a:spcPts val="600"/>
              </a:spcBef>
              <a:spcAft>
                <a:spcPts val="600"/>
              </a:spcAft>
              <a:buClr>
                <a:srgbClr val="FF9E16"/>
              </a:buClr>
              <a:buSzPts val="2400"/>
              <a:tabLst/>
              <a:defRPr/>
            </a:pPr>
            <a:endParaRPr kumimoji="0" lang="en-GB" sz="20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Considerations</a:t>
            </a:r>
          </a:p>
          <a:p>
            <a:pPr marL="228600" indent="-228600">
              <a:lnSpc>
                <a:spcPct val="80000"/>
              </a:lnSpc>
              <a:spcBef>
                <a:spcPts val="600"/>
              </a:spcBef>
              <a:spcAft>
                <a:spcPts val="600"/>
              </a:spcAft>
              <a:buClr>
                <a:srgbClr val="FF9E16"/>
              </a:buClr>
              <a:buSzPts val="2400"/>
              <a:buFont typeface="Arial"/>
              <a:buChar char="•"/>
              <a:defRPr/>
            </a:pPr>
            <a:r>
              <a:rPr lang="en-GB" sz="2000" kern="0" dirty="0">
                <a:solidFill>
                  <a:srgbClr val="4A4B4E"/>
                </a:solidFill>
                <a:latin typeface="Calibri"/>
                <a:cs typeface="Calibri"/>
                <a:sym typeface="Arial"/>
              </a:rPr>
              <a:t>Vault security does not apply to </a:t>
            </a:r>
            <a:r>
              <a:rPr lang="en-GB" sz="2000" u="sng" kern="0" dirty="0">
                <a:solidFill>
                  <a:srgbClr val="4A4B4E"/>
                </a:solidFill>
                <a:latin typeface="Calibri"/>
                <a:cs typeface="Calibri"/>
                <a:sym typeface="Arial"/>
              </a:rPr>
              <a:t>checked out </a:t>
            </a:r>
            <a:r>
              <a:rPr lang="en-GB" sz="2000" u="sng" dirty="0">
                <a:sym typeface="Arial"/>
              </a:rPr>
              <a:t>files</a:t>
            </a:r>
            <a:r>
              <a:rPr lang="en-GB" sz="2000" dirty="0">
                <a:sym typeface="Arial"/>
              </a:rPr>
              <a:t> in Google Drive (e.g. share files)</a:t>
            </a:r>
          </a:p>
          <a:p>
            <a:pPr marL="228600" indent="-228600">
              <a:lnSpc>
                <a:spcPct val="80000"/>
              </a:lnSpc>
              <a:spcBef>
                <a:spcPts val="600"/>
              </a:spcBef>
              <a:spcAft>
                <a:spcPts val="600"/>
              </a:spcAft>
              <a:buClr>
                <a:srgbClr val="FF9E16"/>
              </a:buClr>
              <a:buSzPts val="2400"/>
              <a:buFont typeface="Arial"/>
              <a:buChar char="•"/>
              <a:defRPr/>
            </a:pPr>
            <a:r>
              <a:rPr lang="en-GB" sz="2000" dirty="0">
                <a:sym typeface="Arial"/>
              </a:rPr>
              <a:t>Consider </a:t>
            </a:r>
            <a:r>
              <a:rPr lang="en-GB" sz="2000" i="1" dirty="0">
                <a:sym typeface="Arial"/>
              </a:rPr>
              <a:t>Collaborative Authoring for Microsoft Office</a:t>
            </a:r>
            <a:r>
              <a:rPr lang="en-GB" sz="2000" dirty="0">
                <a:sym typeface="Arial"/>
              </a:rPr>
              <a:t> instead if checked out files require more control</a:t>
            </a:r>
            <a:endParaRPr kumimoji="0" lang="en-GB" sz="2000" b="0" i="0" u="none" strike="noStrike" kern="0" cap="none" spc="0" normalizeH="0" baseline="0" noProof="0" dirty="0">
              <a:ln>
                <a:noFill/>
              </a:ln>
              <a:solidFill>
                <a:srgbClr val="4A4B4E"/>
              </a:solidFill>
              <a:effectLst/>
              <a:uLnTx/>
              <a:uFillTx/>
              <a:latin typeface="Calibri"/>
              <a:cs typeface="Calibri"/>
              <a:sym typeface="Arial"/>
            </a:endParaRPr>
          </a:p>
        </p:txBody>
      </p:sp>
      <p:sp>
        <p:nvSpPr>
          <p:cNvPr id="9" name="TextBox 18">
            <a:extLst>
              <a:ext uri="{FF2B5EF4-FFF2-40B4-BE49-F238E27FC236}">
                <a16:creationId xmlns:a16="http://schemas.microsoft.com/office/drawing/2014/main" id="{8E74F1A8-3DA9-2C4A-B447-602169C77B5B}"/>
              </a:ext>
            </a:extLst>
          </p:cNvPr>
          <p:cNvSpPr txBox="1"/>
          <p:nvPr/>
        </p:nvSpPr>
        <p:spPr>
          <a:xfrm>
            <a:off x="10668000" y="694287"/>
            <a:ext cx="16062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Admin Checkbox</a:t>
            </a:r>
          </a:p>
        </p:txBody>
      </p:sp>
      <p:sp>
        <p:nvSpPr>
          <p:cNvPr id="13" name="Oval 103">
            <a:extLst>
              <a:ext uri="{FF2B5EF4-FFF2-40B4-BE49-F238E27FC236}">
                <a16:creationId xmlns:a16="http://schemas.microsoft.com/office/drawing/2014/main" id="{01D6E33D-2980-884C-850C-49FB86B19D82}"/>
              </a:ext>
            </a:extLst>
          </p:cNvPr>
          <p:cNvSpPr>
            <a:spLocks noChangeArrowheads="1"/>
          </p:cNvSpPr>
          <p:nvPr/>
        </p:nvSpPr>
        <p:spPr bwMode="auto">
          <a:xfrm>
            <a:off x="11154793" y="84700"/>
            <a:ext cx="630436" cy="634315"/>
          </a:xfrm>
          <a:prstGeom prst="ellipse">
            <a:avLst/>
          </a:prstGeom>
          <a:noFill/>
          <a:ln w="3016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4" name="Freeform 104">
            <a:extLst>
              <a:ext uri="{FF2B5EF4-FFF2-40B4-BE49-F238E27FC236}">
                <a16:creationId xmlns:a16="http://schemas.microsoft.com/office/drawing/2014/main" id="{51642540-5BCD-E34A-B30A-F5ABB775DA38}"/>
              </a:ext>
            </a:extLst>
          </p:cNvPr>
          <p:cNvSpPr>
            <a:spLocks/>
          </p:cNvSpPr>
          <p:nvPr/>
        </p:nvSpPr>
        <p:spPr bwMode="auto">
          <a:xfrm>
            <a:off x="11311917" y="267041"/>
            <a:ext cx="316188" cy="269632"/>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Tree>
    <p:extLst>
      <p:ext uri="{BB962C8B-B14F-4D97-AF65-F5344CB8AC3E}">
        <p14:creationId xmlns:p14="http://schemas.microsoft.com/office/powerpoint/2010/main" val="27962047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134450"/>
            <a:ext cx="5353902" cy="51152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Admins now have an easy, self-service way to access Microsoft errors encountered with the </a:t>
            </a:r>
            <a:r>
              <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rPr>
              <a:t>Collaborative Authoring with Microsoft Office</a:t>
            </a: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 feature</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Admins can download the full Microsoft API trace file for each individual error</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Accessible from Admin &gt; Logs &gt; Collaborative Authoring Error Log</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mn-ea"/>
                <a:cs typeface="Calibri"/>
                <a:sym typeface="Arial"/>
              </a:rPr>
              <a:t>Microsoft support often requires </a:t>
            </a: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Microsoft API trace files</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mn-ea"/>
                <a:cs typeface="Calibri"/>
                <a:sym typeface="Calibri"/>
              </a:rPr>
              <a:t>Prior to this feature, customers required Veeva Support to retrieve </a:t>
            </a: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Microsoft API trace files</a:t>
            </a:r>
            <a:endParaRPr kumimoji="0" lang="en-GB" sz="2400" b="0" i="0" u="none" strike="noStrike" kern="0" cap="none" spc="0" normalizeH="0" baseline="0" noProof="0" dirty="0">
              <a:ln>
                <a:noFill/>
              </a:ln>
              <a:solidFill>
                <a:srgbClr val="4A4B4E"/>
              </a:solidFill>
              <a:effectLst/>
              <a:uLnTx/>
              <a:uFillTx/>
              <a:latin typeface="Calibri"/>
              <a:ea typeface="+mn-ea"/>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Collaborative Authoring Troubleshooting Page</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1E1C68C5-661D-48D9-AC32-5B971E314B32}"/>
              </a:ext>
            </a:extLst>
          </p:cNvPr>
          <p:cNvPicPr>
            <a:picLocks noChangeAspect="1"/>
          </p:cNvPicPr>
          <p:nvPr/>
        </p:nvPicPr>
        <p:blipFill>
          <a:blip r:embed="rId4"/>
          <a:stretch>
            <a:fillRect/>
          </a:stretch>
        </p:blipFill>
        <p:spPr>
          <a:xfrm>
            <a:off x="195314" y="2646132"/>
            <a:ext cx="5672475" cy="1916537"/>
          </a:xfrm>
          <a:prstGeom prst="rect">
            <a:avLst/>
          </a:prstGeom>
        </p:spPr>
      </p:pic>
      <p:sp>
        <p:nvSpPr>
          <p:cNvPr id="15" name="Rectangular Callout 4">
            <a:extLst>
              <a:ext uri="{FF2B5EF4-FFF2-40B4-BE49-F238E27FC236}">
                <a16:creationId xmlns:a16="http://schemas.microsoft.com/office/drawing/2014/main" id="{D10E53A4-51B5-488F-B6C0-1A4456ACC1B7}"/>
              </a:ext>
            </a:extLst>
          </p:cNvPr>
          <p:cNvSpPr/>
          <p:nvPr/>
        </p:nvSpPr>
        <p:spPr>
          <a:xfrm>
            <a:off x="3526972" y="2211355"/>
            <a:ext cx="2061784" cy="895738"/>
          </a:xfrm>
          <a:prstGeom prst="wedgeRectCallout">
            <a:avLst>
              <a:gd name="adj1" fmla="val 36005"/>
              <a:gd name="adj2" fmla="val 108085"/>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Links provide access to Microsoft API trace files for each error</a:t>
            </a:r>
          </a:p>
        </p:txBody>
      </p:sp>
      <p:sp>
        <p:nvSpPr>
          <p:cNvPr id="5" name="TextBox 4">
            <a:extLst>
              <a:ext uri="{FF2B5EF4-FFF2-40B4-BE49-F238E27FC236}">
                <a16:creationId xmlns:a16="http://schemas.microsoft.com/office/drawing/2014/main" id="{C4651E8E-FBDF-408C-B4B5-1C106F90379C}"/>
              </a:ext>
            </a:extLst>
          </p:cNvPr>
          <p:cNvSpPr txBox="1"/>
          <p:nvPr/>
        </p:nvSpPr>
        <p:spPr>
          <a:xfrm>
            <a:off x="6446212" y="598474"/>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Arial"/>
              <a:ea typeface="+mn-ea"/>
              <a:cs typeface="+mn-cs"/>
            </a:endParaRPr>
          </a:p>
        </p:txBody>
      </p:sp>
    </p:spTree>
    <p:extLst>
      <p:ext uri="{BB962C8B-B14F-4D97-AF65-F5344CB8AC3E}">
        <p14:creationId xmlns:p14="http://schemas.microsoft.com/office/powerpoint/2010/main" val="3673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25BA-227D-4ED5-B1ED-DCD28BB4E994}"/>
              </a:ext>
            </a:extLst>
          </p:cNvPr>
          <p:cNvSpPr>
            <a:spLocks noGrp="1"/>
          </p:cNvSpPr>
          <p:nvPr>
            <p:ph type="ctrTitle"/>
          </p:nvPr>
        </p:nvSpPr>
        <p:spPr/>
        <p:txBody>
          <a:bodyPr/>
          <a:lstStyle/>
          <a:p>
            <a:r>
              <a:rPr lang="en-US" dirty="0"/>
              <a:t>Lifecycles and Workflows</a:t>
            </a:r>
          </a:p>
        </p:txBody>
      </p:sp>
      <p:sp>
        <p:nvSpPr>
          <p:cNvPr id="5" name="Subtitle 4">
            <a:extLst>
              <a:ext uri="{FF2B5EF4-FFF2-40B4-BE49-F238E27FC236}">
                <a16:creationId xmlns:a16="http://schemas.microsoft.com/office/drawing/2014/main" id="{567AF839-8709-48CB-9081-7322649E96D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507032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75410" y="366188"/>
            <a:ext cx="5353902" cy="61801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Admins can setup a workflow to automatically remove e-signatures collected during a workflow that fails to complete successfully</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US" sz="2400" dirty="0">
                <a:latin typeface="Calibri" panose="020F0502020204030204" pitchFamily="34" charset="0"/>
                <a:cs typeface="Calibri" panose="020F0502020204030204" pitchFamily="34" charset="0"/>
              </a:rPr>
              <a:t>Removing e-signatures from a “failed” workflow can be advantageous when:</a:t>
            </a:r>
          </a:p>
          <a:p>
            <a:pPr marL="685800" lvl="1" indent="-228600">
              <a:lnSpc>
                <a:spcPct val="80000"/>
              </a:lnSpc>
              <a:spcBef>
                <a:spcPts val="600"/>
              </a:spcBef>
              <a:spcAft>
                <a:spcPts val="600"/>
              </a:spcAft>
              <a:buClr>
                <a:srgbClr val="FF9E16"/>
              </a:buClr>
              <a:buSzPts val="2400"/>
              <a:buFont typeface="Arial"/>
              <a:buChar char="•"/>
              <a:defRPr/>
            </a:pPr>
            <a:r>
              <a:rPr lang="en-US" sz="2400" dirty="0">
                <a:latin typeface="Calibri" panose="020F0502020204030204" pitchFamily="34" charset="0"/>
                <a:cs typeface="Calibri" panose="020F0502020204030204" pitchFamily="34" charset="0"/>
              </a:rPr>
              <a:t>The workflow is cancelled for any reason (i.e. an incorrect or missing approver)</a:t>
            </a:r>
          </a:p>
          <a:p>
            <a:pPr marL="685800" lvl="1" indent="-228600">
              <a:lnSpc>
                <a:spcPct val="80000"/>
              </a:lnSpc>
              <a:spcBef>
                <a:spcPts val="600"/>
              </a:spcBef>
              <a:spcAft>
                <a:spcPts val="600"/>
              </a:spcAft>
              <a:buClr>
                <a:srgbClr val="FF9E16"/>
              </a:buClr>
              <a:buSzPts val="2400"/>
              <a:buFont typeface="Arial"/>
              <a:buChar char="•"/>
              <a:defRPr/>
            </a:pPr>
            <a:r>
              <a:rPr lang="en-US" sz="2400" dirty="0">
                <a:latin typeface="Calibri" panose="020F0502020204030204" pitchFamily="34" charset="0"/>
                <a:cs typeface="Calibri" panose="020F0502020204030204" pitchFamily="34" charset="0"/>
              </a:rPr>
              <a:t>The document is rejected due to incorrect metadata, and the approval signatures should be removed before re-routing the same document version after making metadata corrections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Remove eSignature from Documents</a:t>
            </a: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A1D8A0CF-CA6F-4EDE-998F-0E60C56C7760}"/>
              </a:ext>
            </a:extLst>
          </p:cNvPr>
          <p:cNvPicPr>
            <a:picLocks noChangeAspect="1"/>
          </p:cNvPicPr>
          <p:nvPr/>
        </p:nvPicPr>
        <p:blipFill>
          <a:blip r:embed="rId3"/>
          <a:stretch>
            <a:fillRect/>
          </a:stretch>
        </p:blipFill>
        <p:spPr>
          <a:xfrm>
            <a:off x="302023" y="1808910"/>
            <a:ext cx="5479253" cy="3716695"/>
          </a:xfrm>
          <a:prstGeom prst="rect">
            <a:avLst/>
          </a:prstGeom>
        </p:spPr>
      </p:pic>
      <p:sp>
        <p:nvSpPr>
          <p:cNvPr id="6" name="Arrow: Right 5">
            <a:extLst>
              <a:ext uri="{FF2B5EF4-FFF2-40B4-BE49-F238E27FC236}">
                <a16:creationId xmlns:a16="http://schemas.microsoft.com/office/drawing/2014/main" id="{FD6A5102-0402-4A4E-B4B4-81AA65A3FB7A}"/>
              </a:ext>
            </a:extLst>
          </p:cNvPr>
          <p:cNvSpPr/>
          <p:nvPr/>
        </p:nvSpPr>
        <p:spPr>
          <a:xfrm rot="10800000">
            <a:off x="4560619" y="3315991"/>
            <a:ext cx="623071" cy="44680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59525C0-E5C0-4AFB-BA04-2FEA251FA76C}"/>
              </a:ext>
            </a:extLst>
          </p:cNvPr>
          <p:cNvSpPr/>
          <p:nvPr/>
        </p:nvSpPr>
        <p:spPr>
          <a:xfrm>
            <a:off x="3222171" y="4027715"/>
            <a:ext cx="1327562" cy="664028"/>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CCAC54-2024-49C7-B829-43D5128C85D8}"/>
              </a:ext>
            </a:extLst>
          </p:cNvPr>
          <p:cNvSpPr/>
          <p:nvPr/>
        </p:nvSpPr>
        <p:spPr>
          <a:xfrm>
            <a:off x="3199244" y="3324357"/>
            <a:ext cx="1327562" cy="4468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oogle Shape;148;p2">
            <a:extLst>
              <a:ext uri="{FF2B5EF4-FFF2-40B4-BE49-F238E27FC236}">
                <a16:creationId xmlns:a16="http://schemas.microsoft.com/office/drawing/2014/main" id="{5D25E616-F56B-F047-B21A-32B19116E37E}"/>
              </a:ext>
            </a:extLst>
          </p:cNvPr>
          <p:cNvGrpSpPr/>
          <p:nvPr/>
        </p:nvGrpSpPr>
        <p:grpSpPr>
          <a:xfrm>
            <a:off x="11625943" y="0"/>
            <a:ext cx="566057" cy="588519"/>
            <a:chOff x="5954155" y="2500645"/>
            <a:chExt cx="364809" cy="386883"/>
          </a:xfrm>
        </p:grpSpPr>
        <p:sp>
          <p:nvSpPr>
            <p:cNvPr id="15" name="Google Shape;149;p2">
              <a:extLst>
                <a:ext uri="{FF2B5EF4-FFF2-40B4-BE49-F238E27FC236}">
                  <a16:creationId xmlns:a16="http://schemas.microsoft.com/office/drawing/2014/main" id="{5D40C716-5DBE-CB45-A37B-159A9E2CC0F3}"/>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150;p2">
              <a:extLst>
                <a:ext uri="{FF2B5EF4-FFF2-40B4-BE49-F238E27FC236}">
                  <a16:creationId xmlns:a16="http://schemas.microsoft.com/office/drawing/2014/main" id="{51CC91AF-5171-7D4C-9270-98D84339132F}"/>
                </a:ext>
              </a:extLst>
            </p:cNvPr>
            <p:cNvPicPr preferRelativeResize="0"/>
            <p:nvPr/>
          </p:nvPicPr>
          <p:blipFill rotWithShape="1">
            <a:blip r:embed="rId4">
              <a:alphaModFix/>
            </a:blip>
            <a:srcRect/>
            <a:stretch/>
          </p:blipFill>
          <p:spPr>
            <a:xfrm>
              <a:off x="5954155" y="2500947"/>
              <a:ext cx="364809" cy="364809"/>
            </a:xfrm>
            <a:prstGeom prst="rect">
              <a:avLst/>
            </a:prstGeom>
            <a:solidFill>
              <a:schemeClr val="dk2"/>
            </a:solidFill>
            <a:ln>
              <a:noFill/>
            </a:ln>
          </p:spPr>
        </p:pic>
      </p:grpSp>
    </p:spTree>
    <p:extLst>
      <p:ext uri="{BB962C8B-B14F-4D97-AF65-F5344CB8AC3E}">
        <p14:creationId xmlns:p14="http://schemas.microsoft.com/office/powerpoint/2010/main" val="16861171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Remove eSignature from Documents</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Considerations</a:t>
            </a:r>
          </a:p>
          <a:p>
            <a:pPr lvl="1"/>
            <a:r>
              <a:rPr lang="en-US" dirty="0"/>
              <a:t>eSignatures can only be removed on the current active workflow (not from previous workflows)</a:t>
            </a:r>
          </a:p>
          <a:p>
            <a:pPr lvl="1"/>
            <a:r>
              <a:rPr lang="en-US" dirty="0" err="1"/>
              <a:t>eSigantures</a:t>
            </a:r>
            <a:r>
              <a:rPr lang="en-US" dirty="0"/>
              <a:t> can be removed using a Workflow Cancellation Action and a Content Action </a:t>
            </a:r>
          </a:p>
          <a:p>
            <a:pPr lvl="1"/>
            <a:r>
              <a:rPr lang="en-US" dirty="0"/>
              <a:t>eSignatures can be removed for a specific task and verdict</a:t>
            </a:r>
          </a:p>
          <a:p>
            <a:pPr lvl="1"/>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grpSp>
        <p:nvGrpSpPr>
          <p:cNvPr id="12" name="Google Shape;148;p2">
            <a:extLst>
              <a:ext uri="{FF2B5EF4-FFF2-40B4-BE49-F238E27FC236}">
                <a16:creationId xmlns:a16="http://schemas.microsoft.com/office/drawing/2014/main" id="{3C96042C-13AF-4DA9-B519-814A73451218}"/>
              </a:ext>
            </a:extLst>
          </p:cNvPr>
          <p:cNvGrpSpPr/>
          <p:nvPr/>
        </p:nvGrpSpPr>
        <p:grpSpPr>
          <a:xfrm>
            <a:off x="11625943" y="0"/>
            <a:ext cx="566057" cy="588519"/>
            <a:chOff x="5954155" y="2500645"/>
            <a:chExt cx="364809" cy="386883"/>
          </a:xfrm>
        </p:grpSpPr>
        <p:sp>
          <p:nvSpPr>
            <p:cNvPr id="13" name="Google Shape;149;p2">
              <a:extLst>
                <a:ext uri="{FF2B5EF4-FFF2-40B4-BE49-F238E27FC236}">
                  <a16:creationId xmlns:a16="http://schemas.microsoft.com/office/drawing/2014/main" id="{32BD3676-8171-4815-A11C-5DDB0402D45B}"/>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a:extLst>
                <a:ext uri="{FF2B5EF4-FFF2-40B4-BE49-F238E27FC236}">
                  <a16:creationId xmlns:a16="http://schemas.microsoft.com/office/drawing/2014/main" id="{FB879287-B4CA-4B8B-9E40-156E149E64AB}"/>
                </a:ext>
              </a:extLst>
            </p:cNvPr>
            <p:cNvPicPr preferRelativeResize="0"/>
            <p:nvPr/>
          </p:nvPicPr>
          <p:blipFill rotWithShape="1">
            <a:blip r:embed="rId4">
              <a:alphaModFix/>
            </a:blip>
            <a:srcRect/>
            <a:stretch/>
          </p:blipFill>
          <p:spPr>
            <a:xfrm>
              <a:off x="5954155" y="2500947"/>
              <a:ext cx="364809" cy="364809"/>
            </a:xfrm>
            <a:prstGeom prst="rect">
              <a:avLst/>
            </a:prstGeom>
            <a:solidFill>
              <a:schemeClr val="dk2"/>
            </a:solidFill>
            <a:ln>
              <a:noFill/>
            </a:ln>
          </p:spPr>
        </p:pic>
      </p:grpSp>
    </p:spTree>
    <p:extLst>
      <p:ext uri="{BB962C8B-B14F-4D97-AF65-F5344CB8AC3E}">
        <p14:creationId xmlns:p14="http://schemas.microsoft.com/office/powerpoint/2010/main" val="29115204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D7BF4AF-3637-4FCA-BDD9-6CDA6E7009CC}"/>
              </a:ext>
            </a:extLst>
          </p:cNvPr>
          <p:cNvSpPr/>
          <p:nvPr/>
        </p:nvSpPr>
        <p:spPr>
          <a:xfrm>
            <a:off x="7056654" y="3381293"/>
            <a:ext cx="3974951" cy="122167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74909" y="123822"/>
            <a:ext cx="11639394" cy="1101213"/>
          </a:xfrm>
        </p:spPr>
        <p:txBody>
          <a:bodyPr>
            <a:normAutofit/>
          </a:bodyPr>
          <a:lstStyle/>
          <a:p>
            <a:r>
              <a:rPr lang="en-US">
                <a:solidFill>
                  <a:srgbClr val="FF9E16"/>
                </a:solidFill>
              </a:rPr>
              <a:t>Vault, Training, Station Manager, QualityDocs</a:t>
            </a:r>
            <a:br>
              <a:rPr lang="en-US">
                <a:solidFill>
                  <a:srgbClr val="FF9E16"/>
                </a:solidFill>
              </a:rPr>
            </a:br>
            <a:r>
              <a:rPr lang="en-US">
                <a:solidFill>
                  <a:srgbClr val="FF9E16"/>
                </a:solidFill>
              </a:rPr>
              <a:t>22R1 Presenters</a:t>
            </a:r>
          </a:p>
        </p:txBody>
      </p:sp>
      <p:grpSp>
        <p:nvGrpSpPr>
          <p:cNvPr id="35" name="Group 34">
            <a:extLst>
              <a:ext uri="{FF2B5EF4-FFF2-40B4-BE49-F238E27FC236}">
                <a16:creationId xmlns:a16="http://schemas.microsoft.com/office/drawing/2014/main" id="{55F15BA2-9D89-49D9-80A4-F645B182FC37}"/>
              </a:ext>
            </a:extLst>
          </p:cNvPr>
          <p:cNvGrpSpPr/>
          <p:nvPr/>
        </p:nvGrpSpPr>
        <p:grpSpPr>
          <a:xfrm>
            <a:off x="6961106" y="1669779"/>
            <a:ext cx="4243123" cy="1329591"/>
            <a:chOff x="7442588" y="1404120"/>
            <a:chExt cx="4826973" cy="1472804"/>
          </a:xfrm>
        </p:grpSpPr>
        <p:sp>
          <p:nvSpPr>
            <p:cNvPr id="37" name="Rectangle 36">
              <a:extLst>
                <a:ext uri="{FF2B5EF4-FFF2-40B4-BE49-F238E27FC236}">
                  <a16:creationId xmlns:a16="http://schemas.microsoft.com/office/drawing/2014/main" id="{FFF370B9-417F-43AD-BF51-FDBF0CAB2B18}"/>
                </a:ext>
              </a:extLst>
            </p:cNvPr>
            <p:cNvSpPr/>
            <p:nvPr/>
          </p:nvSpPr>
          <p:spPr>
            <a:xfrm>
              <a:off x="7442588" y="1404120"/>
              <a:ext cx="4597012" cy="13172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215BA52-953D-4275-AAD5-C5361A3F36DA}"/>
                </a:ext>
              </a:extLst>
            </p:cNvPr>
            <p:cNvSpPr/>
            <p:nvPr/>
          </p:nvSpPr>
          <p:spPr>
            <a:xfrm>
              <a:off x="8401047" y="1410934"/>
              <a:ext cx="3868514" cy="1465990"/>
            </a:xfrm>
            <a:prstGeom prst="rect">
              <a:avLst/>
            </a:prstGeom>
          </p:spPr>
          <p:txBody>
            <a:bodyPr wrap="square">
              <a:spAutoFit/>
            </a:bodyPr>
            <a:lstStyle/>
            <a:p>
              <a:r>
                <a:rPr lang="en-US" sz="2400" b="1"/>
                <a:t>Kirstin Dreyfürst</a:t>
              </a:r>
            </a:p>
            <a:p>
              <a:r>
                <a:rPr lang="en-US" sz="1400"/>
                <a:t>Enterprise Quality Customer Success</a:t>
              </a:r>
            </a:p>
            <a:p>
              <a:r>
                <a:rPr lang="en-US" sz="1400"/>
                <a:t>Europe</a:t>
              </a:r>
            </a:p>
            <a:p>
              <a:r>
                <a:rPr lang="en-US" sz="1400"/>
                <a:t>kirstin.dreyfuerst@veeva.com</a:t>
              </a:r>
              <a:endParaRPr lang="en-US" sz="1400">
                <a:hlinkClick r:id="rId3">
                  <a:extLst>
                    <a:ext uri="{A12FA001-AC4F-418D-AE19-62706E023703}">
                      <ahyp:hlinkClr xmlns:ahyp="http://schemas.microsoft.com/office/drawing/2018/hyperlinkcolor" val="tx"/>
                    </a:ext>
                  </a:extLst>
                </a:hlinkClick>
              </a:endParaRPr>
            </a:p>
            <a:p>
              <a:endParaRPr lang="en-US" sz="1400"/>
            </a:p>
          </p:txBody>
        </p:sp>
      </p:grpSp>
      <p:pic>
        <p:nvPicPr>
          <p:cNvPr id="10" name="Picture 9" descr="A person wearing a suit and tie smiling at the camera&#10;&#10;Description automatically generated">
            <a:extLst>
              <a:ext uri="{FF2B5EF4-FFF2-40B4-BE49-F238E27FC236}">
                <a16:creationId xmlns:a16="http://schemas.microsoft.com/office/drawing/2014/main" id="{F0944FF6-3D7E-4CC7-A282-E704C371E481}"/>
              </a:ext>
            </a:extLst>
          </p:cNvPr>
          <p:cNvPicPr>
            <a:picLocks noChangeAspect="1"/>
          </p:cNvPicPr>
          <p:nvPr/>
        </p:nvPicPr>
        <p:blipFill>
          <a:blip r:embed="rId4"/>
          <a:stretch>
            <a:fillRect/>
          </a:stretch>
        </p:blipFill>
        <p:spPr>
          <a:xfrm>
            <a:off x="6198511" y="1527182"/>
            <a:ext cx="1371600" cy="13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Rectangle 41">
            <a:extLst>
              <a:ext uri="{FF2B5EF4-FFF2-40B4-BE49-F238E27FC236}">
                <a16:creationId xmlns:a16="http://schemas.microsoft.com/office/drawing/2014/main" id="{E9C8E899-989D-450F-95C2-1C8DF5C686FD}"/>
              </a:ext>
            </a:extLst>
          </p:cNvPr>
          <p:cNvSpPr/>
          <p:nvPr/>
        </p:nvSpPr>
        <p:spPr>
          <a:xfrm>
            <a:off x="7688330" y="3317058"/>
            <a:ext cx="3638552" cy="1107996"/>
          </a:xfrm>
          <a:prstGeom prst="rect">
            <a:avLst/>
          </a:prstGeom>
        </p:spPr>
        <p:txBody>
          <a:bodyPr wrap="square">
            <a:spAutoFit/>
          </a:bodyPr>
          <a:lstStyle/>
          <a:p>
            <a:r>
              <a:rPr lang="en-US" sz="2400" b="1" dirty="0"/>
              <a:t>Jason Cox</a:t>
            </a:r>
          </a:p>
          <a:p>
            <a:r>
              <a:rPr lang="en-US" sz="1400" dirty="0"/>
              <a:t>Enterprise Quality Customer Success</a:t>
            </a:r>
          </a:p>
          <a:p>
            <a:r>
              <a:rPr lang="en-US" sz="1400" dirty="0"/>
              <a:t>Manager, North America</a:t>
            </a:r>
          </a:p>
          <a:p>
            <a:r>
              <a:rPr lang="en-US" sz="1400" dirty="0"/>
              <a:t>jason.cox@veeva.com</a:t>
            </a:r>
          </a:p>
        </p:txBody>
      </p:sp>
      <p:pic>
        <p:nvPicPr>
          <p:cNvPr id="43" name="Picture 42">
            <a:extLst>
              <a:ext uri="{FF2B5EF4-FFF2-40B4-BE49-F238E27FC236}">
                <a16:creationId xmlns:a16="http://schemas.microsoft.com/office/drawing/2014/main" id="{A516066C-2CF6-4CDB-8EEE-EA41BC132CDB}"/>
              </a:ext>
            </a:extLst>
          </p:cNvPr>
          <p:cNvPicPr>
            <a:picLocks noChangeAspect="1"/>
          </p:cNvPicPr>
          <p:nvPr/>
        </p:nvPicPr>
        <p:blipFill>
          <a:blip r:embed="rId5"/>
          <a:stretch>
            <a:fillRect/>
          </a:stretch>
        </p:blipFill>
        <p:spPr>
          <a:xfrm>
            <a:off x="6198511" y="3303726"/>
            <a:ext cx="1319267" cy="131926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nvGrpSpPr>
          <p:cNvPr id="9" name="Group 8">
            <a:extLst>
              <a:ext uri="{FF2B5EF4-FFF2-40B4-BE49-F238E27FC236}">
                <a16:creationId xmlns:a16="http://schemas.microsoft.com/office/drawing/2014/main" id="{9396A631-2D81-4ED4-BEFD-49CBBCF510E9}"/>
              </a:ext>
            </a:extLst>
          </p:cNvPr>
          <p:cNvGrpSpPr/>
          <p:nvPr/>
        </p:nvGrpSpPr>
        <p:grpSpPr>
          <a:xfrm>
            <a:off x="754036" y="1510923"/>
            <a:ext cx="4895657" cy="1571114"/>
            <a:chOff x="754036" y="1510923"/>
            <a:chExt cx="4895657" cy="1571114"/>
          </a:xfrm>
        </p:grpSpPr>
        <p:grpSp>
          <p:nvGrpSpPr>
            <p:cNvPr id="22" name="Group 21">
              <a:extLst>
                <a:ext uri="{FF2B5EF4-FFF2-40B4-BE49-F238E27FC236}">
                  <a16:creationId xmlns:a16="http://schemas.microsoft.com/office/drawing/2014/main" id="{8CD6BA60-8F61-4DA2-BFE6-46B8E54B9B0E}"/>
                </a:ext>
              </a:extLst>
            </p:cNvPr>
            <p:cNvGrpSpPr/>
            <p:nvPr/>
          </p:nvGrpSpPr>
          <p:grpSpPr>
            <a:xfrm>
              <a:off x="1575400" y="1604709"/>
              <a:ext cx="4074293" cy="1477328"/>
              <a:chOff x="1482466" y="3809042"/>
              <a:chExt cx="4634912" cy="1603999"/>
            </a:xfrm>
          </p:grpSpPr>
          <p:sp>
            <p:nvSpPr>
              <p:cNvPr id="29" name="Rectangle 28">
                <a:extLst>
                  <a:ext uri="{FF2B5EF4-FFF2-40B4-BE49-F238E27FC236}">
                    <a16:creationId xmlns:a16="http://schemas.microsoft.com/office/drawing/2014/main" id="{BE593847-D06E-4563-9D6E-3870B42FBDB0}"/>
                  </a:ext>
                </a:extLst>
              </p:cNvPr>
              <p:cNvSpPr/>
              <p:nvPr/>
            </p:nvSpPr>
            <p:spPr>
              <a:xfrm>
                <a:off x="1482466" y="3845339"/>
                <a:ext cx="4634912" cy="131729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D7A5DF1-96C7-4F3A-9A04-12D0EEB714D5}"/>
                  </a:ext>
                </a:extLst>
              </p:cNvPr>
              <p:cNvSpPr/>
              <p:nvPr/>
            </p:nvSpPr>
            <p:spPr>
              <a:xfrm>
                <a:off x="2436174" y="3809042"/>
                <a:ext cx="3666947" cy="1603999"/>
              </a:xfrm>
              <a:prstGeom prst="rect">
                <a:avLst/>
              </a:prstGeom>
            </p:spPr>
            <p:txBody>
              <a:bodyPr wrap="square">
                <a:spAutoFit/>
              </a:bodyPr>
              <a:lstStyle/>
              <a:p>
                <a:r>
                  <a:rPr lang="en-US" sz="2400" b="1"/>
                  <a:t>Jane Wells</a:t>
                </a:r>
              </a:p>
              <a:p>
                <a:r>
                  <a:rPr lang="en-US" sz="1400"/>
                  <a:t>Enterprise Quality Customer Success</a:t>
                </a:r>
              </a:p>
              <a:p>
                <a:r>
                  <a:rPr lang="en-US" sz="1400"/>
                  <a:t>Europe</a:t>
                </a:r>
              </a:p>
              <a:p>
                <a:r>
                  <a:rPr lang="de-DE" sz="1400"/>
                  <a:t>jane.wells@veeva.com</a:t>
                </a:r>
                <a:endParaRPr lang="de-DE" sz="1400">
                  <a:hlinkClick r:id="rId6">
                    <a:extLst>
                      <a:ext uri="{A12FA001-AC4F-418D-AE19-62706E023703}">
                        <ahyp:hlinkClr xmlns:ahyp="http://schemas.microsoft.com/office/drawing/2018/hyperlinkcolor" val="tx"/>
                      </a:ext>
                    </a:extLst>
                  </a:hlinkClick>
                </a:endParaRPr>
              </a:p>
              <a:p>
                <a:endParaRPr lang="en-US" sz="2400" b="1"/>
              </a:p>
            </p:txBody>
          </p:sp>
        </p:grpSp>
        <p:pic>
          <p:nvPicPr>
            <p:cNvPr id="6" name="Picture 5" descr="A person wearing glasses&#10;&#10;Description automatically generated with low confidence">
              <a:extLst>
                <a:ext uri="{FF2B5EF4-FFF2-40B4-BE49-F238E27FC236}">
                  <a16:creationId xmlns:a16="http://schemas.microsoft.com/office/drawing/2014/main" id="{D8938427-8EB8-4BFF-B733-E088200EF69E}"/>
                </a:ext>
              </a:extLst>
            </p:cNvPr>
            <p:cNvPicPr>
              <a:picLocks noChangeAspect="1"/>
            </p:cNvPicPr>
            <p:nvPr/>
          </p:nvPicPr>
          <p:blipFill>
            <a:blip r:embed="rId7"/>
            <a:stretch>
              <a:fillRect/>
            </a:stretch>
          </p:blipFill>
          <p:spPr>
            <a:xfrm>
              <a:off x="754036" y="1510923"/>
              <a:ext cx="1379041" cy="1379041"/>
            </a:xfrm>
            <a:prstGeom prst="ellipse">
              <a:avLst/>
            </a:prstGeom>
            <a:ln w="3175" cap="rnd">
              <a:solidFill>
                <a:schemeClr val="tx1">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0" name="Group 29">
            <a:extLst>
              <a:ext uri="{FF2B5EF4-FFF2-40B4-BE49-F238E27FC236}">
                <a16:creationId xmlns:a16="http://schemas.microsoft.com/office/drawing/2014/main" id="{30CE9B1A-D126-5844-BE01-324CA94FC86E}"/>
              </a:ext>
            </a:extLst>
          </p:cNvPr>
          <p:cNvGrpSpPr/>
          <p:nvPr/>
        </p:nvGrpSpPr>
        <p:grpSpPr>
          <a:xfrm>
            <a:off x="923206" y="3251394"/>
            <a:ext cx="4846233" cy="1371599"/>
            <a:chOff x="571132" y="1910471"/>
            <a:chExt cx="5372468" cy="1491171"/>
          </a:xfrm>
        </p:grpSpPr>
        <p:sp>
          <p:nvSpPr>
            <p:cNvPr id="32" name="Rectangle 31">
              <a:extLst>
                <a:ext uri="{FF2B5EF4-FFF2-40B4-BE49-F238E27FC236}">
                  <a16:creationId xmlns:a16="http://schemas.microsoft.com/office/drawing/2014/main" id="{3D32A1A5-9C20-E84E-8BB6-E25B90BBC7C2}"/>
                </a:ext>
              </a:extLst>
            </p:cNvPr>
            <p:cNvSpPr/>
            <p:nvPr/>
          </p:nvSpPr>
          <p:spPr>
            <a:xfrm>
              <a:off x="1341018" y="2004345"/>
              <a:ext cx="4602582" cy="13172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109B0F-3D88-424D-AA38-C724456D57E9}"/>
                </a:ext>
              </a:extLst>
            </p:cNvPr>
            <p:cNvSpPr/>
            <p:nvPr/>
          </p:nvSpPr>
          <p:spPr>
            <a:xfrm>
              <a:off x="571132" y="1910471"/>
              <a:ext cx="1525484" cy="1491171"/>
            </a:xfrm>
            <a:prstGeom prst="ellipse">
              <a:avLst/>
            </a:prstGeom>
            <a:blipFill>
              <a:blip r:embed="rId8"/>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66B7AFB-8408-E747-9DEE-589F6DBB5BF0}"/>
                </a:ext>
              </a:extLst>
            </p:cNvPr>
            <p:cNvSpPr/>
            <p:nvPr/>
          </p:nvSpPr>
          <p:spPr>
            <a:xfrm>
              <a:off x="2302229" y="2007776"/>
              <a:ext cx="3641371" cy="1377345"/>
            </a:xfrm>
            <a:prstGeom prst="rect">
              <a:avLst/>
            </a:prstGeom>
            <a:ln>
              <a:solidFill>
                <a:schemeClr val="tx2"/>
              </a:solidFill>
            </a:ln>
          </p:spPr>
          <p:txBody>
            <a:bodyPr wrap="square">
              <a:spAutoFit/>
            </a:bodyPr>
            <a:lstStyle/>
            <a:p>
              <a:r>
                <a:rPr lang="en-US" sz="2400" b="1"/>
                <a:t>Bob Kenney</a:t>
              </a:r>
            </a:p>
            <a:p>
              <a:r>
                <a:rPr lang="en-US" sz="1400"/>
                <a:t>Enterprise Quality Customer Success</a:t>
              </a:r>
            </a:p>
            <a:p>
              <a:r>
                <a:rPr lang="en-US" sz="1400"/>
                <a:t>North America </a:t>
              </a:r>
            </a:p>
            <a:p>
              <a:r>
                <a:rPr lang="en-US" sz="1400"/>
                <a:t>bob.kenney@veeva.com</a:t>
              </a:r>
            </a:p>
          </p:txBody>
        </p:sp>
      </p:grpSp>
    </p:spTree>
    <p:extLst>
      <p:ext uri="{BB962C8B-B14F-4D97-AF65-F5344CB8AC3E}">
        <p14:creationId xmlns:p14="http://schemas.microsoft.com/office/powerpoint/2010/main" val="37868381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334558" y="561039"/>
            <a:ext cx="5353902" cy="52998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When viewing a workflow, users can now see documents that were removed from the workflow</a:t>
            </a: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400" kern="0" dirty="0">
                <a:solidFill>
                  <a:srgbClr val="4A4B4E"/>
                </a:solidFill>
                <a:latin typeface="Calibri"/>
                <a:cs typeface="Calibri"/>
                <a:sym typeface="Arial"/>
              </a:rPr>
              <a:t>Documents are sometimes manually or automatically removed from a workflow</a:t>
            </a:r>
          </a:p>
          <a:p>
            <a:pPr marL="685800" lvl="1" indent="-228600">
              <a:lnSpc>
                <a:spcPct val="80000"/>
              </a:lnSpc>
              <a:spcBef>
                <a:spcPts val="600"/>
              </a:spcBef>
              <a:spcAft>
                <a:spcPts val="600"/>
              </a:spcAft>
              <a:buClr>
                <a:srgbClr val="FF9E16"/>
              </a:buClr>
              <a:buSzPts val="2400"/>
              <a:buFont typeface="Arial"/>
              <a:buChar char="•"/>
              <a:defRPr/>
            </a:pPr>
            <a:r>
              <a:rPr lang="en-GB" sz="2000" kern="0" dirty="0">
                <a:solidFill>
                  <a:srgbClr val="4A4B4E"/>
                </a:solidFill>
                <a:latin typeface="Calibri"/>
                <a:cs typeface="Calibri"/>
                <a:sym typeface="Arial"/>
              </a:rPr>
              <a:t>e.g. remove documents rejected in the first workflow step so second step approvers only consider the necessary documents</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cs typeface="Calibri"/>
                <a:sym typeface="Arial"/>
              </a:rPr>
              <a:t>Users want to see information about </a:t>
            </a:r>
            <a:r>
              <a:rPr kumimoji="0" lang="en-GB" sz="2400" b="1" i="0" u="none" strike="noStrike" kern="0" cap="none" spc="0" normalizeH="0" baseline="0" noProof="0" dirty="0">
                <a:ln>
                  <a:noFill/>
                </a:ln>
                <a:solidFill>
                  <a:srgbClr val="4A4B4E"/>
                </a:solidFill>
                <a:effectLst/>
                <a:uLnTx/>
                <a:uFillTx/>
                <a:latin typeface="Calibri"/>
                <a:cs typeface="Calibri"/>
                <a:sym typeface="Arial"/>
              </a:rPr>
              <a:t>all </a:t>
            </a:r>
            <a:r>
              <a:rPr kumimoji="0" lang="en-GB" sz="2400" i="0" u="none" strike="noStrike" kern="0" cap="none" spc="0" normalizeH="0" baseline="0" noProof="0" dirty="0">
                <a:ln>
                  <a:noFill/>
                </a:ln>
                <a:solidFill>
                  <a:srgbClr val="4A4B4E"/>
                </a:solidFill>
                <a:effectLst/>
                <a:uLnTx/>
                <a:uFillTx/>
                <a:latin typeface="Calibri"/>
                <a:cs typeface="Calibri"/>
                <a:sym typeface="Arial"/>
              </a:rPr>
              <a:t>of the documents that were originally included in a workflow, even the ones that were removed</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3021"/>
          </a:xfrm>
          <a:prstGeom prst="rect">
            <a:avLst/>
          </a:prstGeom>
          <a:noFill/>
        </p:spPr>
        <p:txBody>
          <a:bodyPr wrap="square" rtlCol="0">
            <a:spAutoFit/>
          </a:bodyPr>
          <a:lstStyle/>
          <a:p>
            <a:pPr marL="0" marR="0" lvl="0" indent="0" algn="ctr" defTabSz="914400" rtl="0" eaLnBrk="1" fontAlgn="auto" latinLnBrk="0" hangingPunct="1">
              <a:lnSpc>
                <a:spcPct val="80000"/>
              </a:lnSpc>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Verdict Information &amp; Reporting on </a:t>
            </a:r>
          </a:p>
          <a:p>
            <a:pPr marL="0" marR="0" lvl="0" indent="0" algn="ctr" defTabSz="914400" rtl="0" eaLnBrk="1" fontAlgn="auto" latinLnBrk="0" hangingPunct="1">
              <a:lnSpc>
                <a:spcPct val="80000"/>
              </a:lnSpc>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Removed Documents</a:t>
            </a:r>
          </a:p>
        </p:txBody>
      </p:sp>
      <p:sp>
        <p:nvSpPr>
          <p:cNvPr id="10" name="TextBox 9">
            <a:extLst>
              <a:ext uri="{FF2B5EF4-FFF2-40B4-BE49-F238E27FC236}">
                <a16:creationId xmlns:a16="http://schemas.microsoft.com/office/drawing/2014/main" id="{30B0786C-646E-B84F-A1F2-79AD19DF93BF}"/>
              </a:ext>
            </a:extLst>
          </p:cNvPr>
          <p:cNvSpPr txBox="1"/>
          <p:nvPr/>
        </p:nvSpPr>
        <p:spPr>
          <a:xfrm>
            <a:off x="0" y="3001614"/>
            <a:ext cx="6083300" cy="4961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&lt;</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Single screenshot only</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&gt;</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2" name="Picture 11">
            <a:extLst>
              <a:ext uri="{FF2B5EF4-FFF2-40B4-BE49-F238E27FC236}">
                <a16:creationId xmlns:a16="http://schemas.microsoft.com/office/drawing/2014/main" id="{4EA4CD5E-265F-4E9A-9A0C-26DC859F1683}"/>
              </a:ext>
            </a:extLst>
          </p:cNvPr>
          <p:cNvPicPr>
            <a:picLocks noChangeAspect="1"/>
          </p:cNvPicPr>
          <p:nvPr/>
        </p:nvPicPr>
        <p:blipFill>
          <a:blip r:embed="rId4"/>
          <a:stretch>
            <a:fillRect/>
          </a:stretch>
        </p:blipFill>
        <p:spPr>
          <a:xfrm>
            <a:off x="197572" y="2244183"/>
            <a:ext cx="5688156" cy="2915062"/>
          </a:xfrm>
          <a:prstGeom prst="rect">
            <a:avLst/>
          </a:prstGeom>
          <a:ln>
            <a:solidFill>
              <a:schemeClr val="tx1"/>
            </a:solidFill>
          </a:ln>
        </p:spPr>
      </p:pic>
      <p:sp>
        <p:nvSpPr>
          <p:cNvPr id="15" name="Speech Bubble: Rectangle 14">
            <a:extLst>
              <a:ext uri="{FF2B5EF4-FFF2-40B4-BE49-F238E27FC236}">
                <a16:creationId xmlns:a16="http://schemas.microsoft.com/office/drawing/2014/main" id="{08A6DAA5-79F8-4676-96DF-B5D94EDCCF41}"/>
              </a:ext>
            </a:extLst>
          </p:cNvPr>
          <p:cNvSpPr/>
          <p:nvPr/>
        </p:nvSpPr>
        <p:spPr>
          <a:xfrm>
            <a:off x="294913" y="3081865"/>
            <a:ext cx="1884407" cy="1074597"/>
          </a:xfrm>
          <a:prstGeom prst="wedgeRectCallout">
            <a:avLst>
              <a:gd name="adj1" fmla="val 64111"/>
              <a:gd name="adj2" fmla="val 13154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Verdict information for the rejected document that was automatically removed from the workflow</a:t>
            </a:r>
          </a:p>
        </p:txBody>
      </p:sp>
      <p:sp>
        <p:nvSpPr>
          <p:cNvPr id="2" name="TextBox 1">
            <a:extLst>
              <a:ext uri="{FF2B5EF4-FFF2-40B4-BE49-F238E27FC236}">
                <a16:creationId xmlns:a16="http://schemas.microsoft.com/office/drawing/2014/main" id="{35748985-8249-4746-BFE2-E9EF777AEB02}"/>
              </a:ext>
            </a:extLst>
          </p:cNvPr>
          <p:cNvSpPr txBox="1"/>
          <p:nvPr/>
        </p:nvSpPr>
        <p:spPr>
          <a:xfrm>
            <a:off x="1253490" y="5319865"/>
            <a:ext cx="3576320" cy="5410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dirty="0">
                <a:solidFill>
                  <a:schemeClr val="bg1"/>
                </a:solidFill>
              </a:rPr>
              <a:t>Removed document shown in </a:t>
            </a:r>
            <a:r>
              <a:rPr lang="en-US" b="1" dirty="0">
                <a:solidFill>
                  <a:schemeClr val="bg1"/>
                </a:solidFill>
              </a:rPr>
              <a:t>Workflow</a:t>
            </a:r>
            <a:r>
              <a:rPr lang="en-US" dirty="0">
                <a:solidFill>
                  <a:schemeClr val="bg1"/>
                </a:solidFill>
              </a:rPr>
              <a:t> </a:t>
            </a:r>
            <a:r>
              <a:rPr lang="en-US" b="1" dirty="0">
                <a:solidFill>
                  <a:schemeClr val="bg1"/>
                </a:solidFill>
              </a:rPr>
              <a:t>Timeline</a:t>
            </a:r>
          </a:p>
        </p:txBody>
      </p:sp>
      <p:sp>
        <p:nvSpPr>
          <p:cNvPr id="13" name="Speech Bubble: Rectangle 12">
            <a:extLst>
              <a:ext uri="{FF2B5EF4-FFF2-40B4-BE49-F238E27FC236}">
                <a16:creationId xmlns:a16="http://schemas.microsoft.com/office/drawing/2014/main" id="{6CA39559-0C9A-4A25-9597-83BC896E0119}"/>
              </a:ext>
            </a:extLst>
          </p:cNvPr>
          <p:cNvSpPr/>
          <p:nvPr/>
        </p:nvSpPr>
        <p:spPr>
          <a:xfrm>
            <a:off x="294912" y="3090560"/>
            <a:ext cx="1884407" cy="1074597"/>
          </a:xfrm>
          <a:prstGeom prst="wedgeRectCallout">
            <a:avLst>
              <a:gd name="adj1" fmla="val 63111"/>
              <a:gd name="adj2" fmla="val 292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Verdict information for the rejected document that was automatically removed from the workflow</a:t>
            </a:r>
          </a:p>
        </p:txBody>
      </p:sp>
    </p:spTree>
    <p:extLst>
      <p:ext uri="{BB962C8B-B14F-4D97-AF65-F5344CB8AC3E}">
        <p14:creationId xmlns:p14="http://schemas.microsoft.com/office/powerpoint/2010/main" val="24885010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4099-5CFF-4BCB-AA69-AA0737B80149}"/>
              </a:ext>
            </a:extLst>
          </p:cNvPr>
          <p:cNvSpPr>
            <a:spLocks noGrp="1"/>
          </p:cNvSpPr>
          <p:nvPr>
            <p:ph type="title"/>
          </p:nvPr>
        </p:nvSpPr>
        <p:spPr/>
        <p:txBody>
          <a:bodyPr/>
          <a:lstStyle/>
          <a:p>
            <a:r>
              <a:rPr lang="en-US" dirty="0"/>
              <a:t>Document Timeline Showing Verdicts for Document Removed from Workflow</a:t>
            </a:r>
          </a:p>
        </p:txBody>
      </p:sp>
      <p:pic>
        <p:nvPicPr>
          <p:cNvPr id="5" name="Picture 4">
            <a:extLst>
              <a:ext uri="{FF2B5EF4-FFF2-40B4-BE49-F238E27FC236}">
                <a16:creationId xmlns:a16="http://schemas.microsoft.com/office/drawing/2014/main" id="{4A81AECE-6971-4744-AB2B-E70D8B45A3C4}"/>
              </a:ext>
            </a:extLst>
          </p:cNvPr>
          <p:cNvPicPr>
            <a:picLocks noChangeAspect="1"/>
          </p:cNvPicPr>
          <p:nvPr/>
        </p:nvPicPr>
        <p:blipFill>
          <a:blip r:embed="rId2"/>
          <a:stretch>
            <a:fillRect/>
          </a:stretch>
        </p:blipFill>
        <p:spPr>
          <a:xfrm>
            <a:off x="382356" y="2004738"/>
            <a:ext cx="11427287" cy="4096753"/>
          </a:xfrm>
          <a:prstGeom prst="rect">
            <a:avLst/>
          </a:prstGeom>
          <a:ln>
            <a:solidFill>
              <a:schemeClr val="tx1"/>
            </a:solidFill>
          </a:ln>
        </p:spPr>
      </p:pic>
      <p:sp>
        <p:nvSpPr>
          <p:cNvPr id="6" name="Speech Bubble: Rectangle 5">
            <a:extLst>
              <a:ext uri="{FF2B5EF4-FFF2-40B4-BE49-F238E27FC236}">
                <a16:creationId xmlns:a16="http://schemas.microsoft.com/office/drawing/2014/main" id="{1A9FA4EF-4D3E-4A92-A3D8-4AA59653758A}"/>
              </a:ext>
            </a:extLst>
          </p:cNvPr>
          <p:cNvSpPr/>
          <p:nvPr/>
        </p:nvSpPr>
        <p:spPr>
          <a:xfrm>
            <a:off x="6634668" y="2131142"/>
            <a:ext cx="3116826" cy="1297858"/>
          </a:xfrm>
          <a:prstGeom prst="wedgeRectCallout">
            <a:avLst>
              <a:gd name="adj1" fmla="val -21182"/>
              <a:gd name="adj2" fmla="val 84307"/>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
                <a:srgbClr val="000000"/>
              </a:buClr>
            </a:pPr>
            <a:r>
              <a:rPr lang="en-US" sz="1600" kern="0" dirty="0">
                <a:solidFill>
                  <a:srgbClr val="FFFFFF"/>
                </a:solidFill>
                <a:latin typeface="Arial"/>
              </a:rPr>
              <a:t>Verdict information for the rejected document that was automatically removed from the workflow</a:t>
            </a:r>
          </a:p>
        </p:txBody>
      </p:sp>
      <p:sp>
        <p:nvSpPr>
          <p:cNvPr id="7" name="TextBox 6">
            <a:extLst>
              <a:ext uri="{FF2B5EF4-FFF2-40B4-BE49-F238E27FC236}">
                <a16:creationId xmlns:a16="http://schemas.microsoft.com/office/drawing/2014/main" id="{A2EB8A50-EF3D-42F8-90D6-B7E8658FAD58}"/>
              </a:ext>
            </a:extLst>
          </p:cNvPr>
          <p:cNvSpPr txBox="1"/>
          <p:nvPr/>
        </p:nvSpPr>
        <p:spPr>
          <a:xfrm>
            <a:off x="2926186" y="1338458"/>
            <a:ext cx="5117950"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dirty="0"/>
              <a:t>Removed document shown in </a:t>
            </a:r>
            <a:r>
              <a:rPr lang="en-US" b="1" dirty="0"/>
              <a:t>Document</a:t>
            </a:r>
            <a:r>
              <a:rPr lang="en-US" dirty="0"/>
              <a:t> </a:t>
            </a:r>
            <a:r>
              <a:rPr lang="en-US" b="1" dirty="0"/>
              <a:t>Timeline</a:t>
            </a:r>
          </a:p>
        </p:txBody>
      </p:sp>
      <p:grpSp>
        <p:nvGrpSpPr>
          <p:cNvPr id="8" name="Google Shape;145;p2">
            <a:extLst>
              <a:ext uri="{FF2B5EF4-FFF2-40B4-BE49-F238E27FC236}">
                <a16:creationId xmlns:a16="http://schemas.microsoft.com/office/drawing/2014/main" id="{0F90DB8C-199C-4651-A605-BCEF61632D0F}"/>
              </a:ext>
            </a:extLst>
          </p:cNvPr>
          <p:cNvGrpSpPr/>
          <p:nvPr/>
        </p:nvGrpSpPr>
        <p:grpSpPr>
          <a:xfrm>
            <a:off x="11630247" y="0"/>
            <a:ext cx="561753" cy="598474"/>
            <a:chOff x="5956928" y="2078604"/>
            <a:chExt cx="362036" cy="386883"/>
          </a:xfrm>
        </p:grpSpPr>
        <p:sp>
          <p:nvSpPr>
            <p:cNvPr id="9" name="Google Shape;146;p2">
              <a:extLst>
                <a:ext uri="{FF2B5EF4-FFF2-40B4-BE49-F238E27FC236}">
                  <a16:creationId xmlns:a16="http://schemas.microsoft.com/office/drawing/2014/main" id="{76D4DAAB-DF74-47C7-906B-BC617ADB4858}"/>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oogle Shape;147;p2" descr="Icons_PPT_White_ThumbsUp.png">
              <a:extLst>
                <a:ext uri="{FF2B5EF4-FFF2-40B4-BE49-F238E27FC236}">
                  <a16:creationId xmlns:a16="http://schemas.microsoft.com/office/drawing/2014/main" id="{F21E2698-C0FA-468B-9A8B-5BB7A1039E8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29799671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F893-1915-481E-BAB4-CE44700450D8}"/>
              </a:ext>
            </a:extLst>
          </p:cNvPr>
          <p:cNvSpPr>
            <a:spLocks noGrp="1"/>
          </p:cNvSpPr>
          <p:nvPr>
            <p:ph type="title"/>
          </p:nvPr>
        </p:nvSpPr>
        <p:spPr/>
        <p:txBody>
          <a:bodyPr/>
          <a:lstStyle/>
          <a:p>
            <a:r>
              <a:rPr lang="en-US" dirty="0"/>
              <a:t>Workflow Report Showing Verdicts for Document Removed from Workflow</a:t>
            </a:r>
          </a:p>
        </p:txBody>
      </p:sp>
      <p:pic>
        <p:nvPicPr>
          <p:cNvPr id="8" name="Picture 7">
            <a:extLst>
              <a:ext uri="{FF2B5EF4-FFF2-40B4-BE49-F238E27FC236}">
                <a16:creationId xmlns:a16="http://schemas.microsoft.com/office/drawing/2014/main" id="{40CA363F-FC58-491A-831F-F5003A5318F4}"/>
              </a:ext>
            </a:extLst>
          </p:cNvPr>
          <p:cNvPicPr>
            <a:picLocks noChangeAspect="1"/>
          </p:cNvPicPr>
          <p:nvPr/>
        </p:nvPicPr>
        <p:blipFill>
          <a:blip r:embed="rId2"/>
          <a:stretch>
            <a:fillRect/>
          </a:stretch>
        </p:blipFill>
        <p:spPr>
          <a:xfrm>
            <a:off x="229110" y="2876024"/>
            <a:ext cx="11764770" cy="1855490"/>
          </a:xfrm>
          <a:prstGeom prst="rect">
            <a:avLst/>
          </a:prstGeom>
          <a:ln>
            <a:solidFill>
              <a:schemeClr val="tx1"/>
            </a:solidFill>
          </a:ln>
        </p:spPr>
      </p:pic>
      <p:sp>
        <p:nvSpPr>
          <p:cNvPr id="9" name="Rectangle 8">
            <a:extLst>
              <a:ext uri="{FF2B5EF4-FFF2-40B4-BE49-F238E27FC236}">
                <a16:creationId xmlns:a16="http://schemas.microsoft.com/office/drawing/2014/main" id="{4B35FDA0-D388-4AAA-9ADA-57ED6B9A7F72}"/>
              </a:ext>
            </a:extLst>
          </p:cNvPr>
          <p:cNvSpPr/>
          <p:nvPr/>
        </p:nvSpPr>
        <p:spPr>
          <a:xfrm>
            <a:off x="228600" y="3931920"/>
            <a:ext cx="11764770" cy="543560"/>
          </a:xfrm>
          <a:prstGeom prst="rect">
            <a:avLst/>
          </a:prstGeom>
          <a:solidFill>
            <a:schemeClr val="accent1">
              <a:alpha val="1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E1DBE2-36CD-480D-99DA-4DFAD3A1174A}"/>
              </a:ext>
            </a:extLst>
          </p:cNvPr>
          <p:cNvSpPr txBox="1"/>
          <p:nvPr/>
        </p:nvSpPr>
        <p:spPr>
          <a:xfrm>
            <a:off x="2926186" y="1338458"/>
            <a:ext cx="5117950"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dirty="0"/>
              <a:t>Removed document shown in </a:t>
            </a:r>
            <a:r>
              <a:rPr lang="en-US" b="1" dirty="0"/>
              <a:t>Workflow report</a:t>
            </a:r>
          </a:p>
        </p:txBody>
      </p:sp>
      <p:sp>
        <p:nvSpPr>
          <p:cNvPr id="7" name="Speech Bubble: Rectangle 6">
            <a:extLst>
              <a:ext uri="{FF2B5EF4-FFF2-40B4-BE49-F238E27FC236}">
                <a16:creationId xmlns:a16="http://schemas.microsoft.com/office/drawing/2014/main" id="{422BA918-8E98-47A4-90CC-CAE14327412C}"/>
              </a:ext>
            </a:extLst>
          </p:cNvPr>
          <p:cNvSpPr/>
          <p:nvPr/>
        </p:nvSpPr>
        <p:spPr>
          <a:xfrm>
            <a:off x="7654296" y="2160824"/>
            <a:ext cx="3412846" cy="1297858"/>
          </a:xfrm>
          <a:prstGeom prst="wedgeRectCallout">
            <a:avLst>
              <a:gd name="adj1" fmla="val -20884"/>
              <a:gd name="adj2" fmla="val 87438"/>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
                <a:srgbClr val="000000"/>
              </a:buClr>
            </a:pPr>
            <a:r>
              <a:rPr lang="en-US" sz="1600" kern="0" dirty="0">
                <a:solidFill>
                  <a:srgbClr val="FFFFFF"/>
                </a:solidFill>
                <a:latin typeface="Arial"/>
              </a:rPr>
              <a:t>First workflow task (Approval Task) verdicts are shown for the Clean Room Decontamination Procedure</a:t>
            </a:r>
          </a:p>
        </p:txBody>
      </p:sp>
      <p:sp>
        <p:nvSpPr>
          <p:cNvPr id="11" name="Rectangle 10">
            <a:extLst>
              <a:ext uri="{FF2B5EF4-FFF2-40B4-BE49-F238E27FC236}">
                <a16:creationId xmlns:a16="http://schemas.microsoft.com/office/drawing/2014/main" id="{92970D25-772B-4305-80F4-19477F0A7287}"/>
              </a:ext>
            </a:extLst>
          </p:cNvPr>
          <p:cNvSpPr/>
          <p:nvPr/>
        </p:nvSpPr>
        <p:spPr>
          <a:xfrm>
            <a:off x="219022" y="4471451"/>
            <a:ext cx="11764770" cy="260063"/>
          </a:xfrm>
          <a:prstGeom prst="rect">
            <a:avLst/>
          </a:prstGeom>
          <a:solidFill>
            <a:srgbClr val="7030A0">
              <a:alpha val="1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id="{F833B352-F44E-45F4-82E2-6FDD18E811F3}"/>
              </a:ext>
            </a:extLst>
          </p:cNvPr>
          <p:cNvSpPr/>
          <p:nvPr/>
        </p:nvSpPr>
        <p:spPr>
          <a:xfrm>
            <a:off x="8095556" y="5002564"/>
            <a:ext cx="3412846" cy="1297858"/>
          </a:xfrm>
          <a:prstGeom prst="wedgeRectCallout">
            <a:avLst>
              <a:gd name="adj1" fmla="val -36364"/>
              <a:gd name="adj2" fmla="val -71476"/>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
                <a:srgbClr val="000000"/>
              </a:buClr>
            </a:pPr>
            <a:r>
              <a:rPr lang="en-US" sz="1600" kern="0" dirty="0">
                <a:solidFill>
                  <a:srgbClr val="FFFFFF"/>
                </a:solidFill>
                <a:latin typeface="Arial"/>
              </a:rPr>
              <a:t>The Clean Room Decontamination Procedure was removed, and it’s no longer part of the workflow in the second task (QA Approval)</a:t>
            </a:r>
          </a:p>
        </p:txBody>
      </p:sp>
      <p:grpSp>
        <p:nvGrpSpPr>
          <p:cNvPr id="13" name="Google Shape;145;p2">
            <a:extLst>
              <a:ext uri="{FF2B5EF4-FFF2-40B4-BE49-F238E27FC236}">
                <a16:creationId xmlns:a16="http://schemas.microsoft.com/office/drawing/2014/main" id="{A12B19AA-6FEA-48E2-9F9C-123EEF191DA8}"/>
              </a:ext>
            </a:extLst>
          </p:cNvPr>
          <p:cNvGrpSpPr/>
          <p:nvPr/>
        </p:nvGrpSpPr>
        <p:grpSpPr>
          <a:xfrm>
            <a:off x="11630247" y="0"/>
            <a:ext cx="561753" cy="598474"/>
            <a:chOff x="5956928" y="2078604"/>
            <a:chExt cx="362036" cy="386883"/>
          </a:xfrm>
        </p:grpSpPr>
        <p:sp>
          <p:nvSpPr>
            <p:cNvPr id="14" name="Google Shape;146;p2">
              <a:extLst>
                <a:ext uri="{FF2B5EF4-FFF2-40B4-BE49-F238E27FC236}">
                  <a16:creationId xmlns:a16="http://schemas.microsoft.com/office/drawing/2014/main" id="{B6D61696-835F-45BC-A3D0-F2FC073490B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 name="Google Shape;147;p2" descr="Icons_PPT_White_ThumbsUp.png">
              <a:extLst>
                <a:ext uri="{FF2B5EF4-FFF2-40B4-BE49-F238E27FC236}">
                  <a16:creationId xmlns:a16="http://schemas.microsoft.com/office/drawing/2014/main" id="{64FFD04F-B336-44B1-BF17-BE7C0EDB43B8}"/>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5284119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Verdict Information &amp; Reporting on </a:t>
            </a:r>
            <a:br>
              <a:rPr lang="en-US" dirty="0"/>
            </a:br>
            <a:r>
              <a:rPr lang="en-US" dirty="0"/>
              <a:t>Removed Documents</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Considerations</a:t>
            </a:r>
          </a:p>
          <a:p>
            <a:pPr lvl="1"/>
            <a:r>
              <a:rPr lang="en-US" dirty="0"/>
              <a:t>Applies to documents that were removed manually by a user, or automatically by a workflow via a Content Action configuration</a:t>
            </a:r>
          </a:p>
          <a:p>
            <a:pPr lvl="1"/>
            <a:r>
              <a:rPr lang="en-US"/>
              <a:t>Notifications </a:t>
            </a:r>
            <a:r>
              <a:rPr lang="en-US" dirty="0"/>
              <a:t>will now include the removed document in the verdict token if the removed document was part of the verdict – previously the removed document would not have been included</a:t>
            </a:r>
          </a:p>
          <a:p>
            <a:pPr marL="565150" lvl="1" indent="0">
              <a:buNone/>
            </a:pPr>
            <a:endParaRPr lang="en-US" dirty="0"/>
          </a:p>
          <a:p>
            <a:pPr lvl="1"/>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4423391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48437-BBA4-4ADD-B325-1881E585E419}"/>
              </a:ext>
            </a:extLst>
          </p:cNvPr>
          <p:cNvSpPr>
            <a:spLocks noGrp="1"/>
          </p:cNvSpPr>
          <p:nvPr>
            <p:ph type="ctrTitle"/>
          </p:nvPr>
        </p:nvSpPr>
        <p:spPr/>
        <p:txBody>
          <a:bodyPr/>
          <a:lstStyle/>
          <a:p>
            <a:r>
              <a:rPr lang="en-US" dirty="0"/>
              <a:t>Demonstration</a:t>
            </a:r>
          </a:p>
        </p:txBody>
      </p:sp>
      <p:sp>
        <p:nvSpPr>
          <p:cNvPr id="5" name="Subtitle 4">
            <a:extLst>
              <a:ext uri="{FF2B5EF4-FFF2-40B4-BE49-F238E27FC236}">
                <a16:creationId xmlns:a16="http://schemas.microsoft.com/office/drawing/2014/main" id="{96A94940-7007-4336-8E18-0C01CA45453A}"/>
              </a:ext>
            </a:extLst>
          </p:cNvPr>
          <p:cNvSpPr>
            <a:spLocks noGrp="1"/>
          </p:cNvSpPr>
          <p:nvPr>
            <p:ph type="subTitle" idx="1"/>
          </p:nvPr>
        </p:nvSpPr>
        <p:spPr/>
        <p:txBody>
          <a:bodyPr>
            <a:normAutofit fontScale="92500" lnSpcReduction="20000"/>
          </a:bodyPr>
          <a:lstStyle/>
          <a:p>
            <a:r>
              <a:rPr lang="en-US" dirty="0"/>
              <a:t>Document Timeline Showing Verdicts for Document Removed from Workflow</a:t>
            </a:r>
          </a:p>
        </p:txBody>
      </p:sp>
    </p:spTree>
    <p:extLst>
      <p:ext uri="{BB962C8B-B14F-4D97-AF65-F5344CB8AC3E}">
        <p14:creationId xmlns:p14="http://schemas.microsoft.com/office/powerpoint/2010/main" val="13876502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941493"/>
            <a:ext cx="5353902" cy="54476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Customers can now use workflows to route Steady State versions of documents</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Admins can configure workflows to “stick” to a document’s Steady State version, even if a new Draft version of the document is created</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7" algn="l" defTabSz="914400" rtl="0" eaLnBrk="1" fontAlgn="auto" latinLnBrk="0" hangingPunct="1">
              <a:lnSpc>
                <a:spcPct val="80000"/>
              </a:lnSpc>
              <a:spcBef>
                <a:spcPts val="600"/>
              </a:spcBef>
              <a:spcAft>
                <a:spcPts val="600"/>
              </a:spcAft>
              <a:buClr>
                <a:srgbClr val="FF9E16"/>
              </a:buClr>
              <a:buSzPts val="2400"/>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cs typeface="Calibri"/>
                <a:sym typeface="Arial"/>
              </a:rPr>
              <a:t>QualityDocs</a:t>
            </a:r>
            <a:r>
              <a:rPr lang="en-US" sz="2400" kern="0" dirty="0">
                <a:solidFill>
                  <a:srgbClr val="4A4B4E"/>
                </a:solidFill>
                <a:latin typeface="Calibri"/>
                <a:cs typeface="Calibri"/>
                <a:sym typeface="Arial"/>
              </a:rPr>
              <a:t>: </a:t>
            </a:r>
            <a:r>
              <a:rPr kumimoji="0" lang="en-US" sz="2400" b="0" i="0" u="none" strike="noStrike" kern="0" cap="none" spc="0" normalizeH="0" baseline="0" noProof="0" dirty="0">
                <a:ln>
                  <a:noFill/>
                </a:ln>
                <a:solidFill>
                  <a:srgbClr val="4A4B4E"/>
                </a:solidFill>
                <a:effectLst/>
                <a:uLnTx/>
                <a:uFillTx/>
                <a:latin typeface="Calibri"/>
                <a:cs typeface="Calibri"/>
                <a:sym typeface="Arial"/>
              </a:rPr>
              <a:t>Periodic Review workflows should remain with the Steady State Effective version, even if   a new Draft is created to start a new editing cycle</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5465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Bound Version Create Draft</a:t>
            </a:r>
          </a:p>
        </p:txBody>
      </p:sp>
      <p:sp>
        <p:nvSpPr>
          <p:cNvPr id="10" name="TextBox 9">
            <a:extLst>
              <a:ext uri="{FF2B5EF4-FFF2-40B4-BE49-F238E27FC236}">
                <a16:creationId xmlns:a16="http://schemas.microsoft.com/office/drawing/2014/main" id="{30B0786C-646E-B84F-A1F2-79AD19DF93BF}"/>
              </a:ext>
            </a:extLst>
          </p:cNvPr>
          <p:cNvSpPr txBox="1"/>
          <p:nvPr/>
        </p:nvSpPr>
        <p:spPr>
          <a:xfrm>
            <a:off x="0" y="3001614"/>
            <a:ext cx="6083300" cy="4961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&lt;</a:t>
            </a:r>
            <a:r>
              <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Single screenshot only</a:t>
            </a:r>
            <a:r>
              <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&gt;</a:t>
            </a: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CB2F5C67-CFA6-43A0-ACE6-2ED4EAD58CD2}"/>
              </a:ext>
            </a:extLst>
          </p:cNvPr>
          <p:cNvGrpSpPr/>
          <p:nvPr/>
        </p:nvGrpSpPr>
        <p:grpSpPr>
          <a:xfrm>
            <a:off x="11625943" y="0"/>
            <a:ext cx="566057" cy="588519"/>
            <a:chOff x="5954155" y="2500645"/>
            <a:chExt cx="364809" cy="386883"/>
          </a:xfrm>
        </p:grpSpPr>
        <p:sp>
          <p:nvSpPr>
            <p:cNvPr id="13" name="Google Shape;149;p2">
              <a:extLst>
                <a:ext uri="{FF2B5EF4-FFF2-40B4-BE49-F238E27FC236}">
                  <a16:creationId xmlns:a16="http://schemas.microsoft.com/office/drawing/2014/main" id="{32860787-405D-4FE3-928E-4C3117F137F0}"/>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4428ED33-8A49-46C4-B6DB-C433133482C8}"/>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grpSp>
        <p:nvGrpSpPr>
          <p:cNvPr id="15" name="Google Shape;145;p2">
            <a:extLst>
              <a:ext uri="{FF2B5EF4-FFF2-40B4-BE49-F238E27FC236}">
                <a16:creationId xmlns:a16="http://schemas.microsoft.com/office/drawing/2014/main" id="{473E35C0-BD45-4244-846E-78C8D15ABE24}"/>
              </a:ext>
            </a:extLst>
          </p:cNvPr>
          <p:cNvGrpSpPr/>
          <p:nvPr/>
        </p:nvGrpSpPr>
        <p:grpSpPr>
          <a:xfrm>
            <a:off x="11630247" y="0"/>
            <a:ext cx="561753" cy="598474"/>
            <a:chOff x="5956928" y="2078604"/>
            <a:chExt cx="362036" cy="386883"/>
          </a:xfrm>
        </p:grpSpPr>
        <p:sp>
          <p:nvSpPr>
            <p:cNvPr id="16" name="Google Shape;146;p2">
              <a:extLst>
                <a:ext uri="{FF2B5EF4-FFF2-40B4-BE49-F238E27FC236}">
                  <a16:creationId xmlns:a16="http://schemas.microsoft.com/office/drawing/2014/main" id="{0EFED949-B6F1-4F37-81E4-E89D1C9C34AA}"/>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 name="Google Shape;147;p2" descr="Icons_PPT_White_ThumbsUp.png">
              <a:extLst>
                <a:ext uri="{FF2B5EF4-FFF2-40B4-BE49-F238E27FC236}">
                  <a16:creationId xmlns:a16="http://schemas.microsoft.com/office/drawing/2014/main" id="{586DE1FF-AC3E-497B-BD98-0A7699254E29}"/>
                </a:ext>
              </a:extLst>
            </p:cNvPr>
            <p:cNvPicPr preferRelativeResize="0"/>
            <p:nvPr/>
          </p:nvPicPr>
          <p:blipFill rotWithShape="1">
            <a:blip r:embed="rId4">
              <a:alphaModFix/>
            </a:blip>
            <a:srcRect/>
            <a:stretch/>
          </p:blipFill>
          <p:spPr>
            <a:xfrm>
              <a:off x="5982776" y="2113004"/>
              <a:ext cx="318082" cy="318082"/>
            </a:xfrm>
            <a:prstGeom prst="rect">
              <a:avLst/>
            </a:prstGeom>
            <a:solidFill>
              <a:schemeClr val="dk2"/>
            </a:solidFill>
            <a:ln>
              <a:noFill/>
            </a:ln>
          </p:spPr>
        </p:pic>
      </p:grpSp>
      <p:pic>
        <p:nvPicPr>
          <p:cNvPr id="3" name="Picture 2">
            <a:extLst>
              <a:ext uri="{FF2B5EF4-FFF2-40B4-BE49-F238E27FC236}">
                <a16:creationId xmlns:a16="http://schemas.microsoft.com/office/drawing/2014/main" id="{CC6DE4C2-C600-457E-A57A-3E9DC9D823B1}"/>
              </a:ext>
            </a:extLst>
          </p:cNvPr>
          <p:cNvPicPr>
            <a:picLocks noChangeAspect="1"/>
          </p:cNvPicPr>
          <p:nvPr/>
        </p:nvPicPr>
        <p:blipFill>
          <a:blip r:embed="rId5"/>
          <a:stretch>
            <a:fillRect/>
          </a:stretch>
        </p:blipFill>
        <p:spPr>
          <a:xfrm>
            <a:off x="196384" y="2108719"/>
            <a:ext cx="5690532" cy="2778111"/>
          </a:xfrm>
          <a:prstGeom prst="rect">
            <a:avLst/>
          </a:prstGeom>
        </p:spPr>
      </p:pic>
      <p:sp>
        <p:nvSpPr>
          <p:cNvPr id="5" name="Speech Bubble: Rectangle with Corners Rounded 4">
            <a:extLst>
              <a:ext uri="{FF2B5EF4-FFF2-40B4-BE49-F238E27FC236}">
                <a16:creationId xmlns:a16="http://schemas.microsoft.com/office/drawing/2014/main" id="{B39C38EA-15F1-4D4D-BBF6-D56053753E9C}"/>
              </a:ext>
            </a:extLst>
          </p:cNvPr>
          <p:cNvSpPr/>
          <p:nvPr/>
        </p:nvSpPr>
        <p:spPr>
          <a:xfrm>
            <a:off x="391886" y="4818925"/>
            <a:ext cx="2833648" cy="960799"/>
          </a:xfrm>
          <a:prstGeom prst="wedgeRoundRectCallout">
            <a:avLst>
              <a:gd name="adj1" fmla="val -8696"/>
              <a:gd name="adj2" fmla="val -94376"/>
              <a:gd name="adj3"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Workflow linked to Steady State (Effective) version</a:t>
            </a:r>
          </a:p>
        </p:txBody>
      </p:sp>
      <p:sp>
        <p:nvSpPr>
          <p:cNvPr id="27" name="Speech Bubble: Rectangle with Corners Rounded 26">
            <a:extLst>
              <a:ext uri="{FF2B5EF4-FFF2-40B4-BE49-F238E27FC236}">
                <a16:creationId xmlns:a16="http://schemas.microsoft.com/office/drawing/2014/main" id="{4D7B2613-B4C4-40E5-8AFF-111F20CA54A4}"/>
              </a:ext>
            </a:extLst>
          </p:cNvPr>
          <p:cNvSpPr/>
          <p:nvPr/>
        </p:nvSpPr>
        <p:spPr>
          <a:xfrm>
            <a:off x="2756544" y="2314937"/>
            <a:ext cx="2240459" cy="934757"/>
          </a:xfrm>
          <a:prstGeom prst="wedgeRoundRectCallout">
            <a:avLst>
              <a:gd name="adj1" fmla="val -50581"/>
              <a:gd name="adj2" fmla="val 86362"/>
              <a:gd name="adj3"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Later Draft version NOT in workflow</a:t>
            </a:r>
          </a:p>
        </p:txBody>
      </p:sp>
    </p:spTree>
    <p:extLst>
      <p:ext uri="{BB962C8B-B14F-4D97-AF65-F5344CB8AC3E}">
        <p14:creationId xmlns:p14="http://schemas.microsoft.com/office/powerpoint/2010/main" val="13240998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Bound Version Create Draft</a:t>
            </a:r>
          </a:p>
        </p:txBody>
      </p:sp>
      <p:sp>
        <p:nvSpPr>
          <p:cNvPr id="206" name="Google Shape;206;p7"/>
          <p:cNvSpPr txBox="1">
            <a:spLocks noGrp="1"/>
          </p:cNvSpPr>
          <p:nvPr>
            <p:ph type="body" idx="1"/>
          </p:nvPr>
        </p:nvSpPr>
        <p:spPr>
          <a:xfrm>
            <a:off x="611269" y="888503"/>
            <a:ext cx="6261479" cy="5410200"/>
          </a:xfrm>
          <a:noFill/>
          <a:ln>
            <a:noFill/>
          </a:ln>
        </p:spPr>
        <p:txBody>
          <a:bodyPr spcFirstLastPara="1" wrap="square" lIns="91425" tIns="45700" rIns="91425" bIns="45700" anchor="t" anchorCtr="0">
            <a:noAutofit/>
          </a:bodyPr>
          <a:lstStyle/>
          <a:p>
            <a:pPr lvl="0">
              <a:spcBef>
                <a:spcPts val="600"/>
              </a:spcBef>
              <a:spcAft>
                <a:spcPts val="600"/>
              </a:spcAft>
            </a:pPr>
            <a:r>
              <a:rPr lang="en-US" dirty="0"/>
              <a:t>Considerations</a:t>
            </a:r>
          </a:p>
          <a:p>
            <a:pPr lvl="1">
              <a:spcAft>
                <a:spcPts val="600"/>
              </a:spcAft>
            </a:pPr>
            <a:r>
              <a:rPr lang="en-US" dirty="0"/>
              <a:t>This feature is available for </a:t>
            </a:r>
            <a:r>
              <a:rPr lang="en-US" dirty="0" err="1"/>
              <a:t>OneWorkflows</a:t>
            </a:r>
            <a:r>
              <a:rPr lang="en-US" dirty="0"/>
              <a:t> on documents</a:t>
            </a:r>
          </a:p>
          <a:p>
            <a:pPr lvl="1">
              <a:spcAft>
                <a:spcPts val="600"/>
              </a:spcAft>
            </a:pPr>
            <a:r>
              <a:rPr lang="en-US" dirty="0"/>
              <a:t>Binding to a version is a configurable option when creating document workflows – the feature is automatically available (Auto On) for System Admins to utilize</a:t>
            </a:r>
          </a:p>
          <a:p>
            <a:pPr lvl="1">
              <a:spcAft>
                <a:spcPts val="600"/>
              </a:spcAft>
            </a:pPr>
            <a:r>
              <a:rPr lang="en-US" dirty="0"/>
              <a:t>By default, all </a:t>
            </a:r>
            <a:r>
              <a:rPr lang="en-US" dirty="0" err="1"/>
              <a:t>OneWorkflows</a:t>
            </a:r>
            <a:r>
              <a:rPr lang="en-US" dirty="0"/>
              <a:t> for documents will use the latest version of documents</a:t>
            </a:r>
          </a:p>
          <a:p>
            <a:pPr marL="565150" lvl="1" indent="0">
              <a:spcAft>
                <a:spcPts val="600"/>
              </a:spcAft>
              <a:buNone/>
            </a:pPr>
            <a:endParaRPr lang="en-US" dirty="0"/>
          </a:p>
        </p:txBody>
      </p:sp>
      <p:sp>
        <p:nvSpPr>
          <p:cNvPr id="207" name="Google Shape;207;p7"/>
          <p:cNvSpPr/>
          <p:nvPr/>
        </p:nvSpPr>
        <p:spPr>
          <a:xfrm>
            <a:off x="2885103" y="2120948"/>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DC4F7D76-4040-E647-A149-010EBF1264A2}"/>
              </a:ext>
            </a:extLst>
          </p:cNvPr>
          <p:cNvGrpSpPr/>
          <p:nvPr/>
        </p:nvGrpSpPr>
        <p:grpSpPr>
          <a:xfrm>
            <a:off x="11625943" y="-3999"/>
            <a:ext cx="566057" cy="588519"/>
            <a:chOff x="5954155" y="2500645"/>
            <a:chExt cx="364809" cy="386883"/>
          </a:xfrm>
        </p:grpSpPr>
        <p:sp>
          <p:nvSpPr>
            <p:cNvPr id="13" name="Google Shape;149;p2">
              <a:extLst>
                <a:ext uri="{FF2B5EF4-FFF2-40B4-BE49-F238E27FC236}">
                  <a16:creationId xmlns:a16="http://schemas.microsoft.com/office/drawing/2014/main" id="{CD635736-9D10-C44C-B7F5-85D45F3E7F60}"/>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C00A8F1-6054-2C44-B5C4-E8AB2DAEB694}"/>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grpSp>
        <p:nvGrpSpPr>
          <p:cNvPr id="15" name="Google Shape;145;p2">
            <a:extLst>
              <a:ext uri="{FF2B5EF4-FFF2-40B4-BE49-F238E27FC236}">
                <a16:creationId xmlns:a16="http://schemas.microsoft.com/office/drawing/2014/main" id="{7ECC0D10-A49C-4BFD-9325-53C9C5AD9B86}"/>
              </a:ext>
            </a:extLst>
          </p:cNvPr>
          <p:cNvGrpSpPr/>
          <p:nvPr/>
        </p:nvGrpSpPr>
        <p:grpSpPr>
          <a:xfrm>
            <a:off x="11630247" y="0"/>
            <a:ext cx="561753" cy="598474"/>
            <a:chOff x="5956928" y="2078604"/>
            <a:chExt cx="362036" cy="386883"/>
          </a:xfrm>
        </p:grpSpPr>
        <p:sp>
          <p:nvSpPr>
            <p:cNvPr id="16" name="Google Shape;146;p2">
              <a:extLst>
                <a:ext uri="{FF2B5EF4-FFF2-40B4-BE49-F238E27FC236}">
                  <a16:creationId xmlns:a16="http://schemas.microsoft.com/office/drawing/2014/main" id="{6248F765-279D-46EB-A1CC-36144052F72E}"/>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 name="Google Shape;147;p2" descr="Icons_PPT_White_ThumbsUp.png">
              <a:extLst>
                <a:ext uri="{FF2B5EF4-FFF2-40B4-BE49-F238E27FC236}">
                  <a16:creationId xmlns:a16="http://schemas.microsoft.com/office/drawing/2014/main" id="{1F0CF632-B923-44D9-9DA4-7A37C7796242}"/>
                </a:ext>
              </a:extLst>
            </p:cNvPr>
            <p:cNvPicPr preferRelativeResize="0"/>
            <p:nvPr/>
          </p:nvPicPr>
          <p:blipFill rotWithShape="1">
            <a:blip r:embed="rId4">
              <a:alphaModFix/>
            </a:blip>
            <a:srcRect/>
            <a:stretch/>
          </p:blipFill>
          <p:spPr>
            <a:xfrm>
              <a:off x="5982776" y="2113004"/>
              <a:ext cx="318082" cy="318082"/>
            </a:xfrm>
            <a:prstGeom prst="rect">
              <a:avLst/>
            </a:prstGeom>
            <a:solidFill>
              <a:schemeClr val="dk2"/>
            </a:solidFill>
            <a:ln>
              <a:noFill/>
            </a:ln>
          </p:spPr>
        </p:pic>
      </p:grpSp>
      <p:pic>
        <p:nvPicPr>
          <p:cNvPr id="3" name="Picture 2">
            <a:extLst>
              <a:ext uri="{FF2B5EF4-FFF2-40B4-BE49-F238E27FC236}">
                <a16:creationId xmlns:a16="http://schemas.microsoft.com/office/drawing/2014/main" id="{A604A35A-02FA-444A-8132-9C4E66A9982D}"/>
              </a:ext>
            </a:extLst>
          </p:cNvPr>
          <p:cNvPicPr>
            <a:picLocks noChangeAspect="1"/>
          </p:cNvPicPr>
          <p:nvPr/>
        </p:nvPicPr>
        <p:blipFill>
          <a:blip r:embed="rId5"/>
          <a:stretch>
            <a:fillRect/>
          </a:stretch>
        </p:blipFill>
        <p:spPr>
          <a:xfrm>
            <a:off x="7897623" y="1376372"/>
            <a:ext cx="3200677" cy="4092295"/>
          </a:xfrm>
          <a:prstGeom prst="rect">
            <a:avLst/>
          </a:prstGeom>
          <a:ln>
            <a:solidFill>
              <a:schemeClr val="tx1"/>
            </a:solidFill>
          </a:ln>
        </p:spPr>
      </p:pic>
      <p:sp>
        <p:nvSpPr>
          <p:cNvPr id="4" name="Arrow: Right 3">
            <a:extLst>
              <a:ext uri="{FF2B5EF4-FFF2-40B4-BE49-F238E27FC236}">
                <a16:creationId xmlns:a16="http://schemas.microsoft.com/office/drawing/2014/main" id="{C4D8E87F-2E6A-4394-911E-D5936F85249D}"/>
              </a:ext>
            </a:extLst>
          </p:cNvPr>
          <p:cNvSpPr/>
          <p:nvPr/>
        </p:nvSpPr>
        <p:spPr>
          <a:xfrm>
            <a:off x="8680253" y="5181600"/>
            <a:ext cx="363793" cy="23596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646569"/>
              </a:solidFill>
              <a:latin typeface="Arial"/>
            </a:endParaRPr>
          </a:p>
        </p:txBody>
      </p:sp>
    </p:spTree>
    <p:extLst>
      <p:ext uri="{BB962C8B-B14F-4D97-AF65-F5344CB8AC3E}">
        <p14:creationId xmlns:p14="http://schemas.microsoft.com/office/powerpoint/2010/main" val="25081942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4" y="1757793"/>
            <a:ext cx="5353902" cy="30469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Users can now filter OneWorkflow tasks using fields of the documents contained within the tasks</a:t>
            </a:r>
          </a:p>
          <a:p>
            <a:pPr marL="0" marR="0" lvl="7" indent="0" algn="l" defTabSz="914400" rtl="0" eaLnBrk="1" fontAlgn="auto" latinLnBrk="0" hangingPunct="1">
              <a:lnSpc>
                <a:spcPct val="80000"/>
              </a:lnSpc>
              <a:spcBef>
                <a:spcPts val="0"/>
              </a:spcBef>
              <a:spcAft>
                <a:spcPts val="0"/>
              </a:spcAft>
              <a:buClr>
                <a:srgbClr val="FF9E16"/>
              </a:buClr>
              <a:buSzPts val="2400"/>
              <a:buFontTx/>
              <a:buNone/>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mn-ea"/>
                <a:cs typeface="Calibri"/>
                <a:sym typeface="Arial"/>
              </a:rPr>
              <a:t>Enable users to quickly find OneWorkflow tasks that contain documents meeting document metadata</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Filter Envelope Tasks by Document Fields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D414CFB4-B8F7-4626-94F9-E50AB952A1B5}"/>
              </a:ext>
            </a:extLst>
          </p:cNvPr>
          <p:cNvPicPr>
            <a:picLocks noChangeAspect="1"/>
          </p:cNvPicPr>
          <p:nvPr/>
        </p:nvPicPr>
        <p:blipFill>
          <a:blip r:embed="rId4"/>
          <a:stretch>
            <a:fillRect/>
          </a:stretch>
        </p:blipFill>
        <p:spPr>
          <a:xfrm>
            <a:off x="391886" y="1260958"/>
            <a:ext cx="5353902" cy="5366960"/>
          </a:xfrm>
          <a:prstGeom prst="rect">
            <a:avLst/>
          </a:prstGeom>
        </p:spPr>
      </p:pic>
      <p:sp>
        <p:nvSpPr>
          <p:cNvPr id="14" name="Rectangular Callout 4">
            <a:extLst>
              <a:ext uri="{FF2B5EF4-FFF2-40B4-BE49-F238E27FC236}">
                <a16:creationId xmlns:a16="http://schemas.microsoft.com/office/drawing/2014/main" id="{F2F37EB4-0B9C-4204-911F-8F79EF019FCE}"/>
              </a:ext>
            </a:extLst>
          </p:cNvPr>
          <p:cNvSpPr/>
          <p:nvPr/>
        </p:nvSpPr>
        <p:spPr>
          <a:xfrm>
            <a:off x="3345072" y="1617406"/>
            <a:ext cx="1984011" cy="621204"/>
          </a:xfrm>
          <a:prstGeom prst="wedgeRectCallout">
            <a:avLst>
              <a:gd name="adj1" fmla="val -70965"/>
              <a:gd name="adj2" fmla="val 7108"/>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When a user filters Tasks by </a:t>
            </a: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Envelope</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a:t>
            </a:r>
          </a:p>
        </p:txBody>
      </p:sp>
      <p:sp>
        <p:nvSpPr>
          <p:cNvPr id="16" name="Rectangular Callout 4">
            <a:extLst>
              <a:ext uri="{FF2B5EF4-FFF2-40B4-BE49-F238E27FC236}">
                <a16:creationId xmlns:a16="http://schemas.microsoft.com/office/drawing/2014/main" id="{E93B707D-2CA8-4866-B231-04541BAD3E51}"/>
              </a:ext>
            </a:extLst>
          </p:cNvPr>
          <p:cNvSpPr/>
          <p:nvPr/>
        </p:nvSpPr>
        <p:spPr>
          <a:xfrm>
            <a:off x="1847235" y="3790343"/>
            <a:ext cx="2164326" cy="1450251"/>
          </a:xfrm>
          <a:prstGeom prst="wedgeRectCallout">
            <a:avLst>
              <a:gd name="adj1" fmla="val -94781"/>
              <a:gd name="adj2" fmla="val 23873"/>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Users can add document field filters to show </a:t>
            </a:r>
            <a:r>
              <a:rPr kumimoji="0" lang="en-US" sz="1400" b="0" i="0" u="none" strike="noStrike" kern="0" cap="none" spc="0" normalizeH="0" baseline="0" noProof="0" dirty="0" err="1">
                <a:ln>
                  <a:noFill/>
                </a:ln>
                <a:solidFill>
                  <a:srgbClr val="FFFFFF"/>
                </a:solidFill>
                <a:effectLst/>
                <a:uLnTx/>
                <a:uFillTx/>
                <a:latin typeface="Arial"/>
                <a:ea typeface="+mn-ea"/>
                <a:cs typeface="+mn-cs"/>
                <a:sym typeface="Arial"/>
              </a:rPr>
              <a:t>OneWorkflow</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tasks containing documents matching the filter criteria</a:t>
            </a:r>
          </a:p>
        </p:txBody>
      </p:sp>
      <p:sp>
        <p:nvSpPr>
          <p:cNvPr id="17" name="Rectangular Callout 4">
            <a:extLst>
              <a:ext uri="{FF2B5EF4-FFF2-40B4-BE49-F238E27FC236}">
                <a16:creationId xmlns:a16="http://schemas.microsoft.com/office/drawing/2014/main" id="{8EADD95A-4605-4F87-8DBD-332EFE43CE8B}"/>
              </a:ext>
            </a:extLst>
          </p:cNvPr>
          <p:cNvSpPr/>
          <p:nvPr/>
        </p:nvSpPr>
        <p:spPr>
          <a:xfrm>
            <a:off x="1847235" y="3824756"/>
            <a:ext cx="2164326" cy="1450251"/>
          </a:xfrm>
          <a:prstGeom prst="wedgeRectCallout">
            <a:avLst>
              <a:gd name="adj1" fmla="val -70249"/>
              <a:gd name="adj2" fmla="val -41890"/>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Users can add document field filters to show </a:t>
            </a:r>
            <a:r>
              <a:rPr kumimoji="0" lang="en-US" sz="1400" b="0" i="0" u="none" strike="noStrike" kern="0" cap="none" spc="0" normalizeH="0" baseline="0" noProof="0" dirty="0" err="1">
                <a:ln>
                  <a:noFill/>
                </a:ln>
                <a:solidFill>
                  <a:srgbClr val="FFFFFF"/>
                </a:solidFill>
                <a:effectLst/>
                <a:uLnTx/>
                <a:uFillTx/>
                <a:latin typeface="Arial"/>
                <a:ea typeface="+mn-ea"/>
                <a:cs typeface="+mn-cs"/>
                <a:sym typeface="Arial"/>
              </a:rPr>
              <a:t>OneWorkflow</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tasks that contain matching documents</a:t>
            </a:r>
          </a:p>
        </p:txBody>
      </p:sp>
    </p:spTree>
    <p:extLst>
      <p:ext uri="{BB962C8B-B14F-4D97-AF65-F5344CB8AC3E}">
        <p14:creationId xmlns:p14="http://schemas.microsoft.com/office/powerpoint/2010/main" val="26751989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C465-41E6-46B6-BCDD-5FEF104669DF}"/>
              </a:ext>
            </a:extLst>
          </p:cNvPr>
          <p:cNvSpPr>
            <a:spLocks noGrp="1"/>
          </p:cNvSpPr>
          <p:nvPr>
            <p:ph type="ctrTitle"/>
          </p:nvPr>
        </p:nvSpPr>
        <p:spPr/>
        <p:txBody>
          <a:bodyPr/>
          <a:lstStyle/>
          <a:p>
            <a:r>
              <a:rPr lang="en-US" dirty="0"/>
              <a:t>Demonstration</a:t>
            </a:r>
          </a:p>
        </p:txBody>
      </p:sp>
      <p:sp>
        <p:nvSpPr>
          <p:cNvPr id="3" name="Subtitle 2">
            <a:extLst>
              <a:ext uri="{FF2B5EF4-FFF2-40B4-BE49-F238E27FC236}">
                <a16:creationId xmlns:a16="http://schemas.microsoft.com/office/drawing/2014/main" id="{26E226C3-9629-4821-812A-DDF60F8CA165}"/>
              </a:ext>
            </a:extLst>
          </p:cNvPr>
          <p:cNvSpPr>
            <a:spLocks noGrp="1"/>
          </p:cNvSpPr>
          <p:nvPr>
            <p:ph type="subTitle" idx="1"/>
          </p:nvPr>
        </p:nvSpPr>
        <p:spPr/>
        <p:txBody>
          <a:bodyPr/>
          <a:lstStyle/>
          <a:p>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Filter Envelope Tasks by Document Fields</a:t>
            </a:r>
            <a:endParaRPr lang="en-US" dirty="0"/>
          </a:p>
        </p:txBody>
      </p:sp>
    </p:spTree>
    <p:extLst>
      <p:ext uri="{BB962C8B-B14F-4D97-AF65-F5344CB8AC3E}">
        <p14:creationId xmlns:p14="http://schemas.microsoft.com/office/powerpoint/2010/main" val="25058767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645E-ACAC-4875-A5D8-8C030554D3A6}"/>
              </a:ext>
            </a:extLst>
          </p:cNvPr>
          <p:cNvSpPr>
            <a:spLocks noGrp="1"/>
          </p:cNvSpPr>
          <p:nvPr>
            <p:ph type="ctrTitle"/>
          </p:nvPr>
        </p:nvSpPr>
        <p:spPr/>
        <p:txBody>
          <a:bodyPr/>
          <a:lstStyle/>
          <a:p>
            <a:r>
              <a:rPr lang="en-US" dirty="0"/>
              <a:t>Vault Training</a:t>
            </a:r>
          </a:p>
        </p:txBody>
      </p:sp>
      <p:sp>
        <p:nvSpPr>
          <p:cNvPr id="3" name="Subtitle 2">
            <a:extLst>
              <a:ext uri="{FF2B5EF4-FFF2-40B4-BE49-F238E27FC236}">
                <a16:creationId xmlns:a16="http://schemas.microsoft.com/office/drawing/2014/main" id="{751A4D14-1916-4594-96E1-697A3069C27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52747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a:t>The content of this presentation is </a:t>
            </a:r>
            <a:r>
              <a:rPr lang="en-US" b="1" u="sng"/>
              <a:t>subject to change</a:t>
            </a:r>
            <a:r>
              <a:rPr lang="en-US"/>
              <a:t> prior to the 22R1 Release</a:t>
            </a:r>
          </a:p>
          <a:p>
            <a:pPr marL="0" indent="0">
              <a:lnSpc>
                <a:spcPct val="100000"/>
              </a:lnSpc>
              <a:spcBef>
                <a:spcPts val="1200"/>
              </a:spcBef>
              <a:buNone/>
            </a:pPr>
            <a:r>
              <a:rPr lang="en-US" sz="2100">
                <a:solidFill>
                  <a:srgbClr val="FF9E16"/>
                </a:solidFill>
              </a:rPr>
              <a:t>	</a:t>
            </a:r>
            <a:r>
              <a:rPr lang="en-US">
                <a:solidFill>
                  <a:srgbClr val="FF9E16"/>
                </a:solidFill>
              </a:rPr>
              <a:t>Please note the revision date on the title slide</a:t>
            </a:r>
          </a:p>
          <a:p>
            <a:pPr>
              <a:lnSpc>
                <a:spcPct val="100000"/>
              </a:lnSpc>
              <a:spcBef>
                <a:spcPts val="1200"/>
              </a:spcBef>
            </a:pPr>
            <a:r>
              <a:rPr lang="en-US"/>
              <a:t>Veeva encourages you to always reference Release documentation from our Release pages to ensure you are using the </a:t>
            </a:r>
            <a:r>
              <a:rPr lang="en-US" b="1" u="sng"/>
              <a:t>latest information</a:t>
            </a:r>
          </a:p>
          <a:p>
            <a:pPr marL="0" indent="0">
              <a:lnSpc>
                <a:spcPct val="100000"/>
              </a:lnSpc>
              <a:spcBef>
                <a:spcPts val="1200"/>
              </a:spcBef>
              <a:buNone/>
            </a:pPr>
            <a:r>
              <a:rPr lang="en-US">
                <a:solidFill>
                  <a:srgbClr val="F8991C"/>
                </a:solidFill>
              </a:rPr>
              <a:t>	Help </a:t>
            </a:r>
            <a:r>
              <a:rPr lang="en-US">
                <a:sym typeface="Wingdings" panose="05000000000000000000" pitchFamily="2" charset="2"/>
              </a:rPr>
              <a:t></a:t>
            </a:r>
            <a:r>
              <a:rPr lang="en-US">
                <a:solidFill>
                  <a:srgbClr val="F8991C"/>
                </a:solidFill>
                <a:sym typeface="Wingdings" panose="05000000000000000000" pitchFamily="2" charset="2"/>
              </a:rPr>
              <a:t> Release Notes </a:t>
            </a:r>
            <a:r>
              <a:rPr lang="en-US">
                <a:sym typeface="Wingdings" panose="05000000000000000000" pitchFamily="2" charset="2"/>
              </a:rPr>
              <a:t></a:t>
            </a:r>
            <a:r>
              <a:rPr lang="en-US">
                <a:solidFill>
                  <a:srgbClr val="F8991C"/>
                </a:solidFill>
                <a:sym typeface="Wingdings" panose="05000000000000000000" pitchFamily="2" charset="2"/>
              </a:rPr>
              <a:t> About the 22R1 Release</a:t>
            </a:r>
          </a:p>
          <a:p>
            <a:pPr marL="914400" lvl="2" indent="0">
              <a:lnSpc>
                <a:spcPct val="100000"/>
              </a:lnSpc>
              <a:spcBef>
                <a:spcPts val="1200"/>
              </a:spcBef>
              <a:buNone/>
            </a:pPr>
            <a:r>
              <a:rPr lang="en-US" sz="2400"/>
              <a:t>A </a:t>
            </a:r>
            <a:r>
              <a:rPr lang="en-US" sz="2400" b="1" u="sng"/>
              <a:t>recording</a:t>
            </a:r>
            <a:r>
              <a:rPr lang="en-US" sz="2400"/>
              <a:t> of this webinar, and the associated </a:t>
            </a:r>
            <a:r>
              <a:rPr lang="en-US" sz="2400" b="1" u="sng"/>
              <a:t>slide deck</a:t>
            </a:r>
            <a:r>
              <a:rPr lang="en-US" sz="2400"/>
              <a:t>, will be available on this page at the conclusion of the webinar series</a:t>
            </a:r>
          </a:p>
          <a:p>
            <a:pPr>
              <a:lnSpc>
                <a:spcPct val="100000"/>
              </a:lnSpc>
              <a:spcBef>
                <a:spcPts val="1200"/>
              </a:spcBef>
            </a:pPr>
            <a:endParaRPr lang="en-US">
              <a:sym typeface="Wingdings" panose="05000000000000000000" pitchFamily="2" charset="2"/>
            </a:endParaRPr>
          </a:p>
          <a:p>
            <a:pPr marL="0" indent="0">
              <a:lnSpc>
                <a:spcPct val="100000"/>
              </a:lnSpc>
              <a:spcBef>
                <a:spcPts val="1200"/>
              </a:spcBef>
              <a:buNone/>
            </a:pPr>
            <a:endParaRPr lang="en-US">
              <a:solidFill>
                <a:srgbClr val="F8991C"/>
              </a:solidFill>
            </a:endParaRPr>
          </a:p>
          <a:p>
            <a:pPr>
              <a:lnSpc>
                <a:spcPct val="100000"/>
              </a:lnSpc>
              <a:spcBef>
                <a:spcPts val="1200"/>
              </a:spcBef>
            </a:pPr>
            <a:endParaRPr lang="en-US"/>
          </a:p>
        </p:txBody>
      </p:sp>
    </p:spTree>
    <p:extLst>
      <p:ext uri="{BB962C8B-B14F-4D97-AF65-F5344CB8AC3E}">
        <p14:creationId xmlns:p14="http://schemas.microsoft.com/office/powerpoint/2010/main" val="71124035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314594"/>
            <a:ext cx="5353902" cy="42288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System Admins can configure a Training Requirement’s Quiz such that each time a Learner attempts the Quiz, Vault displays:</a:t>
            </a:r>
          </a:p>
          <a:p>
            <a:pPr marL="685800" marR="0" lvl="8"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All of the Quiz Questions in a random order</a:t>
            </a:r>
          </a:p>
          <a:p>
            <a:pPr marL="685800" marR="0" lvl="8"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Answers to particular Questions in a random order</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mn-ea"/>
                <a:cs typeface="Calibri"/>
                <a:sym typeface="Arial"/>
              </a:rPr>
              <a:t>Remove the possibility that Learners memorize the order of questions and their correct answers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317651"/>
          </a:xfrm>
          <a:prstGeom prst="rect">
            <a:avLst/>
          </a:prstGeom>
          <a:noFill/>
        </p:spPr>
        <p:txBody>
          <a:bodyPr wrap="square" rtlCol="0">
            <a:spAutoFit/>
          </a:bodyPr>
          <a:lstStyle>
            <a:defPPr>
              <a:defRPr lang="en-US"/>
            </a:defPPr>
            <a:lvl1pPr marR="0" lvl="0" indent="0" algn="ctr" fontAlgn="auto">
              <a:lnSpc>
                <a:spcPct val="80000"/>
              </a:lnSpc>
              <a:spcBef>
                <a:spcPts val="1200"/>
              </a:spcBef>
              <a:spcAft>
                <a:spcPts val="0"/>
              </a:spcAft>
              <a:buClr>
                <a:srgbClr val="E7E6E6"/>
              </a:buClr>
              <a:buSzTx/>
              <a:buFont typeface="Arial"/>
              <a:buNone/>
              <a:tabLst/>
              <a:defRPr sz="3600" kern="0">
                <a:solidFill>
                  <a:srgbClr val="FFFFFF"/>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GB"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Quizzes: Question &amp; Answer Randomization</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2" name="Google Shape;150;p2" descr="Icons_PPT_White_Wrench.png">
            <a:extLst>
              <a:ext uri="{FF2B5EF4-FFF2-40B4-BE49-F238E27FC236}">
                <a16:creationId xmlns:a16="http://schemas.microsoft.com/office/drawing/2014/main" id="{5775C67B-C489-A94B-8914-DBD38C0E5D02}"/>
              </a:ext>
            </a:extLst>
          </p:cNvPr>
          <p:cNvPicPr preferRelativeResize="0"/>
          <p:nvPr/>
        </p:nvPicPr>
        <p:blipFill rotWithShape="1">
          <a:blip r:embed="rId3">
            <a:alphaModFix/>
          </a:blip>
          <a:srcRect/>
          <a:stretch/>
        </p:blipFill>
        <p:spPr>
          <a:xfrm>
            <a:off x="11707451" y="4040"/>
            <a:ext cx="484549" cy="514954"/>
          </a:xfrm>
          <a:prstGeom prst="rect">
            <a:avLst/>
          </a:prstGeom>
          <a:solidFill>
            <a:schemeClr val="dk2"/>
          </a:solidFill>
          <a:ln>
            <a:noFill/>
          </a:ln>
        </p:spPr>
      </p:pic>
      <p:pic>
        <p:nvPicPr>
          <p:cNvPr id="3" name="Picture 2" descr="Graphical user interface, text, application, email, Teams&#10;&#10;Description automatically generated">
            <a:extLst>
              <a:ext uri="{FF2B5EF4-FFF2-40B4-BE49-F238E27FC236}">
                <a16:creationId xmlns:a16="http://schemas.microsoft.com/office/drawing/2014/main" id="{5F9DD8BE-1895-2E42-A512-2A99DA9C1B9A}"/>
              </a:ext>
            </a:extLst>
          </p:cNvPr>
          <p:cNvPicPr>
            <a:picLocks noChangeAspect="1"/>
          </p:cNvPicPr>
          <p:nvPr/>
        </p:nvPicPr>
        <p:blipFill rotWithShape="1">
          <a:blip r:embed="rId4"/>
          <a:srcRect r="47349"/>
          <a:stretch/>
        </p:blipFill>
        <p:spPr>
          <a:xfrm>
            <a:off x="456139" y="1514614"/>
            <a:ext cx="5353902" cy="3828771"/>
          </a:xfrm>
          <a:prstGeom prst="rect">
            <a:avLst/>
          </a:prstGeom>
        </p:spPr>
      </p:pic>
      <p:sp>
        <p:nvSpPr>
          <p:cNvPr id="8" name="Rectangular Callout 23">
            <a:extLst>
              <a:ext uri="{FF2B5EF4-FFF2-40B4-BE49-F238E27FC236}">
                <a16:creationId xmlns:a16="http://schemas.microsoft.com/office/drawing/2014/main" id="{D4098814-0B6F-45C8-AF09-5A1917D477C1}"/>
              </a:ext>
            </a:extLst>
          </p:cNvPr>
          <p:cNvSpPr/>
          <p:nvPr/>
        </p:nvSpPr>
        <p:spPr>
          <a:xfrm>
            <a:off x="246688" y="2865551"/>
            <a:ext cx="1368752" cy="989823"/>
          </a:xfrm>
          <a:prstGeom prst="wedgeRectCallout">
            <a:avLst>
              <a:gd name="adj1" fmla="val 64074"/>
              <a:gd name="adj2" fmla="val -22478"/>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Order of questions can be randomized</a:t>
            </a:r>
          </a:p>
        </p:txBody>
      </p:sp>
      <p:sp>
        <p:nvSpPr>
          <p:cNvPr id="10" name="Rectangular Callout 23">
            <a:extLst>
              <a:ext uri="{FF2B5EF4-FFF2-40B4-BE49-F238E27FC236}">
                <a16:creationId xmlns:a16="http://schemas.microsoft.com/office/drawing/2014/main" id="{1A8FA0F4-FA3F-420D-90C4-8B979AB94E29}"/>
              </a:ext>
            </a:extLst>
          </p:cNvPr>
          <p:cNvSpPr/>
          <p:nvPr/>
        </p:nvSpPr>
        <p:spPr>
          <a:xfrm>
            <a:off x="3528368" y="4084751"/>
            <a:ext cx="1368752" cy="989823"/>
          </a:xfrm>
          <a:prstGeom prst="wedgeRectCallout">
            <a:avLst>
              <a:gd name="adj1" fmla="val -73991"/>
              <a:gd name="adj2" fmla="val -21451"/>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Order of a question’s answers can be randomized</a:t>
            </a:r>
          </a:p>
        </p:txBody>
      </p:sp>
    </p:spTree>
    <p:extLst>
      <p:ext uri="{BB962C8B-B14F-4D97-AF65-F5344CB8AC3E}">
        <p14:creationId xmlns:p14="http://schemas.microsoft.com/office/powerpoint/2010/main" val="19415159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GB" dirty="0"/>
              <a:t>Quizzes: Question &amp; Answer Randomization</a:t>
            </a:r>
            <a:endParaRPr lang="en-US" dirty="0"/>
          </a:p>
        </p:txBody>
      </p:sp>
      <p:sp>
        <p:nvSpPr>
          <p:cNvPr id="206" name="Google Shape;206;p7"/>
          <p:cNvSpPr txBox="1">
            <a:spLocks noGrp="1"/>
          </p:cNvSpPr>
          <p:nvPr>
            <p:ph type="body" idx="1"/>
          </p:nvPr>
        </p:nvSpPr>
        <p:spPr>
          <a:xfrm>
            <a:off x="611269" y="853370"/>
            <a:ext cx="11089073" cy="5457974"/>
          </a:xfrm>
          <a:noFill/>
          <a:ln>
            <a:noFill/>
          </a:ln>
        </p:spPr>
        <p:txBody>
          <a:bodyPr spcFirstLastPara="1" wrap="square" lIns="91425" tIns="45700" rIns="91425" bIns="45700" anchor="t" anchorCtr="0">
            <a:noAutofit/>
          </a:body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marL="76200" lvl="0" indent="0">
              <a:buNone/>
            </a:pPr>
            <a:endParaRPr lang="en-US" dirty="0"/>
          </a:p>
          <a:p>
            <a:pPr marL="76200" lvl="0" indent="0">
              <a:buNone/>
            </a:pPr>
            <a:br>
              <a:rPr lang="en-US" dirty="0"/>
            </a:br>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B64A750E-0FE4-264D-809F-66ABB4F5675C}"/>
              </a:ext>
            </a:extLst>
          </p:cNvPr>
          <p:cNvPicPr>
            <a:picLocks noChangeAspect="1"/>
          </p:cNvPicPr>
          <p:nvPr/>
        </p:nvPicPr>
        <p:blipFill>
          <a:blip r:embed="rId3"/>
          <a:stretch>
            <a:fillRect/>
          </a:stretch>
        </p:blipFill>
        <p:spPr>
          <a:xfrm>
            <a:off x="491657" y="1040759"/>
            <a:ext cx="5982165" cy="2524168"/>
          </a:xfrm>
          <a:prstGeom prst="rect">
            <a:avLst/>
          </a:prstGeom>
          <a:ln>
            <a:solidFill>
              <a:schemeClr val="tx1"/>
            </a:solidFill>
          </a:ln>
        </p:spPr>
      </p:pic>
      <p:pic>
        <p:nvPicPr>
          <p:cNvPr id="15" name="Picture 14">
            <a:extLst>
              <a:ext uri="{FF2B5EF4-FFF2-40B4-BE49-F238E27FC236}">
                <a16:creationId xmlns:a16="http://schemas.microsoft.com/office/drawing/2014/main" id="{C118F26D-96DF-4744-A9CA-5ED532AF0F30}"/>
              </a:ext>
            </a:extLst>
          </p:cNvPr>
          <p:cNvPicPr>
            <a:picLocks noChangeAspect="1"/>
          </p:cNvPicPr>
          <p:nvPr/>
        </p:nvPicPr>
        <p:blipFill>
          <a:blip r:embed="rId4"/>
          <a:stretch>
            <a:fillRect/>
          </a:stretch>
        </p:blipFill>
        <p:spPr>
          <a:xfrm>
            <a:off x="6722286" y="1040758"/>
            <a:ext cx="4683935" cy="2973436"/>
          </a:xfrm>
          <a:prstGeom prst="rect">
            <a:avLst/>
          </a:prstGeom>
          <a:ln>
            <a:solidFill>
              <a:schemeClr val="tx1"/>
            </a:solidFill>
          </a:ln>
        </p:spPr>
      </p:pic>
      <p:pic>
        <p:nvPicPr>
          <p:cNvPr id="16" name="Google Shape;150;p2" descr="Icons_PPT_White_Wrench.png">
            <a:extLst>
              <a:ext uri="{FF2B5EF4-FFF2-40B4-BE49-F238E27FC236}">
                <a16:creationId xmlns:a16="http://schemas.microsoft.com/office/drawing/2014/main" id="{7078115A-0C90-0C46-8FB3-5BC8F218C0FB}"/>
              </a:ext>
            </a:extLst>
          </p:cNvPr>
          <p:cNvPicPr preferRelativeResize="0"/>
          <p:nvPr/>
        </p:nvPicPr>
        <p:blipFill rotWithShape="1">
          <a:blip r:embed="rId5">
            <a:alphaModFix/>
          </a:blip>
          <a:srcRect/>
          <a:stretch/>
        </p:blipFill>
        <p:spPr>
          <a:xfrm>
            <a:off x="11707451" y="4040"/>
            <a:ext cx="484549" cy="514954"/>
          </a:xfrm>
          <a:prstGeom prst="rect">
            <a:avLst/>
          </a:prstGeom>
          <a:solidFill>
            <a:schemeClr val="dk2"/>
          </a:solidFill>
          <a:ln>
            <a:noFill/>
          </a:ln>
        </p:spPr>
      </p:pic>
      <p:sp>
        <p:nvSpPr>
          <p:cNvPr id="23" name="Rectangular Callout 22">
            <a:extLst>
              <a:ext uri="{FF2B5EF4-FFF2-40B4-BE49-F238E27FC236}">
                <a16:creationId xmlns:a16="http://schemas.microsoft.com/office/drawing/2014/main" id="{A3F66DB0-91D9-3A42-B854-DD316D8DD8BD}"/>
              </a:ext>
            </a:extLst>
          </p:cNvPr>
          <p:cNvSpPr/>
          <p:nvPr/>
        </p:nvSpPr>
        <p:spPr>
          <a:xfrm>
            <a:off x="8845085" y="3778841"/>
            <a:ext cx="2740096" cy="1004001"/>
          </a:xfrm>
          <a:prstGeom prst="wedgeRectCallout">
            <a:avLst>
              <a:gd name="adj1" fmla="val 12433"/>
              <a:gd name="adj2" fmla="val -131927"/>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System Admins can configure a Quiz to randomize the display of Answers for specific Questions in a Quiz</a:t>
            </a:r>
          </a:p>
        </p:txBody>
      </p:sp>
      <p:sp>
        <p:nvSpPr>
          <p:cNvPr id="24" name="Rectangular Callout 23">
            <a:extLst>
              <a:ext uri="{FF2B5EF4-FFF2-40B4-BE49-F238E27FC236}">
                <a16:creationId xmlns:a16="http://schemas.microsoft.com/office/drawing/2014/main" id="{43FB4839-76A1-B147-9F87-B8EED8CC2239}"/>
              </a:ext>
            </a:extLst>
          </p:cNvPr>
          <p:cNvSpPr/>
          <p:nvPr/>
        </p:nvSpPr>
        <p:spPr>
          <a:xfrm>
            <a:off x="3073946" y="3335534"/>
            <a:ext cx="2788290" cy="833563"/>
          </a:xfrm>
          <a:prstGeom prst="wedgeRectCallout">
            <a:avLst>
              <a:gd name="adj1" fmla="val 33013"/>
              <a:gd name="adj2" fmla="val -127175"/>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System Admins can configure a Quiz to randomize the display of all Questions in the Quiz</a:t>
            </a:r>
          </a:p>
        </p:txBody>
      </p:sp>
    </p:spTree>
    <p:extLst>
      <p:ext uri="{BB962C8B-B14F-4D97-AF65-F5344CB8AC3E}">
        <p14:creationId xmlns:p14="http://schemas.microsoft.com/office/powerpoint/2010/main" val="42368566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565495" y="1144458"/>
            <a:ext cx="5353902" cy="45242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US" sz="2400" kern="0" dirty="0">
                <a:solidFill>
                  <a:srgbClr val="4A4B4E"/>
                </a:solidFill>
                <a:latin typeface="Calibri"/>
                <a:cs typeface="Calibri"/>
              </a:rPr>
              <a:t>System Admins can configure this feature to warn Training Admins about the impact on </a:t>
            </a:r>
            <a:r>
              <a:rPr lang="en-US" sz="2400" i="1" kern="0" dirty="0">
                <a:solidFill>
                  <a:srgbClr val="4A4B4E"/>
                </a:solidFill>
                <a:latin typeface="Calibri"/>
                <a:cs typeface="Calibri"/>
              </a:rPr>
              <a:t>Training Assignments</a:t>
            </a:r>
            <a:r>
              <a:rPr lang="en-US" sz="2400" kern="0" dirty="0">
                <a:solidFill>
                  <a:srgbClr val="4A4B4E"/>
                </a:solidFill>
                <a:latin typeface="Calibri"/>
                <a:cs typeface="Calibri"/>
              </a:rPr>
              <a:t> if a </a:t>
            </a:r>
            <a:r>
              <a:rPr lang="en-US" sz="2400" i="1" kern="0" dirty="0">
                <a:solidFill>
                  <a:srgbClr val="4A4B4E"/>
                </a:solidFill>
                <a:latin typeface="Calibri"/>
                <a:cs typeface="Calibri"/>
              </a:rPr>
              <a:t>Training Requirement’s</a:t>
            </a:r>
            <a:r>
              <a:rPr lang="en-US" sz="2400" kern="0" dirty="0">
                <a:solidFill>
                  <a:srgbClr val="4A4B4E"/>
                </a:solidFill>
                <a:latin typeface="Calibri"/>
                <a:cs typeface="Calibri"/>
              </a:rPr>
              <a:t> </a:t>
            </a:r>
            <a:r>
              <a:rPr lang="en-US" sz="2400" u="sng" kern="0" dirty="0">
                <a:solidFill>
                  <a:srgbClr val="4A4B4E"/>
                </a:solidFill>
                <a:latin typeface="Calibri"/>
                <a:cs typeface="Calibri"/>
              </a:rPr>
              <a:t>Quiz</a:t>
            </a:r>
            <a:r>
              <a:rPr lang="en-US" sz="2400" kern="0" dirty="0">
                <a:solidFill>
                  <a:srgbClr val="4A4B4E"/>
                </a:solidFill>
                <a:latin typeface="Calibri"/>
                <a:cs typeface="Calibri"/>
              </a:rPr>
              <a:t> or </a:t>
            </a:r>
            <a:r>
              <a:rPr lang="en-US" sz="2400" u="sng" kern="0" dirty="0">
                <a:solidFill>
                  <a:srgbClr val="4A4B4E"/>
                </a:solidFill>
                <a:latin typeface="Calibri"/>
                <a:cs typeface="Calibri"/>
              </a:rPr>
              <a:t>Recurrence</a:t>
            </a:r>
            <a:r>
              <a:rPr lang="en-US" sz="2400" kern="0" dirty="0">
                <a:solidFill>
                  <a:srgbClr val="4A4B4E"/>
                </a:solidFill>
                <a:latin typeface="Calibri"/>
                <a:cs typeface="Calibri"/>
              </a:rPr>
              <a:t> settings are changed</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US" sz="2400" kern="0" dirty="0">
                <a:solidFill>
                  <a:srgbClr val="4A4B4E"/>
                </a:solidFill>
                <a:latin typeface="Calibri"/>
                <a:cs typeface="Calibri"/>
              </a:rPr>
              <a:t>Alert messages explain the impact of the change, how many </a:t>
            </a:r>
            <a:r>
              <a:rPr lang="en-US" sz="2400" i="1" kern="0" dirty="0">
                <a:solidFill>
                  <a:srgbClr val="4A4B4E"/>
                </a:solidFill>
                <a:latin typeface="Calibri"/>
                <a:cs typeface="Calibri"/>
              </a:rPr>
              <a:t>Training Assignments</a:t>
            </a:r>
            <a:r>
              <a:rPr lang="en-US" sz="2400" kern="0" dirty="0">
                <a:solidFill>
                  <a:srgbClr val="4A4B4E"/>
                </a:solidFill>
                <a:latin typeface="Calibri"/>
                <a:cs typeface="Calibri"/>
              </a:rPr>
              <a:t> could be affected</a:t>
            </a:r>
          </a:p>
          <a:p>
            <a:pPr marL="0" marR="0" lvl="7" algn="l" defTabSz="914400" rtl="0" eaLnBrk="1" fontAlgn="auto" latinLnBrk="0" hangingPunct="1">
              <a:lnSpc>
                <a:spcPct val="80000"/>
              </a:lnSpc>
              <a:spcBef>
                <a:spcPts val="0"/>
              </a:spcBef>
              <a:spcAft>
                <a:spcPts val="0"/>
              </a:spcAft>
              <a:buClr>
                <a:srgbClr val="FF9E16"/>
              </a:buClr>
              <a:buSzPts val="2400"/>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indent="-228600">
              <a:lnSpc>
                <a:spcPct val="80000"/>
              </a:lnSpc>
              <a:buClr>
                <a:srgbClr val="FF9E16"/>
              </a:buClr>
              <a:buSzPts val="2400"/>
              <a:buFont typeface="Arial"/>
              <a:buChar char="•"/>
              <a:defRPr/>
            </a:pPr>
            <a:r>
              <a:rPr lang="en-US" sz="2400" kern="0" dirty="0">
                <a:solidFill>
                  <a:srgbClr val="4A4B4E"/>
                </a:solidFill>
                <a:latin typeface="Calibri"/>
                <a:cs typeface="Calibri"/>
              </a:rPr>
              <a:t>Help Training Admins confidently update </a:t>
            </a:r>
            <a:r>
              <a:rPr lang="en-US" sz="2400" i="1" kern="0" dirty="0">
                <a:solidFill>
                  <a:srgbClr val="4A4B4E"/>
                </a:solidFill>
                <a:latin typeface="Calibri"/>
                <a:cs typeface="Calibri"/>
              </a:rPr>
              <a:t>Training Requirements</a:t>
            </a:r>
            <a:r>
              <a:rPr lang="en-US" sz="2400" kern="0" dirty="0">
                <a:solidFill>
                  <a:srgbClr val="4A4B4E"/>
                </a:solidFill>
                <a:latin typeface="Calibri"/>
                <a:cs typeface="Calibri"/>
              </a:rPr>
              <a:t> by helping them understand the impact of the change on </a:t>
            </a:r>
            <a:r>
              <a:rPr lang="en-US" sz="2400" i="1" kern="0" dirty="0">
                <a:solidFill>
                  <a:srgbClr val="4A4B4E"/>
                </a:solidFill>
                <a:latin typeface="Calibri"/>
                <a:cs typeface="Calibri"/>
              </a:rPr>
              <a:t>Training Assignments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Admin Alerts:</a:t>
            </a:r>
          </a:p>
          <a:p>
            <a:pPr marL="0" marR="0" lvl="0" indent="0" algn="ctr" defTabSz="914400" rtl="0" eaLnBrk="1" fontAlgn="auto" latinLnBrk="0" hangingPunct="1">
              <a:lnSpc>
                <a:spcPct val="80000"/>
              </a:lnSpc>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Quiz and Recurrence</a:t>
            </a: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5D25E616-F56B-F047-B21A-32B19116E37E}"/>
              </a:ext>
            </a:extLst>
          </p:cNvPr>
          <p:cNvGrpSpPr/>
          <p:nvPr/>
        </p:nvGrpSpPr>
        <p:grpSpPr>
          <a:xfrm>
            <a:off x="11636369" y="0"/>
            <a:ext cx="566057" cy="588519"/>
            <a:chOff x="5954155" y="2500645"/>
            <a:chExt cx="364809" cy="386883"/>
          </a:xfrm>
        </p:grpSpPr>
        <p:sp>
          <p:nvSpPr>
            <p:cNvPr id="13" name="Google Shape;149;p2">
              <a:extLst>
                <a:ext uri="{FF2B5EF4-FFF2-40B4-BE49-F238E27FC236}">
                  <a16:creationId xmlns:a16="http://schemas.microsoft.com/office/drawing/2014/main" id="{5D40C716-5DBE-CB45-A37B-159A9E2CC0F3}"/>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1CC91AF-5171-7D4C-9270-98D84339132F}"/>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pic>
        <p:nvPicPr>
          <p:cNvPr id="34" name="Picture 33">
            <a:extLst>
              <a:ext uri="{FF2B5EF4-FFF2-40B4-BE49-F238E27FC236}">
                <a16:creationId xmlns:a16="http://schemas.microsoft.com/office/drawing/2014/main" id="{61E9ADE5-2FED-488A-8AD6-6941DD2B0CE4}"/>
              </a:ext>
            </a:extLst>
          </p:cNvPr>
          <p:cNvPicPr>
            <a:picLocks noChangeAspect="1"/>
          </p:cNvPicPr>
          <p:nvPr/>
        </p:nvPicPr>
        <p:blipFill>
          <a:blip r:embed="rId4"/>
          <a:stretch>
            <a:fillRect/>
          </a:stretch>
        </p:blipFill>
        <p:spPr>
          <a:xfrm>
            <a:off x="482683" y="1668027"/>
            <a:ext cx="5117933" cy="3960574"/>
          </a:xfrm>
          <a:prstGeom prst="rect">
            <a:avLst/>
          </a:prstGeom>
          <a:ln>
            <a:solidFill>
              <a:schemeClr val="tx2"/>
            </a:solidFill>
          </a:ln>
        </p:spPr>
      </p:pic>
    </p:spTree>
    <p:extLst>
      <p:ext uri="{BB962C8B-B14F-4D97-AF65-F5344CB8AC3E}">
        <p14:creationId xmlns:p14="http://schemas.microsoft.com/office/powerpoint/2010/main" val="37588453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r>
              <a:rPr lang="en-US" dirty="0">
                <a:sym typeface="Arial"/>
              </a:rPr>
              <a:t>Admin Alerts: Quiz and Recurrence</a:t>
            </a:r>
            <a:endParaRPr lang="en-US" dirty="0"/>
          </a:p>
        </p:txBody>
      </p:sp>
      <p:sp>
        <p:nvSpPr>
          <p:cNvPr id="206" name="Google Shape;206;p7"/>
          <p:cNvSpPr txBox="1">
            <a:spLocks noGrp="1"/>
          </p:cNvSpPr>
          <p:nvPr>
            <p:ph type="body" idx="1"/>
          </p:nvPr>
        </p:nvSpPr>
        <p:spPr>
          <a:xfrm>
            <a:off x="611268" y="888504"/>
            <a:ext cx="11018977" cy="5410200"/>
          </a:xfrm>
          <a:noFill/>
          <a:ln>
            <a:noFill/>
          </a:ln>
        </p:spPr>
        <p:txBody>
          <a:bodyPr spcFirstLastPara="1" wrap="square" lIns="91425" tIns="45700" rIns="91425" bIns="45700" anchor="t" anchorCtr="0">
            <a:noAutofit/>
          </a:bodyPr>
          <a:lstStyle/>
          <a:p>
            <a:pPr lvl="0"/>
            <a:r>
              <a:rPr lang="en-US" dirty="0"/>
              <a:t>Details</a:t>
            </a:r>
          </a:p>
          <a:p>
            <a:pPr lvl="1"/>
            <a:r>
              <a:rPr lang="en-US" dirty="0"/>
              <a:t>Enabling this feature requires a System Admin to add the </a:t>
            </a:r>
            <a:r>
              <a:rPr lang="en-US" i="1" dirty="0"/>
              <a:t>Impact Alert: Quiz</a:t>
            </a:r>
            <a:r>
              <a:rPr lang="en-US" dirty="0"/>
              <a:t> and </a:t>
            </a:r>
            <a:r>
              <a:rPr lang="en-US" i="1" dirty="0"/>
              <a:t>Impact Alert: Recurrence</a:t>
            </a:r>
            <a:r>
              <a:rPr lang="en-US" dirty="0"/>
              <a:t> application control fields to the </a:t>
            </a:r>
            <a:r>
              <a:rPr lang="en-US" i="1" dirty="0"/>
              <a:t>Training Requirement</a:t>
            </a:r>
            <a:r>
              <a:rPr lang="en-US" dirty="0"/>
              <a:t> object page layout</a:t>
            </a:r>
          </a:p>
          <a:p>
            <a:pPr marL="565150" lvl="1" indent="0">
              <a:buNone/>
            </a:pPr>
            <a:endParaRPr lang="en-US" dirty="0"/>
          </a:p>
        </p:txBody>
      </p:sp>
      <p:sp>
        <p:nvSpPr>
          <p:cNvPr id="207" name="Google Shape;207;p7"/>
          <p:cNvSpPr/>
          <p:nvPr/>
        </p:nvSpPr>
        <p:spPr>
          <a:xfrm>
            <a:off x="2885103" y="2120948"/>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DC4F7D76-4040-E647-A149-010EBF1264A2}"/>
              </a:ext>
            </a:extLst>
          </p:cNvPr>
          <p:cNvGrpSpPr/>
          <p:nvPr/>
        </p:nvGrpSpPr>
        <p:grpSpPr>
          <a:xfrm>
            <a:off x="11625943" y="-3999"/>
            <a:ext cx="566057" cy="588519"/>
            <a:chOff x="5954155" y="2500645"/>
            <a:chExt cx="364809" cy="386883"/>
          </a:xfrm>
        </p:grpSpPr>
        <p:sp>
          <p:nvSpPr>
            <p:cNvPr id="13" name="Google Shape;149;p2">
              <a:extLst>
                <a:ext uri="{FF2B5EF4-FFF2-40B4-BE49-F238E27FC236}">
                  <a16:creationId xmlns:a16="http://schemas.microsoft.com/office/drawing/2014/main" id="{CD635736-9D10-C44C-B7F5-85D45F3E7F60}"/>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C00A8F1-6054-2C44-B5C4-E8AB2DAEB694}"/>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spTree>
    <p:extLst>
      <p:ext uri="{BB962C8B-B14F-4D97-AF65-F5344CB8AC3E}">
        <p14:creationId xmlns:p14="http://schemas.microsoft.com/office/powerpoint/2010/main" val="38710605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723664"/>
            <a:ext cx="5353902" cy="57061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This feature automatically alerts Training Admins about potential impact to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when making a change to a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Requirement</a:t>
            </a:r>
            <a:r>
              <a:rPr kumimoji="0" lang="en-US" sz="2400" b="0" i="0" u="none" strike="noStrike" kern="0" cap="none" spc="0" normalizeH="0" baseline="0" noProof="0" dirty="0">
                <a:ln>
                  <a:noFill/>
                </a:ln>
                <a:solidFill>
                  <a:srgbClr val="4A4B4E"/>
                </a:solidFill>
                <a:effectLst/>
                <a:uLnTx/>
                <a:uFillTx/>
                <a:latin typeface="Calibri"/>
                <a:ea typeface="+mn-ea"/>
                <a:cs typeface="Calibri"/>
              </a:rPr>
              <a:t>’s</a:t>
            </a:r>
          </a:p>
          <a:p>
            <a:pPr marL="685800" marR="0" lvl="8"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Materials</a:t>
            </a:r>
          </a:p>
          <a:p>
            <a:pPr marL="685800" marR="0" lvl="8"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1" u="none" strike="noStrike" kern="0" cap="none" spc="0" normalizeH="0" baseline="0" noProof="0" dirty="0">
                <a:ln>
                  <a:noFill/>
                </a:ln>
                <a:solidFill>
                  <a:srgbClr val="4A4B4E"/>
                </a:solidFill>
                <a:effectLst/>
                <a:uLnTx/>
                <a:uFillTx/>
                <a:latin typeface="Calibri"/>
                <a:ea typeface="+mn-ea"/>
                <a:cs typeface="Calibri"/>
              </a:rPr>
              <a:t>Prerequisite</a:t>
            </a:r>
            <a:r>
              <a:rPr kumimoji="0" lang="en-US" sz="2400" b="0" i="0" u="none" strike="noStrike" kern="0" cap="none" spc="0" normalizeH="0" baseline="0" noProof="0" dirty="0">
                <a:ln>
                  <a:noFill/>
                </a:ln>
                <a:solidFill>
                  <a:srgbClr val="4A4B4E"/>
                </a:solidFill>
                <a:effectLst/>
                <a:uLnTx/>
                <a:uFillTx/>
                <a:latin typeface="Calibri"/>
                <a:ea typeface="+mn-ea"/>
                <a:cs typeface="Calibri"/>
              </a:rPr>
              <a:t> rules</a:t>
            </a:r>
          </a:p>
          <a:p>
            <a:pPr marL="685800" marR="0" lvl="8"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1" u="none" strike="noStrike" kern="0" cap="none" spc="0" normalizeH="0" baseline="0" noProof="0" dirty="0">
                <a:ln>
                  <a:noFill/>
                </a:ln>
                <a:solidFill>
                  <a:srgbClr val="4A4B4E"/>
                </a:solidFill>
                <a:effectLst/>
                <a:uLnTx/>
                <a:uFillTx/>
                <a:latin typeface="Calibri"/>
                <a:ea typeface="+mn-ea"/>
                <a:cs typeface="Calibri"/>
              </a:rPr>
              <a:t>Substitute</a:t>
            </a:r>
            <a:r>
              <a:rPr kumimoji="0" lang="en-US" sz="2400" b="0" i="0" u="none" strike="noStrike" kern="0" cap="none" spc="0" normalizeH="0" baseline="0" noProof="0" dirty="0">
                <a:ln>
                  <a:noFill/>
                </a:ln>
                <a:solidFill>
                  <a:srgbClr val="4A4B4E"/>
                </a:solidFill>
                <a:effectLst/>
                <a:uLnTx/>
                <a:uFillTx/>
                <a:latin typeface="Calibri"/>
                <a:ea typeface="+mn-ea"/>
                <a:cs typeface="Calibri"/>
              </a:rPr>
              <a:t> rules</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Alert messages explain the impact of the change, and how many Learners and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could be affected</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0" u="none" strike="noStrike" kern="0" cap="none" spc="0" normalizeH="0" baseline="0" noProof="0" dirty="0">
              <a:ln>
                <a:noFill/>
              </a:ln>
              <a:solidFill>
                <a:srgbClr val="4A4B4E"/>
              </a:solidFill>
              <a:effectLst/>
              <a:uLnTx/>
              <a:uFillTx/>
              <a:latin typeface="Calibri"/>
              <a:ea typeface="+mn-ea"/>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Help Training Admins confidently update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Requirements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by helping them understand the impact of the change on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and Learners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203010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Tx/>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Admin Alerts: Training Materials, Prerequisite Rules and Substitute Rules</a:t>
            </a:r>
          </a:p>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2" name="Picture 11">
            <a:extLst>
              <a:ext uri="{FF2B5EF4-FFF2-40B4-BE49-F238E27FC236}">
                <a16:creationId xmlns:a16="http://schemas.microsoft.com/office/drawing/2014/main" id="{1F194C30-A205-4FD7-96B1-14F4F609A065}"/>
              </a:ext>
            </a:extLst>
          </p:cNvPr>
          <p:cNvPicPr>
            <a:picLocks noChangeAspect="1"/>
          </p:cNvPicPr>
          <p:nvPr/>
        </p:nvPicPr>
        <p:blipFill rotWithShape="1">
          <a:blip r:embed="rId4"/>
          <a:srcRect l="1677" t="14136" r="1602" b="11397"/>
          <a:stretch/>
        </p:blipFill>
        <p:spPr>
          <a:xfrm>
            <a:off x="1072495" y="2058973"/>
            <a:ext cx="3938306" cy="1986579"/>
          </a:xfrm>
          <a:prstGeom prst="rect">
            <a:avLst/>
          </a:prstGeom>
        </p:spPr>
      </p:pic>
      <p:pic>
        <p:nvPicPr>
          <p:cNvPr id="11" name="Picture 10">
            <a:extLst>
              <a:ext uri="{FF2B5EF4-FFF2-40B4-BE49-F238E27FC236}">
                <a16:creationId xmlns:a16="http://schemas.microsoft.com/office/drawing/2014/main" id="{B2E6D887-9498-42B1-9299-D91010FB82C2}"/>
              </a:ext>
            </a:extLst>
          </p:cNvPr>
          <p:cNvPicPr>
            <a:picLocks noChangeAspect="1"/>
          </p:cNvPicPr>
          <p:nvPr/>
        </p:nvPicPr>
        <p:blipFill rotWithShape="1">
          <a:blip r:embed="rId5"/>
          <a:srcRect b="74297"/>
          <a:stretch/>
        </p:blipFill>
        <p:spPr>
          <a:xfrm>
            <a:off x="533161" y="4378599"/>
            <a:ext cx="5016974" cy="695255"/>
          </a:xfrm>
          <a:prstGeom prst="rect">
            <a:avLst/>
          </a:prstGeom>
          <a:ln>
            <a:solidFill>
              <a:schemeClr val="tx2"/>
            </a:solidFill>
          </a:ln>
        </p:spPr>
      </p:pic>
      <p:pic>
        <p:nvPicPr>
          <p:cNvPr id="13" name="Picture 12">
            <a:extLst>
              <a:ext uri="{FF2B5EF4-FFF2-40B4-BE49-F238E27FC236}">
                <a16:creationId xmlns:a16="http://schemas.microsoft.com/office/drawing/2014/main" id="{8B2D09B8-5C02-4B91-BC67-26A1687193C8}"/>
              </a:ext>
            </a:extLst>
          </p:cNvPr>
          <p:cNvPicPr>
            <a:picLocks noChangeAspect="1"/>
          </p:cNvPicPr>
          <p:nvPr/>
        </p:nvPicPr>
        <p:blipFill rotWithShape="1">
          <a:blip r:embed="rId5"/>
          <a:srcRect t="65638" b="8659"/>
          <a:stretch/>
        </p:blipFill>
        <p:spPr>
          <a:xfrm>
            <a:off x="533161" y="5406901"/>
            <a:ext cx="5016972" cy="695249"/>
          </a:xfrm>
          <a:prstGeom prst="rect">
            <a:avLst/>
          </a:prstGeom>
          <a:ln>
            <a:solidFill>
              <a:schemeClr val="tx2"/>
            </a:solidFill>
          </a:ln>
        </p:spPr>
      </p:pic>
    </p:spTree>
    <p:extLst>
      <p:ext uri="{BB962C8B-B14F-4D97-AF65-F5344CB8AC3E}">
        <p14:creationId xmlns:p14="http://schemas.microsoft.com/office/powerpoint/2010/main" val="1770283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r>
              <a:rPr lang="en-US" dirty="0"/>
              <a:t>Admin Alerts: Training Materials, Prerequisite Rules and Substitute Rules</a:t>
            </a:r>
          </a:p>
        </p:txBody>
      </p:sp>
      <p:sp>
        <p:nvSpPr>
          <p:cNvPr id="206" name="Google Shape;206;p7"/>
          <p:cNvSpPr txBox="1">
            <a:spLocks noGrp="1"/>
          </p:cNvSpPr>
          <p:nvPr>
            <p:ph type="body" idx="1"/>
          </p:nvPr>
        </p:nvSpPr>
        <p:spPr>
          <a:xfrm>
            <a:off x="611269" y="888503"/>
            <a:ext cx="11018978" cy="5410200"/>
          </a:xfrm>
          <a:noFill/>
          <a:ln>
            <a:noFill/>
          </a:ln>
        </p:spPr>
        <p:txBody>
          <a:bodyPr spcFirstLastPara="1" wrap="square" lIns="91425" tIns="45700" rIns="91425" bIns="45700" anchor="t" anchorCtr="0">
            <a:noAutofit/>
          </a:bodyPr>
          <a:lstStyle/>
          <a:p>
            <a:pPr lvl="0"/>
            <a:r>
              <a:rPr lang="en-US" dirty="0"/>
              <a:t>Details</a:t>
            </a:r>
          </a:p>
          <a:p>
            <a:pPr lvl="1"/>
            <a:r>
              <a:rPr lang="en-US" dirty="0"/>
              <a:t>When updating Training Materials, Training Admins can adjust the settings that control impact directly from the warning message</a:t>
            </a:r>
          </a:p>
          <a:p>
            <a:pPr lvl="1"/>
            <a:endParaRPr lang="en-US" sz="1900" dirty="0">
              <a:solidFill>
                <a:srgbClr val="4A4B4E"/>
              </a:solidFill>
            </a:endParaRPr>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pic>
        <p:nvPicPr>
          <p:cNvPr id="12" name="Picture 11">
            <a:extLst>
              <a:ext uri="{FF2B5EF4-FFF2-40B4-BE49-F238E27FC236}">
                <a16:creationId xmlns:a16="http://schemas.microsoft.com/office/drawing/2014/main" id="{F4854770-060E-45A0-BEBA-D9E72D4EA9AF}"/>
              </a:ext>
            </a:extLst>
          </p:cNvPr>
          <p:cNvPicPr>
            <a:picLocks noChangeAspect="1"/>
          </p:cNvPicPr>
          <p:nvPr/>
        </p:nvPicPr>
        <p:blipFill rotWithShape="1">
          <a:blip r:embed="rId4"/>
          <a:srcRect l="2124" t="1229" r="1978" b="1418"/>
          <a:stretch/>
        </p:blipFill>
        <p:spPr>
          <a:xfrm>
            <a:off x="4133219" y="2307598"/>
            <a:ext cx="3925562" cy="3714382"/>
          </a:xfrm>
          <a:prstGeom prst="rect">
            <a:avLst/>
          </a:prstGeom>
          <a:ln>
            <a:solidFill>
              <a:schemeClr val="tx1"/>
            </a:solidFill>
          </a:ln>
        </p:spPr>
      </p:pic>
    </p:spTree>
    <p:extLst>
      <p:ext uri="{BB962C8B-B14F-4D97-AF65-F5344CB8AC3E}">
        <p14:creationId xmlns:p14="http://schemas.microsoft.com/office/powerpoint/2010/main" val="74515694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545259"/>
            <a:ext cx="5353902" cy="57061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Show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on the Learner Homepage grouped by </a:t>
            </a:r>
            <a:r>
              <a:rPr kumimoji="0" lang="en-US" sz="2400" b="0" i="1" u="none" strike="noStrike" kern="0" cap="none" spc="0" normalizeH="0" baseline="0" noProof="0" dirty="0">
                <a:ln>
                  <a:noFill/>
                </a:ln>
                <a:solidFill>
                  <a:srgbClr val="4A4B4E"/>
                </a:solidFill>
                <a:effectLst/>
                <a:uLnTx/>
                <a:uFillTx/>
                <a:latin typeface="Calibri"/>
                <a:ea typeface="+mn-ea"/>
                <a:cs typeface="Calibri"/>
              </a:rPr>
              <a:t>Curricula</a:t>
            </a:r>
            <a:r>
              <a:rPr kumimoji="0" lang="en-US" sz="2400" b="0" i="0" u="none" strike="noStrike" kern="0" cap="none" spc="0" normalizeH="0" baseline="0" noProof="0" dirty="0">
                <a:ln>
                  <a:noFill/>
                </a:ln>
                <a:solidFill>
                  <a:srgbClr val="4A4B4E"/>
                </a:solidFill>
                <a:effectLst/>
                <a:uLnTx/>
                <a:uFillTx/>
                <a:latin typeface="Calibri"/>
                <a:ea typeface="+mn-ea"/>
                <a:cs typeface="Calibri"/>
              </a:rPr>
              <a:t> </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Each </a:t>
            </a:r>
            <a:r>
              <a:rPr kumimoji="0" lang="en-US" sz="2400" b="0" i="1" u="none" strike="noStrike" kern="0" cap="none" spc="0" normalizeH="0" baseline="0" noProof="0" dirty="0">
                <a:ln>
                  <a:noFill/>
                </a:ln>
                <a:solidFill>
                  <a:srgbClr val="4A4B4E"/>
                </a:solidFill>
                <a:effectLst/>
                <a:uLnTx/>
                <a:uFillTx/>
                <a:latin typeface="Calibri"/>
                <a:ea typeface="+mn-ea"/>
                <a:cs typeface="Calibri"/>
              </a:rPr>
              <a:t>Curriculum</a:t>
            </a:r>
            <a:r>
              <a:rPr kumimoji="0" lang="en-US" sz="2400" b="0" i="0" u="none" strike="noStrike" kern="0" cap="none" spc="0" normalizeH="0" baseline="0" noProof="0" dirty="0">
                <a:ln>
                  <a:noFill/>
                </a:ln>
                <a:solidFill>
                  <a:srgbClr val="4A4B4E"/>
                </a:solidFill>
                <a:effectLst/>
                <a:uLnTx/>
                <a:uFillTx/>
                <a:latin typeface="Calibri"/>
                <a:ea typeface="+mn-ea"/>
                <a:cs typeface="Calibri"/>
              </a:rPr>
              <a:t> is represented as a “card” with the number of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assigned, description, and other helpful information for Learners</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From a </a:t>
            </a:r>
            <a:r>
              <a:rPr kumimoji="0" lang="en-US" sz="2400" b="0" i="1" u="none" strike="noStrike" kern="0" cap="none" spc="0" normalizeH="0" baseline="0" noProof="0" dirty="0">
                <a:ln>
                  <a:noFill/>
                </a:ln>
                <a:solidFill>
                  <a:srgbClr val="4A4B4E"/>
                </a:solidFill>
                <a:effectLst/>
                <a:uLnTx/>
                <a:uFillTx/>
                <a:latin typeface="Calibri"/>
                <a:ea typeface="+mn-ea"/>
                <a:cs typeface="Calibri"/>
              </a:rPr>
              <a:t>Curriculum</a:t>
            </a:r>
            <a:r>
              <a:rPr kumimoji="0" lang="en-US" sz="2400" b="0" i="0" u="none" strike="noStrike" kern="0" cap="none" spc="0" normalizeH="0" baseline="0" noProof="0" dirty="0">
                <a:ln>
                  <a:noFill/>
                </a:ln>
                <a:solidFill>
                  <a:srgbClr val="4A4B4E"/>
                </a:solidFill>
                <a:effectLst/>
                <a:uLnTx/>
                <a:uFillTx/>
                <a:latin typeface="Calibri"/>
                <a:ea typeface="+mn-ea"/>
                <a:cs typeface="Calibri"/>
              </a:rPr>
              <a:t> </a:t>
            </a:r>
            <a:r>
              <a:rPr kumimoji="0" lang="en-US" sz="2400" b="0" i="1" u="none" strike="noStrike" kern="0" cap="none" spc="0" normalizeH="0" baseline="0" noProof="0" dirty="0">
                <a:ln>
                  <a:noFill/>
                </a:ln>
                <a:solidFill>
                  <a:srgbClr val="4A4B4E"/>
                </a:solidFill>
                <a:effectLst/>
                <a:uLnTx/>
                <a:uFillTx/>
                <a:latin typeface="Calibri"/>
                <a:ea typeface="+mn-ea"/>
                <a:cs typeface="Calibri"/>
              </a:rPr>
              <a:t>Card</a:t>
            </a:r>
            <a:r>
              <a:rPr kumimoji="0" lang="en-US" sz="2400" b="0" i="0" u="none" strike="noStrike" kern="0" cap="none" spc="0" normalizeH="0" baseline="0" noProof="0" dirty="0">
                <a:ln>
                  <a:noFill/>
                </a:ln>
                <a:solidFill>
                  <a:srgbClr val="4A4B4E"/>
                </a:solidFill>
                <a:effectLst/>
                <a:uLnTx/>
                <a:uFillTx/>
                <a:latin typeface="Calibri"/>
                <a:ea typeface="+mn-ea"/>
                <a:cs typeface="Calibri"/>
              </a:rPr>
              <a:t>, a user can navigate to a </a:t>
            </a:r>
            <a:r>
              <a:rPr kumimoji="0" lang="en-US" sz="2400" b="0" i="1" u="none" strike="noStrike" kern="0" cap="none" spc="0" normalizeH="0" baseline="0" noProof="0" dirty="0">
                <a:ln>
                  <a:noFill/>
                </a:ln>
                <a:solidFill>
                  <a:srgbClr val="4A4B4E"/>
                </a:solidFill>
                <a:effectLst/>
                <a:uLnTx/>
                <a:uFillTx/>
                <a:latin typeface="Calibri"/>
                <a:ea typeface="+mn-ea"/>
                <a:cs typeface="Calibri"/>
              </a:rPr>
              <a:t>Curriculum</a:t>
            </a:r>
            <a:r>
              <a:rPr kumimoji="0" lang="en-US" sz="2400" b="0" i="0" u="none" strike="noStrike" kern="0" cap="none" spc="0" normalizeH="0" baseline="0" noProof="0" dirty="0">
                <a:ln>
                  <a:noFill/>
                </a:ln>
                <a:solidFill>
                  <a:srgbClr val="4A4B4E"/>
                </a:solidFill>
                <a:effectLst/>
                <a:uLnTx/>
                <a:uFillTx/>
                <a:latin typeface="Calibri"/>
                <a:ea typeface="+mn-ea"/>
                <a:cs typeface="Calibri"/>
              </a:rPr>
              <a:t> </a:t>
            </a:r>
            <a:r>
              <a:rPr kumimoji="0" lang="en-US" sz="2400" b="0" i="1" u="none" strike="noStrike" kern="0" cap="none" spc="0" normalizeH="0" baseline="0" noProof="0" dirty="0">
                <a:ln>
                  <a:noFill/>
                </a:ln>
                <a:solidFill>
                  <a:srgbClr val="4A4B4E"/>
                </a:solidFill>
                <a:effectLst/>
                <a:uLnTx/>
                <a:uFillTx/>
                <a:latin typeface="Calibri"/>
                <a:ea typeface="+mn-ea"/>
                <a:cs typeface="Calibri"/>
              </a:rPr>
              <a:t>Details Page</a:t>
            </a:r>
            <a:r>
              <a:rPr kumimoji="0" lang="en-US" sz="2400" b="0" i="0" u="none" strike="noStrike" kern="0" cap="none" spc="0" normalizeH="0" baseline="0" noProof="0" dirty="0">
                <a:ln>
                  <a:noFill/>
                </a:ln>
                <a:solidFill>
                  <a:srgbClr val="4A4B4E"/>
                </a:solidFill>
                <a:effectLst/>
                <a:uLnTx/>
                <a:uFillTx/>
                <a:latin typeface="Calibri"/>
                <a:ea typeface="+mn-ea"/>
                <a:cs typeface="Calibri"/>
              </a:rPr>
              <a:t>, which shows all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assigned in the </a:t>
            </a:r>
            <a:r>
              <a:rPr kumimoji="0" lang="en-US" sz="2400" b="0" i="1" u="none" strike="noStrike" kern="0" cap="none" spc="0" normalizeH="0" baseline="0" noProof="0" dirty="0">
                <a:ln>
                  <a:noFill/>
                </a:ln>
                <a:solidFill>
                  <a:srgbClr val="4A4B4E"/>
                </a:solidFill>
                <a:effectLst/>
                <a:uLnTx/>
                <a:uFillTx/>
                <a:latin typeface="Calibri"/>
                <a:ea typeface="+mn-ea"/>
                <a:cs typeface="Calibri"/>
              </a:rPr>
              <a:t>Curriculum</a:t>
            </a:r>
            <a:r>
              <a:rPr kumimoji="0" lang="en-US" sz="2400" b="0" i="0" u="none" strike="noStrike" kern="0" cap="none" spc="0" normalizeH="0" baseline="0" noProof="0" dirty="0">
                <a:ln>
                  <a:noFill/>
                </a:ln>
                <a:solidFill>
                  <a:srgbClr val="4A4B4E"/>
                </a:solidFill>
                <a:effectLst/>
                <a:uLnTx/>
                <a:uFillTx/>
                <a:latin typeface="Calibri"/>
                <a:ea typeface="+mn-ea"/>
                <a:cs typeface="Calibri"/>
              </a:rPr>
              <a:t>, allowing the Learner to focus on a targeted list of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Assignments</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Allow Learners to prioritize training </a:t>
            </a:r>
            <a:r>
              <a:rPr kumimoji="0" lang="en-US" sz="2400" b="0" i="0" u="none" strike="noStrike" kern="0" cap="none" spc="0" normalizeH="0" baseline="0" noProof="0">
                <a:ln>
                  <a:noFill/>
                </a:ln>
                <a:solidFill>
                  <a:srgbClr val="4A4B4E"/>
                </a:solidFill>
                <a:effectLst/>
                <a:uLnTx/>
                <a:uFillTx/>
                <a:latin typeface="Calibri"/>
                <a:ea typeface="+mn-ea"/>
                <a:cs typeface="Calibri"/>
              </a:rPr>
              <a:t>by curriculum </a:t>
            </a:r>
            <a:r>
              <a:rPr kumimoji="0" lang="en-US" sz="2400" b="0" i="0" u="none" strike="noStrike" kern="0" cap="none" spc="0" normalizeH="0" baseline="0" noProof="0" dirty="0">
                <a:ln>
                  <a:noFill/>
                </a:ln>
                <a:solidFill>
                  <a:srgbClr val="4A4B4E"/>
                </a:solidFill>
                <a:effectLst/>
                <a:uLnTx/>
                <a:uFillTx/>
                <a:latin typeface="Calibri"/>
                <a:ea typeface="+mn-ea"/>
                <a:cs typeface="Calibri"/>
              </a:rPr>
              <a:t>and focus on a targeted list, rather than individual training tasks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E7E6E6"/>
              </a:buClr>
              <a:buSzTx/>
              <a:buFont typeface="Arial"/>
              <a:buNone/>
              <a:tabLst/>
              <a:defRPr/>
            </a:pPr>
            <a:r>
              <a:rPr kumimoji="0" lang="en-GB"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Learner Homepage: </a:t>
            </a:r>
          </a:p>
          <a:p>
            <a:pPr marL="0" marR="0" lvl="0" indent="0" algn="ctr" defTabSz="914400" rtl="0" eaLnBrk="1" fontAlgn="auto" latinLnBrk="0" hangingPunct="1">
              <a:lnSpc>
                <a:spcPct val="80000"/>
              </a:lnSpc>
              <a:spcBef>
                <a:spcPts val="0"/>
              </a:spcBef>
              <a:spcAft>
                <a:spcPts val="0"/>
              </a:spcAft>
              <a:buClr>
                <a:srgbClr val="E7E6E6"/>
              </a:buClr>
              <a:buSzTx/>
              <a:buFont typeface="Arial"/>
              <a:buNone/>
              <a:tabLst/>
              <a:defRPr/>
            </a:pPr>
            <a:r>
              <a:rPr kumimoji="0" lang="en-GB"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Curriculum View</a:t>
            </a:r>
            <a:endParaRPr kumimoji="0" lang="en-GB"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884377BC-833E-4E15-844A-1FFCCCAFB4B0}"/>
              </a:ext>
            </a:extLst>
          </p:cNvPr>
          <p:cNvPicPr>
            <a:picLocks noChangeAspect="1"/>
          </p:cNvPicPr>
          <p:nvPr/>
        </p:nvPicPr>
        <p:blipFill>
          <a:blip r:embed="rId4"/>
          <a:stretch>
            <a:fillRect/>
          </a:stretch>
        </p:blipFill>
        <p:spPr>
          <a:xfrm>
            <a:off x="297298" y="1828800"/>
            <a:ext cx="5448491" cy="3727048"/>
          </a:xfrm>
          <a:prstGeom prst="rect">
            <a:avLst/>
          </a:prstGeom>
        </p:spPr>
      </p:pic>
    </p:spTree>
    <p:extLst>
      <p:ext uri="{BB962C8B-B14F-4D97-AF65-F5344CB8AC3E}">
        <p14:creationId xmlns:p14="http://schemas.microsoft.com/office/powerpoint/2010/main" val="30101986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C465-41E6-46B6-BCDD-5FEF104669DF}"/>
              </a:ext>
            </a:extLst>
          </p:cNvPr>
          <p:cNvSpPr>
            <a:spLocks noGrp="1"/>
          </p:cNvSpPr>
          <p:nvPr>
            <p:ph type="ctrTitle"/>
          </p:nvPr>
        </p:nvSpPr>
        <p:spPr/>
        <p:txBody>
          <a:bodyPr/>
          <a:lstStyle/>
          <a:p>
            <a:r>
              <a:rPr lang="en-US" dirty="0"/>
              <a:t>Demonstration</a:t>
            </a:r>
          </a:p>
        </p:txBody>
      </p:sp>
      <p:sp>
        <p:nvSpPr>
          <p:cNvPr id="3" name="Subtitle 2">
            <a:extLst>
              <a:ext uri="{FF2B5EF4-FFF2-40B4-BE49-F238E27FC236}">
                <a16:creationId xmlns:a16="http://schemas.microsoft.com/office/drawing/2014/main" id="{26E226C3-9629-4821-812A-DDF60F8CA165}"/>
              </a:ext>
            </a:extLst>
          </p:cNvPr>
          <p:cNvSpPr>
            <a:spLocks noGrp="1"/>
          </p:cNvSpPr>
          <p:nvPr>
            <p:ph type="subTitle" idx="1"/>
          </p:nvPr>
        </p:nvSpPr>
        <p:spPr/>
        <p:txBody>
          <a:bodyPr/>
          <a:lstStyle/>
          <a:p>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Training Features</a:t>
            </a:r>
            <a:endParaRPr lang="en-US" dirty="0"/>
          </a:p>
        </p:txBody>
      </p:sp>
    </p:spTree>
    <p:extLst>
      <p:ext uri="{BB962C8B-B14F-4D97-AF65-F5344CB8AC3E}">
        <p14:creationId xmlns:p14="http://schemas.microsoft.com/office/powerpoint/2010/main" val="1524174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913307"/>
            <a:ext cx="5353902" cy="51152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rPr>
              <a:t>A System Admin can configure </a:t>
            </a:r>
            <a:r>
              <a:rPr kumimoji="0" lang="en-US" sz="2400" b="0" i="1" u="none" strike="noStrike" kern="0" cap="none" spc="0" normalizeH="0" baseline="0" noProof="0" dirty="0">
                <a:ln>
                  <a:noFill/>
                </a:ln>
                <a:solidFill>
                  <a:srgbClr val="4A4B4E"/>
                </a:solidFill>
                <a:effectLst/>
                <a:uLnTx/>
                <a:uFillTx/>
                <a:latin typeface="Calibri"/>
                <a:ea typeface="+mn-ea"/>
                <a:cs typeface="Calibri"/>
              </a:rPr>
              <a:t>Training Requirements</a:t>
            </a:r>
            <a:r>
              <a:rPr kumimoji="0" lang="en-US" sz="2400" b="0" i="0" u="none" strike="noStrike" kern="0" cap="none" spc="0" normalizeH="0" baseline="0" noProof="0" dirty="0">
                <a:ln>
                  <a:noFill/>
                </a:ln>
                <a:solidFill>
                  <a:srgbClr val="4A4B4E"/>
                </a:solidFill>
                <a:effectLst/>
                <a:uLnTx/>
                <a:uFillTx/>
                <a:latin typeface="Calibri"/>
                <a:ea typeface="+mn-ea"/>
                <a:cs typeface="Calibri"/>
              </a:rPr>
              <a:t> so Training Admins can set a duration for initial training that is different from the standard training duration</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sym typeface="Arial"/>
              </a:rPr>
              <a:t>Allows Vault to automatically assign </a:t>
            </a:r>
            <a:r>
              <a:rPr kumimoji="0" lang="en-US" sz="2400" b="0" i="1" u="none" strike="noStrike" kern="0" cap="none" spc="0" normalizeH="0" baseline="0" noProof="0" dirty="0">
                <a:ln>
                  <a:noFill/>
                </a:ln>
                <a:solidFill>
                  <a:srgbClr val="4A4B4E"/>
                </a:solidFill>
                <a:effectLst/>
                <a:uLnTx/>
                <a:uFillTx/>
                <a:latin typeface="Calibri"/>
                <a:ea typeface="+mn-ea"/>
                <a:cs typeface="Calibri"/>
                <a:sym typeface="Arial"/>
              </a:rPr>
              <a:t>Training Assignment</a:t>
            </a:r>
            <a:r>
              <a:rPr kumimoji="0" lang="en-US" sz="2400" b="0" i="0" u="none" strike="noStrike" kern="0" cap="none" spc="0" normalizeH="0" baseline="0" noProof="0" dirty="0">
                <a:ln>
                  <a:noFill/>
                </a:ln>
                <a:solidFill>
                  <a:srgbClr val="4A4B4E"/>
                </a:solidFill>
                <a:effectLst/>
                <a:uLnTx/>
                <a:uFillTx/>
                <a:latin typeface="Calibri"/>
                <a:ea typeface="+mn-ea"/>
                <a:cs typeface="Calibri"/>
                <a:sym typeface="Arial"/>
              </a:rPr>
              <a:t> due dates differently for Learners that have not previously satisfied the </a:t>
            </a:r>
            <a:r>
              <a:rPr kumimoji="0" lang="en-US" sz="2400" b="0" i="1" u="none" strike="noStrike" kern="0" cap="none" spc="0" normalizeH="0" baseline="0" noProof="0" dirty="0">
                <a:ln>
                  <a:noFill/>
                </a:ln>
                <a:solidFill>
                  <a:srgbClr val="4A4B4E"/>
                </a:solidFill>
                <a:effectLst/>
                <a:uLnTx/>
                <a:uFillTx/>
                <a:latin typeface="Calibri"/>
                <a:ea typeface="+mn-ea"/>
                <a:cs typeface="Calibri"/>
                <a:sym typeface="Arial"/>
              </a:rPr>
              <a:t>Training Requirement</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sym typeface="Arial"/>
              </a:rPr>
              <a:t>Eliminates the need for Training Admins to manually update </a:t>
            </a:r>
            <a:r>
              <a:rPr kumimoji="0" lang="en-US" sz="2400" b="0" i="1" u="none" strike="noStrike" kern="0" cap="none" spc="0" normalizeH="0" baseline="0" noProof="0" dirty="0">
                <a:ln>
                  <a:noFill/>
                </a:ln>
                <a:solidFill>
                  <a:srgbClr val="4A4B4E"/>
                </a:solidFill>
                <a:effectLst/>
                <a:uLnTx/>
                <a:uFillTx/>
                <a:latin typeface="Calibri"/>
                <a:ea typeface="+mn-ea"/>
                <a:cs typeface="Calibri"/>
                <a:sym typeface="Arial"/>
              </a:rPr>
              <a:t>Training Assignment</a:t>
            </a:r>
            <a:r>
              <a:rPr kumimoji="0" lang="en-US" sz="2400" b="0" i="0" u="none" strike="noStrike" kern="0" cap="none" spc="0" normalizeH="0" baseline="0" noProof="0" dirty="0">
                <a:ln>
                  <a:noFill/>
                </a:ln>
                <a:solidFill>
                  <a:srgbClr val="4A4B4E"/>
                </a:solidFill>
                <a:effectLst/>
                <a:uLnTx/>
                <a:uFillTx/>
                <a:latin typeface="Calibri"/>
                <a:ea typeface="+mn-ea"/>
                <a:cs typeface="Calibri"/>
                <a:sym typeface="Arial"/>
              </a:rPr>
              <a:t> due dates for new hires and employee transfers</a:t>
            </a:r>
            <a:endParaRPr kumimoji="0" lang="en-GB" sz="2400" b="0" i="0" u="none" strike="noStrike" kern="0" cap="none" spc="0" normalizeH="0" baseline="0" noProof="0" dirty="0">
              <a:ln>
                <a:noFill/>
              </a:ln>
              <a:solidFill>
                <a:srgbClr val="4A4B4E"/>
              </a:solidFill>
              <a:effectLst/>
              <a:uLnTx/>
              <a:uFillTx/>
              <a:latin typeface="Calibri"/>
              <a:ea typeface="+mn-ea"/>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54662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de-DE"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Initial Training Due Date</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A2CB7E3A-771D-47D7-9D38-AA2BAAA2D701}"/>
              </a:ext>
            </a:extLst>
          </p:cNvPr>
          <p:cNvPicPr>
            <a:picLocks noChangeAspect="1"/>
          </p:cNvPicPr>
          <p:nvPr/>
        </p:nvPicPr>
        <p:blipFill>
          <a:blip r:embed="rId3"/>
          <a:stretch>
            <a:fillRect/>
          </a:stretch>
        </p:blipFill>
        <p:spPr>
          <a:xfrm>
            <a:off x="524003" y="2000285"/>
            <a:ext cx="5035294" cy="2588968"/>
          </a:xfrm>
          <a:prstGeom prst="rect">
            <a:avLst/>
          </a:prstGeom>
          <a:ln>
            <a:solidFill>
              <a:schemeClr val="tx2"/>
            </a:solidFill>
          </a:ln>
        </p:spPr>
      </p:pic>
      <p:grpSp>
        <p:nvGrpSpPr>
          <p:cNvPr id="10" name="Google Shape;148;p2">
            <a:extLst>
              <a:ext uri="{FF2B5EF4-FFF2-40B4-BE49-F238E27FC236}">
                <a16:creationId xmlns:a16="http://schemas.microsoft.com/office/drawing/2014/main" id="{30D8EBD3-1CCA-45F0-A80C-C9312510D37B}"/>
              </a:ext>
            </a:extLst>
          </p:cNvPr>
          <p:cNvGrpSpPr/>
          <p:nvPr/>
        </p:nvGrpSpPr>
        <p:grpSpPr>
          <a:xfrm>
            <a:off x="11636369" y="-2"/>
            <a:ext cx="566057" cy="588519"/>
            <a:chOff x="5954155" y="2500645"/>
            <a:chExt cx="364809" cy="386883"/>
          </a:xfrm>
        </p:grpSpPr>
        <p:sp>
          <p:nvSpPr>
            <p:cNvPr id="15" name="Google Shape;149;p2">
              <a:extLst>
                <a:ext uri="{FF2B5EF4-FFF2-40B4-BE49-F238E27FC236}">
                  <a16:creationId xmlns:a16="http://schemas.microsoft.com/office/drawing/2014/main" id="{3026D2B9-4B17-4427-A18E-4621A5C38FF9}"/>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150;p2" descr="Icons_PPT_White_Wrench.png">
              <a:extLst>
                <a:ext uri="{FF2B5EF4-FFF2-40B4-BE49-F238E27FC236}">
                  <a16:creationId xmlns:a16="http://schemas.microsoft.com/office/drawing/2014/main" id="{44213F6F-26D2-478A-ADCE-A1E559C1FB21}"/>
                </a:ext>
              </a:extLst>
            </p:cNvPr>
            <p:cNvPicPr preferRelativeResize="0"/>
            <p:nvPr/>
          </p:nvPicPr>
          <p:blipFill rotWithShape="1">
            <a:blip r:embed="rId4">
              <a:alphaModFix/>
            </a:blip>
            <a:srcRect/>
            <a:stretch/>
          </p:blipFill>
          <p:spPr>
            <a:xfrm>
              <a:off x="5954155" y="2500947"/>
              <a:ext cx="364809" cy="364809"/>
            </a:xfrm>
            <a:prstGeom prst="rect">
              <a:avLst/>
            </a:prstGeom>
            <a:solidFill>
              <a:schemeClr val="dk2"/>
            </a:solidFill>
            <a:ln>
              <a:noFill/>
            </a:ln>
          </p:spPr>
        </p:pic>
      </p:grpSp>
      <p:sp>
        <p:nvSpPr>
          <p:cNvPr id="17" name="Rectangle 16">
            <a:extLst>
              <a:ext uri="{FF2B5EF4-FFF2-40B4-BE49-F238E27FC236}">
                <a16:creationId xmlns:a16="http://schemas.microsoft.com/office/drawing/2014/main" id="{B7A31271-B8E7-4D08-B717-668769C8B802}"/>
              </a:ext>
            </a:extLst>
          </p:cNvPr>
          <p:cNvSpPr/>
          <p:nvPr/>
        </p:nvSpPr>
        <p:spPr>
          <a:xfrm>
            <a:off x="937832" y="3470910"/>
            <a:ext cx="1943020" cy="613410"/>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7969488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de-DE" dirty="0"/>
              <a:t>Initial Training Due Date</a:t>
            </a:r>
            <a:endParaRPr lang="en-US" dirty="0"/>
          </a:p>
        </p:txBody>
      </p:sp>
      <p:sp>
        <p:nvSpPr>
          <p:cNvPr id="206" name="Google Shape;206;p7"/>
          <p:cNvSpPr txBox="1">
            <a:spLocks noGrp="1"/>
          </p:cNvSpPr>
          <p:nvPr>
            <p:ph type="body" idx="1"/>
          </p:nvPr>
        </p:nvSpPr>
        <p:spPr>
          <a:xfrm>
            <a:off x="611270" y="888503"/>
            <a:ext cx="6159492" cy="3978465"/>
          </a:xfrm>
          <a:noFill/>
          <a:ln>
            <a:noFill/>
          </a:ln>
        </p:spPr>
        <p:txBody>
          <a:bodyPr spcFirstLastPara="1" wrap="square" lIns="91425" tIns="45700" rIns="91425" bIns="45700" anchor="t" anchorCtr="0">
            <a:noAutofit/>
          </a:bodyPr>
          <a:lstStyle/>
          <a:p>
            <a:pPr lvl="0"/>
            <a:r>
              <a:rPr lang="en-US" dirty="0"/>
              <a:t>Details</a:t>
            </a:r>
          </a:p>
          <a:p>
            <a:pPr lvl="1"/>
            <a:r>
              <a:rPr lang="en-US" dirty="0"/>
              <a:t>The definition of "Initial Training" is a Learner that never received a system-created </a:t>
            </a:r>
            <a:r>
              <a:rPr lang="en-US" i="1" dirty="0"/>
              <a:t>Training Assignment </a:t>
            </a:r>
            <a:r>
              <a:rPr lang="en-US" dirty="0"/>
              <a:t>for a </a:t>
            </a:r>
            <a:r>
              <a:rPr lang="en-US" i="1" dirty="0"/>
              <a:t>Training Requirement</a:t>
            </a:r>
          </a:p>
          <a:p>
            <a:pPr lvl="1"/>
            <a:r>
              <a:rPr lang="en-US" dirty="0"/>
              <a:t>Each </a:t>
            </a:r>
            <a:r>
              <a:rPr lang="en-US" i="1" dirty="0"/>
              <a:t>Training Requirement</a:t>
            </a:r>
            <a:r>
              <a:rPr lang="en-US" dirty="0"/>
              <a:t> can have its own </a:t>
            </a:r>
            <a:r>
              <a:rPr lang="en-US" i="1" dirty="0"/>
              <a:t>Initial Training Duration</a:t>
            </a:r>
            <a:r>
              <a:rPr lang="en-US" dirty="0"/>
              <a:t> </a:t>
            </a:r>
          </a:p>
          <a:p>
            <a:pPr lvl="1"/>
            <a:r>
              <a:rPr lang="en-US" dirty="0"/>
              <a:t>When a Learner matches the criteria for Initial Training, the </a:t>
            </a:r>
            <a:r>
              <a:rPr lang="en-US" i="1" dirty="0"/>
              <a:t>Initial Training Duration</a:t>
            </a:r>
            <a:r>
              <a:rPr lang="en-US" dirty="0"/>
              <a:t> field values are used to calculate the due date for that Learner’s </a:t>
            </a:r>
            <a:r>
              <a:rPr lang="en-US" i="1" dirty="0"/>
              <a:t>Training Assignment</a:t>
            </a:r>
          </a:p>
          <a:p>
            <a:pPr lvl="1"/>
            <a:r>
              <a:rPr lang="en-US" dirty="0"/>
              <a:t>The field </a:t>
            </a:r>
            <a:r>
              <a:rPr lang="en-US" i="1" dirty="0"/>
              <a:t>Latest Automation Update </a:t>
            </a:r>
            <a:r>
              <a:rPr lang="en-US" dirty="0"/>
              <a:t>on a Learner’s </a:t>
            </a:r>
            <a:r>
              <a:rPr lang="en-US" i="1" dirty="0"/>
              <a:t>Training Assignment</a:t>
            </a:r>
            <a:r>
              <a:rPr lang="en-US" dirty="0"/>
              <a:t> will show how the Due Date on their </a:t>
            </a:r>
            <a:r>
              <a:rPr lang="en-US" i="1" dirty="0"/>
              <a:t>Training Assignment</a:t>
            </a:r>
            <a:r>
              <a:rPr lang="en-US" dirty="0"/>
              <a:t> was calculated (e.g. "Due Date calculated using Initial Due Date“)</a:t>
            </a:r>
          </a:p>
        </p:txBody>
      </p:sp>
      <p:sp>
        <p:nvSpPr>
          <p:cNvPr id="207" name="Google Shape;207;p7"/>
          <p:cNvSpPr/>
          <p:nvPr/>
        </p:nvSpPr>
        <p:spPr>
          <a:xfrm>
            <a:off x="2885103" y="2120948"/>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DC4F7D76-4040-E647-A149-010EBF1264A2}"/>
              </a:ext>
            </a:extLst>
          </p:cNvPr>
          <p:cNvGrpSpPr/>
          <p:nvPr/>
        </p:nvGrpSpPr>
        <p:grpSpPr>
          <a:xfrm>
            <a:off x="11625943" y="-3999"/>
            <a:ext cx="566057" cy="588519"/>
            <a:chOff x="5954155" y="2500645"/>
            <a:chExt cx="364809" cy="386883"/>
          </a:xfrm>
        </p:grpSpPr>
        <p:sp>
          <p:nvSpPr>
            <p:cNvPr id="13" name="Google Shape;149;p2">
              <a:extLst>
                <a:ext uri="{FF2B5EF4-FFF2-40B4-BE49-F238E27FC236}">
                  <a16:creationId xmlns:a16="http://schemas.microsoft.com/office/drawing/2014/main" id="{CD635736-9D10-C44C-B7F5-85D45F3E7F60}"/>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C00A8F1-6054-2C44-B5C4-E8AB2DAEB694}"/>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grpSp>
        <p:nvGrpSpPr>
          <p:cNvPr id="35" name="Group 34">
            <a:extLst>
              <a:ext uri="{FF2B5EF4-FFF2-40B4-BE49-F238E27FC236}">
                <a16:creationId xmlns:a16="http://schemas.microsoft.com/office/drawing/2014/main" id="{D8578DC1-5BCA-4BEA-B231-A25230A84DA3}"/>
              </a:ext>
            </a:extLst>
          </p:cNvPr>
          <p:cNvGrpSpPr/>
          <p:nvPr/>
        </p:nvGrpSpPr>
        <p:grpSpPr>
          <a:xfrm>
            <a:off x="7082034" y="1405117"/>
            <a:ext cx="4837363" cy="2773588"/>
            <a:chOff x="1677978" y="2732855"/>
            <a:chExt cx="4449724" cy="2287405"/>
          </a:xfrm>
        </p:grpSpPr>
        <p:sp>
          <p:nvSpPr>
            <p:cNvPr id="10" name="Rectangle 9">
              <a:extLst>
                <a:ext uri="{FF2B5EF4-FFF2-40B4-BE49-F238E27FC236}">
                  <a16:creationId xmlns:a16="http://schemas.microsoft.com/office/drawing/2014/main" id="{079BB6ED-0AC6-4C72-AE49-51293040D3AA}"/>
                </a:ext>
              </a:extLst>
            </p:cNvPr>
            <p:cNvSpPr/>
            <p:nvPr/>
          </p:nvSpPr>
          <p:spPr>
            <a:xfrm>
              <a:off x="1703428" y="2776459"/>
              <a:ext cx="873144" cy="643915"/>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ECF721A0-BC3E-4184-96D4-72505D1D561E}"/>
                </a:ext>
              </a:extLst>
            </p:cNvPr>
            <p:cNvSpPr/>
            <p:nvPr/>
          </p:nvSpPr>
          <p:spPr>
            <a:xfrm>
              <a:off x="5152291" y="2776458"/>
              <a:ext cx="873144" cy="643915"/>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48DF1C78-959D-43C3-AA11-0D471211310D}"/>
                </a:ext>
              </a:extLst>
            </p:cNvPr>
            <p:cNvSpPr/>
            <p:nvPr/>
          </p:nvSpPr>
          <p:spPr>
            <a:xfrm>
              <a:off x="2586144" y="4329214"/>
              <a:ext cx="873144" cy="643915"/>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5003FEAC-44FB-4B9E-9440-057DDC1D2A27}"/>
                </a:ext>
              </a:extLst>
            </p:cNvPr>
            <p:cNvSpPr/>
            <p:nvPr/>
          </p:nvSpPr>
          <p:spPr>
            <a:xfrm rot="2734543">
              <a:off x="3535481" y="2844755"/>
              <a:ext cx="526499" cy="507321"/>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5" name="Straight Arrow Connector 4">
              <a:extLst>
                <a:ext uri="{FF2B5EF4-FFF2-40B4-BE49-F238E27FC236}">
                  <a16:creationId xmlns:a16="http://schemas.microsoft.com/office/drawing/2014/main" id="{A33F318B-F4F1-4E96-BD54-E51C6DFA486B}"/>
                </a:ext>
              </a:extLst>
            </p:cNvPr>
            <p:cNvCxnSpPr/>
            <p:nvPr/>
          </p:nvCxnSpPr>
          <p:spPr>
            <a:xfrm>
              <a:off x="4164155" y="3098415"/>
              <a:ext cx="988136"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D77D7C2D-EF20-4553-8C03-ED605BA201D2}"/>
                </a:ext>
              </a:extLst>
            </p:cNvPr>
            <p:cNvCxnSpPr>
              <a:cxnSpLocks/>
              <a:stCxn id="10" idx="3"/>
            </p:cNvCxnSpPr>
            <p:nvPr/>
          </p:nvCxnSpPr>
          <p:spPr>
            <a:xfrm flipV="1">
              <a:off x="2576572" y="3098415"/>
              <a:ext cx="882716" cy="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6C2C3538-A26C-401F-84C6-3A40AC11B3A6}"/>
                </a:ext>
              </a:extLst>
            </p:cNvPr>
            <p:cNvCxnSpPr>
              <a:cxnSpLocks/>
            </p:cNvCxnSpPr>
            <p:nvPr/>
          </p:nvCxnSpPr>
          <p:spPr>
            <a:xfrm>
              <a:off x="3017654" y="3861895"/>
              <a:ext cx="0" cy="46731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ACEFEB21-FE5E-44DA-8690-9152C36D7AC3}"/>
                </a:ext>
              </a:extLst>
            </p:cNvPr>
            <p:cNvCxnSpPr/>
            <p:nvPr/>
          </p:nvCxnSpPr>
          <p:spPr>
            <a:xfrm>
              <a:off x="2140000" y="3429000"/>
              <a:ext cx="0" cy="44210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77F504-6473-44E5-9757-82B68F4CF58F}"/>
                </a:ext>
              </a:extLst>
            </p:cNvPr>
            <p:cNvCxnSpPr/>
            <p:nvPr/>
          </p:nvCxnSpPr>
          <p:spPr>
            <a:xfrm>
              <a:off x="3784770" y="3440411"/>
              <a:ext cx="0" cy="44210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9B73E0F-0BCC-4FBF-AFC8-AFF388766E36}"/>
                </a:ext>
              </a:extLst>
            </p:cNvPr>
            <p:cNvCxnSpPr>
              <a:cxnSpLocks/>
            </p:cNvCxnSpPr>
            <p:nvPr/>
          </p:nvCxnSpPr>
          <p:spPr>
            <a:xfrm>
              <a:off x="2140000" y="3871102"/>
              <a:ext cx="164477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371C80B-7E1C-4781-B677-8CF05E39C594}"/>
                </a:ext>
              </a:extLst>
            </p:cNvPr>
            <p:cNvGrpSpPr/>
            <p:nvPr/>
          </p:nvGrpSpPr>
          <p:grpSpPr>
            <a:xfrm rot="2735025">
              <a:off x="3566432" y="2876352"/>
              <a:ext cx="463706" cy="437885"/>
              <a:chOff x="897959" y="3463976"/>
              <a:chExt cx="473639" cy="442102"/>
            </a:xfrm>
          </p:grpSpPr>
          <p:cxnSp>
            <p:nvCxnSpPr>
              <p:cNvPr id="32" name="Straight Connector 31">
                <a:extLst>
                  <a:ext uri="{FF2B5EF4-FFF2-40B4-BE49-F238E27FC236}">
                    <a16:creationId xmlns:a16="http://schemas.microsoft.com/office/drawing/2014/main" id="{FCD349A9-00F4-42EF-A274-B3286C089CA5}"/>
                  </a:ext>
                </a:extLst>
              </p:cNvPr>
              <p:cNvCxnSpPr/>
              <p:nvPr/>
            </p:nvCxnSpPr>
            <p:spPr>
              <a:xfrm>
                <a:off x="1142330" y="3463976"/>
                <a:ext cx="0" cy="44210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4B56AA-D290-427C-9807-6F23B21EE4B9}"/>
                  </a:ext>
                </a:extLst>
              </p:cNvPr>
              <p:cNvCxnSpPr>
                <a:cxnSpLocks/>
              </p:cNvCxnSpPr>
              <p:nvPr/>
            </p:nvCxnSpPr>
            <p:spPr>
              <a:xfrm>
                <a:off x="897959" y="3681406"/>
                <a:ext cx="47363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B7258875-3C2B-4836-95DB-1251648AC396}"/>
                </a:ext>
              </a:extLst>
            </p:cNvPr>
            <p:cNvSpPr txBox="1"/>
            <p:nvPr/>
          </p:nvSpPr>
          <p:spPr>
            <a:xfrm>
              <a:off x="1677978" y="2732855"/>
              <a:ext cx="944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Does Initial </a:t>
              </a:r>
              <a:br>
                <a:rPr kumimoji="0" lang="en-US" sz="1000" b="0" i="0" u="none" strike="noStrike" kern="1200" cap="none" spc="0" normalizeH="0" baseline="0" noProof="0" dirty="0">
                  <a:ln>
                    <a:noFill/>
                  </a:ln>
                  <a:solidFill>
                    <a:srgbClr val="646569"/>
                  </a:solidFill>
                  <a:effectLst/>
                  <a:uLnTx/>
                  <a:uFillTx/>
                  <a:latin typeface="Arial"/>
                  <a:ea typeface="+mn-ea"/>
                  <a:cs typeface="+mn-cs"/>
                </a:rPr>
              </a:br>
              <a:r>
                <a:rPr kumimoji="0" lang="en-US" sz="1000" b="0" i="0" u="none" strike="noStrike" kern="1200" cap="none" spc="0" normalizeH="0" baseline="0" noProof="0" dirty="0">
                  <a:ln>
                    <a:noFill/>
                  </a:ln>
                  <a:solidFill>
                    <a:srgbClr val="646569"/>
                  </a:solidFill>
                  <a:effectLst/>
                  <a:uLnTx/>
                  <a:uFillTx/>
                  <a:latin typeface="Arial"/>
                  <a:ea typeface="+mn-ea"/>
                  <a:cs typeface="+mn-cs"/>
                </a:rPr>
                <a:t>Duration value exists on TR?</a:t>
              </a:r>
            </a:p>
          </p:txBody>
        </p:sp>
        <p:sp>
          <p:nvSpPr>
            <p:cNvPr id="38" name="TextBox 37">
              <a:extLst>
                <a:ext uri="{FF2B5EF4-FFF2-40B4-BE49-F238E27FC236}">
                  <a16:creationId xmlns:a16="http://schemas.microsoft.com/office/drawing/2014/main" id="{A4E170D7-203C-497D-811F-1C0EA088975E}"/>
                </a:ext>
              </a:extLst>
            </p:cNvPr>
            <p:cNvSpPr txBox="1"/>
            <p:nvPr/>
          </p:nvSpPr>
          <p:spPr>
            <a:xfrm>
              <a:off x="2801285" y="2847705"/>
              <a:ext cx="4042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Yes</a:t>
              </a:r>
              <a:endParaRPr kumimoji="0" lang="en-US" sz="1050" b="0" i="0" u="none" strike="noStrike" kern="1200" cap="none" spc="0" normalizeH="0" baseline="0" noProof="0" dirty="0">
                <a:ln>
                  <a:noFill/>
                </a:ln>
                <a:solidFill>
                  <a:srgbClr val="646569"/>
                </a:solidFill>
                <a:effectLst/>
                <a:uLnTx/>
                <a:uFillTx/>
                <a:latin typeface="Arial"/>
                <a:ea typeface="+mn-ea"/>
                <a:cs typeface="+mn-cs"/>
              </a:endParaRPr>
            </a:p>
          </p:txBody>
        </p:sp>
        <p:sp>
          <p:nvSpPr>
            <p:cNvPr id="39" name="TextBox 38">
              <a:extLst>
                <a:ext uri="{FF2B5EF4-FFF2-40B4-BE49-F238E27FC236}">
                  <a16:creationId xmlns:a16="http://schemas.microsoft.com/office/drawing/2014/main" id="{CFB5F421-0A71-4C42-9834-3D8DBB0FB229}"/>
                </a:ext>
              </a:extLst>
            </p:cNvPr>
            <p:cNvSpPr txBox="1"/>
            <p:nvPr/>
          </p:nvSpPr>
          <p:spPr>
            <a:xfrm>
              <a:off x="5183687" y="2738463"/>
              <a:ext cx="944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Use Initial Duration to calculate TA due date</a:t>
              </a:r>
            </a:p>
          </p:txBody>
        </p:sp>
        <p:sp>
          <p:nvSpPr>
            <p:cNvPr id="40" name="TextBox 39">
              <a:extLst>
                <a:ext uri="{FF2B5EF4-FFF2-40B4-BE49-F238E27FC236}">
                  <a16:creationId xmlns:a16="http://schemas.microsoft.com/office/drawing/2014/main" id="{13C6B424-7426-4627-AD0B-8F5025CE8C4C}"/>
                </a:ext>
              </a:extLst>
            </p:cNvPr>
            <p:cNvSpPr txBox="1"/>
            <p:nvPr/>
          </p:nvSpPr>
          <p:spPr>
            <a:xfrm>
              <a:off x="3171111" y="3348674"/>
              <a:ext cx="1317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     Does    Learner</a:t>
              </a:r>
              <a:br>
                <a:rPr kumimoji="0" lang="en-US" sz="1000" b="0" i="0" u="none" strike="noStrike" kern="1200" cap="none" spc="0" normalizeH="0" baseline="0" noProof="0" dirty="0">
                  <a:ln>
                    <a:noFill/>
                  </a:ln>
                  <a:solidFill>
                    <a:srgbClr val="646569"/>
                  </a:solidFill>
                  <a:effectLst/>
                  <a:uLnTx/>
                  <a:uFillTx/>
                  <a:latin typeface="Arial"/>
                  <a:ea typeface="+mn-ea"/>
                  <a:cs typeface="+mn-cs"/>
                </a:rPr>
              </a:br>
              <a:r>
                <a:rPr kumimoji="0" lang="en-US" sz="1000" b="0" i="0" u="none" strike="noStrike" kern="1200" cap="none" spc="0" normalizeH="0" baseline="0" noProof="0" dirty="0">
                  <a:ln>
                    <a:noFill/>
                  </a:ln>
                  <a:solidFill>
                    <a:srgbClr val="646569"/>
                  </a:solidFill>
                  <a:effectLst/>
                  <a:uLnTx/>
                  <a:uFillTx/>
                  <a:latin typeface="Arial"/>
                  <a:ea typeface="+mn-ea"/>
                  <a:cs typeface="+mn-cs"/>
                </a:rPr>
                <a:t>    match   Initial Training    criteria?</a:t>
              </a:r>
            </a:p>
          </p:txBody>
        </p:sp>
        <p:sp>
          <p:nvSpPr>
            <p:cNvPr id="41" name="TextBox 40">
              <a:extLst>
                <a:ext uri="{FF2B5EF4-FFF2-40B4-BE49-F238E27FC236}">
                  <a16:creationId xmlns:a16="http://schemas.microsoft.com/office/drawing/2014/main" id="{FDB5CB77-B009-42EA-9D8F-7D6EBA7D5F62}"/>
                </a:ext>
              </a:extLst>
            </p:cNvPr>
            <p:cNvSpPr txBox="1"/>
            <p:nvPr/>
          </p:nvSpPr>
          <p:spPr>
            <a:xfrm>
              <a:off x="4436740" y="2846185"/>
              <a:ext cx="4042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Yes</a:t>
              </a:r>
              <a:endParaRPr kumimoji="0" lang="en-US" sz="1050" b="0" i="0" u="none" strike="noStrike" kern="1200" cap="none" spc="0" normalizeH="0" baseline="0" noProof="0" dirty="0">
                <a:ln>
                  <a:noFill/>
                </a:ln>
                <a:solidFill>
                  <a:srgbClr val="646569"/>
                </a:solidFill>
                <a:effectLst/>
                <a:uLnTx/>
                <a:uFillTx/>
                <a:latin typeface="Arial"/>
                <a:ea typeface="+mn-ea"/>
                <a:cs typeface="+mn-cs"/>
              </a:endParaRPr>
            </a:p>
          </p:txBody>
        </p:sp>
        <p:sp>
          <p:nvSpPr>
            <p:cNvPr id="42" name="TextBox 41">
              <a:extLst>
                <a:ext uri="{FF2B5EF4-FFF2-40B4-BE49-F238E27FC236}">
                  <a16:creationId xmlns:a16="http://schemas.microsoft.com/office/drawing/2014/main" id="{AB286FF4-1CB5-44F2-96C5-D2201FDFB538}"/>
                </a:ext>
              </a:extLst>
            </p:cNvPr>
            <p:cNvSpPr txBox="1"/>
            <p:nvPr/>
          </p:nvSpPr>
          <p:spPr>
            <a:xfrm>
              <a:off x="2289952" y="3849000"/>
              <a:ext cx="35779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No</a:t>
              </a:r>
              <a:endParaRPr kumimoji="0" lang="en-US" sz="1050" b="0" i="0" u="none" strike="noStrike" kern="1200" cap="none" spc="0" normalizeH="0" baseline="0" noProof="0" dirty="0">
                <a:ln>
                  <a:noFill/>
                </a:ln>
                <a:solidFill>
                  <a:srgbClr val="646569"/>
                </a:solidFill>
                <a:effectLst/>
                <a:uLnTx/>
                <a:uFillTx/>
                <a:latin typeface="Arial"/>
                <a:ea typeface="+mn-ea"/>
                <a:cs typeface="+mn-cs"/>
              </a:endParaRPr>
            </a:p>
          </p:txBody>
        </p:sp>
        <p:sp>
          <p:nvSpPr>
            <p:cNvPr id="43" name="TextBox 42">
              <a:extLst>
                <a:ext uri="{FF2B5EF4-FFF2-40B4-BE49-F238E27FC236}">
                  <a16:creationId xmlns:a16="http://schemas.microsoft.com/office/drawing/2014/main" id="{C1ADE5AB-0E71-4FE2-AA02-4778CC2C7CA2}"/>
                </a:ext>
              </a:extLst>
            </p:cNvPr>
            <p:cNvSpPr txBox="1"/>
            <p:nvPr/>
          </p:nvSpPr>
          <p:spPr>
            <a:xfrm>
              <a:off x="3275678" y="3846243"/>
              <a:ext cx="35779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No</a:t>
              </a:r>
              <a:endParaRPr kumimoji="0" lang="en-US" sz="1050" b="0" i="0" u="none" strike="noStrike" kern="1200" cap="none" spc="0" normalizeH="0" baseline="0" noProof="0" dirty="0">
                <a:ln>
                  <a:noFill/>
                </a:ln>
                <a:solidFill>
                  <a:srgbClr val="646569"/>
                </a:solidFill>
                <a:effectLst/>
                <a:uLnTx/>
                <a:uFillTx/>
                <a:latin typeface="Arial"/>
                <a:ea typeface="+mn-ea"/>
                <a:cs typeface="+mn-cs"/>
              </a:endParaRPr>
            </a:p>
          </p:txBody>
        </p:sp>
        <p:sp>
          <p:nvSpPr>
            <p:cNvPr id="44" name="TextBox 43">
              <a:extLst>
                <a:ext uri="{FF2B5EF4-FFF2-40B4-BE49-F238E27FC236}">
                  <a16:creationId xmlns:a16="http://schemas.microsoft.com/office/drawing/2014/main" id="{F0FB1673-8E9A-4C49-91A1-D9E8142C9873}"/>
                </a:ext>
              </a:extLst>
            </p:cNvPr>
            <p:cNvSpPr txBox="1"/>
            <p:nvPr/>
          </p:nvSpPr>
          <p:spPr>
            <a:xfrm>
              <a:off x="2564299" y="4312374"/>
              <a:ext cx="944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46569"/>
                  </a:solidFill>
                  <a:effectLst/>
                  <a:uLnTx/>
                  <a:uFillTx/>
                  <a:latin typeface="Arial"/>
                  <a:ea typeface="+mn-ea"/>
                  <a:cs typeface="+mn-cs"/>
                </a:rPr>
                <a:t>Use Default Duration to calculate Ta due date</a:t>
              </a:r>
            </a:p>
          </p:txBody>
        </p:sp>
      </p:grpSp>
      <p:sp>
        <p:nvSpPr>
          <p:cNvPr id="31" name="Rectangular Callout 4">
            <a:extLst>
              <a:ext uri="{FF2B5EF4-FFF2-40B4-BE49-F238E27FC236}">
                <a16:creationId xmlns:a16="http://schemas.microsoft.com/office/drawing/2014/main" id="{6210F531-593E-4401-BE96-16EFA489B0FE}"/>
              </a:ext>
            </a:extLst>
          </p:cNvPr>
          <p:cNvSpPr/>
          <p:nvPr/>
        </p:nvSpPr>
        <p:spPr>
          <a:xfrm>
            <a:off x="7275578" y="4663964"/>
            <a:ext cx="4223916" cy="1210330"/>
          </a:xfrm>
          <a:prstGeom prst="wedgeRectCallout">
            <a:avLst>
              <a:gd name="adj1" fmla="val -21907"/>
              <a:gd name="adj2" fmla="val -86099"/>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This diagram shows the logic when 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Initial Due Date will be used for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a Learner’s Training Assignment</a:t>
            </a:r>
            <a:endParaRPr kumimoji="0" lang="en-US" sz="1400" b="0" i="0" u="none" strike="noStrike" kern="0" cap="none" spc="0" normalizeH="0" baseline="0" noProof="0" dirty="0">
              <a:ln>
                <a:noFill/>
              </a:ln>
              <a:solidFill>
                <a:schemeClr val="bg1"/>
              </a:solidFill>
              <a:effectLst/>
              <a:uLnTx/>
              <a:uFillTx/>
              <a:latin typeface="Arial"/>
              <a:ea typeface="+mn-ea"/>
              <a:cs typeface="+mn-cs"/>
              <a:sym typeface="Arial"/>
            </a:endParaRPr>
          </a:p>
        </p:txBody>
      </p:sp>
    </p:spTree>
    <p:extLst>
      <p:ext uri="{BB962C8B-B14F-4D97-AF65-F5344CB8AC3E}">
        <p14:creationId xmlns:p14="http://schemas.microsoft.com/office/powerpoint/2010/main" val="36270105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normAutofit/>
          </a:bodyPr>
          <a:lstStyle/>
          <a:p>
            <a:pPr algn="ctr"/>
            <a:r>
              <a:rPr lang="en-US" sz="4000">
                <a:solidFill>
                  <a:schemeClr val="bg1"/>
                </a:solidFill>
              </a:rPr>
              <a:t>Interact With Us!</a:t>
            </a:r>
          </a:p>
        </p:txBody>
      </p:sp>
      <p:grpSp>
        <p:nvGrpSpPr>
          <p:cNvPr id="3" name="Group 2">
            <a:extLst>
              <a:ext uri="{FF2B5EF4-FFF2-40B4-BE49-F238E27FC236}">
                <a16:creationId xmlns:a16="http://schemas.microsoft.com/office/drawing/2014/main" id="{481CA932-21F2-5044-BBBE-07902BE63947}"/>
              </a:ext>
            </a:extLst>
          </p:cNvPr>
          <p:cNvGrpSpPr/>
          <p:nvPr/>
        </p:nvGrpSpPr>
        <p:grpSpPr>
          <a:xfrm>
            <a:off x="4152900" y="2362200"/>
            <a:ext cx="3886200" cy="3100139"/>
            <a:chOff x="9163528" y="4876800"/>
            <a:chExt cx="2266472" cy="1780678"/>
          </a:xfrm>
        </p:grpSpPr>
        <p:pic>
          <p:nvPicPr>
            <p:cNvPr id="5" name="Picture 4">
              <a:extLst>
                <a:ext uri="{FF2B5EF4-FFF2-40B4-BE49-F238E27FC236}">
                  <a16:creationId xmlns:a16="http://schemas.microsoft.com/office/drawing/2014/main" id="{EDBD8EAB-716B-3E44-88BA-27A18D49A847}"/>
                </a:ext>
              </a:extLst>
            </p:cNvPr>
            <p:cNvPicPr>
              <a:picLocks noChangeAspect="1"/>
            </p:cNvPicPr>
            <p:nvPr/>
          </p:nvPicPr>
          <p:blipFill>
            <a:blip r:embed="rId3"/>
            <a:stretch>
              <a:fillRect/>
            </a:stretch>
          </p:blipFill>
          <p:spPr>
            <a:xfrm>
              <a:off x="9163528" y="5892176"/>
              <a:ext cx="2266472" cy="765302"/>
            </a:xfrm>
            <a:prstGeom prst="rect">
              <a:avLst/>
            </a:prstGeom>
          </p:spPr>
        </p:pic>
        <p:sp>
          <p:nvSpPr>
            <p:cNvPr id="6" name="Rectangular Callout 5">
              <a:extLst>
                <a:ext uri="{FF2B5EF4-FFF2-40B4-BE49-F238E27FC236}">
                  <a16:creationId xmlns:a16="http://schemas.microsoft.com/office/drawing/2014/main" id="{1328551F-DA84-4949-9B11-ADF9AA0B3BF6}"/>
                </a:ext>
              </a:extLst>
            </p:cNvPr>
            <p:cNvSpPr/>
            <p:nvPr/>
          </p:nvSpPr>
          <p:spPr>
            <a:xfrm>
              <a:off x="9829800" y="4876800"/>
              <a:ext cx="1389517" cy="721606"/>
            </a:xfrm>
            <a:prstGeom prst="wedgeRectCallout">
              <a:avLst>
                <a:gd name="adj1" fmla="val 35249"/>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Please use ‘Q&amp;A’ to ask a question</a:t>
              </a:r>
              <a:endParaRPr lang="en-US" sz="1400" b="1"/>
            </a:p>
          </p:txBody>
        </p:sp>
        <p:sp>
          <p:nvSpPr>
            <p:cNvPr id="7" name="&quot;No&quot; Symbol 6">
              <a:extLst>
                <a:ext uri="{FF2B5EF4-FFF2-40B4-BE49-F238E27FC236}">
                  <a16:creationId xmlns:a16="http://schemas.microsoft.com/office/drawing/2014/main" id="{4A59F3E9-1DF6-E947-9884-FBCFB8B4E58C}"/>
                </a:ext>
              </a:extLst>
            </p:cNvPr>
            <p:cNvSpPr/>
            <p:nvPr/>
          </p:nvSpPr>
          <p:spPr>
            <a:xfrm>
              <a:off x="9372600" y="5995935"/>
              <a:ext cx="557784" cy="557784"/>
            </a:xfrm>
            <a:prstGeom prst="noSmoking">
              <a:avLst/>
            </a:prstGeom>
            <a:solidFill>
              <a:srgbClr val="FF0000">
                <a:alpha val="4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208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63DF-7364-42B5-B8AA-2F0F0EFD5818}"/>
              </a:ext>
            </a:extLst>
          </p:cNvPr>
          <p:cNvSpPr>
            <a:spLocks noGrp="1"/>
          </p:cNvSpPr>
          <p:nvPr>
            <p:ph type="title"/>
          </p:nvPr>
        </p:nvSpPr>
        <p:spPr/>
        <p:txBody>
          <a:bodyPr/>
          <a:lstStyle/>
          <a:p>
            <a:r>
              <a:rPr lang="en-US" dirty="0"/>
              <a:t>Additional 22R1 Vault Training Features</a:t>
            </a:r>
          </a:p>
        </p:txBody>
      </p:sp>
      <p:graphicFrame>
        <p:nvGraphicFramePr>
          <p:cNvPr id="4" name="Table 4">
            <a:extLst>
              <a:ext uri="{FF2B5EF4-FFF2-40B4-BE49-F238E27FC236}">
                <a16:creationId xmlns:a16="http://schemas.microsoft.com/office/drawing/2014/main" id="{58469C2B-728D-4726-A5EB-1BC7AC241FD1}"/>
              </a:ext>
            </a:extLst>
          </p:cNvPr>
          <p:cNvGraphicFramePr>
            <a:graphicFrameLocks noGrp="1"/>
          </p:cNvGraphicFramePr>
          <p:nvPr>
            <p:extLst>
              <p:ext uri="{D42A27DB-BD31-4B8C-83A1-F6EECF244321}">
                <p14:modId xmlns:p14="http://schemas.microsoft.com/office/powerpoint/2010/main" val="2222031681"/>
              </p:ext>
            </p:extLst>
          </p:nvPr>
        </p:nvGraphicFramePr>
        <p:xfrm>
          <a:off x="464456" y="1316824"/>
          <a:ext cx="11180146" cy="4745648"/>
        </p:xfrm>
        <a:graphic>
          <a:graphicData uri="http://schemas.openxmlformats.org/drawingml/2006/table">
            <a:tbl>
              <a:tblPr firstRow="1" bandRow="1">
                <a:tableStyleId>{5C22544A-7EE6-4342-B048-85BDC9FD1C3A}</a:tableStyleId>
              </a:tblPr>
              <a:tblGrid>
                <a:gridCol w="2661299">
                  <a:extLst>
                    <a:ext uri="{9D8B030D-6E8A-4147-A177-3AD203B41FA5}">
                      <a16:colId xmlns:a16="http://schemas.microsoft.com/office/drawing/2014/main" val="1052328852"/>
                    </a:ext>
                  </a:extLst>
                </a:gridCol>
                <a:gridCol w="2985796">
                  <a:extLst>
                    <a:ext uri="{9D8B030D-6E8A-4147-A177-3AD203B41FA5}">
                      <a16:colId xmlns:a16="http://schemas.microsoft.com/office/drawing/2014/main" val="4117439940"/>
                    </a:ext>
                  </a:extLst>
                </a:gridCol>
                <a:gridCol w="2971781">
                  <a:extLst>
                    <a:ext uri="{9D8B030D-6E8A-4147-A177-3AD203B41FA5}">
                      <a16:colId xmlns:a16="http://schemas.microsoft.com/office/drawing/2014/main" val="627811229"/>
                    </a:ext>
                  </a:extLst>
                </a:gridCol>
                <a:gridCol w="2561270">
                  <a:extLst>
                    <a:ext uri="{9D8B030D-6E8A-4147-A177-3AD203B41FA5}">
                      <a16:colId xmlns:a16="http://schemas.microsoft.com/office/drawing/2014/main" val="2682995344"/>
                    </a:ext>
                  </a:extLst>
                </a:gridCol>
              </a:tblGrid>
              <a:tr h="480488">
                <a:tc>
                  <a:txBody>
                    <a:bodyPr/>
                    <a:lstStyle/>
                    <a:p>
                      <a:r>
                        <a:rPr lang="en-US" sz="1200" b="1" dirty="0"/>
                        <a:t>Process &amp; Performance</a:t>
                      </a:r>
                    </a:p>
                  </a:txBody>
                  <a:tcPr/>
                </a:tc>
                <a:tc>
                  <a:txBody>
                    <a:bodyPr/>
                    <a:lstStyle/>
                    <a:p>
                      <a:r>
                        <a:rPr lang="en-US" sz="1200" b="1" dirty="0"/>
                        <a:t>Training Admin Usability</a:t>
                      </a:r>
                    </a:p>
                  </a:txBody>
                  <a:tcPr/>
                </a:tc>
                <a:tc>
                  <a:txBody>
                    <a:bodyPr/>
                    <a:lstStyle/>
                    <a:p>
                      <a:r>
                        <a:rPr lang="en-US" sz="1200" b="1" dirty="0"/>
                        <a:t>Configurable Features</a:t>
                      </a:r>
                    </a:p>
                  </a:txBody>
                  <a:tcPr/>
                </a:tc>
                <a:tc>
                  <a:txBody>
                    <a:bodyPr/>
                    <a:lstStyle/>
                    <a:p>
                      <a:r>
                        <a:rPr lang="en-US" sz="1200" b="1" dirty="0"/>
                        <a:t>System Admin Awareness</a:t>
                      </a:r>
                    </a:p>
                  </a:txBody>
                  <a:tcPr/>
                </a:tc>
                <a:extLst>
                  <a:ext uri="{0D108BD9-81ED-4DB2-BD59-A6C34878D82A}">
                    <a16:rowId xmlns:a16="http://schemas.microsoft.com/office/drawing/2014/main" val="866555804"/>
                  </a:ext>
                </a:extLst>
              </a:tr>
              <a:tr h="829337">
                <a:tc>
                  <a:txBody>
                    <a:bodyPr/>
                    <a:lstStyle/>
                    <a:p>
                      <a:r>
                        <a:rPr lang="en-US" sz="1200" b="0" i="0" dirty="0"/>
                        <a:t>Issue Training Assignment Entry Action Update (auto-on)</a:t>
                      </a:r>
                    </a:p>
                  </a:txBody>
                  <a:tcPr/>
                </a:tc>
                <a:tc>
                  <a:txBody>
                    <a:bodyPr/>
                    <a:lstStyle/>
                    <a:p>
                      <a:r>
                        <a:rPr lang="en-US" sz="1200" b="0" dirty="0"/>
                        <a:t>Email Participant Action Available for Training Assignment (auto-on)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dirty="0"/>
                        <a:t>Training Requirement Impact Assessment: Action to Re-Evaluate Record (configuration)</a:t>
                      </a:r>
                    </a:p>
                  </a:txBody>
                  <a:tcPr/>
                </a:tc>
                <a:tc>
                  <a:txBody>
                    <a:bodyPr/>
                    <a:lstStyle/>
                    <a:p>
                      <a:r>
                        <a:rPr lang="en-US" sz="1200" b="0" dirty="0"/>
                        <a:t>Updates to Cancel Training Assignments Job (auto-on)</a:t>
                      </a:r>
                    </a:p>
                  </a:txBody>
                  <a:tcPr/>
                </a:tc>
                <a:extLst>
                  <a:ext uri="{0D108BD9-81ED-4DB2-BD59-A6C34878D82A}">
                    <a16:rowId xmlns:a16="http://schemas.microsoft.com/office/drawing/2014/main" val="628344774"/>
                  </a:ext>
                </a:extLst>
              </a:tr>
              <a:tr h="829337">
                <a:tc>
                  <a:txBody>
                    <a:bodyPr/>
                    <a:lstStyle/>
                    <a:p>
                      <a:r>
                        <a:rPr lang="en-US" sz="1200" b="0" dirty="0"/>
                        <a:t>Training Jobs: New Jobs to Process Training Assignments (auto-on)</a:t>
                      </a:r>
                    </a:p>
                  </a:txBody>
                  <a:tcPr/>
                </a:tc>
                <a:tc>
                  <a:txBody>
                    <a:bodyPr/>
                    <a:lstStyle/>
                    <a:p>
                      <a:r>
                        <a:rPr lang="en-US" sz="1200" b="0" dirty="0"/>
                        <a:t>Direct Assignment: Hide Inactive or Ineligible Persons in the Learners Field (auto-on)</a:t>
                      </a:r>
                    </a:p>
                  </a:txBody>
                  <a:tcPr/>
                </a:tc>
                <a:tc>
                  <a:txBody>
                    <a:bodyPr/>
                    <a:lstStyle/>
                    <a:p>
                      <a:r>
                        <a:rPr lang="en-US" sz="1200" b="0" dirty="0"/>
                        <a:t>Training Requirement Impact Assessment (TRIA) for All Training Requirements (configuration)</a:t>
                      </a:r>
                    </a:p>
                  </a:txBody>
                  <a:tcPr/>
                </a:tc>
                <a:tc>
                  <a:txBody>
                    <a:bodyPr/>
                    <a:lstStyle/>
                    <a:p>
                      <a:r>
                        <a:rPr lang="en-US" sz="1200" b="0" dirty="0"/>
                        <a:t>HVO Migration Preparation: Field Configuration Limitations (auto-on)</a:t>
                      </a:r>
                    </a:p>
                  </a:txBody>
                  <a:tcPr/>
                </a:tc>
                <a:extLst>
                  <a:ext uri="{0D108BD9-81ED-4DB2-BD59-A6C34878D82A}">
                    <a16:rowId xmlns:a16="http://schemas.microsoft.com/office/drawing/2014/main" val="368008192"/>
                  </a:ext>
                </a:extLst>
              </a:tr>
              <a:tr h="829337">
                <a:tc>
                  <a:txBody>
                    <a:bodyPr/>
                    <a:lstStyle/>
                    <a:p>
                      <a:endParaRPr lang="en-US" sz="1200" b="0" dirty="0"/>
                    </a:p>
                  </a:txBody>
                  <a:tcPr/>
                </a:tc>
                <a:tc>
                  <a:txBody>
                    <a:bodyPr/>
                    <a:lstStyle/>
                    <a:p>
                      <a:r>
                        <a:rPr lang="en-US" sz="1200" b="0" dirty="0"/>
                        <a:t>Training Materials: Prevent Duplicate Documents (auto-on)</a:t>
                      </a:r>
                    </a:p>
                  </a:txBody>
                  <a:tcPr/>
                </a:tc>
                <a:tc>
                  <a:txBody>
                    <a:bodyPr/>
                    <a:lstStyle/>
                    <a:p>
                      <a:r>
                        <a:rPr lang="en-US" sz="1200" b="0" dirty="0"/>
                        <a:t>Training Requirement Impact Assessment: Optional Task Assignee (configuration)</a:t>
                      </a:r>
                    </a:p>
                  </a:txBody>
                  <a:tcPr/>
                </a:tc>
                <a:tc>
                  <a:txBody>
                    <a:bodyPr/>
                    <a:lstStyle/>
                    <a:p>
                      <a:r>
                        <a:rPr lang="en-US" sz="1200" b="0" dirty="0"/>
                        <a:t>Assignment Details Creation Allowed for Imported Records (auto-on)</a:t>
                      </a:r>
                    </a:p>
                  </a:txBody>
                  <a:tcPr/>
                </a:tc>
                <a:extLst>
                  <a:ext uri="{0D108BD9-81ED-4DB2-BD59-A6C34878D82A}">
                    <a16:rowId xmlns:a16="http://schemas.microsoft.com/office/drawing/2014/main" val="3713504638"/>
                  </a:ext>
                </a:extLst>
              </a:tr>
              <a:tr h="592383">
                <a:tc>
                  <a:txBody>
                    <a:bodyPr/>
                    <a:lstStyle/>
                    <a:p>
                      <a:endParaRPr lang="en-US" sz="1200" b="0" dirty="0"/>
                    </a:p>
                  </a:txBody>
                  <a:tcPr/>
                </a:tc>
                <a:tc>
                  <a:txBody>
                    <a:bodyPr/>
                    <a:lstStyle/>
                    <a:p>
                      <a:endParaRPr lang="en-US" sz="1200" b="0" dirty="0"/>
                    </a:p>
                  </a:txBody>
                  <a:tcPr/>
                </a:tc>
                <a:tc>
                  <a:txBody>
                    <a:bodyPr/>
                    <a:lstStyle/>
                    <a:p>
                      <a:endParaRPr lang="en-US" sz="1200" b="0" dirty="0"/>
                    </a:p>
                  </a:txBody>
                  <a:tcPr/>
                </a:tc>
                <a:tc>
                  <a:txBody>
                    <a:bodyPr/>
                    <a:lstStyle/>
                    <a:p>
                      <a:r>
                        <a:rPr lang="en-US" sz="1200" b="0" dirty="0"/>
                        <a:t>Learner Application Role Updates in Sharing Settings (auto-on)</a:t>
                      </a:r>
                    </a:p>
                  </a:txBody>
                  <a:tcPr/>
                </a:tc>
                <a:extLst>
                  <a:ext uri="{0D108BD9-81ED-4DB2-BD59-A6C34878D82A}">
                    <a16:rowId xmlns:a16="http://schemas.microsoft.com/office/drawing/2014/main" val="924649272"/>
                  </a:ext>
                </a:extLst>
              </a:tr>
              <a:tr h="592383">
                <a:tc>
                  <a:txBody>
                    <a:bodyPr/>
                    <a:lstStyle/>
                    <a:p>
                      <a:endParaRPr lang="en-US" sz="1200" b="0" dirty="0"/>
                    </a:p>
                  </a:txBody>
                  <a:tcPr/>
                </a:tc>
                <a:tc>
                  <a:txBody>
                    <a:bodyPr/>
                    <a:lstStyle/>
                    <a:p>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dirty="0"/>
                        <a:t>Prevent Duplicate Assignment Detail Records (auto-on)</a:t>
                      </a:r>
                    </a:p>
                  </a:txBody>
                  <a:tcPr/>
                </a:tc>
                <a:extLst>
                  <a:ext uri="{0D108BD9-81ED-4DB2-BD59-A6C34878D82A}">
                    <a16:rowId xmlns:a16="http://schemas.microsoft.com/office/drawing/2014/main" val="2248430710"/>
                  </a:ext>
                </a:extLst>
              </a:tr>
              <a:tr h="592383">
                <a:tc>
                  <a:txBody>
                    <a:bodyPr/>
                    <a:lstStyle/>
                    <a:p>
                      <a:endParaRPr lang="en-US" sz="1200" b="0" dirty="0"/>
                    </a:p>
                  </a:txBody>
                  <a:tcPr/>
                </a:tc>
                <a:tc>
                  <a:txBody>
                    <a:bodyPr/>
                    <a:lstStyle/>
                    <a:p>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0" i="0" u="none" strike="noStrike" cap="none" dirty="0">
                        <a:solidFill>
                          <a:schemeClr val="dk1"/>
                        </a:solidFill>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noProof="0" dirty="0">
                          <a:solidFill>
                            <a:schemeClr val="dk1"/>
                          </a:solidFill>
                          <a:latin typeface="+mn-lt"/>
                          <a:ea typeface="+mn-ea"/>
                          <a:cs typeface="+mn-cs"/>
                          <a:sym typeface="Arial"/>
                        </a:rPr>
                        <a:t>China Link E-Learning Support</a:t>
                      </a:r>
                    </a:p>
                  </a:txBody>
                  <a:tcPr/>
                </a:tc>
                <a:extLst>
                  <a:ext uri="{0D108BD9-81ED-4DB2-BD59-A6C34878D82A}">
                    <a16:rowId xmlns:a16="http://schemas.microsoft.com/office/drawing/2014/main" val="2209892293"/>
                  </a:ext>
                </a:extLst>
              </a:tr>
            </a:tbl>
          </a:graphicData>
        </a:graphic>
      </p:graphicFrame>
    </p:spTree>
    <p:extLst>
      <p:ext uri="{BB962C8B-B14F-4D97-AF65-F5344CB8AC3E}">
        <p14:creationId xmlns:p14="http://schemas.microsoft.com/office/powerpoint/2010/main" val="179135316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565496" y="382032"/>
            <a:ext cx="5353902" cy="61862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0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000" kern="0" dirty="0">
                <a:solidFill>
                  <a:srgbClr val="4A4B4E"/>
                </a:solidFill>
                <a:latin typeface="Calibri"/>
                <a:ea typeface="Calibri"/>
                <a:cs typeface="Calibri"/>
                <a:sym typeface="Calibri"/>
              </a:rPr>
              <a:t>An </a:t>
            </a:r>
            <a:r>
              <a:rPr lang="en-GB" sz="2000" i="1" kern="0" dirty="0">
                <a:solidFill>
                  <a:srgbClr val="4A4B4E"/>
                </a:solidFill>
                <a:latin typeface="Calibri"/>
                <a:ea typeface="Calibri"/>
                <a:cs typeface="Calibri"/>
                <a:sym typeface="Calibri"/>
              </a:rPr>
              <a:t>Issue Training Assignment</a:t>
            </a:r>
            <a:r>
              <a:rPr lang="en-GB" sz="2000" kern="0" dirty="0">
                <a:solidFill>
                  <a:srgbClr val="4A4B4E"/>
                </a:solidFill>
                <a:latin typeface="Calibri"/>
                <a:ea typeface="Calibri"/>
                <a:cs typeface="Calibri"/>
                <a:sym typeface="Calibri"/>
              </a:rPr>
              <a:t> Entry Action is used when a document reaches the Issued status to automatically assign training tasks for the new document version </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000" kern="0" dirty="0">
                <a:solidFill>
                  <a:srgbClr val="4A4B4E"/>
                </a:solidFill>
                <a:latin typeface="Calibri"/>
                <a:ea typeface="Calibri"/>
                <a:cs typeface="Calibri"/>
                <a:sym typeface="Calibri"/>
              </a:rPr>
              <a:t>When the Entry Action is executed, Vault checks if the document’s </a:t>
            </a:r>
            <a:r>
              <a:rPr lang="en-GB" sz="2000" i="1" kern="0" dirty="0">
                <a:solidFill>
                  <a:srgbClr val="4A4B4E"/>
                </a:solidFill>
                <a:latin typeface="Calibri"/>
                <a:ea typeface="Calibri"/>
                <a:cs typeface="Calibri"/>
                <a:sym typeface="Calibri"/>
              </a:rPr>
              <a:t>Training Requirement</a:t>
            </a:r>
            <a:r>
              <a:rPr lang="en-GB" sz="2000" kern="0" dirty="0">
                <a:solidFill>
                  <a:srgbClr val="4A4B4E"/>
                </a:solidFill>
                <a:latin typeface="Calibri"/>
                <a:ea typeface="Calibri"/>
                <a:cs typeface="Calibri"/>
                <a:sym typeface="Calibri"/>
              </a:rPr>
              <a:t> has a Training Requirement Impact Assessment (TRIA) record</a:t>
            </a:r>
          </a:p>
          <a:p>
            <a:pPr marL="228600" marR="0" lvl="7"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000" kern="0" dirty="0">
                <a:solidFill>
                  <a:srgbClr val="4A4B4E"/>
                </a:solidFill>
                <a:latin typeface="Calibri"/>
                <a:ea typeface="Calibri"/>
                <a:cs typeface="Calibri"/>
                <a:sym typeface="Calibri"/>
              </a:rPr>
              <a:t>If an open Training Requirement Impact Assessment (TRIA) record </a:t>
            </a:r>
            <a:r>
              <a:rPr lang="en-GB" sz="2000" kern="0">
                <a:solidFill>
                  <a:srgbClr val="4A4B4E"/>
                </a:solidFill>
                <a:latin typeface="Calibri"/>
                <a:ea typeface="Calibri"/>
                <a:cs typeface="Calibri"/>
                <a:sym typeface="Calibri"/>
              </a:rPr>
              <a:t>is not found</a:t>
            </a:r>
            <a:r>
              <a:rPr lang="en-GB" sz="2000" kern="0" dirty="0">
                <a:solidFill>
                  <a:srgbClr val="4A4B4E"/>
                </a:solidFill>
                <a:latin typeface="Calibri"/>
                <a:ea typeface="Calibri"/>
                <a:cs typeface="Calibri"/>
                <a:sym typeface="Calibri"/>
              </a:rPr>
              <a:t>, the </a:t>
            </a:r>
            <a:r>
              <a:rPr lang="en-GB" sz="2000" i="1" kern="0" dirty="0">
                <a:solidFill>
                  <a:srgbClr val="4A4B4E"/>
                </a:solidFill>
                <a:latin typeface="Calibri"/>
                <a:ea typeface="Calibri"/>
                <a:cs typeface="Calibri"/>
                <a:sym typeface="Calibri"/>
              </a:rPr>
              <a:t>Issue Training Assignment</a:t>
            </a:r>
            <a:r>
              <a:rPr lang="en-GB" sz="2000" kern="0" dirty="0">
                <a:solidFill>
                  <a:srgbClr val="4A4B4E"/>
                </a:solidFill>
                <a:latin typeface="Calibri"/>
                <a:ea typeface="Calibri"/>
                <a:cs typeface="Calibri"/>
                <a:sym typeface="Calibri"/>
              </a:rPr>
              <a:t> Entry Action will now automatically update the document version on the Training Requirement</a:t>
            </a:r>
          </a:p>
          <a:p>
            <a:pPr marL="0" marR="0" lvl="7" algn="l" defTabSz="914400" rtl="0" eaLnBrk="1" fontAlgn="auto" latinLnBrk="0" hangingPunct="1">
              <a:lnSpc>
                <a:spcPct val="80000"/>
              </a:lnSpc>
              <a:buClr>
                <a:srgbClr val="FF9E16"/>
              </a:buClr>
              <a:buSzPts val="2400"/>
              <a:tabLst/>
              <a:defRPr/>
            </a:pPr>
            <a:endParaRPr kumimoji="0" lang="en-GB" sz="2000" b="0"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600"/>
              </a:spcBef>
              <a:spcAft>
                <a:spcPts val="600"/>
              </a:spcAft>
              <a:buClr>
                <a:srgbClr val="FF9E16"/>
              </a:buClr>
              <a:buSzPts val="2400"/>
              <a:buFont typeface="Arial"/>
              <a:buNone/>
              <a:tabLst/>
              <a:defRPr/>
            </a:pPr>
            <a:r>
              <a:rPr kumimoji="0" lang="en-GB" sz="20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600"/>
              </a:spcBef>
              <a:spcAft>
                <a:spcPts val="600"/>
              </a:spcAft>
              <a:buClr>
                <a:srgbClr val="FF9E16"/>
              </a:buClr>
              <a:buSzPts val="2400"/>
              <a:buFont typeface="Arial"/>
              <a:buChar char="•"/>
              <a:tabLst/>
              <a:defRPr/>
            </a:pPr>
            <a:r>
              <a:rPr lang="en-GB" sz="2000" kern="0" dirty="0">
                <a:solidFill>
                  <a:srgbClr val="4A4B4E"/>
                </a:solidFill>
                <a:latin typeface="Calibri"/>
                <a:ea typeface="Arial"/>
                <a:cs typeface="Calibri"/>
                <a:sym typeface="Arial"/>
              </a:rPr>
              <a:t>Vault should automatically update a Training Requirement’s document version when a new version becomes available for training and the Training Requirement does not have a TRIA record</a:t>
            </a:r>
          </a:p>
        </p:txBody>
      </p:sp>
      <p:sp>
        <p:nvSpPr>
          <p:cNvPr id="9" name="TextBox 8">
            <a:extLst>
              <a:ext uri="{FF2B5EF4-FFF2-40B4-BE49-F238E27FC236}">
                <a16:creationId xmlns:a16="http://schemas.microsoft.com/office/drawing/2014/main" id="{B53E74C6-106F-4C44-ADAE-F7857A4864A1}"/>
              </a:ext>
            </a:extLst>
          </p:cNvPr>
          <p:cNvSpPr txBox="1"/>
          <p:nvPr/>
        </p:nvSpPr>
        <p:spPr>
          <a:xfrm>
            <a:off x="124957" y="230422"/>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Issue Training Assignment Entry Action Update</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09D542B5-AD44-4B0D-86B4-36037E287B6D}"/>
              </a:ext>
            </a:extLst>
          </p:cNvPr>
          <p:cNvPicPr>
            <a:picLocks noChangeAspect="1"/>
          </p:cNvPicPr>
          <p:nvPr/>
        </p:nvPicPr>
        <p:blipFill>
          <a:blip r:embed="rId4"/>
          <a:stretch>
            <a:fillRect/>
          </a:stretch>
        </p:blipFill>
        <p:spPr>
          <a:xfrm>
            <a:off x="272602" y="2221124"/>
            <a:ext cx="5583538" cy="2415752"/>
          </a:xfrm>
          <a:prstGeom prst="rect">
            <a:avLst/>
          </a:prstGeom>
        </p:spPr>
      </p:pic>
    </p:spTree>
    <p:extLst>
      <p:ext uri="{BB962C8B-B14F-4D97-AF65-F5344CB8AC3E}">
        <p14:creationId xmlns:p14="http://schemas.microsoft.com/office/powerpoint/2010/main" val="271559979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1360" y="871397"/>
            <a:ext cx="5588284" cy="511520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indent="-228600" fontAlgn="base">
              <a:lnSpc>
                <a:spcPct val="80000"/>
              </a:lnSpc>
              <a:buClr>
                <a:srgbClr val="FF9E16"/>
              </a:buClr>
              <a:buSzPts val="2400"/>
              <a:buFont typeface="Arial"/>
              <a:buChar char="•"/>
              <a:defRPr/>
            </a:pPr>
            <a:r>
              <a:rPr lang="en-GB" sz="2400" kern="0" dirty="0">
                <a:solidFill>
                  <a:srgbClr val="4A4B4E"/>
                </a:solidFill>
                <a:latin typeface="Calibri"/>
                <a:cs typeface="Calibri"/>
              </a:rPr>
              <a:t>This feature improves Vault’s performance updating </a:t>
            </a:r>
            <a:r>
              <a:rPr lang="en-GB" sz="2400" i="1" kern="0" dirty="0">
                <a:solidFill>
                  <a:srgbClr val="4A4B4E"/>
                </a:solidFill>
                <a:latin typeface="Calibri"/>
                <a:cs typeface="Calibri"/>
              </a:rPr>
              <a:t>Training Assignments</a:t>
            </a:r>
          </a:p>
          <a:p>
            <a:pPr marL="228600" indent="-228600" fontAlgn="base">
              <a:lnSpc>
                <a:spcPct val="80000"/>
              </a:lnSpc>
              <a:buClr>
                <a:srgbClr val="FF9E16"/>
              </a:buClr>
              <a:buSzPts val="2400"/>
              <a:buFont typeface="Arial"/>
              <a:buChar char="•"/>
              <a:defRPr/>
            </a:pPr>
            <a:r>
              <a:rPr lang="en-GB" sz="2400" kern="0" dirty="0">
                <a:solidFill>
                  <a:srgbClr val="4A4B4E"/>
                </a:solidFill>
                <a:latin typeface="Calibri"/>
                <a:cs typeface="Calibri"/>
              </a:rPr>
              <a:t>The </a:t>
            </a:r>
            <a:r>
              <a:rPr lang="en-GB" sz="2400" i="1" kern="0" dirty="0">
                <a:solidFill>
                  <a:srgbClr val="4A4B4E"/>
                </a:solidFill>
                <a:latin typeface="Calibri"/>
                <a:cs typeface="Calibri"/>
              </a:rPr>
              <a:t>Update Training Assignment</a:t>
            </a:r>
            <a:r>
              <a:rPr lang="en-GB" sz="2400" kern="0" dirty="0">
                <a:solidFill>
                  <a:srgbClr val="4A4B4E"/>
                </a:solidFill>
                <a:latin typeface="Calibri"/>
                <a:cs typeface="Calibri"/>
              </a:rPr>
              <a:t> job has two new “child” jobs to manage:</a:t>
            </a:r>
          </a:p>
          <a:p>
            <a:pPr marL="685800" lvl="1" indent="-228600" fontAlgn="base">
              <a:lnSpc>
                <a:spcPct val="80000"/>
              </a:lnSpc>
              <a:buClr>
                <a:srgbClr val="FF9E16"/>
              </a:buClr>
              <a:buSzPts val="2400"/>
              <a:buFont typeface="Arial"/>
              <a:buChar char="•"/>
              <a:defRPr/>
            </a:pPr>
            <a:r>
              <a:rPr lang="en-GB" sz="2400" i="1" kern="0" dirty="0">
                <a:solidFill>
                  <a:srgbClr val="4A4B4E"/>
                </a:solidFill>
                <a:latin typeface="Calibri"/>
                <a:cs typeface="Calibri"/>
              </a:rPr>
              <a:t>Training Assignment</a:t>
            </a:r>
            <a:r>
              <a:rPr lang="en-GB" sz="2400" kern="0" dirty="0">
                <a:solidFill>
                  <a:srgbClr val="4A4B4E"/>
                </a:solidFill>
                <a:latin typeface="Calibri"/>
                <a:cs typeface="Calibri"/>
              </a:rPr>
              <a:t> state changes</a:t>
            </a:r>
          </a:p>
          <a:p>
            <a:pPr marL="685800" lvl="1" indent="-228600" fontAlgn="base">
              <a:lnSpc>
                <a:spcPct val="80000"/>
              </a:lnSpc>
              <a:buClr>
                <a:srgbClr val="FF9E16"/>
              </a:buClr>
              <a:buSzPts val="2400"/>
              <a:buFont typeface="Arial"/>
              <a:buChar char="•"/>
              <a:defRPr/>
            </a:pPr>
            <a:r>
              <a:rPr lang="en-GB" sz="2400" kern="0" dirty="0">
                <a:solidFill>
                  <a:srgbClr val="4A4B4E"/>
                </a:solidFill>
                <a:latin typeface="Calibri"/>
                <a:cs typeface="Calibri"/>
              </a:rPr>
              <a:t>Cancelling </a:t>
            </a:r>
            <a:r>
              <a:rPr lang="en-GB" sz="2400" i="1" kern="0" dirty="0">
                <a:solidFill>
                  <a:srgbClr val="4A4B4E"/>
                </a:solidFill>
                <a:latin typeface="Calibri"/>
                <a:cs typeface="Calibri"/>
              </a:rPr>
              <a:t>Training Assignments</a:t>
            </a:r>
            <a:r>
              <a:rPr lang="en-GB" sz="2400" kern="0" dirty="0">
                <a:solidFill>
                  <a:srgbClr val="4A4B4E"/>
                </a:solidFill>
                <a:latin typeface="Calibri"/>
                <a:cs typeface="Calibri"/>
              </a:rPr>
              <a:t> for Ineligible Persons</a:t>
            </a:r>
          </a:p>
          <a:p>
            <a:pPr marL="0" marR="0" lvl="7" algn="l" defTabSz="914400" rtl="0" eaLnBrk="1" fontAlgn="auto" latinLnBrk="0" hangingPunct="1">
              <a:lnSpc>
                <a:spcPct val="80000"/>
              </a:lnSpc>
              <a:spcBef>
                <a:spcPts val="0"/>
              </a:spcBef>
              <a:spcAft>
                <a:spcPts val="0"/>
              </a:spcAft>
              <a:buClr>
                <a:srgbClr val="FF9E16"/>
              </a:buClr>
              <a:buSzPts val="2400"/>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indent="-228600" fontAlgn="base">
              <a:lnSpc>
                <a:spcPct val="80000"/>
              </a:lnSpc>
              <a:buClr>
                <a:srgbClr val="FF9E16"/>
              </a:buClr>
              <a:buSzPts val="2400"/>
              <a:buFont typeface="Arial"/>
              <a:buChar char="•"/>
              <a:defRPr/>
            </a:pPr>
            <a:r>
              <a:rPr lang="en-GB" sz="2400" kern="0" dirty="0">
                <a:solidFill>
                  <a:srgbClr val="4A4B4E"/>
                </a:solidFill>
                <a:latin typeface="Calibri"/>
                <a:cs typeface="Calibri"/>
              </a:rPr>
              <a:t>Ensure </a:t>
            </a:r>
            <a:r>
              <a:rPr lang="en-GB" sz="2400" i="1" kern="0" dirty="0">
                <a:solidFill>
                  <a:srgbClr val="4A4B4E"/>
                </a:solidFill>
                <a:latin typeface="Calibri"/>
                <a:cs typeface="Calibri"/>
              </a:rPr>
              <a:t>Training Assignments</a:t>
            </a:r>
            <a:r>
              <a:rPr lang="en-GB" sz="2400" kern="0" dirty="0">
                <a:solidFill>
                  <a:srgbClr val="4A4B4E"/>
                </a:solidFill>
                <a:latin typeface="Calibri"/>
                <a:cs typeface="Calibri"/>
              </a:rPr>
              <a:t> are performed quickly, even as an organization grows</a:t>
            </a:r>
          </a:p>
          <a:p>
            <a:pPr marL="228600" indent="-228600" fontAlgn="base">
              <a:lnSpc>
                <a:spcPct val="80000"/>
              </a:lnSpc>
              <a:buClr>
                <a:srgbClr val="FF9E16"/>
              </a:buClr>
              <a:buSzPts val="2400"/>
              <a:buFont typeface="Arial"/>
              <a:buChar char="•"/>
              <a:defRPr/>
            </a:pPr>
            <a:r>
              <a:rPr lang="en-GB" sz="2400" kern="0" dirty="0">
                <a:solidFill>
                  <a:srgbClr val="4A4B4E"/>
                </a:solidFill>
                <a:latin typeface="Calibri"/>
                <a:cs typeface="Calibri"/>
              </a:rPr>
              <a:t>Make Learners and Training Admins aware of </a:t>
            </a:r>
            <a:r>
              <a:rPr lang="en-GB" sz="2400" i="1" kern="0" dirty="0">
                <a:solidFill>
                  <a:srgbClr val="4A4B4E"/>
                </a:solidFill>
                <a:latin typeface="Calibri"/>
                <a:cs typeface="Calibri"/>
              </a:rPr>
              <a:t>Training Assignments</a:t>
            </a:r>
            <a:r>
              <a:rPr lang="en-GB" sz="2400" kern="0" dirty="0">
                <a:solidFill>
                  <a:srgbClr val="4A4B4E"/>
                </a:solidFill>
                <a:latin typeface="Calibri"/>
                <a:cs typeface="Calibri"/>
              </a:rPr>
              <a:t> that were not processed correctly</a:t>
            </a: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lvl="0" algn="ctr">
              <a:lnSpc>
                <a:spcPct val="80000"/>
              </a:lnSpc>
              <a:spcBef>
                <a:spcPts val="1200"/>
              </a:spcBef>
              <a:buClr>
                <a:srgbClr val="E7E6E6"/>
              </a:buClr>
              <a:defRPr/>
            </a:pPr>
            <a:r>
              <a:rPr lang="en-GB" sz="3600" kern="0" dirty="0">
                <a:solidFill>
                  <a:srgbClr val="FFFFFF"/>
                </a:solidFill>
                <a:latin typeface="Calibri" panose="020F0502020204030204" pitchFamily="34" charset="0"/>
                <a:cs typeface="Calibri" panose="020F0502020204030204" pitchFamily="34" charset="0"/>
              </a:rPr>
              <a:t>Training Jobs: New Jobs to Process Training Assignments</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descr="Graphical user interface&#10;&#10;Description automatically generated with medium confidence">
            <a:extLst>
              <a:ext uri="{FF2B5EF4-FFF2-40B4-BE49-F238E27FC236}">
                <a16:creationId xmlns:a16="http://schemas.microsoft.com/office/drawing/2014/main" id="{0A5CE2E7-7366-684E-8F3F-221FE90D0669}"/>
              </a:ext>
            </a:extLst>
          </p:cNvPr>
          <p:cNvPicPr>
            <a:picLocks noChangeAspect="1"/>
          </p:cNvPicPr>
          <p:nvPr/>
        </p:nvPicPr>
        <p:blipFill rotWithShape="1">
          <a:blip r:embed="rId4"/>
          <a:srcRect t="10377"/>
          <a:stretch/>
        </p:blipFill>
        <p:spPr>
          <a:xfrm>
            <a:off x="591091" y="4821895"/>
            <a:ext cx="4901117" cy="1260539"/>
          </a:xfrm>
          <a:prstGeom prst="rect">
            <a:avLst/>
          </a:prstGeom>
          <a:ln>
            <a:solidFill>
              <a:schemeClr val="bg1">
                <a:lumMod val="75000"/>
              </a:schemeClr>
            </a:solidFill>
          </a:ln>
        </p:spPr>
      </p:pic>
      <p:grpSp>
        <p:nvGrpSpPr>
          <p:cNvPr id="2" name="Group 1">
            <a:extLst>
              <a:ext uri="{FF2B5EF4-FFF2-40B4-BE49-F238E27FC236}">
                <a16:creationId xmlns:a16="http://schemas.microsoft.com/office/drawing/2014/main" id="{E6157EB7-6137-4453-AA5D-C4863F5FAAFF}"/>
              </a:ext>
            </a:extLst>
          </p:cNvPr>
          <p:cNvGrpSpPr/>
          <p:nvPr/>
        </p:nvGrpSpPr>
        <p:grpSpPr>
          <a:xfrm>
            <a:off x="381074" y="1405835"/>
            <a:ext cx="5321149" cy="2364740"/>
            <a:chOff x="274643" y="1374140"/>
            <a:chExt cx="5321149" cy="2364740"/>
          </a:xfrm>
        </p:grpSpPr>
        <p:pic>
          <p:nvPicPr>
            <p:cNvPr id="11" name="Picture 10" descr="Graphical user interface, table&#10;&#10;Description automatically generated">
              <a:extLst>
                <a:ext uri="{FF2B5EF4-FFF2-40B4-BE49-F238E27FC236}">
                  <a16:creationId xmlns:a16="http://schemas.microsoft.com/office/drawing/2014/main" id="{54DF59D2-1722-4678-8275-A5EF9571BA3D}"/>
                </a:ext>
              </a:extLst>
            </p:cNvPr>
            <p:cNvPicPr>
              <a:picLocks noChangeAspect="1"/>
            </p:cNvPicPr>
            <p:nvPr/>
          </p:nvPicPr>
          <p:blipFill rotWithShape="1">
            <a:blip r:embed="rId5"/>
            <a:srcRect t="5468" r="31460" b="29190"/>
            <a:stretch/>
          </p:blipFill>
          <p:spPr>
            <a:xfrm>
              <a:off x="274643" y="1374140"/>
              <a:ext cx="4980490" cy="2364740"/>
            </a:xfrm>
            <a:prstGeom prst="rect">
              <a:avLst/>
            </a:prstGeom>
            <a:ln>
              <a:noFill/>
            </a:ln>
          </p:spPr>
        </p:pic>
        <p:pic>
          <p:nvPicPr>
            <p:cNvPr id="12" name="Picture 11" descr="Graphical user interface, table&#10;&#10;Description automatically generated">
              <a:extLst>
                <a:ext uri="{FF2B5EF4-FFF2-40B4-BE49-F238E27FC236}">
                  <a16:creationId xmlns:a16="http://schemas.microsoft.com/office/drawing/2014/main" id="{7CF83FC4-17C0-45C6-A3A6-F585C350BB07}"/>
                </a:ext>
              </a:extLst>
            </p:cNvPr>
            <p:cNvPicPr>
              <a:picLocks noChangeAspect="1"/>
            </p:cNvPicPr>
            <p:nvPr/>
          </p:nvPicPr>
          <p:blipFill rotWithShape="1">
            <a:blip r:embed="rId5"/>
            <a:srcRect l="95172" t="5468" b="29190"/>
            <a:stretch/>
          </p:blipFill>
          <p:spPr>
            <a:xfrm>
              <a:off x="5244973" y="1374140"/>
              <a:ext cx="350819" cy="2364740"/>
            </a:xfrm>
            <a:prstGeom prst="rect">
              <a:avLst/>
            </a:prstGeom>
            <a:ln>
              <a:noFill/>
            </a:ln>
          </p:spPr>
        </p:pic>
      </p:grpSp>
      <p:sp>
        <p:nvSpPr>
          <p:cNvPr id="13" name="Rounded Rectangular Callout 14">
            <a:extLst>
              <a:ext uri="{FF2B5EF4-FFF2-40B4-BE49-F238E27FC236}">
                <a16:creationId xmlns:a16="http://schemas.microsoft.com/office/drawing/2014/main" id="{DCA08A3C-08E0-41D1-A8CE-3F0CFBEED1A2}"/>
              </a:ext>
            </a:extLst>
          </p:cNvPr>
          <p:cNvSpPr/>
          <p:nvPr/>
        </p:nvSpPr>
        <p:spPr>
          <a:xfrm>
            <a:off x="488863" y="3906281"/>
            <a:ext cx="5105571" cy="661542"/>
          </a:xfrm>
          <a:prstGeom prst="wedgeRoundRectCallout">
            <a:avLst>
              <a:gd name="adj1" fmla="val -23883"/>
              <a:gd name="adj2" fmla="val -78660"/>
              <a:gd name="adj3" fmla="val 16667"/>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System Admins view the status of "child” training jobs in </a:t>
            </a:r>
            <a:r>
              <a:rPr lang="en-GB" sz="1600" b="1" dirty="0"/>
              <a:t>Configuration &gt; Training job status</a:t>
            </a:r>
          </a:p>
        </p:txBody>
      </p:sp>
      <p:sp>
        <p:nvSpPr>
          <p:cNvPr id="14" name="Rounded Rectangular Callout 25">
            <a:extLst>
              <a:ext uri="{FF2B5EF4-FFF2-40B4-BE49-F238E27FC236}">
                <a16:creationId xmlns:a16="http://schemas.microsoft.com/office/drawing/2014/main" id="{DED2462D-A4D8-4E15-8714-BA6D55B6310F}"/>
              </a:ext>
            </a:extLst>
          </p:cNvPr>
          <p:cNvSpPr/>
          <p:nvPr/>
        </p:nvSpPr>
        <p:spPr>
          <a:xfrm>
            <a:off x="1007213" y="5944638"/>
            <a:ext cx="3917091" cy="661542"/>
          </a:xfrm>
          <a:prstGeom prst="wedgeRoundRectCallout">
            <a:avLst>
              <a:gd name="adj1" fmla="val 17429"/>
              <a:gd name="adj2" fmla="val -126977"/>
              <a:gd name="adj3" fmla="val 16667"/>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Vault alerts Learners if Training Assignments are not assigned properly</a:t>
            </a:r>
          </a:p>
        </p:txBody>
      </p:sp>
    </p:spTree>
    <p:extLst>
      <p:ext uri="{BB962C8B-B14F-4D97-AF65-F5344CB8AC3E}">
        <p14:creationId xmlns:p14="http://schemas.microsoft.com/office/powerpoint/2010/main" val="10424489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989139"/>
            <a:ext cx="5353902" cy="27514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Training Admins </a:t>
            </a:r>
            <a:r>
              <a:rPr lang="en-GB" sz="2400" kern="0">
                <a:solidFill>
                  <a:srgbClr val="4A4B4E"/>
                </a:solidFill>
                <a:latin typeface="Calibri"/>
                <a:ea typeface="Calibri"/>
                <a:cs typeface="Calibri"/>
                <a:sym typeface="Calibri"/>
              </a:rPr>
              <a:t>can navigate </a:t>
            </a:r>
            <a:r>
              <a:rPr lang="en-GB" sz="2400" kern="0" dirty="0">
                <a:solidFill>
                  <a:srgbClr val="4A4B4E"/>
                </a:solidFill>
                <a:latin typeface="Calibri"/>
                <a:ea typeface="Calibri"/>
                <a:cs typeface="Calibri"/>
                <a:sym typeface="Calibri"/>
              </a:rPr>
              <a:t>to an active </a:t>
            </a:r>
            <a:r>
              <a:rPr lang="en-GB" sz="2400" i="1" kern="0" dirty="0">
                <a:solidFill>
                  <a:srgbClr val="4A4B4E"/>
                </a:solidFill>
                <a:latin typeface="Calibri"/>
                <a:ea typeface="Calibri"/>
                <a:cs typeface="Calibri"/>
                <a:sym typeface="Calibri"/>
              </a:rPr>
              <a:t>Training Assignment</a:t>
            </a:r>
            <a:r>
              <a:rPr lang="en-GB" sz="2400" kern="0" dirty="0">
                <a:solidFill>
                  <a:srgbClr val="4A4B4E"/>
                </a:solidFill>
                <a:latin typeface="Calibri"/>
                <a:ea typeface="Calibri"/>
                <a:cs typeface="Calibri"/>
                <a:sym typeface="Calibri"/>
              </a:rPr>
              <a:t> and send a message to the Learner</a:t>
            </a:r>
          </a:p>
          <a:p>
            <a:pPr marL="0" marR="0" lvl="7" algn="l" defTabSz="914400" rtl="0" eaLnBrk="1" fontAlgn="auto" latinLnBrk="0" hangingPunct="1">
              <a:lnSpc>
                <a:spcPct val="80000"/>
              </a:lnSpc>
              <a:spcBef>
                <a:spcPts val="0"/>
              </a:spcBef>
              <a:spcAft>
                <a:spcPts val="0"/>
              </a:spcAft>
              <a:buClr>
                <a:srgbClr val="FF9E16"/>
              </a:buClr>
              <a:buSzPts val="2400"/>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Arial"/>
                <a:cs typeface="Calibri"/>
                <a:sym typeface="Arial"/>
              </a:rPr>
              <a:t>Allow a Training Admin to remind a Learner to complete an assigned training task</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302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Email Participant Action Available for Training Assignment </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27CEDFA0-5618-4678-9405-CC110B64177F}"/>
              </a:ext>
            </a:extLst>
          </p:cNvPr>
          <p:cNvPicPr>
            <a:picLocks noChangeAspect="1"/>
          </p:cNvPicPr>
          <p:nvPr/>
        </p:nvPicPr>
        <p:blipFill>
          <a:blip r:embed="rId4"/>
          <a:stretch>
            <a:fillRect/>
          </a:stretch>
        </p:blipFill>
        <p:spPr>
          <a:xfrm>
            <a:off x="287832" y="1863963"/>
            <a:ext cx="5497099" cy="1841775"/>
          </a:xfrm>
          <a:prstGeom prst="rect">
            <a:avLst/>
          </a:prstGeom>
        </p:spPr>
      </p:pic>
      <p:sp>
        <p:nvSpPr>
          <p:cNvPr id="16" name="Bent Arrow 22">
            <a:extLst>
              <a:ext uri="{FF2B5EF4-FFF2-40B4-BE49-F238E27FC236}">
                <a16:creationId xmlns:a16="http://schemas.microsoft.com/office/drawing/2014/main" id="{6CFF2428-AA2F-4114-AD67-0AF6E61CE6EC}"/>
              </a:ext>
            </a:extLst>
          </p:cNvPr>
          <p:cNvSpPr/>
          <p:nvPr/>
        </p:nvSpPr>
        <p:spPr>
          <a:xfrm rot="10800000">
            <a:off x="4650981" y="3705737"/>
            <a:ext cx="835177" cy="670559"/>
          </a:xfrm>
          <a:prstGeom prst="ben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646569"/>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F47C6DFC-1A09-4ED6-A46C-D648DE9C9DA7}"/>
              </a:ext>
            </a:extLst>
          </p:cNvPr>
          <p:cNvSpPr/>
          <p:nvPr/>
        </p:nvSpPr>
        <p:spPr>
          <a:xfrm>
            <a:off x="4119289" y="3014859"/>
            <a:ext cx="1696122" cy="328154"/>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9F02D3F1-3EA3-4C94-A113-FFD3FD84D47B}"/>
              </a:ext>
            </a:extLst>
          </p:cNvPr>
          <p:cNvPicPr>
            <a:picLocks noChangeAspect="1"/>
          </p:cNvPicPr>
          <p:nvPr/>
        </p:nvPicPr>
        <p:blipFill>
          <a:blip r:embed="rId5"/>
          <a:stretch>
            <a:fillRect/>
          </a:stretch>
        </p:blipFill>
        <p:spPr>
          <a:xfrm>
            <a:off x="1386622" y="3890966"/>
            <a:ext cx="3231160" cy="2720576"/>
          </a:xfrm>
          <a:prstGeom prst="rect">
            <a:avLst/>
          </a:prstGeom>
        </p:spPr>
      </p:pic>
    </p:spTree>
    <p:extLst>
      <p:ext uri="{BB962C8B-B14F-4D97-AF65-F5344CB8AC3E}">
        <p14:creationId xmlns:p14="http://schemas.microsoft.com/office/powerpoint/2010/main" val="325177460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3643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US" sz="2400" kern="0" dirty="0">
                <a:solidFill>
                  <a:srgbClr val="4A4B4E"/>
                </a:solidFill>
                <a:latin typeface="Calibri"/>
                <a:cs typeface="Calibri"/>
              </a:rPr>
              <a:t>Persons with </a:t>
            </a:r>
            <a:r>
              <a:rPr lang="en-US" sz="2400" i="1" kern="0" dirty="0">
                <a:solidFill>
                  <a:srgbClr val="4A4B4E"/>
                </a:solidFill>
                <a:latin typeface="Calibri"/>
                <a:cs typeface="Calibri"/>
              </a:rPr>
              <a:t>Training Eligibility</a:t>
            </a:r>
            <a:r>
              <a:rPr lang="en-US" sz="2400" kern="0" dirty="0">
                <a:solidFill>
                  <a:srgbClr val="4A4B4E"/>
                </a:solidFill>
                <a:latin typeface="Calibri"/>
                <a:cs typeface="Calibri"/>
              </a:rPr>
              <a:t> = </a:t>
            </a:r>
            <a:r>
              <a:rPr lang="en-US" sz="2400" i="1" kern="0" dirty="0">
                <a:solidFill>
                  <a:srgbClr val="4A4B4E"/>
                </a:solidFill>
                <a:latin typeface="Calibri"/>
                <a:cs typeface="Calibri"/>
              </a:rPr>
              <a:t>Ineligible</a:t>
            </a:r>
            <a:r>
              <a:rPr lang="en-US" sz="2400" kern="0" dirty="0">
                <a:solidFill>
                  <a:srgbClr val="4A4B4E"/>
                </a:solidFill>
                <a:latin typeface="Calibri"/>
                <a:cs typeface="Calibri"/>
              </a:rPr>
              <a:t> or </a:t>
            </a:r>
            <a:r>
              <a:rPr lang="en-US" sz="2400" i="1" kern="0" dirty="0">
                <a:solidFill>
                  <a:srgbClr val="4A4B4E"/>
                </a:solidFill>
                <a:latin typeface="Calibri"/>
                <a:cs typeface="Calibri"/>
              </a:rPr>
              <a:t>Status = Inactive</a:t>
            </a:r>
            <a:r>
              <a:rPr lang="en-US" sz="2400" kern="0" dirty="0">
                <a:solidFill>
                  <a:srgbClr val="4A4B4E"/>
                </a:solidFill>
                <a:latin typeface="Calibri"/>
                <a:cs typeface="Calibri"/>
              </a:rPr>
              <a:t> no longer appear in the Learners field during a </a:t>
            </a:r>
            <a:r>
              <a:rPr lang="en-US" sz="2400" i="1" kern="0" dirty="0">
                <a:solidFill>
                  <a:srgbClr val="4A4B4E"/>
                </a:solidFill>
                <a:latin typeface="Calibri"/>
                <a:cs typeface="Calibri"/>
              </a:rPr>
              <a:t>Direct Assignment</a:t>
            </a:r>
            <a:r>
              <a:rPr lang="en-US" sz="2400" kern="0" dirty="0">
                <a:solidFill>
                  <a:srgbClr val="4A4B4E"/>
                </a:solidFill>
                <a:latin typeface="Calibri"/>
                <a:cs typeface="Calibri"/>
              </a:rPr>
              <a:t> action</a:t>
            </a:r>
            <a:endParaRPr lang="en-GB" sz="2400" kern="0" dirty="0">
              <a:solidFill>
                <a:srgbClr val="4A4B4E"/>
              </a:solidFill>
              <a:latin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cs typeface="Calibri"/>
                <a:sym typeface="Arial"/>
              </a:rPr>
              <a:t>Eliminate the possibility </a:t>
            </a:r>
            <a:r>
              <a:rPr lang="en-GB" sz="2400" kern="0" dirty="0">
                <a:solidFill>
                  <a:srgbClr val="4A4B4E"/>
                </a:solidFill>
                <a:latin typeface="Calibri"/>
                <a:cs typeface="Calibri"/>
                <a:sym typeface="Arial"/>
              </a:rPr>
              <a:t>of assigning training to a </a:t>
            </a:r>
            <a:r>
              <a:rPr lang="en-GB" sz="2400" kern="0">
                <a:solidFill>
                  <a:srgbClr val="4A4B4E"/>
                </a:solidFill>
                <a:latin typeface="Calibri"/>
                <a:cs typeface="Calibri"/>
                <a:sym typeface="Arial"/>
              </a:rPr>
              <a:t>user that can’t </a:t>
            </a:r>
            <a:r>
              <a:rPr lang="en-GB" sz="2400" kern="0" dirty="0">
                <a:solidFill>
                  <a:srgbClr val="4A4B4E"/>
                </a:solidFill>
                <a:latin typeface="Calibri"/>
                <a:cs typeface="Calibri"/>
                <a:sym typeface="Arial"/>
              </a:rPr>
              <a:t>complete the task</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302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lang="en-US" sz="3600" kern="0" dirty="0">
                <a:solidFill>
                  <a:srgbClr val="FFFFFF"/>
                </a:solidFill>
                <a:latin typeface="Calibri" panose="020F0502020204030204" pitchFamily="34" charset="0"/>
                <a:cs typeface="Calibri" panose="020F0502020204030204" pitchFamily="34" charset="0"/>
              </a:rPr>
              <a:t>Direct Assignment: Hide Inactive or Ineligible Persons in the Learners Field</a:t>
            </a:r>
            <a:endParaRPr lang="en-US" sz="3600" kern="0" dirty="0">
              <a:solidFill>
                <a:srgbClr val="FFFFFF"/>
              </a:solidFill>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78BEEA93-2A0B-4D1E-ADE0-DDD99C0F7CBA}"/>
              </a:ext>
            </a:extLst>
          </p:cNvPr>
          <p:cNvPicPr>
            <a:picLocks noChangeAspect="1"/>
          </p:cNvPicPr>
          <p:nvPr/>
        </p:nvPicPr>
        <p:blipFill>
          <a:blip r:embed="rId4"/>
          <a:stretch>
            <a:fillRect/>
          </a:stretch>
        </p:blipFill>
        <p:spPr>
          <a:xfrm>
            <a:off x="423883" y="2310362"/>
            <a:ext cx="5426685" cy="2990816"/>
          </a:xfrm>
          <a:prstGeom prst="rect">
            <a:avLst/>
          </a:prstGeom>
        </p:spPr>
      </p:pic>
      <p:sp>
        <p:nvSpPr>
          <p:cNvPr id="10" name="Google Shape;783;g105acc5aa9b_1_32">
            <a:extLst>
              <a:ext uri="{FF2B5EF4-FFF2-40B4-BE49-F238E27FC236}">
                <a16:creationId xmlns:a16="http://schemas.microsoft.com/office/drawing/2014/main" id="{BD173525-038B-4821-A7B6-2841C4BE5997}"/>
              </a:ext>
            </a:extLst>
          </p:cNvPr>
          <p:cNvSpPr/>
          <p:nvPr/>
        </p:nvSpPr>
        <p:spPr>
          <a:xfrm>
            <a:off x="3841990" y="2184632"/>
            <a:ext cx="1903799" cy="733358"/>
          </a:xfrm>
          <a:prstGeom prst="wedgeRoundRectCallout">
            <a:avLst>
              <a:gd name="adj1" fmla="val -36302"/>
              <a:gd name="adj2" fmla="val 79662"/>
              <a:gd name="adj3" fmla="val 16667"/>
            </a:avLst>
          </a:prstGeom>
          <a:solidFill>
            <a:schemeClr val="accent6"/>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chemeClr val="lt1"/>
              </a:buClr>
              <a:buSzPts val="1400"/>
              <a:buFont typeface="Calibri"/>
              <a:buNone/>
            </a:pPr>
            <a:r>
              <a:rPr lang="en-US" sz="1400" dirty="0">
                <a:solidFill>
                  <a:schemeClr val="lt1"/>
                </a:solidFill>
                <a:latin typeface="Calibri"/>
                <a:cs typeface="Calibri"/>
              </a:rPr>
              <a:t>Inactive or Ineligible users are no longer available for selection</a:t>
            </a:r>
            <a:endParaRPr sz="1400" dirty="0">
              <a:solidFill>
                <a:schemeClr val="lt1"/>
              </a:solidFill>
              <a:latin typeface="Calibri"/>
              <a:cs typeface="Calibri"/>
              <a:sym typeface="Calibri"/>
            </a:endParaRPr>
          </a:p>
        </p:txBody>
      </p:sp>
    </p:spTree>
    <p:extLst>
      <p:ext uri="{BB962C8B-B14F-4D97-AF65-F5344CB8AC3E}">
        <p14:creationId xmlns:p14="http://schemas.microsoft.com/office/powerpoint/2010/main" val="78979967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557221" y="1462327"/>
            <a:ext cx="5353902" cy="42288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lvl="7" indent="-228600">
              <a:lnSpc>
                <a:spcPct val="80000"/>
              </a:lnSpc>
              <a:buClr>
                <a:srgbClr val="FF9E16"/>
              </a:buClr>
              <a:buSzPts val="2400"/>
              <a:buFont typeface="Arial"/>
              <a:buChar char="•"/>
              <a:defRPr/>
            </a:pPr>
            <a:r>
              <a:rPr lang="en-GB" sz="2400" kern="0" dirty="0">
                <a:solidFill>
                  <a:srgbClr val="4A4B4E"/>
                </a:solidFill>
                <a:latin typeface="Calibri"/>
                <a:cs typeface="Calibri"/>
              </a:rPr>
              <a:t>Vault now prevents Training Admins from adding another version of the same document into the </a:t>
            </a:r>
            <a:r>
              <a:rPr lang="en-GB" sz="2400" i="1" kern="0" dirty="0">
                <a:solidFill>
                  <a:srgbClr val="4A4B4E"/>
                </a:solidFill>
                <a:latin typeface="Calibri"/>
                <a:cs typeface="Calibri"/>
              </a:rPr>
              <a:t>Training Materials</a:t>
            </a:r>
            <a:r>
              <a:rPr lang="en-GB" sz="2400" kern="0" dirty="0">
                <a:solidFill>
                  <a:srgbClr val="4A4B4E"/>
                </a:solidFill>
                <a:latin typeface="Calibri"/>
                <a:cs typeface="Calibri"/>
              </a:rPr>
              <a:t> section of a </a:t>
            </a:r>
            <a:r>
              <a:rPr lang="en-GB" sz="2400" i="1" kern="0" dirty="0">
                <a:solidFill>
                  <a:srgbClr val="4A4B4E"/>
                </a:solidFill>
                <a:latin typeface="Calibri"/>
                <a:cs typeface="Calibri"/>
              </a:rPr>
              <a:t>Training Requirement</a:t>
            </a:r>
            <a:endParaRPr lang="en-GB" sz="2400" kern="0" dirty="0">
              <a:solidFill>
                <a:srgbClr val="4A4B4E"/>
              </a:solidFill>
              <a:latin typeface="Calibri"/>
              <a:cs typeface="Calibri"/>
            </a:endParaRPr>
          </a:p>
          <a:p>
            <a:pPr marL="228600" lvl="7" indent="-228600">
              <a:lnSpc>
                <a:spcPct val="80000"/>
              </a:lnSpc>
              <a:buClr>
                <a:srgbClr val="FF9E16"/>
              </a:buClr>
              <a:buSzPts val="2400"/>
              <a:buFont typeface="Arial"/>
              <a:buChar char="•"/>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cs typeface="Calibri"/>
                <a:sym typeface="Arial"/>
              </a:rPr>
              <a:t>Eliminate the possibility of adding the same version of a document more than once because that causes an error when </a:t>
            </a:r>
            <a:r>
              <a:rPr lang="en-GB" sz="2400" kern="0">
                <a:solidFill>
                  <a:srgbClr val="4A4B4E"/>
                </a:solidFill>
                <a:latin typeface="Calibri"/>
                <a:cs typeface="Calibri"/>
                <a:sym typeface="Arial"/>
              </a:rPr>
              <a:t>Vault creates </a:t>
            </a:r>
            <a:r>
              <a:rPr lang="en-GB" sz="2400" i="1" kern="0">
                <a:solidFill>
                  <a:srgbClr val="4A4B4E"/>
                </a:solidFill>
                <a:latin typeface="Calibri"/>
                <a:cs typeface="Calibri"/>
                <a:sym typeface="Arial"/>
              </a:rPr>
              <a:t>Training </a:t>
            </a:r>
            <a:r>
              <a:rPr lang="en-GB" sz="2400" i="1" kern="0" dirty="0">
                <a:solidFill>
                  <a:srgbClr val="4A4B4E"/>
                </a:solidFill>
                <a:latin typeface="Calibri"/>
                <a:cs typeface="Calibri"/>
                <a:sym typeface="Arial"/>
              </a:rPr>
              <a:t>Assignments</a:t>
            </a:r>
            <a:r>
              <a:rPr lang="en-GB" sz="2400" kern="0" dirty="0">
                <a:solidFill>
                  <a:srgbClr val="4A4B4E"/>
                </a:solidFill>
                <a:latin typeface="Calibri"/>
                <a:cs typeface="Calibri"/>
                <a:sym typeface="Arial"/>
              </a:rPr>
              <a:t> for the </a:t>
            </a:r>
            <a:r>
              <a:rPr lang="en-GB" sz="2400" i="1" kern="0" dirty="0">
                <a:solidFill>
                  <a:srgbClr val="4A4B4E"/>
                </a:solidFill>
                <a:latin typeface="Calibri"/>
                <a:cs typeface="Calibri"/>
                <a:sym typeface="Arial"/>
              </a:rPr>
              <a:t>Training Requirement</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lvl="0" algn="ctr">
              <a:lnSpc>
                <a:spcPct val="80000"/>
              </a:lnSpc>
              <a:spcBef>
                <a:spcPts val="1200"/>
              </a:spcBef>
              <a:buClr>
                <a:srgbClr val="E7E6E6"/>
              </a:buClr>
              <a:defRPr/>
            </a:pPr>
            <a:r>
              <a:rPr lang="en-US" sz="3600" kern="0" dirty="0">
                <a:solidFill>
                  <a:srgbClr val="FFFFFF"/>
                </a:solidFill>
                <a:latin typeface="Calibri" panose="020F0502020204030204" pitchFamily="34" charset="0"/>
                <a:cs typeface="Calibri" panose="020F0502020204030204" pitchFamily="34" charset="0"/>
                <a:sym typeface="Arial"/>
              </a:rPr>
              <a:t>T</a:t>
            </a:r>
            <a:r>
              <a:rPr lang="en-GB" sz="3600" kern="0" dirty="0">
                <a:solidFill>
                  <a:srgbClr val="FFFFFF"/>
                </a:solidFill>
                <a:latin typeface="Calibri" panose="020F0502020204030204" pitchFamily="34" charset="0"/>
                <a:cs typeface="Calibri" panose="020F0502020204030204" pitchFamily="34" charset="0"/>
              </a:rPr>
              <a:t>raining Materials: Prevent Duplicate Documents</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1" name="Picture 10">
            <a:extLst>
              <a:ext uri="{FF2B5EF4-FFF2-40B4-BE49-F238E27FC236}">
                <a16:creationId xmlns:a16="http://schemas.microsoft.com/office/drawing/2014/main" id="{9378E7A3-7977-4560-97D1-91E2E90EAACE}"/>
              </a:ext>
            </a:extLst>
          </p:cNvPr>
          <p:cNvPicPr>
            <a:picLocks noChangeAspect="1"/>
          </p:cNvPicPr>
          <p:nvPr/>
        </p:nvPicPr>
        <p:blipFill rotWithShape="1">
          <a:blip r:embed="rId4"/>
          <a:srcRect r="27316"/>
          <a:stretch/>
        </p:blipFill>
        <p:spPr>
          <a:xfrm>
            <a:off x="242864" y="2481524"/>
            <a:ext cx="5597572" cy="1894951"/>
          </a:xfrm>
          <a:prstGeom prst="rect">
            <a:avLst/>
          </a:prstGeom>
          <a:ln>
            <a:solidFill>
              <a:schemeClr val="tx1"/>
            </a:solidFill>
          </a:ln>
        </p:spPr>
      </p:pic>
      <p:sp>
        <p:nvSpPr>
          <p:cNvPr id="12" name="Rectangle 11">
            <a:extLst>
              <a:ext uri="{FF2B5EF4-FFF2-40B4-BE49-F238E27FC236}">
                <a16:creationId xmlns:a16="http://schemas.microsoft.com/office/drawing/2014/main" id="{20DCD338-0E5E-4C5F-8789-7ED3B2CC8DA1}"/>
              </a:ext>
            </a:extLst>
          </p:cNvPr>
          <p:cNvSpPr/>
          <p:nvPr/>
        </p:nvSpPr>
        <p:spPr>
          <a:xfrm>
            <a:off x="1715236" y="2717409"/>
            <a:ext cx="946684" cy="604736"/>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5919778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a:lnSpc>
                <a:spcPct val="80000"/>
              </a:lnSpc>
              <a:spcBef>
                <a:spcPts val="1200"/>
              </a:spcBef>
              <a:buClr>
                <a:srgbClr val="E7E6E6"/>
              </a:buClr>
              <a:defRPr/>
            </a:pPr>
            <a:r>
              <a:rPr lang="en-US" dirty="0">
                <a:solidFill>
                  <a:schemeClr val="accent1"/>
                </a:solidFill>
                <a:latin typeface="Calibri" panose="020F0502020204030204" pitchFamily="34" charset="0"/>
                <a:cs typeface="Calibri" panose="020F0502020204030204" pitchFamily="34" charset="0"/>
                <a:sym typeface="Arial"/>
              </a:rPr>
              <a:t>T</a:t>
            </a:r>
            <a:r>
              <a:rPr lang="en-GB" dirty="0">
                <a:solidFill>
                  <a:schemeClr val="accent1"/>
                </a:solidFill>
                <a:latin typeface="Calibri" panose="020F0502020204030204" pitchFamily="34" charset="0"/>
                <a:cs typeface="Calibri" panose="020F0502020204030204" pitchFamily="34" charset="0"/>
              </a:rPr>
              <a:t>raining Materials: Prevent Duplicate Documents</a:t>
            </a:r>
            <a:endParaRPr lang="en-US" dirty="0">
              <a:solidFill>
                <a:schemeClr val="accent1"/>
              </a:solidFill>
              <a:latin typeface="Calibri" panose="020F0502020204030204" pitchFamily="34" charset="0"/>
              <a:cs typeface="Calibri" panose="020F0502020204030204" pitchFamily="34" charset="0"/>
              <a:sym typeface="Arial"/>
            </a:endParaRPr>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pic>
        <p:nvPicPr>
          <p:cNvPr id="8" name="Picture 7">
            <a:extLst>
              <a:ext uri="{FF2B5EF4-FFF2-40B4-BE49-F238E27FC236}">
                <a16:creationId xmlns:a16="http://schemas.microsoft.com/office/drawing/2014/main" id="{FC88B638-2C67-46ED-ABC0-E735720714B3}"/>
              </a:ext>
            </a:extLst>
          </p:cNvPr>
          <p:cNvPicPr>
            <a:picLocks noChangeAspect="1"/>
          </p:cNvPicPr>
          <p:nvPr/>
        </p:nvPicPr>
        <p:blipFill rotWithShape="1">
          <a:blip r:embed="rId4"/>
          <a:srcRect r="11686"/>
          <a:stretch/>
        </p:blipFill>
        <p:spPr>
          <a:xfrm>
            <a:off x="848640" y="1194311"/>
            <a:ext cx="6801350" cy="1894951"/>
          </a:xfrm>
          <a:prstGeom prst="rect">
            <a:avLst/>
          </a:prstGeom>
          <a:ln>
            <a:solidFill>
              <a:schemeClr val="tx1"/>
            </a:solidFill>
          </a:ln>
        </p:spPr>
      </p:pic>
      <p:pic>
        <p:nvPicPr>
          <p:cNvPr id="12" name="Picture 11">
            <a:extLst>
              <a:ext uri="{FF2B5EF4-FFF2-40B4-BE49-F238E27FC236}">
                <a16:creationId xmlns:a16="http://schemas.microsoft.com/office/drawing/2014/main" id="{F4EA5ECB-B023-4A09-A89C-FFF49C923D65}"/>
              </a:ext>
            </a:extLst>
          </p:cNvPr>
          <p:cNvPicPr>
            <a:picLocks noChangeAspect="1"/>
          </p:cNvPicPr>
          <p:nvPr/>
        </p:nvPicPr>
        <p:blipFill>
          <a:blip r:embed="rId5"/>
          <a:stretch>
            <a:fillRect/>
          </a:stretch>
        </p:blipFill>
        <p:spPr>
          <a:xfrm>
            <a:off x="5004426" y="2968437"/>
            <a:ext cx="4601227" cy="1845412"/>
          </a:xfrm>
          <a:prstGeom prst="rect">
            <a:avLst/>
          </a:prstGeom>
          <a:ln>
            <a:solidFill>
              <a:schemeClr val="tx1"/>
            </a:solidFill>
          </a:ln>
        </p:spPr>
      </p:pic>
      <p:pic>
        <p:nvPicPr>
          <p:cNvPr id="15" name="Picture 14">
            <a:extLst>
              <a:ext uri="{FF2B5EF4-FFF2-40B4-BE49-F238E27FC236}">
                <a16:creationId xmlns:a16="http://schemas.microsoft.com/office/drawing/2014/main" id="{7123FD47-FA56-41E4-BE2E-390B41A662AB}"/>
              </a:ext>
            </a:extLst>
          </p:cNvPr>
          <p:cNvPicPr>
            <a:picLocks noChangeAspect="1"/>
          </p:cNvPicPr>
          <p:nvPr/>
        </p:nvPicPr>
        <p:blipFill>
          <a:blip r:embed="rId6"/>
          <a:stretch>
            <a:fillRect/>
          </a:stretch>
        </p:blipFill>
        <p:spPr>
          <a:xfrm>
            <a:off x="8494820" y="4936000"/>
            <a:ext cx="2537680" cy="1630821"/>
          </a:xfrm>
          <a:prstGeom prst="rect">
            <a:avLst/>
          </a:prstGeom>
          <a:ln>
            <a:solidFill>
              <a:schemeClr val="tx1"/>
            </a:solidFill>
          </a:ln>
        </p:spPr>
      </p:pic>
      <p:sp>
        <p:nvSpPr>
          <p:cNvPr id="9" name="Rounded Rectangular Callout 8">
            <a:extLst>
              <a:ext uri="{FF2B5EF4-FFF2-40B4-BE49-F238E27FC236}">
                <a16:creationId xmlns:a16="http://schemas.microsoft.com/office/drawing/2014/main" id="{83F7F1B4-4797-4141-BCA6-3E71DC7B2D5D}"/>
              </a:ext>
            </a:extLst>
          </p:cNvPr>
          <p:cNvSpPr/>
          <p:nvPr/>
        </p:nvSpPr>
        <p:spPr>
          <a:xfrm>
            <a:off x="234133" y="2655741"/>
            <a:ext cx="2001795" cy="902224"/>
          </a:xfrm>
          <a:prstGeom prst="wedgeRoundRectCallout">
            <a:avLst>
              <a:gd name="adj1" fmla="val 59719"/>
              <a:gd name="adj2" fmla="val -43203"/>
              <a:gd name="adj3" fmla="val 16667"/>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V5.0 of document is already in </a:t>
            </a:r>
          </a:p>
          <a:p>
            <a:pPr algn="ctr"/>
            <a:r>
              <a:rPr lang="en-GB" sz="1600" dirty="0"/>
              <a:t>Training Materials</a:t>
            </a:r>
          </a:p>
        </p:txBody>
      </p:sp>
      <p:sp>
        <p:nvSpPr>
          <p:cNvPr id="23" name="Rounded Rectangular Callout 22">
            <a:extLst>
              <a:ext uri="{FF2B5EF4-FFF2-40B4-BE49-F238E27FC236}">
                <a16:creationId xmlns:a16="http://schemas.microsoft.com/office/drawing/2014/main" id="{2C50A78C-7787-494D-8BB0-8E59B02D91F3}"/>
              </a:ext>
            </a:extLst>
          </p:cNvPr>
          <p:cNvSpPr/>
          <p:nvPr/>
        </p:nvSpPr>
        <p:spPr>
          <a:xfrm>
            <a:off x="2571824" y="4362737"/>
            <a:ext cx="2152857" cy="902224"/>
          </a:xfrm>
          <a:prstGeom prst="wedgeRoundRectCallout">
            <a:avLst>
              <a:gd name="adj1" fmla="val 58501"/>
              <a:gd name="adj2" fmla="val -41289"/>
              <a:gd name="adj3" fmla="val 16667"/>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Issued v6.0 is selected to add to Training Materials</a:t>
            </a:r>
          </a:p>
        </p:txBody>
      </p:sp>
      <p:sp>
        <p:nvSpPr>
          <p:cNvPr id="24" name="Rectangle 23">
            <a:extLst>
              <a:ext uri="{FF2B5EF4-FFF2-40B4-BE49-F238E27FC236}">
                <a16:creationId xmlns:a16="http://schemas.microsoft.com/office/drawing/2014/main" id="{44600B80-100E-4023-B4C9-0F3E9037E619}"/>
              </a:ext>
            </a:extLst>
          </p:cNvPr>
          <p:cNvSpPr/>
          <p:nvPr/>
        </p:nvSpPr>
        <p:spPr>
          <a:xfrm>
            <a:off x="2439213" y="2519708"/>
            <a:ext cx="873144" cy="291221"/>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C29CC54B-68EF-42F6-BCE2-15F77BAA4C20}"/>
              </a:ext>
            </a:extLst>
          </p:cNvPr>
          <p:cNvSpPr/>
          <p:nvPr/>
        </p:nvSpPr>
        <p:spPr>
          <a:xfrm>
            <a:off x="4906218" y="4272798"/>
            <a:ext cx="4797641" cy="451602"/>
          </a:xfrm>
          <a:prstGeom prst="rect">
            <a:avLst/>
          </a:prstGeom>
          <a:no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Rounded Rectangular Callout 20">
            <a:extLst>
              <a:ext uri="{FF2B5EF4-FFF2-40B4-BE49-F238E27FC236}">
                <a16:creationId xmlns:a16="http://schemas.microsoft.com/office/drawing/2014/main" id="{6C042A19-6FB0-384E-A799-245C3AE52B90}"/>
              </a:ext>
            </a:extLst>
          </p:cNvPr>
          <p:cNvSpPr/>
          <p:nvPr/>
        </p:nvSpPr>
        <p:spPr>
          <a:xfrm>
            <a:off x="6390640" y="5527040"/>
            <a:ext cx="1838860" cy="752138"/>
          </a:xfrm>
          <a:prstGeom prst="wedgeRoundRectCallout">
            <a:avLst>
              <a:gd name="adj1" fmla="val 62739"/>
              <a:gd name="adj2" fmla="val -43981"/>
              <a:gd name="adj3" fmla="val 16667"/>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Vault displays an error message</a:t>
            </a:r>
          </a:p>
        </p:txBody>
      </p:sp>
    </p:spTree>
    <p:extLst>
      <p:ext uri="{BB962C8B-B14F-4D97-AF65-F5344CB8AC3E}">
        <p14:creationId xmlns:p14="http://schemas.microsoft.com/office/powerpoint/2010/main" val="415854971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2288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Provides the ability for a user to re-evaluate a Training Impact Assessment Record</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342900" marR="0" lvl="0" indent="-342900" algn="l" defTabSz="914400" rtl="0" eaLnBrk="1" fontAlgn="auto" latinLnBrk="0" hangingPunct="1">
              <a:lnSpc>
                <a:spcPct val="80000"/>
              </a:lnSpc>
              <a:spcBef>
                <a:spcPts val="0"/>
              </a:spcBef>
              <a:spcAft>
                <a:spcPts val="0"/>
              </a:spcAft>
              <a:buClr>
                <a:srgbClr val="FF9E16"/>
              </a:buClr>
              <a:buSzPts val="2400"/>
              <a:buFont typeface="Arial" panose="020B0604020202020204" pitchFamily="34" charset="0"/>
              <a:buChar char="•"/>
              <a:tabLst/>
              <a:defRPr/>
            </a:pPr>
            <a:r>
              <a:rPr kumimoji="0" lang="en-GB" sz="2400" i="0" u="none" strike="noStrike" kern="0" cap="none" spc="0" normalizeH="0" baseline="0" noProof="0" dirty="0">
                <a:ln>
                  <a:noFill/>
                </a:ln>
                <a:solidFill>
                  <a:srgbClr val="4A4B4E"/>
                </a:solidFill>
                <a:effectLst/>
                <a:uLnTx/>
                <a:uFillTx/>
                <a:latin typeface="Calibri"/>
                <a:cs typeface="Calibri"/>
                <a:sym typeface="Calibri"/>
              </a:rPr>
              <a:t>This new action provides the ability for a user to re-evaluate a TRIA record in the event that the record cannot enter the Completed state.  </a:t>
            </a:r>
          </a:p>
          <a:p>
            <a:pPr marL="342900" marR="0" lvl="0" indent="-342900" algn="l" defTabSz="914400" rtl="0" eaLnBrk="1" fontAlgn="auto" latinLnBrk="0" hangingPunct="1">
              <a:lnSpc>
                <a:spcPct val="80000"/>
              </a:lnSpc>
              <a:spcBef>
                <a:spcPts val="0"/>
              </a:spcBef>
              <a:spcAft>
                <a:spcPts val="0"/>
              </a:spcAft>
              <a:buClr>
                <a:srgbClr val="FF9E16"/>
              </a:buClr>
              <a:buSzPts val="2400"/>
              <a:buFont typeface="Arial" panose="020B0604020202020204" pitchFamily="34" charset="0"/>
              <a:buChar char="•"/>
              <a:tabLst/>
              <a:defRPr/>
            </a:pPr>
            <a:r>
              <a:rPr lang="en-GB" sz="2400" kern="0" dirty="0">
                <a:solidFill>
                  <a:srgbClr val="4A4B4E"/>
                </a:solidFill>
                <a:latin typeface="Calibri"/>
                <a:cs typeface="Calibri"/>
                <a:sym typeface="Calibri"/>
              </a:rPr>
              <a:t>This allows a quick way to update the record without requiring a </a:t>
            </a:r>
            <a:r>
              <a:rPr lang="en-GB" sz="2400" kern="0">
                <a:solidFill>
                  <a:srgbClr val="4A4B4E"/>
                </a:solidFill>
                <a:latin typeface="Calibri"/>
                <a:cs typeface="Calibri"/>
                <a:sym typeface="Calibri"/>
              </a:rPr>
              <a:t>configuration change</a:t>
            </a:r>
            <a:endParaRPr kumimoji="0" lang="en-GB" sz="2400" i="0" u="none" strike="noStrike" kern="0" cap="none" spc="0" normalizeH="0" baseline="0" noProof="0" dirty="0">
              <a:ln>
                <a:noFill/>
              </a:ln>
              <a:solidFill>
                <a:srgbClr val="4A4B4E"/>
              </a:solidFill>
              <a:effectLst/>
              <a:uLnTx/>
              <a:uFillTx/>
              <a:latin typeface="Calibri"/>
              <a:cs typeface="Calibri"/>
              <a:sym typeface="Calibri"/>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302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Training Requirement Impact Assessment Action to Re-Evaluate Record </a:t>
            </a:r>
          </a:p>
        </p:txBody>
      </p:sp>
      <p:sp>
        <p:nvSpPr>
          <p:cNvPr id="10" name="TextBox 9">
            <a:extLst>
              <a:ext uri="{FF2B5EF4-FFF2-40B4-BE49-F238E27FC236}">
                <a16:creationId xmlns:a16="http://schemas.microsoft.com/office/drawing/2014/main" id="{30B0786C-646E-B84F-A1F2-79AD19DF93BF}"/>
              </a:ext>
            </a:extLst>
          </p:cNvPr>
          <p:cNvSpPr txBox="1"/>
          <p:nvPr/>
        </p:nvSpPr>
        <p:spPr>
          <a:xfrm>
            <a:off x="0" y="3001614"/>
            <a:ext cx="6083300" cy="4961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endPar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5D25E616-F56B-F047-B21A-32B19116E37E}"/>
              </a:ext>
            </a:extLst>
          </p:cNvPr>
          <p:cNvGrpSpPr/>
          <p:nvPr/>
        </p:nvGrpSpPr>
        <p:grpSpPr>
          <a:xfrm>
            <a:off x="11636369" y="0"/>
            <a:ext cx="566057" cy="588519"/>
            <a:chOff x="5954155" y="2500645"/>
            <a:chExt cx="364809" cy="386883"/>
          </a:xfrm>
        </p:grpSpPr>
        <p:sp>
          <p:nvSpPr>
            <p:cNvPr id="13" name="Google Shape;149;p2">
              <a:extLst>
                <a:ext uri="{FF2B5EF4-FFF2-40B4-BE49-F238E27FC236}">
                  <a16:creationId xmlns:a16="http://schemas.microsoft.com/office/drawing/2014/main" id="{5D40C716-5DBE-CB45-A37B-159A9E2CC0F3}"/>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1CC91AF-5171-7D4C-9270-98D84339132F}"/>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pic>
        <p:nvPicPr>
          <p:cNvPr id="3" name="Picture 2">
            <a:extLst>
              <a:ext uri="{FF2B5EF4-FFF2-40B4-BE49-F238E27FC236}">
                <a16:creationId xmlns:a16="http://schemas.microsoft.com/office/drawing/2014/main" id="{A68BBD13-1C9A-447E-A81B-87CB9784D595}"/>
              </a:ext>
            </a:extLst>
          </p:cNvPr>
          <p:cNvPicPr>
            <a:picLocks noChangeAspect="1"/>
          </p:cNvPicPr>
          <p:nvPr/>
        </p:nvPicPr>
        <p:blipFill>
          <a:blip r:embed="rId4"/>
          <a:stretch>
            <a:fillRect/>
          </a:stretch>
        </p:blipFill>
        <p:spPr>
          <a:xfrm>
            <a:off x="1423987" y="2100262"/>
            <a:ext cx="3629025" cy="4029075"/>
          </a:xfrm>
          <a:prstGeom prst="rect">
            <a:avLst/>
          </a:prstGeom>
        </p:spPr>
      </p:pic>
    </p:spTree>
    <p:extLst>
      <p:ext uri="{BB962C8B-B14F-4D97-AF65-F5344CB8AC3E}">
        <p14:creationId xmlns:p14="http://schemas.microsoft.com/office/powerpoint/2010/main" val="154230842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8197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lvl="7" indent="-228600">
              <a:lnSpc>
                <a:spcPct val="80000"/>
              </a:lnSpc>
              <a:buClr>
                <a:srgbClr val="FF9E16"/>
              </a:buClr>
              <a:buSzPts val="2400"/>
              <a:buFont typeface="Arial"/>
              <a:buChar char="•"/>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Training Requirement Impact Assessment (TRIA) can now be triggered for simple training requirements which was previously only possible for complex training requirements</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cs typeface="Calibri"/>
                <a:sym typeface="Arial"/>
              </a:rPr>
              <a:t>Users </a:t>
            </a:r>
            <a:r>
              <a:rPr lang="en-US" sz="2400" kern="0" dirty="0">
                <a:solidFill>
                  <a:srgbClr val="4A4B4E"/>
                </a:solidFill>
                <a:latin typeface="Calibri"/>
                <a:cs typeface="Calibri"/>
                <a:sym typeface="Arial"/>
              </a:rPr>
              <a:t>can now have a consistent process for all impact assessments including single-document training requirements</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US" sz="2400" kern="0" dirty="0">
                <a:solidFill>
                  <a:srgbClr val="4A4B4E"/>
                </a:solidFill>
                <a:latin typeface="Calibri"/>
                <a:cs typeface="Calibri"/>
                <a:sym typeface="Arial"/>
              </a:rPr>
              <a:t>Users can add additional documents or assets to an existing simple training requirement via TRIA</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302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lang="en-US" sz="3600" kern="0" dirty="0">
                <a:solidFill>
                  <a:srgbClr val="FFFFFF"/>
                </a:solidFill>
                <a:latin typeface="Calibri" panose="020F0502020204030204" pitchFamily="34" charset="0"/>
                <a:cs typeface="Calibri" panose="020F0502020204030204" pitchFamily="34" charset="0"/>
              </a:rPr>
              <a:t>Training Requirement Impact Assessment (TRIA) for All Training Requirements</a:t>
            </a:r>
            <a:endParaRPr lang="en-US" sz="3600" kern="0" dirty="0">
              <a:solidFill>
                <a:srgbClr val="FFFFFF"/>
              </a:solidFill>
              <a:latin typeface="Calibri" panose="020F0502020204030204" pitchFamily="34" charset="0"/>
              <a:cs typeface="Calibri" panose="020F0502020204030204" pitchFamily="34" charset="0"/>
              <a:sym typeface="Arial"/>
            </a:endParaRPr>
          </a:p>
        </p:txBody>
      </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5D25E616-F56B-F047-B21A-32B19116E37E}"/>
              </a:ext>
            </a:extLst>
          </p:cNvPr>
          <p:cNvGrpSpPr/>
          <p:nvPr/>
        </p:nvGrpSpPr>
        <p:grpSpPr>
          <a:xfrm>
            <a:off x="11636369" y="0"/>
            <a:ext cx="566057" cy="588519"/>
            <a:chOff x="5954155" y="2500645"/>
            <a:chExt cx="364809" cy="386883"/>
          </a:xfrm>
        </p:grpSpPr>
        <p:sp>
          <p:nvSpPr>
            <p:cNvPr id="13" name="Google Shape;149;p2">
              <a:extLst>
                <a:ext uri="{FF2B5EF4-FFF2-40B4-BE49-F238E27FC236}">
                  <a16:creationId xmlns:a16="http://schemas.microsoft.com/office/drawing/2014/main" id="{5D40C716-5DBE-CB45-A37B-159A9E2CC0F3}"/>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1CC91AF-5171-7D4C-9270-98D84339132F}"/>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pic>
        <p:nvPicPr>
          <p:cNvPr id="6" name="Picture 5">
            <a:extLst>
              <a:ext uri="{FF2B5EF4-FFF2-40B4-BE49-F238E27FC236}">
                <a16:creationId xmlns:a16="http://schemas.microsoft.com/office/drawing/2014/main" id="{3CB0E9AB-D153-4B5B-A0BE-A7322A049188}"/>
              </a:ext>
            </a:extLst>
          </p:cNvPr>
          <p:cNvPicPr>
            <a:picLocks noChangeAspect="1"/>
          </p:cNvPicPr>
          <p:nvPr/>
        </p:nvPicPr>
        <p:blipFill>
          <a:blip r:embed="rId4"/>
          <a:stretch>
            <a:fillRect/>
          </a:stretch>
        </p:blipFill>
        <p:spPr>
          <a:xfrm>
            <a:off x="266840" y="2093627"/>
            <a:ext cx="5554990" cy="2955111"/>
          </a:xfrm>
          <a:prstGeom prst="rect">
            <a:avLst/>
          </a:prstGeom>
        </p:spPr>
      </p:pic>
    </p:spTree>
    <p:extLst>
      <p:ext uri="{BB962C8B-B14F-4D97-AF65-F5344CB8AC3E}">
        <p14:creationId xmlns:p14="http://schemas.microsoft.com/office/powerpoint/2010/main" val="218049218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F14C-3F9B-44EB-A9E4-0925D12F3C09}"/>
              </a:ext>
            </a:extLst>
          </p:cNvPr>
          <p:cNvSpPr>
            <a:spLocks noGrp="1"/>
          </p:cNvSpPr>
          <p:nvPr>
            <p:ph type="title"/>
          </p:nvPr>
        </p:nvSpPr>
        <p:spPr/>
        <p:txBody>
          <a:bodyPr/>
          <a:lstStyle/>
          <a:p>
            <a:r>
              <a:rPr lang="en-US" dirty="0"/>
              <a:t>Training Requirement Impact Assessment (TRIA) </a:t>
            </a:r>
            <a:br>
              <a:rPr lang="en-US" dirty="0"/>
            </a:br>
            <a:r>
              <a:rPr lang="en-US" dirty="0"/>
              <a:t>for All Training Requirements</a:t>
            </a:r>
          </a:p>
        </p:txBody>
      </p:sp>
      <p:sp>
        <p:nvSpPr>
          <p:cNvPr id="3" name="Text Placeholder 2">
            <a:extLst>
              <a:ext uri="{FF2B5EF4-FFF2-40B4-BE49-F238E27FC236}">
                <a16:creationId xmlns:a16="http://schemas.microsoft.com/office/drawing/2014/main" id="{2D318335-B98B-415C-BAE7-E1642B8F4D2D}"/>
              </a:ext>
            </a:extLst>
          </p:cNvPr>
          <p:cNvSpPr>
            <a:spLocks noGrp="1"/>
          </p:cNvSpPr>
          <p:nvPr>
            <p:ph type="body" idx="1"/>
          </p:nvPr>
        </p:nvSpPr>
        <p:spPr/>
        <p:txBody>
          <a:bodyPr/>
          <a:lstStyle/>
          <a:p>
            <a:r>
              <a:rPr lang="en-US" dirty="0"/>
              <a:t>Training Requirement without Quiz with a single non-</a:t>
            </a:r>
            <a:r>
              <a:rPr lang="en-US" dirty="0" err="1"/>
              <a:t>elearning</a:t>
            </a:r>
            <a:r>
              <a:rPr lang="en-US" dirty="0"/>
              <a:t> document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3D0A1752-FA15-47DE-AF58-52CF3C1CA37B}"/>
              </a:ext>
            </a:extLst>
          </p:cNvPr>
          <p:cNvPicPr>
            <a:picLocks noChangeAspect="1"/>
          </p:cNvPicPr>
          <p:nvPr/>
        </p:nvPicPr>
        <p:blipFill>
          <a:blip r:embed="rId2"/>
          <a:stretch>
            <a:fillRect/>
          </a:stretch>
        </p:blipFill>
        <p:spPr>
          <a:xfrm>
            <a:off x="1328614" y="1535841"/>
            <a:ext cx="9689612" cy="2714629"/>
          </a:xfrm>
          <a:prstGeom prst="rect">
            <a:avLst/>
          </a:prstGeom>
        </p:spPr>
      </p:pic>
      <p:pic>
        <p:nvPicPr>
          <p:cNvPr id="7" name="Picture 6">
            <a:extLst>
              <a:ext uri="{FF2B5EF4-FFF2-40B4-BE49-F238E27FC236}">
                <a16:creationId xmlns:a16="http://schemas.microsoft.com/office/drawing/2014/main" id="{3D52E93A-A374-40A6-AEDD-646933E9C332}"/>
              </a:ext>
            </a:extLst>
          </p:cNvPr>
          <p:cNvPicPr>
            <a:picLocks noChangeAspect="1"/>
          </p:cNvPicPr>
          <p:nvPr/>
        </p:nvPicPr>
        <p:blipFill>
          <a:blip r:embed="rId3"/>
          <a:stretch>
            <a:fillRect/>
          </a:stretch>
        </p:blipFill>
        <p:spPr>
          <a:xfrm>
            <a:off x="1328614" y="4914852"/>
            <a:ext cx="9689612" cy="1183346"/>
          </a:xfrm>
          <a:prstGeom prst="rect">
            <a:avLst/>
          </a:prstGeom>
        </p:spPr>
      </p:pic>
      <p:sp>
        <p:nvSpPr>
          <p:cNvPr id="8" name="Rectangular Callout 4">
            <a:extLst>
              <a:ext uri="{FF2B5EF4-FFF2-40B4-BE49-F238E27FC236}">
                <a16:creationId xmlns:a16="http://schemas.microsoft.com/office/drawing/2014/main" id="{771E4964-2DD6-4195-B55C-599BBD95B6B9}"/>
              </a:ext>
            </a:extLst>
          </p:cNvPr>
          <p:cNvSpPr/>
          <p:nvPr/>
        </p:nvSpPr>
        <p:spPr>
          <a:xfrm>
            <a:off x="4941675" y="4226128"/>
            <a:ext cx="2717401" cy="688724"/>
          </a:xfrm>
          <a:prstGeom prst="wedgeRectCallout">
            <a:avLst>
              <a:gd name="adj1" fmla="val -80105"/>
              <a:gd name="adj2" fmla="val -7225"/>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 new Draft version 1.1 of the document has been created and then been Approved as 2.0</a:t>
            </a:r>
          </a:p>
        </p:txBody>
      </p:sp>
      <p:sp>
        <p:nvSpPr>
          <p:cNvPr id="9" name="Arrow: Down 8">
            <a:extLst>
              <a:ext uri="{FF2B5EF4-FFF2-40B4-BE49-F238E27FC236}">
                <a16:creationId xmlns:a16="http://schemas.microsoft.com/office/drawing/2014/main" id="{33CB0E81-A55C-47FF-BA7A-884FDF341A1E}"/>
              </a:ext>
            </a:extLst>
          </p:cNvPr>
          <p:cNvSpPr/>
          <p:nvPr/>
        </p:nvSpPr>
        <p:spPr>
          <a:xfrm>
            <a:off x="3876431" y="4250470"/>
            <a:ext cx="320431" cy="664382"/>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4">
            <a:extLst>
              <a:ext uri="{FF2B5EF4-FFF2-40B4-BE49-F238E27FC236}">
                <a16:creationId xmlns:a16="http://schemas.microsoft.com/office/drawing/2014/main" id="{A45ADEA2-1BAC-4759-A3E5-C2082E33F1D3}"/>
              </a:ext>
            </a:extLst>
          </p:cNvPr>
          <p:cNvSpPr/>
          <p:nvPr/>
        </p:nvSpPr>
        <p:spPr>
          <a:xfrm>
            <a:off x="4941677" y="6098197"/>
            <a:ext cx="2446558" cy="378803"/>
          </a:xfrm>
          <a:prstGeom prst="wedgeRectCallout">
            <a:avLst>
              <a:gd name="adj1" fmla="val -77458"/>
              <a:gd name="adj2" fmla="val -61416"/>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TRIA has been created</a:t>
            </a:r>
          </a:p>
        </p:txBody>
      </p:sp>
      <p:grpSp>
        <p:nvGrpSpPr>
          <p:cNvPr id="11" name="Google Shape;148;p2">
            <a:extLst>
              <a:ext uri="{FF2B5EF4-FFF2-40B4-BE49-F238E27FC236}">
                <a16:creationId xmlns:a16="http://schemas.microsoft.com/office/drawing/2014/main" id="{2AADB6C9-CD05-440D-9FFB-5E78BE1DCBE2}"/>
              </a:ext>
            </a:extLst>
          </p:cNvPr>
          <p:cNvGrpSpPr/>
          <p:nvPr/>
        </p:nvGrpSpPr>
        <p:grpSpPr>
          <a:xfrm>
            <a:off x="11636369" y="0"/>
            <a:ext cx="566057" cy="588519"/>
            <a:chOff x="5954155" y="2500645"/>
            <a:chExt cx="364809" cy="386883"/>
          </a:xfrm>
        </p:grpSpPr>
        <p:sp>
          <p:nvSpPr>
            <p:cNvPr id="12" name="Google Shape;149;p2">
              <a:extLst>
                <a:ext uri="{FF2B5EF4-FFF2-40B4-BE49-F238E27FC236}">
                  <a16:creationId xmlns:a16="http://schemas.microsoft.com/office/drawing/2014/main" id="{EF3AB3F1-0E8E-4F8C-9B21-0D742FC9E1CB}"/>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oogle Shape;150;p2" descr="Icons_PPT_White_Wrench.png">
              <a:extLst>
                <a:ext uri="{FF2B5EF4-FFF2-40B4-BE49-F238E27FC236}">
                  <a16:creationId xmlns:a16="http://schemas.microsoft.com/office/drawing/2014/main" id="{BE85CBC5-8937-4085-B7EE-8A1EC8641D1F}"/>
                </a:ext>
              </a:extLst>
            </p:cNvPr>
            <p:cNvPicPr preferRelativeResize="0"/>
            <p:nvPr/>
          </p:nvPicPr>
          <p:blipFill rotWithShape="1">
            <a:blip r:embed="rId4">
              <a:alphaModFix/>
            </a:blip>
            <a:srcRect/>
            <a:stretch/>
          </p:blipFill>
          <p:spPr>
            <a:xfrm>
              <a:off x="5954155" y="2500947"/>
              <a:ext cx="364809" cy="364809"/>
            </a:xfrm>
            <a:prstGeom prst="rect">
              <a:avLst/>
            </a:prstGeom>
            <a:solidFill>
              <a:schemeClr val="dk2"/>
            </a:solidFill>
            <a:ln>
              <a:noFill/>
            </a:ln>
          </p:spPr>
        </p:pic>
      </p:grpSp>
    </p:spTree>
    <p:extLst>
      <p:ext uri="{BB962C8B-B14F-4D97-AF65-F5344CB8AC3E}">
        <p14:creationId xmlns:p14="http://schemas.microsoft.com/office/powerpoint/2010/main" val="3043745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E7E6E6"/>
              </a:buClr>
              <a:buSzTx/>
              <a:buFontTx/>
              <a:buNone/>
              <a:tabLst/>
              <a:defRPr/>
            </a:pPr>
            <a:endParaRPr kumimoji="0" lang="en-US" sz="2133"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a:ln>
                  <a:noFill/>
                </a:ln>
                <a:solidFill>
                  <a:srgbClr val="646569"/>
                </a:solidFill>
                <a:effectLst/>
                <a:uLnTx/>
                <a:uFillTx/>
                <a:latin typeface="Arial"/>
                <a:ea typeface="+mn-ea"/>
                <a:cs typeface="+mn-cs"/>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E7E6E6"/>
              </a:buClr>
              <a:buSzTx/>
              <a:buFontTx/>
              <a:buNone/>
              <a:tabLst/>
              <a:defRPr/>
            </a:pPr>
            <a:endParaRPr kumimoji="0" lang="en-US" sz="2133"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E7E6E6"/>
              </a:buClr>
              <a:buSzTx/>
              <a:buFontTx/>
              <a:buNone/>
              <a:tabLst/>
              <a:defRPr/>
            </a:pPr>
            <a:endParaRPr kumimoji="0" lang="en-US" sz="2133"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E7E6E6"/>
              </a:buClr>
              <a:buSzTx/>
              <a:buFontTx/>
              <a:buNone/>
              <a:tabLst/>
              <a:defRPr/>
            </a:pPr>
            <a:endParaRPr kumimoji="0" lang="en-US" sz="2133"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61" name="Title 60"/>
          <p:cNvSpPr>
            <a:spLocks noGrp="1"/>
          </p:cNvSpPr>
          <p:nvPr>
            <p:ph type="title"/>
          </p:nvPr>
        </p:nvSpPr>
        <p:spPr/>
        <p:txBody>
          <a:bodyPr/>
          <a:lstStyle/>
          <a:p>
            <a:r>
              <a:rPr lang="en-US"/>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a:ln>
                  <a:noFill/>
                </a:ln>
                <a:solidFill>
                  <a:srgbClr val="646569"/>
                </a:solidFill>
                <a:effectLst/>
                <a:uLnTx/>
                <a:uFillTx/>
                <a:latin typeface="Arial"/>
                <a:ea typeface="+mn-ea"/>
                <a:cs typeface="+mn-cs"/>
              </a:rPr>
              <a:t>Support</a:t>
            </a:r>
          </a:p>
        </p:txBody>
      </p:sp>
      <p:sp>
        <p:nvSpPr>
          <p:cNvPr id="41" name="TextBox 40"/>
          <p:cNvSpPr txBox="1"/>
          <p:nvPr/>
        </p:nvSpPr>
        <p:spPr>
          <a:xfrm>
            <a:off x="6817785" y="3726519"/>
            <a:ext cx="1884853" cy="34471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a:ln>
                  <a:noFill/>
                </a:ln>
                <a:solidFill>
                  <a:srgbClr val="646569"/>
                </a:solidFill>
                <a:effectLst/>
                <a:uLnTx/>
                <a:uFillTx/>
                <a:latin typeface="Arial"/>
                <a:ea typeface="+mn-ea"/>
                <a:cs typeface="+mn-cs"/>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a:ln>
                  <a:noFill/>
                </a:ln>
                <a:solidFill>
                  <a:srgbClr val="646569"/>
                </a:solidFill>
                <a:effectLst/>
                <a:uLnTx/>
                <a:uFillTx/>
                <a:latin typeface="Arial"/>
                <a:ea typeface="+mn-ea"/>
                <a:cs typeface="+mn-cs"/>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Arial"/>
                <a:ea typeface="+mn-ea"/>
                <a:cs typeface="+mn-cs"/>
              </a:endParaRPr>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Arial"/>
                <a:ea typeface="+mn-ea"/>
                <a:cs typeface="+mn-cs"/>
              </a:endParaRPr>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Arial"/>
              <a:ea typeface="+mn-ea"/>
              <a:cs typeface="+mn-cs"/>
            </a:endParaRPr>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FF9E16"/>
                </a:solidFill>
                <a:effectLst/>
                <a:uLnTx/>
                <a:uFillTx/>
                <a:latin typeface="Arial"/>
                <a:ea typeface="+mn-ea"/>
                <a:cs typeface="+mn-cs"/>
              </a:rPr>
              <a:t>Turned On Day 1</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807F83"/>
                </a:solidFill>
                <a:effectLst/>
                <a:uLnTx/>
                <a:uFillTx/>
                <a:latin typeface="Arial"/>
                <a:ea typeface="+mn-ea"/>
                <a:cs typeface="+mn-cs"/>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FF9E16"/>
                </a:solidFill>
                <a:effectLst/>
                <a:uLnTx/>
                <a:uFillTx/>
                <a:latin typeface="Arial"/>
                <a:ea typeface="+mn-ea"/>
                <a:cs typeface="+mn-cs"/>
              </a:rPr>
              <a:t>Turned Off</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807F83"/>
                </a:solidFill>
                <a:effectLst/>
                <a:uLnTx/>
                <a:uFillTx/>
                <a:latin typeface="Arial"/>
                <a:ea typeface="+mn-ea"/>
                <a:cs typeface="+mn-cs"/>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FF9E16"/>
                </a:solidFill>
                <a:effectLst/>
                <a:uLnTx/>
                <a:uFillTx/>
                <a:latin typeface="Arial"/>
                <a:ea typeface="+mn-ea"/>
                <a:cs typeface="+mn-cs"/>
              </a:rPr>
              <a:t>Turned Off</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807F83"/>
                </a:solidFill>
                <a:effectLst/>
                <a:uLnTx/>
                <a:uFillTx/>
                <a:latin typeface="Arial"/>
                <a:ea typeface="+mn-ea"/>
                <a:cs typeface="+mn-cs"/>
              </a:rPr>
              <a:t>Requires enablement</a:t>
            </a:r>
            <a:br>
              <a:rPr kumimoji="0" lang="en-US" sz="1600" b="1" i="0" u="none" strike="noStrike" kern="1200" cap="none" spc="0" normalizeH="0" baseline="0" noProof="0">
                <a:ln>
                  <a:noFill/>
                </a:ln>
                <a:solidFill>
                  <a:srgbClr val="807F83"/>
                </a:solidFill>
                <a:effectLst/>
                <a:uLnTx/>
                <a:uFillTx/>
                <a:latin typeface="Arial"/>
                <a:ea typeface="+mn-ea"/>
                <a:cs typeface="+mn-cs"/>
              </a:rPr>
            </a:br>
            <a:br>
              <a:rPr kumimoji="0" lang="en-US" sz="1600" b="1" i="0" u="none" strike="noStrike" kern="1200" cap="none" spc="0" normalizeH="0" baseline="0" noProof="0">
                <a:ln>
                  <a:noFill/>
                </a:ln>
                <a:solidFill>
                  <a:srgbClr val="807F83"/>
                </a:solidFill>
                <a:effectLst/>
                <a:uLnTx/>
                <a:uFillTx/>
                <a:latin typeface="Arial"/>
                <a:ea typeface="+mn-ea"/>
                <a:cs typeface="+mn-cs"/>
              </a:rPr>
            </a:br>
            <a:r>
              <a:rPr kumimoji="0" lang="en-US" sz="1600" b="1" i="0" u="none" strike="noStrike" kern="1200" cap="none" spc="0" normalizeH="0" baseline="0" noProof="0">
                <a:ln>
                  <a:noFill/>
                </a:ln>
                <a:solidFill>
                  <a:srgbClr val="807F83"/>
                </a:solidFill>
                <a:effectLst/>
                <a:uLnTx/>
                <a:uFillTx/>
                <a:latin typeface="Arial"/>
                <a:ea typeface="+mn-ea"/>
                <a:cs typeface="+mn-cs"/>
              </a:rPr>
              <a:t> Requires</a:t>
            </a:r>
            <a:br>
              <a:rPr kumimoji="0" lang="en-US" sz="1600" b="1" i="0" u="none" strike="noStrike" kern="1200" cap="none" spc="0" normalizeH="0" baseline="0" noProof="0">
                <a:ln>
                  <a:noFill/>
                </a:ln>
                <a:solidFill>
                  <a:srgbClr val="807F83"/>
                </a:solidFill>
                <a:effectLst/>
                <a:uLnTx/>
                <a:uFillTx/>
                <a:latin typeface="Arial"/>
                <a:ea typeface="+mn-ea"/>
                <a:cs typeface="+mn-cs"/>
              </a:rPr>
            </a:br>
            <a:r>
              <a:rPr kumimoji="0" lang="en-US" sz="1600" b="1" i="0" u="none" strike="noStrike" kern="1200" cap="none" spc="0" normalizeH="0" baseline="0" noProof="0">
                <a:ln>
                  <a:noFill/>
                </a:ln>
                <a:solidFill>
                  <a:srgbClr val="807F83"/>
                </a:solidFill>
                <a:effectLst/>
                <a:uLnTx/>
                <a:uFillTx/>
                <a:latin typeface="Arial"/>
                <a:ea typeface="+mn-ea"/>
                <a:cs typeface="+mn-cs"/>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FF9E16"/>
                </a:solidFill>
                <a:effectLst/>
                <a:uLnTx/>
                <a:uFillTx/>
                <a:latin typeface="Arial"/>
                <a:ea typeface="+mn-ea"/>
                <a:cs typeface="+mn-cs"/>
              </a:rPr>
              <a:t>Turned Off</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807F83"/>
                </a:solidFill>
                <a:effectLst/>
                <a:uLnTx/>
                <a:uFillTx/>
                <a:latin typeface="Arial"/>
                <a:ea typeface="+mn-ea"/>
                <a:cs typeface="+mn-cs"/>
              </a:rPr>
              <a:t>Requires enablement</a:t>
            </a:r>
            <a:br>
              <a:rPr kumimoji="0" lang="en-US" sz="1600" b="1" i="0" u="none" strike="noStrike" kern="1200" cap="none" spc="0" normalizeH="0" baseline="0" noProof="0">
                <a:ln>
                  <a:noFill/>
                </a:ln>
                <a:solidFill>
                  <a:srgbClr val="807F83"/>
                </a:solidFill>
                <a:effectLst/>
                <a:uLnTx/>
                <a:uFillTx/>
                <a:latin typeface="Arial"/>
                <a:ea typeface="+mn-ea"/>
                <a:cs typeface="+mn-cs"/>
              </a:rPr>
            </a:br>
            <a:br>
              <a:rPr kumimoji="0" lang="en-US" sz="1600" b="1" i="0" u="none" strike="noStrike" kern="1200" cap="none" spc="0" normalizeH="0" baseline="0" noProof="0">
                <a:ln>
                  <a:noFill/>
                </a:ln>
                <a:solidFill>
                  <a:srgbClr val="807F83"/>
                </a:solidFill>
                <a:effectLst/>
                <a:uLnTx/>
                <a:uFillTx/>
                <a:latin typeface="Arial"/>
                <a:ea typeface="+mn-ea"/>
                <a:cs typeface="+mn-cs"/>
              </a:rPr>
            </a:br>
            <a:r>
              <a:rPr kumimoji="0" lang="en-US" sz="1600" b="1" i="0" u="none" strike="noStrike" kern="1200" cap="none" spc="0" normalizeH="0" baseline="0" noProof="0">
                <a:ln>
                  <a:noFill/>
                </a:ln>
                <a:solidFill>
                  <a:srgbClr val="807F83"/>
                </a:solidFill>
                <a:effectLst/>
                <a:uLnTx/>
                <a:uFillTx/>
                <a:latin typeface="Arial"/>
                <a:ea typeface="+mn-ea"/>
                <a:cs typeface="+mn-cs"/>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Auto-On Features</a:t>
            </a: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Configurable Features</a:t>
            </a: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71474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r>
              <a:rPr lang="en-US" dirty="0"/>
              <a:t>Training Requirement Impact Assessment (TRIA) </a:t>
            </a:r>
            <a:br>
              <a:rPr lang="en-US" dirty="0"/>
            </a:br>
            <a:r>
              <a:rPr lang="en-US" dirty="0"/>
              <a:t>for All Training Requirements</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Considerations</a:t>
            </a:r>
          </a:p>
          <a:p>
            <a:pPr lvl="1"/>
            <a:r>
              <a:rPr lang="en-US" dirty="0"/>
              <a:t>TRIA can be enabled for all Training Requirements in Admin / Settings / Application Settings</a:t>
            </a:r>
          </a:p>
          <a:p>
            <a:pPr lvl="1"/>
            <a:r>
              <a:rPr lang="en-US" dirty="0"/>
              <a:t>Once the flag is enabled, it cannot be un-toggled</a:t>
            </a:r>
          </a:p>
        </p:txBody>
      </p:sp>
      <p:sp>
        <p:nvSpPr>
          <p:cNvPr id="207" name="Google Shape;207;p7"/>
          <p:cNvSpPr/>
          <p:nvPr/>
        </p:nvSpPr>
        <p:spPr>
          <a:xfrm>
            <a:off x="2885103" y="2120948"/>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2" name="Google Shape;148;p2">
            <a:extLst>
              <a:ext uri="{FF2B5EF4-FFF2-40B4-BE49-F238E27FC236}">
                <a16:creationId xmlns:a16="http://schemas.microsoft.com/office/drawing/2014/main" id="{DC4F7D76-4040-E647-A149-010EBF1264A2}"/>
              </a:ext>
            </a:extLst>
          </p:cNvPr>
          <p:cNvGrpSpPr/>
          <p:nvPr/>
        </p:nvGrpSpPr>
        <p:grpSpPr>
          <a:xfrm>
            <a:off x="11625943" y="-3999"/>
            <a:ext cx="566057" cy="588519"/>
            <a:chOff x="5954155" y="2500645"/>
            <a:chExt cx="364809" cy="386883"/>
          </a:xfrm>
        </p:grpSpPr>
        <p:sp>
          <p:nvSpPr>
            <p:cNvPr id="13" name="Google Shape;149;p2">
              <a:extLst>
                <a:ext uri="{FF2B5EF4-FFF2-40B4-BE49-F238E27FC236}">
                  <a16:creationId xmlns:a16="http://schemas.microsoft.com/office/drawing/2014/main" id="{CD635736-9D10-C44C-B7F5-85D45F3E7F60}"/>
                </a:ext>
              </a:extLst>
            </p:cNvPr>
            <p:cNvSpPr/>
            <p:nvPr/>
          </p:nvSpPr>
          <p:spPr>
            <a:xfrm>
              <a:off x="5956928" y="2500645"/>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50;p2" descr="Icons_PPT_White_Wrench.png">
              <a:extLst>
                <a:ext uri="{FF2B5EF4-FFF2-40B4-BE49-F238E27FC236}">
                  <a16:creationId xmlns:a16="http://schemas.microsoft.com/office/drawing/2014/main" id="{5C00A8F1-6054-2C44-B5C4-E8AB2DAEB694}"/>
                </a:ext>
              </a:extLst>
            </p:cNvPr>
            <p:cNvPicPr preferRelativeResize="0"/>
            <p:nvPr/>
          </p:nvPicPr>
          <p:blipFill rotWithShape="1">
            <a:blip r:embed="rId3">
              <a:alphaModFix/>
            </a:blip>
            <a:srcRect/>
            <a:stretch/>
          </p:blipFill>
          <p:spPr>
            <a:xfrm>
              <a:off x="5954155" y="2500947"/>
              <a:ext cx="364809" cy="364809"/>
            </a:xfrm>
            <a:prstGeom prst="rect">
              <a:avLst/>
            </a:prstGeom>
            <a:solidFill>
              <a:schemeClr val="dk2"/>
            </a:solidFill>
            <a:ln>
              <a:noFill/>
            </a:ln>
          </p:spPr>
        </p:pic>
      </p:grpSp>
      <p:grpSp>
        <p:nvGrpSpPr>
          <p:cNvPr id="2" name="Group 1">
            <a:extLst>
              <a:ext uri="{FF2B5EF4-FFF2-40B4-BE49-F238E27FC236}">
                <a16:creationId xmlns:a16="http://schemas.microsoft.com/office/drawing/2014/main" id="{ADB201FE-0633-45D3-AFBA-8C91C6F9E35B}"/>
              </a:ext>
            </a:extLst>
          </p:cNvPr>
          <p:cNvGrpSpPr/>
          <p:nvPr/>
        </p:nvGrpSpPr>
        <p:grpSpPr>
          <a:xfrm>
            <a:off x="1550164" y="2120948"/>
            <a:ext cx="4483313" cy="1208465"/>
            <a:chOff x="1711566" y="2956323"/>
            <a:chExt cx="4483313" cy="1208465"/>
          </a:xfrm>
        </p:grpSpPr>
        <p:pic>
          <p:nvPicPr>
            <p:cNvPr id="15" name="Picture 14">
              <a:extLst>
                <a:ext uri="{FF2B5EF4-FFF2-40B4-BE49-F238E27FC236}">
                  <a16:creationId xmlns:a16="http://schemas.microsoft.com/office/drawing/2014/main" id="{F2BC09AC-2D98-427F-A334-4C5F8E2DCA0A}"/>
                </a:ext>
              </a:extLst>
            </p:cNvPr>
            <p:cNvPicPr>
              <a:picLocks noChangeAspect="1"/>
            </p:cNvPicPr>
            <p:nvPr/>
          </p:nvPicPr>
          <p:blipFill>
            <a:blip r:embed="rId4"/>
            <a:stretch>
              <a:fillRect/>
            </a:stretch>
          </p:blipFill>
          <p:spPr>
            <a:xfrm>
              <a:off x="1711566" y="2956323"/>
              <a:ext cx="4483313" cy="1208465"/>
            </a:xfrm>
            <a:prstGeom prst="rect">
              <a:avLst/>
            </a:prstGeom>
          </p:spPr>
        </p:pic>
        <p:sp>
          <p:nvSpPr>
            <p:cNvPr id="16" name="Rectangle 15">
              <a:extLst>
                <a:ext uri="{FF2B5EF4-FFF2-40B4-BE49-F238E27FC236}">
                  <a16:creationId xmlns:a16="http://schemas.microsoft.com/office/drawing/2014/main" id="{FF769D28-AA54-4FC2-B0EA-7A48096FA368}"/>
                </a:ext>
              </a:extLst>
            </p:cNvPr>
            <p:cNvSpPr/>
            <p:nvPr/>
          </p:nvSpPr>
          <p:spPr>
            <a:xfrm>
              <a:off x="3532554" y="3852985"/>
              <a:ext cx="226646" cy="250091"/>
            </a:xfrm>
            <a:prstGeom prst="rect">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686888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39333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lvl="7" indent="-228600">
              <a:lnSpc>
                <a:spcPct val="80000"/>
              </a:lnSpc>
              <a:buClr>
                <a:srgbClr val="FF9E16"/>
              </a:buClr>
              <a:buSzPts val="2400"/>
              <a:buFont typeface="Arial"/>
              <a:buChar char="•"/>
              <a:defRPr/>
            </a:pPr>
            <a:r>
              <a:rPr lang="en-GB" sz="2400" kern="0" dirty="0">
                <a:solidFill>
                  <a:srgbClr val="4A4B4E"/>
                </a:solidFill>
                <a:latin typeface="Calibri"/>
                <a:cs typeface="Calibri"/>
              </a:rPr>
              <a:t>For Administrators: The “Assign Task To” input for the Create Training Requirement Impact Assessment and Retire/Assess Training Impaction document entry actions is now optional</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lvl="0" indent="-228600">
              <a:lnSpc>
                <a:spcPct val="80000"/>
              </a:lnSpc>
              <a:buClr>
                <a:srgbClr val="FF9E16"/>
              </a:buClr>
              <a:buSzPts val="2400"/>
              <a:buFont typeface="Arial"/>
              <a:buChar char="•"/>
              <a:defRPr/>
            </a:pPr>
            <a:r>
              <a:rPr lang="en-GB" sz="2400" kern="0" dirty="0">
                <a:solidFill>
                  <a:srgbClr val="4A4B4E"/>
                </a:solidFill>
                <a:latin typeface="Calibri"/>
                <a:cs typeface="Calibri"/>
              </a:rPr>
              <a:t>This allows configuration of Training Requirement Impact Assessment (TRIA) task owners at the TRIA object level instead of copying from the documents sharing settings</a:t>
            </a:r>
            <a:endParaRPr kumimoji="0" sz="2400" b="0" i="0" u="none" strike="noStrike" kern="0" cap="none" spc="0" normalizeH="0" baseline="0" noProof="0" dirty="0">
              <a:ln>
                <a:noFill/>
              </a:ln>
              <a:solidFill>
                <a:srgbClr val="4A4B4E"/>
              </a:solidFill>
              <a:effectLst/>
              <a:highlight>
                <a:srgbClr val="FFFF00"/>
              </a:highligh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1432956"/>
          </a:xfrm>
          <a:prstGeom prst="rect">
            <a:avLst/>
          </a:prstGeom>
          <a:noFill/>
        </p:spPr>
        <p:txBody>
          <a:bodyPr wrap="square" rtlCol="0">
            <a:spAutoFit/>
          </a:bodyPr>
          <a:lstStyle/>
          <a:p>
            <a:pPr lvl="0" algn="ctr">
              <a:lnSpc>
                <a:spcPct val="80000"/>
              </a:lnSpc>
              <a:spcBef>
                <a:spcPts val="1200"/>
              </a:spcBef>
              <a:buClr>
                <a:srgbClr val="E7E6E6"/>
              </a:buClr>
              <a:defRPr/>
            </a:pPr>
            <a:r>
              <a:rPr lang="en-GB" sz="3600" kern="0" dirty="0">
                <a:solidFill>
                  <a:srgbClr val="FFFFFF"/>
                </a:solidFill>
                <a:latin typeface="Calibri" panose="020F0502020204030204" pitchFamily="34" charset="0"/>
                <a:cs typeface="Calibri" panose="020F0502020204030204" pitchFamily="34" charset="0"/>
              </a:rPr>
              <a:t>Training Requirement Impact Assessment: Optional Task Assignee</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770007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754885"/>
            <a:ext cx="5353902" cy="57061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lvl="7" indent="-228600">
              <a:lnSpc>
                <a:spcPct val="80000"/>
              </a:lnSpc>
              <a:buClr>
                <a:srgbClr val="FF9E16"/>
              </a:buClr>
              <a:buSzPts val="2400"/>
              <a:buFont typeface="Arial"/>
              <a:buChar char="•"/>
              <a:defRPr/>
            </a:pPr>
            <a:r>
              <a:rPr lang="en-GB" sz="2400" kern="0" dirty="0">
                <a:solidFill>
                  <a:srgbClr val="4A4B4E"/>
                </a:solidFill>
                <a:latin typeface="Calibri"/>
                <a:cs typeface="Calibri"/>
              </a:rPr>
              <a:t>The </a:t>
            </a:r>
            <a:r>
              <a:rPr lang="en-GB" sz="2400" i="1" kern="0" dirty="0">
                <a:solidFill>
                  <a:srgbClr val="4A4B4E"/>
                </a:solidFill>
                <a:latin typeface="Calibri"/>
                <a:cs typeface="Calibri"/>
              </a:rPr>
              <a:t>Cancel Training Assignments</a:t>
            </a:r>
            <a:r>
              <a:rPr lang="en-GB" sz="2400" kern="0" dirty="0">
                <a:solidFill>
                  <a:srgbClr val="4A4B4E"/>
                </a:solidFill>
                <a:latin typeface="Calibri"/>
                <a:cs typeface="Calibri"/>
              </a:rPr>
              <a:t> job cancels open Training Assignments when a </a:t>
            </a:r>
            <a:r>
              <a:rPr lang="en-GB" sz="2400" u="sng" kern="0" dirty="0">
                <a:solidFill>
                  <a:srgbClr val="4A4B4E"/>
                </a:solidFill>
                <a:latin typeface="Calibri"/>
                <a:cs typeface="Calibri"/>
              </a:rPr>
              <a:t>document</a:t>
            </a:r>
            <a:r>
              <a:rPr lang="en-GB" sz="2400" kern="0" dirty="0">
                <a:solidFill>
                  <a:srgbClr val="4A4B4E"/>
                </a:solidFill>
                <a:latin typeface="Calibri"/>
                <a:cs typeface="Calibri"/>
              </a:rPr>
              <a:t> reaches a particular state (i.e. Superseded, Obsolete)</a:t>
            </a:r>
          </a:p>
          <a:p>
            <a:pPr marL="228600" lvl="7" indent="-228600">
              <a:lnSpc>
                <a:spcPct val="80000"/>
              </a:lnSpc>
              <a:buClr>
                <a:srgbClr val="FF9E16"/>
              </a:buClr>
              <a:buSzPts val="2400"/>
              <a:buFont typeface="Arial"/>
              <a:buChar char="•"/>
              <a:defRPr/>
            </a:pPr>
            <a:r>
              <a:rPr lang="en-GB" sz="2400" kern="0" dirty="0">
                <a:solidFill>
                  <a:srgbClr val="4A4B4E"/>
                </a:solidFill>
                <a:latin typeface="Calibri"/>
                <a:cs typeface="Calibri"/>
              </a:rPr>
              <a:t>This job now logs the following when a document reaches a particular state:</a:t>
            </a:r>
          </a:p>
          <a:p>
            <a:pPr marL="685800" lvl="8" indent="-228600">
              <a:lnSpc>
                <a:spcPct val="80000"/>
              </a:lnSpc>
              <a:buClr>
                <a:srgbClr val="FF9E16"/>
              </a:buClr>
              <a:buSzPts val="2400"/>
              <a:buFont typeface="Arial"/>
              <a:buChar char="•"/>
              <a:defRPr/>
            </a:pPr>
            <a:r>
              <a:rPr lang="en-GB" sz="2400" kern="0" dirty="0">
                <a:solidFill>
                  <a:srgbClr val="4A4B4E"/>
                </a:solidFill>
                <a:latin typeface="Calibri"/>
                <a:cs typeface="Calibri"/>
              </a:rPr>
              <a:t>Whether or not any Training Assignments were cancelled for a document </a:t>
            </a:r>
          </a:p>
          <a:p>
            <a:pPr marL="685800" lvl="8" indent="-228600">
              <a:lnSpc>
                <a:spcPct val="80000"/>
              </a:lnSpc>
              <a:buClr>
                <a:srgbClr val="FF9E16"/>
              </a:buClr>
              <a:buSzPts val="2400"/>
              <a:buFont typeface="Arial"/>
              <a:buChar char="•"/>
              <a:defRPr/>
            </a:pPr>
            <a:r>
              <a:rPr lang="en-GB" sz="2400" kern="0" dirty="0">
                <a:solidFill>
                  <a:srgbClr val="4A4B4E"/>
                </a:solidFill>
                <a:latin typeface="Calibri"/>
                <a:cs typeface="Calibri"/>
              </a:rPr>
              <a:t>The actual Training Assignments that were cancelled</a:t>
            </a:r>
          </a:p>
          <a:p>
            <a:pPr marL="685800" lvl="8" indent="-228600">
              <a:lnSpc>
                <a:spcPct val="80000"/>
              </a:lnSpc>
              <a:buClr>
                <a:srgbClr val="FF9E16"/>
              </a:buClr>
              <a:buSzPts val="2400"/>
              <a:buFont typeface="Arial"/>
              <a:buChar char="•"/>
              <a:defRPr/>
            </a:pPr>
            <a:r>
              <a:rPr lang="en-GB" sz="2400" kern="0" dirty="0">
                <a:solidFill>
                  <a:srgbClr val="4A4B4E"/>
                </a:solidFill>
                <a:latin typeface="Calibri"/>
                <a:cs typeface="Calibri"/>
              </a:rPr>
              <a:t>Error information if an error occurred during job execution</a:t>
            </a:r>
          </a:p>
          <a:p>
            <a:pPr marL="0" marR="0" lvl="7" algn="l" defTabSz="914400" rtl="0" eaLnBrk="1" fontAlgn="auto" latinLnBrk="0" hangingPunct="1">
              <a:lnSpc>
                <a:spcPct val="80000"/>
              </a:lnSpc>
              <a:spcBef>
                <a:spcPts val="0"/>
              </a:spcBef>
              <a:spcAft>
                <a:spcPts val="0"/>
              </a:spcAft>
              <a:buClr>
                <a:srgbClr val="FF9E16"/>
              </a:buClr>
              <a:buSzPts val="2400"/>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lvl="0" indent="-228600">
              <a:lnSpc>
                <a:spcPct val="80000"/>
              </a:lnSpc>
              <a:buClr>
                <a:srgbClr val="FF9E16"/>
              </a:buClr>
              <a:buSzPts val="2400"/>
              <a:buFont typeface="Arial"/>
              <a:buChar char="•"/>
              <a:defRPr/>
            </a:pPr>
            <a:r>
              <a:rPr lang="en-US" sz="2400" kern="0" dirty="0">
                <a:solidFill>
                  <a:srgbClr val="4A4B4E"/>
                </a:solidFill>
                <a:latin typeface="Calibri"/>
                <a:cs typeface="Calibri"/>
              </a:rPr>
              <a:t>Provide information about automated Training Assignment cancellation operations for documents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lvl="0" algn="ctr">
              <a:lnSpc>
                <a:spcPct val="80000"/>
              </a:lnSpc>
              <a:spcBef>
                <a:spcPts val="1200"/>
              </a:spcBef>
              <a:buClr>
                <a:srgbClr val="E7E6E6"/>
              </a:buClr>
              <a:defRPr/>
            </a:pPr>
            <a:r>
              <a:rPr lang="en-GB" sz="3600" kern="0" dirty="0">
                <a:solidFill>
                  <a:srgbClr val="FFFFFF"/>
                </a:solidFill>
                <a:latin typeface="Calibri" panose="020F0502020204030204" pitchFamily="34" charset="0"/>
                <a:cs typeface="Calibri" panose="020F0502020204030204" pitchFamily="34" charset="0"/>
              </a:rPr>
              <a:t>Updates to Cancel Training Assignments Job</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17132CC-EC91-4183-B52D-CB6A5E0A0C9D}"/>
              </a:ext>
            </a:extLst>
          </p:cNvPr>
          <p:cNvPicPr>
            <a:picLocks noChangeAspect="1"/>
          </p:cNvPicPr>
          <p:nvPr/>
        </p:nvPicPr>
        <p:blipFill rotWithShape="1">
          <a:blip r:embed="rId4"/>
          <a:srcRect r="28989"/>
          <a:stretch/>
        </p:blipFill>
        <p:spPr>
          <a:xfrm>
            <a:off x="374233" y="2174217"/>
            <a:ext cx="5329992" cy="2509565"/>
          </a:xfrm>
          <a:prstGeom prst="rect">
            <a:avLst/>
          </a:prstGeom>
        </p:spPr>
      </p:pic>
      <p:sp>
        <p:nvSpPr>
          <p:cNvPr id="10" name="Rectangular Callout 4">
            <a:extLst>
              <a:ext uri="{FF2B5EF4-FFF2-40B4-BE49-F238E27FC236}">
                <a16:creationId xmlns:a16="http://schemas.microsoft.com/office/drawing/2014/main" id="{D7B900B4-39D4-4FA4-AED3-B981713F5337}"/>
              </a:ext>
            </a:extLst>
          </p:cNvPr>
          <p:cNvSpPr/>
          <p:nvPr/>
        </p:nvSpPr>
        <p:spPr>
          <a:xfrm>
            <a:off x="3157058" y="1748428"/>
            <a:ext cx="2666451" cy="771444"/>
          </a:xfrm>
          <a:prstGeom prst="wedgeRectCallout">
            <a:avLst>
              <a:gd name="adj1" fmla="val 2255"/>
              <a:gd name="adj2" fmla="val -30779"/>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Document lifecycle state entry action invokes the job to cancel Training Assignments</a:t>
            </a:r>
          </a:p>
        </p:txBody>
      </p:sp>
    </p:spTree>
    <p:extLst>
      <p:ext uri="{BB962C8B-B14F-4D97-AF65-F5344CB8AC3E}">
        <p14:creationId xmlns:p14="http://schemas.microsoft.com/office/powerpoint/2010/main" val="384077290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Updates to Cancel Training Assignments Job</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Details</a:t>
            </a:r>
          </a:p>
          <a:p>
            <a:pPr lvl="1"/>
            <a:r>
              <a:rPr lang="en-US" dirty="0"/>
              <a:t>The Cancel Training Assignments job is not visible in Operations &gt; Job Definitions, but the job’s execution results are visible in Operations &gt; Job Status</a:t>
            </a:r>
          </a:p>
          <a:p>
            <a:pPr lvl="1"/>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160178144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57935" y="915401"/>
            <a:ext cx="5353902" cy="54106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lvl="7" indent="-228600">
              <a:lnSpc>
                <a:spcPct val="80000"/>
              </a:lnSpc>
              <a:buClr>
                <a:srgbClr val="FF9E16"/>
              </a:buClr>
              <a:buSzPts val="2400"/>
              <a:buFont typeface="Arial"/>
              <a:buChar char="•"/>
              <a:defRPr/>
            </a:pPr>
            <a:r>
              <a:rPr lang="en-GB" sz="2400" kern="0" dirty="0">
                <a:solidFill>
                  <a:srgbClr val="4A4B4E"/>
                </a:solidFill>
                <a:latin typeface="Calibri"/>
                <a:ea typeface="Calibri"/>
                <a:cs typeface="Calibri"/>
                <a:sym typeface="Calibri"/>
              </a:rPr>
              <a:t>The following can no longer be created on the Training Assignment or Assignment Details objects: </a:t>
            </a:r>
          </a:p>
          <a:p>
            <a:pPr marL="685800" lvl="8" indent="-228600">
              <a:lnSpc>
                <a:spcPct val="80000"/>
              </a:lnSpc>
              <a:buClr>
                <a:srgbClr val="FF9E16"/>
              </a:buClr>
              <a:buSzPts val="2400"/>
              <a:buFont typeface="Arial"/>
              <a:buChar char="•"/>
              <a:defRPr/>
            </a:pPr>
            <a:r>
              <a:rPr lang="en-GB" sz="2400" kern="0" dirty="0">
                <a:solidFill>
                  <a:srgbClr val="4A4B4E"/>
                </a:solidFill>
                <a:latin typeface="Calibri"/>
                <a:ea typeface="Calibri"/>
                <a:cs typeface="Calibri"/>
                <a:sym typeface="Calibri"/>
              </a:rPr>
              <a:t>Field types that support field-level encryption</a:t>
            </a:r>
          </a:p>
          <a:p>
            <a:pPr marL="685800" lvl="8" indent="-228600">
              <a:lnSpc>
                <a:spcPct val="80000"/>
              </a:lnSpc>
              <a:buClr>
                <a:srgbClr val="FF9E16"/>
              </a:buClr>
              <a:buSzPts val="2400"/>
              <a:buFont typeface="Arial"/>
              <a:buChar char="•"/>
              <a:defRPr/>
            </a:pPr>
            <a:r>
              <a:rPr lang="en-GB" sz="2400" kern="0" dirty="0">
                <a:solidFill>
                  <a:srgbClr val="4A4B4E"/>
                </a:solidFill>
                <a:latin typeface="Calibri"/>
                <a:ea typeface="Calibri"/>
                <a:cs typeface="Calibri"/>
                <a:sym typeface="Calibri"/>
              </a:rPr>
              <a:t>More than two multi-value picklist fields.</a:t>
            </a:r>
          </a:p>
          <a:p>
            <a:pPr marL="228600" lvl="7" indent="-228600">
              <a:lnSpc>
                <a:spcPct val="80000"/>
              </a:lnSpc>
              <a:buClr>
                <a:srgbClr val="FF9E16"/>
              </a:buClr>
              <a:buSzPts val="2400"/>
              <a:buFont typeface="Arial"/>
              <a:buChar char="•"/>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endParaRPr lang="en-US" sz="2400" kern="0" dirty="0">
              <a:solidFill>
                <a:srgbClr val="4A4B4E"/>
              </a:solidFill>
              <a:latin typeface="Calibri"/>
              <a:cs typeface="Calibri"/>
              <a:sym typeface="Arial"/>
            </a:endParaRPr>
          </a:p>
          <a:p>
            <a:pPr marL="228600" indent="-228600">
              <a:lnSpc>
                <a:spcPct val="80000"/>
              </a:lnSpc>
              <a:buClr>
                <a:srgbClr val="FF9E16"/>
              </a:buClr>
              <a:buSzPts val="2400"/>
              <a:buFont typeface="Arial"/>
              <a:buChar char="•"/>
              <a:defRPr/>
            </a:pPr>
            <a:r>
              <a:rPr lang="en-US" sz="2400" kern="0" dirty="0">
                <a:solidFill>
                  <a:srgbClr val="4A4B4E"/>
                </a:solidFill>
                <a:latin typeface="Calibri"/>
                <a:cs typeface="Calibri"/>
                <a:sym typeface="Arial"/>
              </a:rPr>
              <a:t>Vault Training will move towards High Volume Objects (HVO) in an upcoming release. In order to facilitate this, limitations on configuration are necessary.</a:t>
            </a:r>
          </a:p>
          <a:p>
            <a:pPr marL="228600" indent="-228600">
              <a:lnSpc>
                <a:spcPct val="80000"/>
              </a:lnSpc>
              <a:buClr>
                <a:srgbClr val="FF9E16"/>
              </a:buClr>
              <a:buSzPts val="2400"/>
              <a:buFont typeface="Arial"/>
              <a:buChar char="•"/>
              <a:defRPr/>
            </a:pPr>
            <a:r>
              <a:rPr lang="en-US" sz="2400" kern="0" dirty="0">
                <a:solidFill>
                  <a:srgbClr val="4A4B4E"/>
                </a:solidFill>
                <a:latin typeface="Calibri"/>
                <a:cs typeface="Calibri"/>
                <a:sym typeface="Arial"/>
              </a:rPr>
              <a:t>The move will enable Veeva to accommodate large numbers of training records.</a:t>
            </a: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lvl="0" algn="ctr">
              <a:lnSpc>
                <a:spcPct val="80000"/>
              </a:lnSpc>
              <a:spcBef>
                <a:spcPts val="1200"/>
              </a:spcBef>
              <a:buClr>
                <a:srgbClr val="E7E6E6"/>
              </a:buClr>
              <a:defRPr/>
            </a:pPr>
            <a:r>
              <a:rPr lang="en-US" sz="3600" kern="0" dirty="0">
                <a:solidFill>
                  <a:srgbClr val="FFFFFF"/>
                </a:solidFill>
                <a:latin typeface="Calibri" panose="020F0502020204030204" pitchFamily="34" charset="0"/>
                <a:cs typeface="Calibri" panose="020F0502020204030204" pitchFamily="34" charset="0"/>
                <a:sym typeface="Arial"/>
              </a:rPr>
              <a:t>HVO Migration Preparation: Field Configuration Limitations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601796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2288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342900" marR="0" lvl="0" indent="-342900" algn="l" defTabSz="914400" rtl="0" eaLnBrk="1" fontAlgn="auto" latinLnBrk="0" hangingPunct="1">
              <a:lnSpc>
                <a:spcPct val="80000"/>
              </a:lnSpc>
              <a:spcBef>
                <a:spcPts val="0"/>
              </a:spcBef>
              <a:spcAft>
                <a:spcPts val="0"/>
              </a:spcAft>
              <a:buClr>
                <a:srgbClr val="FF9E16"/>
              </a:buClr>
              <a:buSzPts val="2400"/>
              <a:buFont typeface="Arial" panose="020B0604020202020204" pitchFamily="34" charset="0"/>
              <a:buChar char="•"/>
              <a:tabLst/>
              <a:defRPr/>
            </a:pPr>
            <a:r>
              <a:rPr kumimoji="0" lang="en-GB" sz="2400" i="0" u="none" strike="noStrike" kern="0" cap="none" spc="0" normalizeH="0" baseline="0" noProof="0" dirty="0">
                <a:ln>
                  <a:noFill/>
                </a:ln>
                <a:solidFill>
                  <a:srgbClr val="4A4B4E"/>
                </a:solidFill>
                <a:effectLst/>
                <a:uLnTx/>
                <a:uFillTx/>
                <a:latin typeface="Calibri"/>
                <a:ea typeface="Calibri"/>
                <a:cs typeface="Calibri"/>
                <a:sym typeface="Calibri"/>
              </a:rPr>
              <a:t>Assignment details can now be imported </a:t>
            </a:r>
            <a:r>
              <a:rPr lang="en-GB" sz="2400" kern="0" dirty="0">
                <a:solidFill>
                  <a:srgbClr val="4A4B4E"/>
                </a:solidFill>
                <a:latin typeface="Calibri"/>
                <a:ea typeface="Calibri"/>
                <a:cs typeface="Calibri"/>
                <a:sym typeface="Calibri"/>
              </a:rPr>
              <a:t>and related to historical Training Assignments</a:t>
            </a:r>
            <a:endParaRPr kumimoji="0" lang="en-GB" sz="240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Arial"/>
                <a:cs typeface="Calibri"/>
                <a:sym typeface="Arial"/>
              </a:rPr>
              <a:t>Previously any imported historical Training Assignments did not have any related Assignment Details.  </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Arial"/>
                <a:cs typeface="Calibri"/>
                <a:sym typeface="Arial"/>
              </a:rPr>
              <a:t>By allowing Assignment Details to be imported, customers may now report on historical training assignments based on Curriculum, Learner, Learner Role etc. </a:t>
            </a: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Assignment Details Creation Allowed for Imported Records</a:t>
            </a:r>
          </a:p>
        </p:txBody>
      </p:sp>
      <p:sp>
        <p:nvSpPr>
          <p:cNvPr id="10" name="TextBox 9">
            <a:extLst>
              <a:ext uri="{FF2B5EF4-FFF2-40B4-BE49-F238E27FC236}">
                <a16:creationId xmlns:a16="http://schemas.microsoft.com/office/drawing/2014/main" id="{30B0786C-646E-B84F-A1F2-79AD19DF93BF}"/>
              </a:ext>
            </a:extLst>
          </p:cNvPr>
          <p:cNvSpPr txBox="1"/>
          <p:nvPr/>
        </p:nvSpPr>
        <p:spPr>
          <a:xfrm>
            <a:off x="0" y="2220564"/>
            <a:ext cx="6083300" cy="4961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endParaRPr kumimoji="0" lang="en-US" sz="32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F9023DA1-EE38-42F8-BCEC-95DBF25686EA}"/>
              </a:ext>
            </a:extLst>
          </p:cNvPr>
          <p:cNvPicPr>
            <a:picLocks noChangeAspect="1"/>
          </p:cNvPicPr>
          <p:nvPr/>
        </p:nvPicPr>
        <p:blipFill>
          <a:blip r:embed="rId4"/>
          <a:stretch>
            <a:fillRect/>
          </a:stretch>
        </p:blipFill>
        <p:spPr>
          <a:xfrm>
            <a:off x="118480" y="2594931"/>
            <a:ext cx="5869490" cy="1668137"/>
          </a:xfrm>
          <a:prstGeom prst="rect">
            <a:avLst/>
          </a:prstGeom>
        </p:spPr>
      </p:pic>
    </p:spTree>
    <p:extLst>
      <p:ext uri="{BB962C8B-B14F-4D97-AF65-F5344CB8AC3E}">
        <p14:creationId xmlns:p14="http://schemas.microsoft.com/office/powerpoint/2010/main" val="277681691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6525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rPr>
              <a:t>You can n</a:t>
            </a:r>
            <a:r>
              <a:rPr lang="en-GB" sz="2400" kern="0" dirty="0">
                <a:solidFill>
                  <a:srgbClr val="4A4B4E"/>
                </a:solidFill>
                <a:latin typeface="Calibri"/>
                <a:ea typeface="Calibri"/>
                <a:cs typeface="Calibri"/>
                <a:sym typeface="Calibri"/>
              </a:rPr>
              <a:t>ow update the Learner Application Role in Sharing Settings on Training Assignment, Assignment Details, and other training objects.	</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endParaRPr lang="en-US" sz="2400" kern="0" dirty="0">
              <a:solidFill>
                <a:srgbClr val="4A4B4E"/>
              </a:solidFill>
              <a:latin typeface="Calibri"/>
              <a:cs typeface="Calibri"/>
              <a:sym typeface="Arial"/>
            </a:endParaRPr>
          </a:p>
          <a:p>
            <a:pPr marL="228600" indent="-228600">
              <a:lnSpc>
                <a:spcPct val="80000"/>
              </a:lnSpc>
              <a:buClr>
                <a:srgbClr val="FF9E16"/>
              </a:buClr>
              <a:buSzPts val="2400"/>
              <a:buFont typeface="Arial"/>
              <a:buChar char="•"/>
              <a:defRPr/>
            </a:pPr>
            <a:r>
              <a:rPr lang="en-US" sz="2400" kern="0" dirty="0">
                <a:solidFill>
                  <a:srgbClr val="4A4B4E"/>
                </a:solidFill>
                <a:latin typeface="Calibri"/>
                <a:cs typeface="Calibri"/>
                <a:sym typeface="Arial"/>
              </a:rPr>
              <a:t>This enables Training Assignments to be imported for Learners without a User reference, making </a:t>
            </a:r>
            <a:r>
              <a:rPr lang="en-US" sz="2400" kern="0">
                <a:solidFill>
                  <a:srgbClr val="4A4B4E"/>
                </a:solidFill>
                <a:latin typeface="Calibri"/>
                <a:cs typeface="Calibri"/>
                <a:sym typeface="Arial"/>
              </a:rPr>
              <a:t>configuration easier.</a:t>
            </a:r>
            <a:endParaRPr lang="en-US" sz="2400" kern="0" dirty="0">
              <a:solidFill>
                <a:srgbClr val="4A4B4E"/>
              </a:solidFill>
              <a:latin typeface="Calibri"/>
              <a:cs typeface="Calibri"/>
              <a:sym typeface="Arial"/>
            </a:endParaRPr>
          </a:p>
          <a:p>
            <a:pPr marL="228600" indent="-228600">
              <a:lnSpc>
                <a:spcPct val="80000"/>
              </a:lnSpc>
              <a:buClr>
                <a:srgbClr val="FF9E16"/>
              </a:buClr>
              <a:buSzPts val="2400"/>
              <a:buFont typeface="Arial"/>
              <a:buChar char="•"/>
              <a:defRPr/>
            </a:pPr>
            <a:r>
              <a:rPr lang="en-US" sz="2400" kern="0" dirty="0">
                <a:solidFill>
                  <a:srgbClr val="4A4B4E"/>
                </a:solidFill>
                <a:latin typeface="Calibri"/>
                <a:cs typeface="Calibri"/>
                <a:sym typeface="Arial"/>
              </a:rPr>
              <a:t>Learners can then be added to the Learner Application Role in Sharing Settings using the Vault API.</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Learner Application Role Updates in Sharing Settings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768443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2339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Stop the system or users from creating duplicate Assignment Details for a single Training Assessment.</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indent="-228600">
              <a:lnSpc>
                <a:spcPct val="80000"/>
              </a:lnSpc>
              <a:buClr>
                <a:srgbClr val="FF9E16"/>
              </a:buClr>
              <a:buSzPts val="2400"/>
              <a:buFont typeface="Arial"/>
              <a:buChar char="•"/>
              <a:defRPr/>
            </a:pPr>
            <a:r>
              <a:rPr kumimoji="0" lang="en-US" sz="2400" b="0" i="0" u="none" strike="noStrike" kern="0" cap="none" spc="0" normalizeH="0" baseline="0" noProof="0" dirty="0">
                <a:ln>
                  <a:noFill/>
                </a:ln>
                <a:solidFill>
                  <a:srgbClr val="4A4B4E"/>
                </a:solidFill>
                <a:effectLst/>
                <a:uLnTx/>
                <a:uFillTx/>
                <a:latin typeface="Calibri"/>
                <a:cs typeface="Calibri"/>
                <a:sym typeface="Arial"/>
              </a:rPr>
              <a:t>The </a:t>
            </a:r>
            <a:r>
              <a:rPr kumimoji="0" lang="en-US" sz="2400" b="0" i="0" u="none" strike="noStrike" kern="0" cap="none" spc="0" normalizeH="0" baseline="0" noProof="0" dirty="0" err="1">
                <a:ln>
                  <a:noFill/>
                </a:ln>
                <a:solidFill>
                  <a:srgbClr val="4A4B4E"/>
                </a:solidFill>
                <a:effectLst/>
                <a:uLnTx/>
                <a:uFillTx/>
                <a:latin typeface="Calibri"/>
                <a:cs typeface="Calibri"/>
                <a:sym typeface="Arial"/>
              </a:rPr>
              <a:t>syste</a:t>
            </a:r>
            <a:r>
              <a:rPr lang="en-US" sz="2400" kern="0" dirty="0">
                <a:solidFill>
                  <a:srgbClr val="4A4B4E"/>
                </a:solidFill>
                <a:latin typeface="Calibri"/>
                <a:cs typeface="Calibri"/>
                <a:sym typeface="Arial"/>
              </a:rPr>
              <a:t>m previously allowed duplicates of a Curriculum + Learner Role for a given Training Assignment</a:t>
            </a:r>
            <a:r>
              <a:rPr lang="en-US" sz="2400" kern="0" dirty="0">
                <a:solidFill>
                  <a:schemeClr val="dk1"/>
                </a:solidFill>
                <a:latin typeface="Calibri"/>
                <a:cs typeface="Calibri"/>
                <a:sym typeface="Arial"/>
              </a:rPr>
              <a:t>.</a:t>
            </a:r>
          </a:p>
          <a:p>
            <a:pPr marL="228600" indent="-228600">
              <a:lnSpc>
                <a:spcPct val="80000"/>
              </a:lnSpc>
              <a:buClr>
                <a:srgbClr val="FF9E16"/>
              </a:buClr>
              <a:buSzPts val="2400"/>
              <a:buFont typeface="Arial"/>
              <a:buChar char="•"/>
              <a:defRPr/>
            </a:pPr>
            <a:r>
              <a:rPr kumimoji="0" lang="en-US" sz="2400" b="0" i="0" u="none" strike="noStrike" kern="0" cap="none" spc="0" normalizeH="0" baseline="0" noProof="0" dirty="0">
                <a:ln>
                  <a:noFill/>
                </a:ln>
                <a:solidFill>
                  <a:schemeClr val="dk1"/>
                </a:solidFill>
                <a:effectLst/>
                <a:uLnTx/>
                <a:uFillTx/>
                <a:latin typeface="Calibri"/>
                <a:cs typeface="Calibri"/>
                <a:sym typeface="Arial"/>
              </a:rPr>
              <a:t>By </a:t>
            </a:r>
            <a:r>
              <a:rPr lang="en-US" sz="2400" kern="0" dirty="0">
                <a:solidFill>
                  <a:schemeClr val="dk1"/>
                </a:solidFill>
                <a:latin typeface="Calibri"/>
                <a:cs typeface="Calibri"/>
                <a:sym typeface="Arial"/>
              </a:rPr>
              <a:t>preventing this duplication </a:t>
            </a:r>
            <a:r>
              <a:rPr kumimoji="0" lang="en-US" sz="2400" b="0" i="0" u="none" strike="noStrike" kern="0" cap="none" spc="0" normalizeH="0" baseline="0" noProof="0" dirty="0">
                <a:ln>
                  <a:noFill/>
                </a:ln>
                <a:solidFill>
                  <a:schemeClr val="dk1"/>
                </a:solidFill>
                <a:effectLst/>
                <a:uLnTx/>
                <a:uFillTx/>
                <a:latin typeface="Calibri"/>
                <a:cs typeface="Calibri"/>
                <a:sym typeface="Arial"/>
              </a:rPr>
              <a:t>we reduce the risk of error and duplicate tasks.</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Prevent Duplicate Assignment Detail Records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393058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28797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Calibri"/>
                <a:cs typeface="Calibri"/>
                <a:sym typeface="Calibri"/>
              </a:rPr>
              <a:t>Infrastructure changes to allow China Link customers to use e-learning functionality with Vault Training </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GB" sz="2400" kern="0" dirty="0">
                <a:solidFill>
                  <a:srgbClr val="4A4B4E"/>
                </a:solidFill>
                <a:latin typeface="Calibri"/>
                <a:ea typeface="Arial"/>
                <a:cs typeface="Calibri"/>
                <a:sym typeface="Arial"/>
              </a:rPr>
              <a:t>Previously, e-learning was not supported for China Link customers</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3037778"/>
            <a:ext cx="6083300" cy="5465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China Link E-Learning Support</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373786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F34C-B801-421A-A294-89896DF6D37A}"/>
              </a:ext>
            </a:extLst>
          </p:cNvPr>
          <p:cNvSpPr>
            <a:spLocks noGrp="1"/>
          </p:cNvSpPr>
          <p:nvPr>
            <p:ph type="ctrTitle"/>
          </p:nvPr>
        </p:nvSpPr>
        <p:spPr/>
        <p:txBody>
          <a:bodyPr/>
          <a:lstStyle/>
          <a:p>
            <a:r>
              <a:rPr lang="en-US" dirty="0"/>
              <a:t>Station Manager</a:t>
            </a:r>
          </a:p>
        </p:txBody>
      </p:sp>
      <p:sp>
        <p:nvSpPr>
          <p:cNvPr id="3" name="Subtitle 2">
            <a:extLst>
              <a:ext uri="{FF2B5EF4-FFF2-40B4-BE49-F238E27FC236}">
                <a16:creationId xmlns:a16="http://schemas.microsoft.com/office/drawing/2014/main" id="{EC5664BB-AB8B-47DE-823E-EEE111C0473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23445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Planning for the 22R1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537005"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a:latin typeface="Calibri" panose="020F0502020204030204" pitchFamily="34" charset="0"/>
                <a:cs typeface="Calibri" panose="020F0502020204030204" pitchFamily="34" charset="0"/>
              </a:rPr>
              <a:t>Identify key</a:t>
            </a:r>
          </a:p>
          <a:p>
            <a:pPr algn="ctr"/>
            <a:r>
              <a:rPr lang="en-US">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a:latin typeface="Calibri" panose="020F0502020204030204" pitchFamily="34" charset="0"/>
                <a:cs typeface="Calibri" panose="020F0502020204030204" pitchFamily="34" charset="0"/>
              </a:rPr>
              <a:t>Review new features</a:t>
            </a:r>
          </a:p>
          <a:p>
            <a:pPr algn="ctr"/>
            <a:r>
              <a:rPr lang="en-US">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a:solidFill>
                <a:srgbClr val="595959"/>
              </a:solidFill>
              <a:ea typeface="ＭＳ Ｐゴシック" charset="0"/>
              <a:cs typeface="ＭＳ Ｐゴシック" charset="0"/>
            </a:endParaRPr>
          </a:p>
          <a:p>
            <a:pPr algn="ctr" defTabSz="685800"/>
            <a:r>
              <a:rPr lang="en-US" sz="2000" b="1" kern="0">
                <a:solidFill>
                  <a:srgbClr val="595959"/>
                </a:solidFill>
                <a:ea typeface="ＭＳ Ｐゴシック" charset="0"/>
                <a:cs typeface="ＭＳ Ｐゴシック" charset="0"/>
              </a:rPr>
              <a:t>Announcements</a:t>
            </a:r>
          </a:p>
          <a:p>
            <a:pPr algn="ctr" defTabSz="685800"/>
            <a:endParaRPr lang="en-US" sz="2000" b="1" kern="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a:solidFill>
                  <a:srgbClr val="595959"/>
                </a:solidFill>
                <a:ea typeface="ＭＳ Ｐゴシック" charset="0"/>
                <a:cs typeface="ＭＳ Ｐゴシック" charset="0"/>
              </a:rPr>
              <a:t>Features</a:t>
            </a:r>
            <a:endParaRPr lang="en-US" sz="2000" b="1" kern="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a:latin typeface="Calibri" panose="020F0502020204030204" pitchFamily="34" charset="0"/>
                <a:cs typeface="Calibri" panose="020F0502020204030204" pitchFamily="34" charset="0"/>
              </a:rPr>
              <a:t>Promote awareness of Veeva events</a:t>
            </a:r>
          </a:p>
        </p:txBody>
      </p:sp>
    </p:spTree>
    <p:extLst>
      <p:ext uri="{BB962C8B-B14F-4D97-AF65-F5344CB8AC3E}">
        <p14:creationId xmlns:p14="http://schemas.microsoft.com/office/powerpoint/2010/main" val="111205887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8248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Station Manager supports finding a document or a category of documents from a QR Code</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This release adds an in-app QR Code reader within the Station Manager mobile app</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mn-ea"/>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mn-ea"/>
                <a:cs typeface="Calibri"/>
                <a:sym typeface="Arial"/>
              </a:rPr>
              <a:t>Make it easier for user to read a QR Code by eliminating the need to switch out of Station Manager to a QR Code reader app</a:t>
            </a:r>
            <a:endParaRPr kumimoji="0" lang="en-GB" sz="2400" b="0" i="0" u="none" strike="noStrike" kern="0" cap="none" spc="0" normalizeH="0" baseline="0" noProof="0" dirty="0">
              <a:ln>
                <a:noFill/>
              </a:ln>
              <a:solidFill>
                <a:srgbClr val="4A4B4E"/>
              </a:solidFill>
              <a:effectLst/>
              <a:uLnTx/>
              <a:uFillTx/>
              <a:latin typeface="Calibri"/>
              <a:ea typeface="+mn-ea"/>
              <a:cs typeface="Calibri"/>
              <a:sym typeface="Arial"/>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75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QR Code Reader for iOS &amp; Android Station Manager Apps</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6" name="Group 5">
            <a:extLst>
              <a:ext uri="{FF2B5EF4-FFF2-40B4-BE49-F238E27FC236}">
                <a16:creationId xmlns:a16="http://schemas.microsoft.com/office/drawing/2014/main" id="{800019E7-DD60-445E-8172-DE1E56CBE960}"/>
              </a:ext>
            </a:extLst>
          </p:cNvPr>
          <p:cNvGrpSpPr/>
          <p:nvPr/>
        </p:nvGrpSpPr>
        <p:grpSpPr>
          <a:xfrm>
            <a:off x="491615" y="1672385"/>
            <a:ext cx="4166773" cy="3958389"/>
            <a:chOff x="491615" y="1804737"/>
            <a:chExt cx="4166773" cy="3958389"/>
          </a:xfrm>
        </p:grpSpPr>
        <p:pic>
          <p:nvPicPr>
            <p:cNvPr id="10" name="Picture 9" descr="Graphical user interface&#10;&#10;Description automatically generated">
              <a:extLst>
                <a:ext uri="{FF2B5EF4-FFF2-40B4-BE49-F238E27FC236}">
                  <a16:creationId xmlns:a16="http://schemas.microsoft.com/office/drawing/2014/main" id="{4B4BB282-E185-8E4A-B32C-8AC6B47D5E6B}"/>
                </a:ext>
              </a:extLst>
            </p:cNvPr>
            <p:cNvPicPr>
              <a:picLocks noChangeAspect="1"/>
            </p:cNvPicPr>
            <p:nvPr/>
          </p:nvPicPr>
          <p:blipFill rotWithShape="1">
            <a:blip r:embed="rId4"/>
            <a:srcRect t="3621" r="48728" b="42622"/>
            <a:stretch/>
          </p:blipFill>
          <p:spPr>
            <a:xfrm>
              <a:off x="491615" y="1804737"/>
              <a:ext cx="2879889" cy="3958389"/>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9391C709-0AED-4FDA-9719-EB299EB8D5CA}"/>
                </a:ext>
              </a:extLst>
            </p:cNvPr>
            <p:cNvPicPr>
              <a:picLocks noChangeAspect="1"/>
            </p:cNvPicPr>
            <p:nvPr/>
          </p:nvPicPr>
          <p:blipFill rotWithShape="1">
            <a:blip r:embed="rId4"/>
            <a:srcRect l="77054" t="3669" b="42622"/>
            <a:stretch/>
          </p:blipFill>
          <p:spPr>
            <a:xfrm>
              <a:off x="3369534" y="1804737"/>
              <a:ext cx="1288854" cy="3954902"/>
            </a:xfrm>
            <a:prstGeom prst="rect">
              <a:avLst/>
            </a:prstGeom>
          </p:spPr>
        </p:pic>
      </p:grpSp>
      <p:pic>
        <p:nvPicPr>
          <p:cNvPr id="5" name="Picture 4">
            <a:extLst>
              <a:ext uri="{FF2B5EF4-FFF2-40B4-BE49-F238E27FC236}">
                <a16:creationId xmlns:a16="http://schemas.microsoft.com/office/drawing/2014/main" id="{449DF737-3CDC-4BDF-AC88-2EEA06F2B5AA}"/>
              </a:ext>
            </a:extLst>
          </p:cNvPr>
          <p:cNvPicPr>
            <a:picLocks noChangeAspect="1"/>
          </p:cNvPicPr>
          <p:nvPr/>
        </p:nvPicPr>
        <p:blipFill>
          <a:blip r:embed="rId5"/>
          <a:stretch>
            <a:fillRect/>
          </a:stretch>
        </p:blipFill>
        <p:spPr>
          <a:xfrm>
            <a:off x="3041650" y="3180239"/>
            <a:ext cx="2470980" cy="3294639"/>
          </a:xfrm>
          <a:prstGeom prst="rect">
            <a:avLst/>
          </a:prstGeom>
        </p:spPr>
      </p:pic>
      <p:sp>
        <p:nvSpPr>
          <p:cNvPr id="14" name="Rectangular Callout 4">
            <a:extLst>
              <a:ext uri="{FF2B5EF4-FFF2-40B4-BE49-F238E27FC236}">
                <a16:creationId xmlns:a16="http://schemas.microsoft.com/office/drawing/2014/main" id="{AD125D21-BDE8-4376-8E9E-F70CDCB9E97E}"/>
              </a:ext>
            </a:extLst>
          </p:cNvPr>
          <p:cNvSpPr/>
          <p:nvPr/>
        </p:nvSpPr>
        <p:spPr>
          <a:xfrm>
            <a:off x="3897586" y="2272439"/>
            <a:ext cx="1870690" cy="756821"/>
          </a:xfrm>
          <a:prstGeom prst="wedgeRectCallout">
            <a:avLst>
              <a:gd name="adj1" fmla="val -36144"/>
              <a:gd name="adj2" fmla="val -82234"/>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Access to the in-app QR Code Reader</a:t>
            </a:r>
          </a:p>
        </p:txBody>
      </p:sp>
      <p:sp>
        <p:nvSpPr>
          <p:cNvPr id="15" name="Rectangular Callout 4">
            <a:extLst>
              <a:ext uri="{FF2B5EF4-FFF2-40B4-BE49-F238E27FC236}">
                <a16:creationId xmlns:a16="http://schemas.microsoft.com/office/drawing/2014/main" id="{5A18F28D-4A54-4DBA-8239-6AB1BC86D7A1}"/>
              </a:ext>
            </a:extLst>
          </p:cNvPr>
          <p:cNvSpPr/>
          <p:nvPr/>
        </p:nvSpPr>
        <p:spPr>
          <a:xfrm>
            <a:off x="3874509" y="2268952"/>
            <a:ext cx="1870690" cy="756821"/>
          </a:xfrm>
          <a:prstGeom prst="wedgeRectCallout">
            <a:avLst>
              <a:gd name="adj1" fmla="val -23924"/>
              <a:gd name="adj2" fmla="val 95818"/>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Access to the in-app QR Code Reader</a:t>
            </a:r>
          </a:p>
        </p:txBody>
      </p:sp>
    </p:spTree>
    <p:extLst>
      <p:ext uri="{BB962C8B-B14F-4D97-AF65-F5344CB8AC3E}">
        <p14:creationId xmlns:p14="http://schemas.microsoft.com/office/powerpoint/2010/main" val="347744292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QR Code Reader for iOS Station Manager App</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Details</a:t>
            </a:r>
          </a:p>
          <a:p>
            <a:pPr lvl="1"/>
            <a:r>
              <a:rPr lang="en-US" dirty="0"/>
              <a:t>Reading non-Station Manager QR Codes will return an error</a:t>
            </a:r>
          </a:p>
          <a:p>
            <a:pPr lvl="1"/>
            <a:r>
              <a:rPr lang="en-US" dirty="0"/>
              <a:t>Station Manager will still open a document or document category when a standalone QR Reader app sees a Station Manager QR Code</a:t>
            </a:r>
          </a:p>
          <a:p>
            <a:pPr lvl="1"/>
            <a:endParaRPr lang="en-US" dirty="0"/>
          </a:p>
          <a:p>
            <a:pPr lvl="0"/>
            <a:r>
              <a:rPr lang="en-US" dirty="0"/>
              <a:t>Considerations</a:t>
            </a:r>
          </a:p>
          <a:p>
            <a:pPr lvl="1"/>
            <a:r>
              <a:rPr lang="en-US" dirty="0"/>
              <a:t>Refer to the Vault Help topic </a:t>
            </a:r>
            <a:r>
              <a:rPr lang="en-US" i="1" dirty="0"/>
              <a:t>Station Manager Custom URLs &amp; QR Codes</a:t>
            </a:r>
            <a:r>
              <a:rPr lang="en-US" dirty="0"/>
              <a:t> for more information about how to create a Station Manager URL and associate to a QR Code</a:t>
            </a:r>
          </a:p>
          <a:p>
            <a:pPr lvl="1"/>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306865761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Google Shape;241;p8">
            <a:extLst>
              <a:ext uri="{FF2B5EF4-FFF2-40B4-BE49-F238E27FC236}">
                <a16:creationId xmlns:a16="http://schemas.microsoft.com/office/drawing/2014/main" id="{6F16E02E-49DD-EE4A-8CFB-C78B7411AFD8}"/>
              </a:ext>
            </a:extLst>
          </p:cNvPr>
          <p:cNvSpPr txBox="1"/>
          <p:nvPr/>
        </p:nvSpPr>
        <p:spPr>
          <a:xfrm>
            <a:off x="6446212" y="1442939"/>
            <a:ext cx="5353902" cy="48248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Station Manager supports finding a document or a category of documents from a QR Code</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This release adds an in-app QR Code reader within the Station Manager mobile app</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cs typeface="Calibri"/>
                <a:sym typeface="Arial"/>
              </a:rPr>
              <a:t>Make it easier for user to read a QR Code by eliminating the need to switch out of Station Manager to a QR Code reader app</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9898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QR Code Reader for Android Station Manager App</a:t>
            </a: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pic>
        <p:nvPicPr>
          <p:cNvPr id="12" name="Picture 11" descr="Graphical user interface, text, application&#10;&#10;Description automatically generated">
            <a:extLst>
              <a:ext uri="{FF2B5EF4-FFF2-40B4-BE49-F238E27FC236}">
                <a16:creationId xmlns:a16="http://schemas.microsoft.com/office/drawing/2014/main" id="{673F6FDE-2A33-3745-8CB4-251E2888A35E}"/>
              </a:ext>
            </a:extLst>
          </p:cNvPr>
          <p:cNvPicPr>
            <a:picLocks noChangeAspect="1"/>
          </p:cNvPicPr>
          <p:nvPr/>
        </p:nvPicPr>
        <p:blipFill rotWithShape="1">
          <a:blip r:embed="rId4"/>
          <a:srcRect t="1" b="34118"/>
          <a:stretch/>
        </p:blipFill>
        <p:spPr>
          <a:xfrm>
            <a:off x="429894" y="1417942"/>
            <a:ext cx="4133555" cy="4357215"/>
          </a:xfrm>
          <a:prstGeom prst="rect">
            <a:avLst/>
          </a:prstGeom>
        </p:spPr>
      </p:pic>
      <p:pic>
        <p:nvPicPr>
          <p:cNvPr id="3" name="Picture 2">
            <a:extLst>
              <a:ext uri="{FF2B5EF4-FFF2-40B4-BE49-F238E27FC236}">
                <a16:creationId xmlns:a16="http://schemas.microsoft.com/office/drawing/2014/main" id="{61495BF5-2871-4000-9F6C-3F4AF0D9CD4D}"/>
              </a:ext>
            </a:extLst>
          </p:cNvPr>
          <p:cNvPicPr>
            <a:picLocks noChangeAspect="1"/>
          </p:cNvPicPr>
          <p:nvPr/>
        </p:nvPicPr>
        <p:blipFill>
          <a:blip r:embed="rId5"/>
          <a:stretch>
            <a:fillRect/>
          </a:stretch>
        </p:blipFill>
        <p:spPr>
          <a:xfrm>
            <a:off x="2815389" y="3060178"/>
            <a:ext cx="2215732" cy="3545171"/>
          </a:xfrm>
          <a:prstGeom prst="rect">
            <a:avLst/>
          </a:prstGeom>
        </p:spPr>
      </p:pic>
      <p:sp>
        <p:nvSpPr>
          <p:cNvPr id="14" name="Rectangular Callout 4">
            <a:extLst>
              <a:ext uri="{FF2B5EF4-FFF2-40B4-BE49-F238E27FC236}">
                <a16:creationId xmlns:a16="http://schemas.microsoft.com/office/drawing/2014/main" id="{AD125D21-BDE8-4376-8E9E-F70CDCB9E97E}"/>
              </a:ext>
            </a:extLst>
          </p:cNvPr>
          <p:cNvSpPr/>
          <p:nvPr/>
        </p:nvSpPr>
        <p:spPr>
          <a:xfrm>
            <a:off x="3875099" y="2041799"/>
            <a:ext cx="1870690" cy="756821"/>
          </a:xfrm>
          <a:prstGeom prst="wedgeRectCallout">
            <a:avLst>
              <a:gd name="adj1" fmla="val -45791"/>
              <a:gd name="adj2" fmla="val 110126"/>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Access to the in-app QR Code Reader</a:t>
            </a:r>
          </a:p>
        </p:txBody>
      </p:sp>
      <p:sp>
        <p:nvSpPr>
          <p:cNvPr id="13" name="Rectangular Callout 4">
            <a:extLst>
              <a:ext uri="{FF2B5EF4-FFF2-40B4-BE49-F238E27FC236}">
                <a16:creationId xmlns:a16="http://schemas.microsoft.com/office/drawing/2014/main" id="{EB891AF4-CE83-42A1-BB02-425CD737DB01}"/>
              </a:ext>
            </a:extLst>
          </p:cNvPr>
          <p:cNvSpPr/>
          <p:nvPr/>
        </p:nvSpPr>
        <p:spPr>
          <a:xfrm>
            <a:off x="3861940" y="2041798"/>
            <a:ext cx="1870690" cy="756821"/>
          </a:xfrm>
          <a:prstGeom prst="wedgeRectCallout">
            <a:avLst>
              <a:gd name="adj1" fmla="val -35500"/>
              <a:gd name="adj2" fmla="val -77465"/>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Access to the in-app QR Code Reader</a:t>
            </a:r>
          </a:p>
        </p:txBody>
      </p:sp>
    </p:spTree>
    <p:extLst>
      <p:ext uri="{BB962C8B-B14F-4D97-AF65-F5344CB8AC3E}">
        <p14:creationId xmlns:p14="http://schemas.microsoft.com/office/powerpoint/2010/main" val="268106777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QR Code Reader for Android Station Manager App</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Details</a:t>
            </a:r>
          </a:p>
          <a:p>
            <a:pPr lvl="1"/>
            <a:r>
              <a:rPr lang="en-US" dirty="0"/>
              <a:t>Reading non-Station Manager QR Codes will return an error</a:t>
            </a:r>
          </a:p>
          <a:p>
            <a:pPr lvl="1"/>
            <a:r>
              <a:rPr lang="en-US" dirty="0"/>
              <a:t>Station Manager will still open a document or document category when a standalone QR Reader app sees a Station Manager QR Code</a:t>
            </a:r>
          </a:p>
          <a:p>
            <a:pPr lvl="1"/>
            <a:endParaRPr lang="en-US" dirty="0"/>
          </a:p>
          <a:p>
            <a:pPr lvl="0"/>
            <a:r>
              <a:rPr lang="en-US" dirty="0"/>
              <a:t>Considerations</a:t>
            </a:r>
          </a:p>
          <a:p>
            <a:pPr lvl="1"/>
            <a:r>
              <a:rPr lang="en-US" dirty="0"/>
              <a:t>Refer to the Vault Help topic </a:t>
            </a:r>
            <a:r>
              <a:rPr lang="en-US" i="1" dirty="0"/>
              <a:t>Station Manager Custom URLs &amp; QR Codes</a:t>
            </a:r>
            <a:r>
              <a:rPr lang="en-US" dirty="0"/>
              <a:t> for more information about how to create a Station Manager URL and associate to a QR Code</a:t>
            </a:r>
          </a:p>
          <a:p>
            <a:pPr lvl="1"/>
            <a:endParaRPr lang="en-US" dirty="0"/>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212" name="Google Shape;212;p7"/>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387607094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6" name="Picture 5">
            <a:extLst>
              <a:ext uri="{FF2B5EF4-FFF2-40B4-BE49-F238E27FC236}">
                <a16:creationId xmlns:a16="http://schemas.microsoft.com/office/drawing/2014/main" id="{B14C951D-2564-4AF0-B794-5EFBBC878D6C}"/>
              </a:ext>
            </a:extLst>
          </p:cNvPr>
          <p:cNvPicPr>
            <a:picLocks noChangeAspect="1"/>
          </p:cNvPicPr>
          <p:nvPr/>
        </p:nvPicPr>
        <p:blipFill>
          <a:blip r:embed="rId3"/>
          <a:stretch>
            <a:fillRect/>
          </a:stretch>
        </p:blipFill>
        <p:spPr>
          <a:xfrm>
            <a:off x="246796" y="2196179"/>
            <a:ext cx="5593565" cy="2545301"/>
          </a:xfrm>
          <a:prstGeom prst="rect">
            <a:avLst/>
          </a:prstGeom>
        </p:spPr>
      </p:pic>
      <p:sp>
        <p:nvSpPr>
          <p:cNvPr id="4" name="Google Shape;241;p8">
            <a:extLst>
              <a:ext uri="{FF2B5EF4-FFF2-40B4-BE49-F238E27FC236}">
                <a16:creationId xmlns:a16="http://schemas.microsoft.com/office/drawing/2014/main" id="{6F16E02E-49DD-EE4A-8CFB-C78B7411AFD8}"/>
              </a:ext>
            </a:extLst>
          </p:cNvPr>
          <p:cNvSpPr txBox="1"/>
          <p:nvPr/>
        </p:nvSpPr>
        <p:spPr>
          <a:xfrm>
            <a:off x="6446212" y="678782"/>
            <a:ext cx="5353902" cy="60067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ea typeface="Calibri"/>
                <a:cs typeface="Calibri"/>
                <a:sym typeface="Calibri"/>
              </a:rPr>
              <a:t>Overview</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ea typeface="Calibri"/>
                <a:cs typeface="Calibri"/>
                <a:sym typeface="Calibri"/>
              </a:rPr>
              <a:t>This feature allows the Station Manager app on an iOS device to periodically sync to the latest content, even when the app is not actively being used (every 15 minutes)</a:t>
            </a: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lang="en-US" sz="2400" kern="0" dirty="0">
                <a:solidFill>
                  <a:srgbClr val="4A4B4E"/>
                </a:solidFill>
                <a:latin typeface="Calibri"/>
                <a:ea typeface="Calibri"/>
                <a:cs typeface="Calibri"/>
                <a:sym typeface="Calibri"/>
              </a:rPr>
              <a:t>Previously, when the Station Manager app was not being actively used, iOS put the app in the background, and Station Manager was unable to sync with Vault</a:t>
            </a: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0" u="none" strike="noStrike" kern="0" cap="none" spc="0" normalizeH="0" baseline="0" noProof="0" dirty="0">
              <a:ln>
                <a:noFill/>
              </a:ln>
              <a:solidFill>
                <a:srgbClr val="4A4B4E"/>
              </a:solidFill>
              <a:effectLst/>
              <a:uLnTx/>
              <a:uFillTx/>
              <a:latin typeface="Calibri"/>
              <a:ea typeface="Calibri"/>
              <a:cs typeface="Calibri"/>
              <a:sym typeface="Calibri"/>
            </a:endParaRPr>
          </a:p>
          <a:p>
            <a:pPr marL="228600" marR="0" lvl="7"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2400" b="0" i="1" u="none" strike="noStrike" kern="0" cap="none" spc="0" normalizeH="0" baseline="0" noProof="0" dirty="0">
              <a:ln>
                <a:noFill/>
              </a:ln>
              <a:solidFill>
                <a:srgbClr val="4A4B4E"/>
              </a:solidFill>
              <a:effectLst/>
              <a:uLnTx/>
              <a:uFillTx/>
              <a:latin typeface="Calibri"/>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FF9E16"/>
              </a:buClr>
              <a:buSzPts val="2400"/>
              <a:buFont typeface="Arial"/>
              <a:buNone/>
              <a:tabLst/>
              <a:defRPr/>
            </a:pPr>
            <a:r>
              <a:rPr kumimoji="0" lang="en-GB" sz="2400" b="1" i="0" u="none" strike="noStrike" kern="0" cap="none" spc="0" normalizeH="0" baseline="0" noProof="0" dirty="0">
                <a:ln>
                  <a:noFill/>
                </a:ln>
                <a:solidFill>
                  <a:srgbClr val="4A4B4E"/>
                </a:solidFill>
                <a:effectLst/>
                <a:uLnTx/>
                <a:uFillTx/>
                <a:latin typeface="Calibri"/>
                <a:cs typeface="Calibri"/>
                <a:sym typeface="Calibri"/>
              </a:rPr>
              <a:t>Business Justification</a:t>
            </a: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r>
              <a:rPr kumimoji="0" lang="en-US" sz="2400" b="0" i="0" u="none" strike="noStrike" kern="0" cap="none" spc="0" normalizeH="0" baseline="0" noProof="0" dirty="0">
                <a:ln>
                  <a:noFill/>
                </a:ln>
                <a:solidFill>
                  <a:srgbClr val="4A4B4E"/>
                </a:solidFill>
                <a:effectLst/>
                <a:uLnTx/>
                <a:uFillTx/>
                <a:latin typeface="Calibri"/>
                <a:cs typeface="Calibri"/>
                <a:sym typeface="Arial"/>
              </a:rPr>
              <a:t>Increase the likelihood that the Station Manager app is fully up-to-date when opened, even if the app is left unused for an extended period of time</a:t>
            </a:r>
            <a:endParaRPr kumimoji="0" lang="en-GB" sz="2400" b="0" i="0" u="none" strike="noStrike" kern="0" cap="none" spc="0" normalizeH="0" baseline="0" noProof="0" dirty="0">
              <a:ln>
                <a:noFill/>
              </a:ln>
              <a:solidFill>
                <a:srgbClr val="4A4B4E"/>
              </a:solidFill>
              <a:effectLst/>
              <a:uLnTx/>
              <a:uFillTx/>
              <a:latin typeface="Calibri"/>
              <a:cs typeface="Calibri"/>
              <a:sym typeface="Arial"/>
            </a:endParaRPr>
          </a:p>
          <a:p>
            <a:pPr marL="228600" marR="0" lvl="0" indent="-228600" algn="l" defTabSz="914400" rtl="0" eaLnBrk="1" fontAlgn="auto" latinLnBrk="0" hangingPunct="1">
              <a:lnSpc>
                <a:spcPct val="80000"/>
              </a:lnSpc>
              <a:spcBef>
                <a:spcPts val="0"/>
              </a:spcBef>
              <a:spcAft>
                <a:spcPts val="0"/>
              </a:spcAft>
              <a:buClr>
                <a:srgbClr val="FF9E16"/>
              </a:buClr>
              <a:buSzPts val="2400"/>
              <a:buFont typeface="Arial"/>
              <a:buChar char="•"/>
              <a:tabLst/>
              <a:defRPr/>
            </a:pP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76200" algn="l" defTabSz="914400" rtl="0" eaLnBrk="1" fontAlgn="auto" latinLnBrk="0" hangingPunct="1">
              <a:lnSpc>
                <a:spcPct val="80000"/>
              </a:lnSpc>
              <a:spcBef>
                <a:spcPts val="1000"/>
              </a:spcBef>
              <a:spcAft>
                <a:spcPts val="0"/>
              </a:spcAft>
              <a:buClr>
                <a:srgbClr val="FF9E16"/>
              </a:buClr>
              <a:buSzPts val="2400"/>
              <a:buFont typeface="Arial"/>
              <a:buNone/>
              <a:tabLst/>
              <a:defRPr/>
            </a:pPr>
            <a:endParaRPr kumimoji="0" sz="2400" b="0" i="0" u="none" strike="noStrike" kern="0" cap="none" spc="0" normalizeH="0" baseline="0" noProof="0" dirty="0">
              <a:ln>
                <a:noFill/>
              </a:ln>
              <a:solidFill>
                <a:srgbClr val="4A4B4E"/>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3E74C6-106F-4C44-ADAE-F7857A4864A1}"/>
              </a:ext>
            </a:extLst>
          </p:cNvPr>
          <p:cNvSpPr txBox="1"/>
          <p:nvPr/>
        </p:nvSpPr>
        <p:spPr>
          <a:xfrm>
            <a:off x="0" y="245714"/>
            <a:ext cx="6083300" cy="5465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
                <a:srgbClr val="E7E6E6"/>
              </a:buClr>
              <a:buSzTx/>
              <a:buFont typeface="Arial"/>
              <a:buNone/>
              <a:tabLst/>
              <a:defRPr/>
            </a:pPr>
            <a:r>
              <a:rPr lang="en-US" sz="3600" kern="0" dirty="0">
                <a:solidFill>
                  <a:srgbClr val="FFFFFF"/>
                </a:solidFill>
                <a:latin typeface="Calibri" panose="020F0502020204030204" pitchFamily="34" charset="0"/>
                <a:cs typeface="Calibri" panose="020F0502020204030204" pitchFamily="34" charset="0"/>
                <a:sym typeface="Arial"/>
              </a:rPr>
              <a:t>Background Sync on iOS</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20" name="Google Shape;145;p2">
            <a:extLst>
              <a:ext uri="{FF2B5EF4-FFF2-40B4-BE49-F238E27FC236}">
                <a16:creationId xmlns:a16="http://schemas.microsoft.com/office/drawing/2014/main" id="{4D00DAD4-C0C3-5247-B42C-061728FFB867}"/>
              </a:ext>
            </a:extLst>
          </p:cNvPr>
          <p:cNvGrpSpPr/>
          <p:nvPr/>
        </p:nvGrpSpPr>
        <p:grpSpPr>
          <a:xfrm>
            <a:off x="11630247" y="0"/>
            <a:ext cx="561753" cy="598474"/>
            <a:chOff x="5956928" y="2078604"/>
            <a:chExt cx="362036" cy="386883"/>
          </a:xfrm>
        </p:grpSpPr>
        <p:sp>
          <p:nvSpPr>
            <p:cNvPr id="21" name="Google Shape;146;p2">
              <a:extLst>
                <a:ext uri="{FF2B5EF4-FFF2-40B4-BE49-F238E27FC236}">
                  <a16:creationId xmlns:a16="http://schemas.microsoft.com/office/drawing/2014/main" id="{138D6134-1450-8544-9982-21417E78A4AF}"/>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DEAEE88A-D78C-CF42-A6CA-89FC916585D9}"/>
                </a:ext>
              </a:extLst>
            </p:cNvPr>
            <p:cNvPicPr preferRelativeResize="0"/>
            <p:nvPr/>
          </p:nvPicPr>
          <p:blipFill rotWithShape="1">
            <a:blip r:embed="rId4">
              <a:alphaModFix/>
            </a:blip>
            <a:srcRect/>
            <a:stretch/>
          </p:blipFill>
          <p:spPr>
            <a:xfrm>
              <a:off x="5982776" y="2113004"/>
              <a:ext cx="318082" cy="318082"/>
            </a:xfrm>
            <a:prstGeom prst="rect">
              <a:avLst/>
            </a:prstGeom>
            <a:solidFill>
              <a:schemeClr val="dk2"/>
            </a:solidFill>
            <a:ln>
              <a:noFill/>
            </a:ln>
          </p:spPr>
        </p:pic>
      </p:grpSp>
      <p:sp>
        <p:nvSpPr>
          <p:cNvPr id="23" name="Google Shape;212;p7">
            <a:extLst>
              <a:ext uri="{FF2B5EF4-FFF2-40B4-BE49-F238E27FC236}">
                <a16:creationId xmlns:a16="http://schemas.microsoft.com/office/drawing/2014/main" id="{A6D09F8B-8E1E-F347-81B8-E19E7DFEBC5E}"/>
              </a:ext>
            </a:extLst>
          </p:cNvPr>
          <p:cNvSpPr/>
          <p:nvPr/>
        </p:nvSpPr>
        <p:spPr>
          <a:xfrm>
            <a:off x="11919398" y="1594844"/>
            <a:ext cx="187116" cy="307168"/>
          </a:xfrm>
          <a:custGeom>
            <a:avLst/>
            <a:gdLst/>
            <a:ahLst/>
            <a:cxnLst/>
            <a:rect l="l" t="t" r="r" b="b"/>
            <a:pathLst>
              <a:path w="144" h="243" extrusionOk="0">
                <a:moveTo>
                  <a:pt x="125" y="0"/>
                </a:moveTo>
                <a:cubicBezTo>
                  <a:pt x="19" y="0"/>
                  <a:pt x="19" y="0"/>
                  <a:pt x="19" y="0"/>
                </a:cubicBezTo>
                <a:cubicBezTo>
                  <a:pt x="8" y="0"/>
                  <a:pt x="0" y="9"/>
                  <a:pt x="0" y="19"/>
                </a:cubicBezTo>
                <a:cubicBezTo>
                  <a:pt x="0" y="224"/>
                  <a:pt x="0" y="224"/>
                  <a:pt x="0" y="224"/>
                </a:cubicBezTo>
                <a:cubicBezTo>
                  <a:pt x="0" y="234"/>
                  <a:pt x="8" y="243"/>
                  <a:pt x="19" y="243"/>
                </a:cubicBezTo>
                <a:cubicBezTo>
                  <a:pt x="125" y="243"/>
                  <a:pt x="125" y="243"/>
                  <a:pt x="125" y="243"/>
                </a:cubicBezTo>
                <a:cubicBezTo>
                  <a:pt x="136" y="243"/>
                  <a:pt x="144" y="234"/>
                  <a:pt x="144" y="224"/>
                </a:cubicBezTo>
                <a:cubicBezTo>
                  <a:pt x="144" y="19"/>
                  <a:pt x="144" y="19"/>
                  <a:pt x="144" y="19"/>
                </a:cubicBezTo>
                <a:cubicBezTo>
                  <a:pt x="144" y="9"/>
                  <a:pt x="136" y="0"/>
                  <a:pt x="125" y="0"/>
                </a:cubicBezTo>
                <a:close/>
                <a:moveTo>
                  <a:pt x="136" y="29"/>
                </a:moveTo>
                <a:cubicBezTo>
                  <a:pt x="136" y="203"/>
                  <a:pt x="136" y="203"/>
                  <a:pt x="136" y="203"/>
                </a:cubicBezTo>
                <a:cubicBezTo>
                  <a:pt x="8" y="203"/>
                  <a:pt x="8" y="203"/>
                  <a:pt x="8" y="203"/>
                </a:cubicBezTo>
                <a:cubicBezTo>
                  <a:pt x="8" y="29"/>
                  <a:pt x="8" y="29"/>
                  <a:pt x="8" y="29"/>
                </a:cubicBezTo>
                <a:cubicBezTo>
                  <a:pt x="136" y="29"/>
                  <a:pt x="136" y="29"/>
                  <a:pt x="136" y="29"/>
                </a:cubicBezTo>
                <a:close/>
                <a:moveTo>
                  <a:pt x="64" y="224"/>
                </a:moveTo>
                <a:cubicBezTo>
                  <a:pt x="64" y="220"/>
                  <a:pt x="68" y="216"/>
                  <a:pt x="72" y="216"/>
                </a:cubicBezTo>
                <a:cubicBezTo>
                  <a:pt x="76" y="216"/>
                  <a:pt x="80" y="220"/>
                  <a:pt x="80" y="224"/>
                </a:cubicBezTo>
                <a:cubicBezTo>
                  <a:pt x="80" y="228"/>
                  <a:pt x="76" y="232"/>
                  <a:pt x="72" y="232"/>
                </a:cubicBezTo>
                <a:cubicBezTo>
                  <a:pt x="72" y="232"/>
                  <a:pt x="72" y="232"/>
                  <a:pt x="72" y="232"/>
                </a:cubicBezTo>
                <a:cubicBezTo>
                  <a:pt x="68" y="232"/>
                  <a:pt x="64" y="228"/>
                  <a:pt x="64"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sp>
        <p:nvSpPr>
          <p:cNvPr id="14" name="Rectangular Callout 4">
            <a:extLst>
              <a:ext uri="{FF2B5EF4-FFF2-40B4-BE49-F238E27FC236}">
                <a16:creationId xmlns:a16="http://schemas.microsoft.com/office/drawing/2014/main" id="{9215AFB3-5C22-474E-8D1B-3CB8B52D86F9}"/>
              </a:ext>
            </a:extLst>
          </p:cNvPr>
          <p:cNvSpPr/>
          <p:nvPr/>
        </p:nvSpPr>
        <p:spPr>
          <a:xfrm>
            <a:off x="2831690" y="2907412"/>
            <a:ext cx="2494377" cy="1122835"/>
          </a:xfrm>
          <a:prstGeom prst="wedgeRectCallout">
            <a:avLst>
              <a:gd name="adj1" fmla="val 33436"/>
              <a:gd name="adj2" fmla="val -82588"/>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Opening Station Manager after several hours without being used, we see the device has recently updated</a:t>
            </a:r>
          </a:p>
        </p:txBody>
      </p:sp>
    </p:spTree>
    <p:extLst>
      <p:ext uri="{BB962C8B-B14F-4D97-AF65-F5344CB8AC3E}">
        <p14:creationId xmlns:p14="http://schemas.microsoft.com/office/powerpoint/2010/main" val="393323200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16" name="Google Shape;216;p7"/>
          <p:cNvSpPr txBox="1">
            <a:spLocks noGrp="1"/>
          </p:cNvSpPr>
          <p:nvPr>
            <p:ph type="title"/>
          </p:nvPr>
        </p:nvSpPr>
        <p:spPr>
          <a:xfrm>
            <a:off x="278153" y="115818"/>
            <a:ext cx="11639394" cy="970525"/>
          </a:xfrm>
          <a:noFill/>
          <a:ln>
            <a:noFill/>
          </a:ln>
        </p:spPr>
        <p:txBody>
          <a:bodyPr spcFirstLastPara="1" wrap="square" lIns="91425" tIns="45700" rIns="91425" bIns="45700" anchor="ctr" anchorCtr="0">
            <a:noAutofit/>
          </a:bodyPr>
          <a:lstStyle/>
          <a:p>
            <a:pPr lvl="0"/>
            <a:r>
              <a:rPr lang="en-US" dirty="0"/>
              <a:t>Background Sync on iOS</a:t>
            </a:r>
          </a:p>
        </p:txBody>
      </p:sp>
      <p:sp>
        <p:nvSpPr>
          <p:cNvPr id="206" name="Google Shape;206;p7"/>
          <p:cNvSpPr txBox="1">
            <a:spLocks noGrp="1"/>
          </p:cNvSpPr>
          <p:nvPr>
            <p:ph type="body" idx="1"/>
          </p:nvPr>
        </p:nvSpPr>
        <p:spPr>
          <a:xfrm>
            <a:off x="611269" y="888503"/>
            <a:ext cx="11089073" cy="5410200"/>
          </a:xfrm>
          <a:noFill/>
          <a:ln>
            <a:noFill/>
          </a:ln>
        </p:spPr>
        <p:txBody>
          <a:bodyPr spcFirstLastPara="1" wrap="square" lIns="91425" tIns="45700" rIns="91425" bIns="45700" anchor="t" anchorCtr="0">
            <a:noAutofit/>
          </a:bodyPr>
          <a:lstStyle/>
          <a:p>
            <a:pPr lvl="0"/>
            <a:r>
              <a:rPr lang="en-US" dirty="0"/>
              <a:t>Details</a:t>
            </a:r>
          </a:p>
          <a:p>
            <a:pPr lvl="1"/>
            <a:r>
              <a:rPr lang="en-US" dirty="0"/>
              <a:t>This feature is only applicable for iOS devices – Android devices already support synching with Vault when the Station Manager app is not in use</a:t>
            </a:r>
          </a:p>
          <a:p>
            <a:pPr marL="565150" lvl="1" indent="0">
              <a:buNone/>
            </a:pPr>
            <a:endParaRPr lang="en-US" dirty="0"/>
          </a:p>
          <a:p>
            <a:pPr lvl="0"/>
            <a:r>
              <a:rPr lang="en-US" dirty="0"/>
              <a:t>Considerations</a:t>
            </a:r>
          </a:p>
          <a:p>
            <a:pPr lvl="1"/>
            <a:r>
              <a:rPr lang="en-US"/>
              <a:t>Background synch utilizes the iOS </a:t>
            </a:r>
            <a:r>
              <a:rPr lang="en-US" i="1"/>
              <a:t>Background App Refresh</a:t>
            </a:r>
            <a:r>
              <a:rPr lang="en-US"/>
              <a:t> feature</a:t>
            </a:r>
            <a:r>
              <a:rPr lang="en-US" i="1"/>
              <a:t>, </a:t>
            </a:r>
            <a:r>
              <a:rPr lang="en-US"/>
              <a:t>which must be enabled for the Station Manager app on the device</a:t>
            </a:r>
          </a:p>
        </p:txBody>
      </p:sp>
      <p:sp>
        <p:nvSpPr>
          <p:cNvPr id="207" name="Google Shape;207;p7"/>
          <p:cNvSpPr/>
          <p:nvPr/>
        </p:nvSpPr>
        <p:spPr>
          <a:xfrm>
            <a:off x="2873079" y="2030874"/>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646569"/>
              </a:solidFill>
              <a:effectLst/>
              <a:uLnTx/>
              <a:uFillTx/>
              <a:latin typeface="Calibri"/>
              <a:ea typeface="Calibri"/>
              <a:cs typeface="Calibri"/>
              <a:sym typeface="Calibri"/>
            </a:endParaRPr>
          </a:p>
        </p:txBody>
      </p:sp>
      <p:grpSp>
        <p:nvGrpSpPr>
          <p:cNvPr id="17" name="Google Shape;145;p2">
            <a:extLst>
              <a:ext uri="{FF2B5EF4-FFF2-40B4-BE49-F238E27FC236}">
                <a16:creationId xmlns:a16="http://schemas.microsoft.com/office/drawing/2014/main" id="{05EE6309-962E-534A-A4FC-251D4C6EC536}"/>
              </a:ext>
            </a:extLst>
          </p:cNvPr>
          <p:cNvGrpSpPr/>
          <p:nvPr/>
        </p:nvGrpSpPr>
        <p:grpSpPr>
          <a:xfrm>
            <a:off x="11630247" y="0"/>
            <a:ext cx="561753" cy="598474"/>
            <a:chOff x="5956928" y="2078604"/>
            <a:chExt cx="362036" cy="386883"/>
          </a:xfrm>
        </p:grpSpPr>
        <p:sp>
          <p:nvSpPr>
            <p:cNvPr id="20" name="Google Shape;146;p2">
              <a:extLst>
                <a:ext uri="{FF2B5EF4-FFF2-40B4-BE49-F238E27FC236}">
                  <a16:creationId xmlns:a16="http://schemas.microsoft.com/office/drawing/2014/main" id="{A3C7EFB3-CE18-9F49-8285-26AEAF62A1F2}"/>
                </a:ext>
              </a:extLst>
            </p:cNvPr>
            <p:cNvSpPr/>
            <p:nvPr/>
          </p:nvSpPr>
          <p:spPr>
            <a:xfrm>
              <a:off x="5956928" y="2078604"/>
              <a:ext cx="362036" cy="38688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47;p2" descr="Icons_PPT_White_ThumbsUp.png">
              <a:extLst>
                <a:ext uri="{FF2B5EF4-FFF2-40B4-BE49-F238E27FC236}">
                  <a16:creationId xmlns:a16="http://schemas.microsoft.com/office/drawing/2014/main" id="{66FEA6EA-51B0-A94E-8D4E-C488B9FD5164}"/>
                </a:ext>
              </a:extLst>
            </p:cNvPr>
            <p:cNvPicPr preferRelativeResize="0"/>
            <p:nvPr/>
          </p:nvPicPr>
          <p:blipFill rotWithShape="1">
            <a:blip r:embed="rId3">
              <a:alphaModFix/>
            </a:blip>
            <a:srcRect/>
            <a:stretch/>
          </p:blipFill>
          <p:spPr>
            <a:xfrm>
              <a:off x="5982776" y="2113004"/>
              <a:ext cx="318082" cy="318082"/>
            </a:xfrm>
            <a:prstGeom prst="rect">
              <a:avLst/>
            </a:prstGeom>
            <a:solidFill>
              <a:schemeClr val="dk2"/>
            </a:solidFill>
            <a:ln>
              <a:noFill/>
            </a:ln>
          </p:spPr>
        </p:pic>
      </p:grpSp>
    </p:spTree>
    <p:extLst>
      <p:ext uri="{BB962C8B-B14F-4D97-AF65-F5344CB8AC3E}">
        <p14:creationId xmlns:p14="http://schemas.microsoft.com/office/powerpoint/2010/main" val="133286538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Announcements</a:t>
            </a:r>
          </a:p>
        </p:txBody>
      </p:sp>
    </p:spTree>
    <p:extLst>
      <p:ext uri="{BB962C8B-B14F-4D97-AF65-F5344CB8AC3E}">
        <p14:creationId xmlns:p14="http://schemas.microsoft.com/office/powerpoint/2010/main" val="331145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2C7875-93E3-694F-B83A-4D7B8DC96DA9}"/>
              </a:ext>
            </a:extLst>
          </p:cNvPr>
          <p:cNvSpPr txBox="1"/>
          <p:nvPr/>
        </p:nvSpPr>
        <p:spPr>
          <a:xfrm>
            <a:off x="467950" y="2266884"/>
            <a:ext cx="5460790" cy="917559"/>
          </a:xfrm>
          <a:prstGeom prst="rect">
            <a:avLst/>
          </a:prstGeom>
          <a:noFill/>
        </p:spPr>
        <p:txBody>
          <a:bodyPr wrap="none" rtlCol="0">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500" b="0" i="0" u="none" strike="noStrike" kern="1200" cap="none" spc="-20" normalizeH="0" baseline="0" noProof="0" dirty="0">
                <a:ln>
                  <a:noFill/>
                </a:ln>
                <a:solidFill>
                  <a:srgbClr val="646569"/>
                </a:solidFill>
                <a:effectLst/>
                <a:uLnTx/>
                <a:uFillTx/>
                <a:latin typeface="Arial"/>
                <a:ea typeface="+mn-ea"/>
                <a:cs typeface="+mn-cs"/>
              </a:rPr>
              <a:t>Reconnect and network with the life</a:t>
            </a:r>
            <a:br>
              <a:rPr kumimoji="0" lang="en-US" sz="2500" b="0" i="0" u="none" strike="noStrike" kern="1200" cap="none" spc="-20" normalizeH="0" baseline="0" noProof="0" dirty="0">
                <a:ln>
                  <a:noFill/>
                </a:ln>
                <a:solidFill>
                  <a:srgbClr val="646569"/>
                </a:solidFill>
                <a:effectLst/>
                <a:uLnTx/>
                <a:uFillTx/>
                <a:latin typeface="Arial"/>
                <a:ea typeface="+mn-ea"/>
                <a:cs typeface="+mn-cs"/>
              </a:rPr>
            </a:br>
            <a:r>
              <a:rPr kumimoji="0" lang="en-US" sz="2500" b="0" i="0" u="none" strike="noStrike" kern="1200" cap="none" spc="-20" normalizeH="0" baseline="0" noProof="0" dirty="0">
                <a:ln>
                  <a:noFill/>
                </a:ln>
                <a:solidFill>
                  <a:srgbClr val="646569"/>
                </a:solidFill>
                <a:effectLst/>
                <a:uLnTx/>
                <a:uFillTx/>
                <a:latin typeface="Arial"/>
                <a:ea typeface="+mn-ea"/>
                <a:cs typeface="+mn-cs"/>
              </a:rPr>
              <a:t>sciences community for one day in Zurich</a:t>
            </a:r>
          </a:p>
        </p:txBody>
      </p:sp>
      <p:sp>
        <p:nvSpPr>
          <p:cNvPr id="6" name="TextBox 5">
            <a:extLst>
              <a:ext uri="{FF2B5EF4-FFF2-40B4-BE49-F238E27FC236}">
                <a16:creationId xmlns:a16="http://schemas.microsoft.com/office/drawing/2014/main" id="{E3B31625-7ED8-7C4F-B61E-9FBF0B9A4CEB}"/>
              </a:ext>
            </a:extLst>
          </p:cNvPr>
          <p:cNvSpPr txBox="1"/>
          <p:nvPr/>
        </p:nvSpPr>
        <p:spPr>
          <a:xfrm>
            <a:off x="1064491" y="3444258"/>
            <a:ext cx="4686300"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sz="2000" b="0" i="0" u="none" strike="noStrike" kern="1200" cap="none" spc="0" normalizeH="0" baseline="0" noProof="0" dirty="0">
                <a:ln>
                  <a:noFill/>
                </a:ln>
                <a:solidFill>
                  <a:srgbClr val="646569"/>
                </a:solidFill>
                <a:effectLst/>
                <a:uLnTx/>
                <a:uFillTx/>
                <a:latin typeface="Arial"/>
                <a:ea typeface="+mn-ea"/>
                <a:cs typeface="+mn-cs"/>
              </a:rPr>
              <a:t>Meet with old friends and colleagues and get to know some new ones.</a:t>
            </a: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sz="2000" b="0" i="0" u="none" strike="noStrike" kern="1200" cap="none" spc="0" normalizeH="0" baseline="0" noProof="0" dirty="0">
                <a:ln>
                  <a:noFill/>
                </a:ln>
                <a:solidFill>
                  <a:srgbClr val="646569"/>
                </a:solidFill>
                <a:effectLst/>
                <a:uLnTx/>
                <a:uFillTx/>
                <a:latin typeface="Arial"/>
                <a:ea typeface="+mn-ea"/>
                <a:cs typeface="+mn-cs"/>
              </a:rPr>
              <a:t>Spark new ideas and gain practical advice.</a:t>
            </a: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sz="2000" b="0" i="0" u="none" strike="noStrike" kern="1200" cap="none" spc="0" normalizeH="0" baseline="0" noProof="0" dirty="0">
                <a:ln>
                  <a:noFill/>
                </a:ln>
                <a:solidFill>
                  <a:srgbClr val="646569"/>
                </a:solidFill>
                <a:effectLst/>
                <a:uLnTx/>
                <a:uFillTx/>
                <a:latin typeface="Arial"/>
                <a:ea typeface="+mn-ea"/>
                <a:cs typeface="+mn-cs"/>
              </a:rPr>
              <a:t>Get inspired by stories of digital transformation at leading companies.</a:t>
            </a:r>
          </a:p>
          <a:p>
            <a:pPr marL="0" marR="0" lvl="0" indent="0" algn="l" defTabSz="914400" rtl="0" eaLnBrk="1" fontAlgn="auto" latinLnBrk="0" hangingPunct="1">
              <a:lnSpc>
                <a:spcPct val="100000"/>
              </a:lnSpc>
              <a:spcBef>
                <a:spcPts val="2000"/>
              </a:spcBef>
              <a:spcAft>
                <a:spcPts val="0"/>
              </a:spcAft>
              <a:buClrTx/>
              <a:buSzTx/>
              <a:buFontTx/>
              <a:buNone/>
              <a:tabLst/>
              <a:defRPr/>
            </a:pPr>
            <a:r>
              <a:rPr kumimoji="0" lang="en-US" sz="2000" b="0" i="0" u="none" strike="noStrike" kern="1200" cap="none" spc="0" normalizeH="0" baseline="0" noProof="0" dirty="0">
                <a:ln>
                  <a:noFill/>
                </a:ln>
                <a:solidFill>
                  <a:srgbClr val="646569"/>
                </a:solidFill>
                <a:effectLst/>
                <a:uLnTx/>
                <a:uFillTx/>
                <a:latin typeface="Arial"/>
                <a:ea typeface="+mn-ea"/>
                <a:cs typeface="+mn-cs"/>
              </a:rPr>
              <a:t>Be the first to learn about new innovations.</a:t>
            </a:r>
          </a:p>
        </p:txBody>
      </p:sp>
      <p:sp>
        <p:nvSpPr>
          <p:cNvPr id="17" name="TextBox 16">
            <a:extLst>
              <a:ext uri="{FF2B5EF4-FFF2-40B4-BE49-F238E27FC236}">
                <a16:creationId xmlns:a16="http://schemas.microsoft.com/office/drawing/2014/main" id="{CE1A8EFB-8997-1C41-AE2A-C85652F296FB}"/>
              </a:ext>
            </a:extLst>
          </p:cNvPr>
          <p:cNvSpPr txBox="1"/>
          <p:nvPr/>
        </p:nvSpPr>
        <p:spPr>
          <a:xfrm>
            <a:off x="8990681" y="3863926"/>
            <a:ext cx="2233662" cy="414387"/>
          </a:xfrm>
          <a:prstGeom prst="rect">
            <a:avLst/>
          </a:prstGeom>
          <a:noFill/>
          <a:ln w="28575">
            <a:noFill/>
          </a:ln>
        </p:spPr>
        <p:txBody>
          <a:bodyPr wrap="square" rtlCol="0" anchor="ctr" anchorCtr="0">
            <a:no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Save your spot.</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Scan to register now.</a:t>
            </a:r>
          </a:p>
        </p:txBody>
      </p:sp>
      <p:pic>
        <p:nvPicPr>
          <p:cNvPr id="24" name="Picture 23">
            <a:extLst>
              <a:ext uri="{FF2B5EF4-FFF2-40B4-BE49-F238E27FC236}">
                <a16:creationId xmlns:a16="http://schemas.microsoft.com/office/drawing/2014/main" id="{0B326768-3D06-9F43-802B-7173B71695B2}"/>
              </a:ext>
            </a:extLst>
          </p:cNvPr>
          <p:cNvPicPr>
            <a:picLocks noChangeAspect="1"/>
          </p:cNvPicPr>
          <p:nvPr/>
        </p:nvPicPr>
        <p:blipFill>
          <a:blip r:embed="rId3"/>
          <a:stretch>
            <a:fillRect/>
          </a:stretch>
        </p:blipFill>
        <p:spPr>
          <a:xfrm>
            <a:off x="572647" y="5087101"/>
            <a:ext cx="396681" cy="303709"/>
          </a:xfrm>
          <a:prstGeom prst="rect">
            <a:avLst/>
          </a:prstGeom>
        </p:spPr>
      </p:pic>
      <p:pic>
        <p:nvPicPr>
          <p:cNvPr id="25" name="Picture 24">
            <a:extLst>
              <a:ext uri="{FF2B5EF4-FFF2-40B4-BE49-F238E27FC236}">
                <a16:creationId xmlns:a16="http://schemas.microsoft.com/office/drawing/2014/main" id="{24F2FDDE-AF20-A541-AB58-E496ADD5CDEE}"/>
              </a:ext>
            </a:extLst>
          </p:cNvPr>
          <p:cNvPicPr>
            <a:picLocks noChangeAspect="1"/>
          </p:cNvPicPr>
          <p:nvPr/>
        </p:nvPicPr>
        <p:blipFill>
          <a:blip r:embed="rId4"/>
          <a:stretch>
            <a:fillRect/>
          </a:stretch>
        </p:blipFill>
        <p:spPr>
          <a:xfrm>
            <a:off x="619132" y="4398996"/>
            <a:ext cx="303710" cy="278917"/>
          </a:xfrm>
          <a:prstGeom prst="rect">
            <a:avLst/>
          </a:prstGeom>
        </p:spPr>
      </p:pic>
      <p:pic>
        <p:nvPicPr>
          <p:cNvPr id="26" name="Picture 25">
            <a:extLst>
              <a:ext uri="{FF2B5EF4-FFF2-40B4-BE49-F238E27FC236}">
                <a16:creationId xmlns:a16="http://schemas.microsoft.com/office/drawing/2014/main" id="{5B72C35F-3769-204A-BA15-645DCCB1D210}"/>
              </a:ext>
            </a:extLst>
          </p:cNvPr>
          <p:cNvPicPr>
            <a:picLocks noChangeAspect="1"/>
          </p:cNvPicPr>
          <p:nvPr/>
        </p:nvPicPr>
        <p:blipFill>
          <a:blip r:embed="rId5"/>
          <a:stretch>
            <a:fillRect/>
          </a:stretch>
        </p:blipFill>
        <p:spPr>
          <a:xfrm>
            <a:off x="591241" y="3623543"/>
            <a:ext cx="359493" cy="365691"/>
          </a:xfrm>
          <a:prstGeom prst="rect">
            <a:avLst/>
          </a:prstGeom>
        </p:spPr>
      </p:pic>
      <p:pic>
        <p:nvPicPr>
          <p:cNvPr id="28" name="Picture 27">
            <a:extLst>
              <a:ext uri="{FF2B5EF4-FFF2-40B4-BE49-F238E27FC236}">
                <a16:creationId xmlns:a16="http://schemas.microsoft.com/office/drawing/2014/main" id="{F25D5A62-97F3-BB44-82F5-4B4659993C80}"/>
              </a:ext>
            </a:extLst>
          </p:cNvPr>
          <p:cNvPicPr>
            <a:picLocks noChangeAspect="1"/>
          </p:cNvPicPr>
          <p:nvPr/>
        </p:nvPicPr>
        <p:blipFill>
          <a:blip r:embed="rId6"/>
          <a:stretch>
            <a:fillRect/>
          </a:stretch>
        </p:blipFill>
        <p:spPr>
          <a:xfrm>
            <a:off x="598894" y="5739912"/>
            <a:ext cx="318786" cy="376168"/>
          </a:xfrm>
          <a:prstGeom prst="rect">
            <a:avLst/>
          </a:prstGeom>
        </p:spPr>
      </p:pic>
      <p:pic>
        <p:nvPicPr>
          <p:cNvPr id="36" name="Picture 35">
            <a:extLst>
              <a:ext uri="{FF2B5EF4-FFF2-40B4-BE49-F238E27FC236}">
                <a16:creationId xmlns:a16="http://schemas.microsoft.com/office/drawing/2014/main" id="{E60D71E7-9B1E-A643-9E72-DDB670C035E4}"/>
              </a:ext>
            </a:extLst>
          </p:cNvPr>
          <p:cNvPicPr>
            <a:picLocks noChangeAspect="1"/>
          </p:cNvPicPr>
          <p:nvPr/>
        </p:nvPicPr>
        <p:blipFill>
          <a:blip r:embed="rId7"/>
          <a:srcRect/>
          <a:stretch/>
        </p:blipFill>
        <p:spPr>
          <a:xfrm>
            <a:off x="9080262" y="4378881"/>
            <a:ext cx="2054500" cy="20545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BC33B798-FEBB-7D49-AB2D-E772C5D68083}"/>
              </a:ext>
            </a:extLst>
          </p:cNvPr>
          <p:cNvPicPr>
            <a:picLocks noChangeAspect="1"/>
          </p:cNvPicPr>
          <p:nvPr/>
        </p:nvPicPr>
        <p:blipFill>
          <a:blip r:embed="rId8"/>
          <a:stretch>
            <a:fillRect/>
          </a:stretch>
        </p:blipFill>
        <p:spPr>
          <a:xfrm>
            <a:off x="7684685" y="798050"/>
            <a:ext cx="3212811" cy="1575904"/>
          </a:xfrm>
          <a:prstGeom prst="rect">
            <a:avLst/>
          </a:prstGeom>
        </p:spPr>
      </p:pic>
      <p:sp>
        <p:nvSpPr>
          <p:cNvPr id="18" name="TextBox 17">
            <a:extLst>
              <a:ext uri="{FF2B5EF4-FFF2-40B4-BE49-F238E27FC236}">
                <a16:creationId xmlns:a16="http://schemas.microsoft.com/office/drawing/2014/main" id="{9401349D-DE77-3240-A04F-F61C7F01F7CA}"/>
              </a:ext>
            </a:extLst>
          </p:cNvPr>
          <p:cNvSpPr txBox="1"/>
          <p:nvPr/>
        </p:nvSpPr>
        <p:spPr>
          <a:xfrm>
            <a:off x="7617769" y="2776640"/>
            <a:ext cx="3413647" cy="485582"/>
          </a:xfrm>
          <a:prstGeom prst="rect">
            <a:avLst/>
          </a:prstGeom>
          <a:noFill/>
        </p:spPr>
        <p:txBody>
          <a:bodyPr wrap="square" rtlCol="0">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200" b="0" i="0" u="none" strike="noStrike" kern="1200" cap="none" spc="-2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Zurich • 8 June 2022</a:t>
            </a:r>
          </a:p>
        </p:txBody>
      </p:sp>
      <p:cxnSp>
        <p:nvCxnSpPr>
          <p:cNvPr id="9" name="Straight Connector 8">
            <a:extLst>
              <a:ext uri="{FF2B5EF4-FFF2-40B4-BE49-F238E27FC236}">
                <a16:creationId xmlns:a16="http://schemas.microsoft.com/office/drawing/2014/main" id="{73A04714-184A-D444-90C2-758FE1DC5AE1}"/>
              </a:ext>
            </a:extLst>
          </p:cNvPr>
          <p:cNvCxnSpPr>
            <a:cxnSpLocks/>
          </p:cNvCxnSpPr>
          <p:nvPr/>
        </p:nvCxnSpPr>
        <p:spPr>
          <a:xfrm>
            <a:off x="7684685" y="2626028"/>
            <a:ext cx="32128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701156E-FF29-2E46-937F-2C53EFE5FDBA}"/>
              </a:ext>
            </a:extLst>
          </p:cNvPr>
          <p:cNvSpPr txBox="1"/>
          <p:nvPr/>
        </p:nvSpPr>
        <p:spPr>
          <a:xfrm>
            <a:off x="467949" y="705308"/>
            <a:ext cx="5366794" cy="1374735"/>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4600" b="1" i="0" u="none" strike="noStrike" kern="1200" cap="none" spc="-20" normalizeH="0" baseline="0" noProof="0" dirty="0">
                <a:ln>
                  <a:noFill/>
                </a:ln>
                <a:solidFill>
                  <a:srgbClr val="F49822"/>
                </a:solidFill>
                <a:effectLst/>
                <a:uLnTx/>
                <a:uFillTx/>
                <a:latin typeface="Roboto" panose="02000000000000000000" pitchFamily="2" charset="0"/>
                <a:ea typeface="Roboto" panose="02000000000000000000" pitchFamily="2" charset="0"/>
                <a:cs typeface="Roboto" panose="02000000000000000000" pitchFamily="2" charset="0"/>
              </a:rPr>
              <a:t>We’re excited to </a:t>
            </a:r>
          </a:p>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4600" b="1" i="0" u="none" strike="noStrike" kern="1200" cap="none" spc="-20" normalizeH="0" baseline="0" noProof="0" dirty="0">
                <a:ln>
                  <a:noFill/>
                </a:ln>
                <a:solidFill>
                  <a:srgbClr val="F49822"/>
                </a:solidFill>
                <a:effectLst/>
                <a:uLnTx/>
                <a:uFillTx/>
                <a:latin typeface="Roboto" panose="02000000000000000000" pitchFamily="2" charset="0"/>
                <a:ea typeface="Roboto" panose="02000000000000000000" pitchFamily="2" charset="0"/>
                <a:cs typeface="Roboto" panose="02000000000000000000" pitchFamily="2" charset="0"/>
              </a:rPr>
              <a:t>get back together.</a:t>
            </a:r>
          </a:p>
        </p:txBody>
      </p:sp>
    </p:spTree>
    <p:extLst>
      <p:ext uri="{BB962C8B-B14F-4D97-AF65-F5344CB8AC3E}">
        <p14:creationId xmlns:p14="http://schemas.microsoft.com/office/powerpoint/2010/main" val="1493050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3A8B75F3-228A-1241-8813-5FD259751A68}"/>
              </a:ext>
            </a:extLst>
          </p:cNvPr>
          <p:cNvSpPr txBox="1"/>
          <p:nvPr/>
        </p:nvSpPr>
        <p:spPr>
          <a:xfrm>
            <a:off x="3926478" y="4455244"/>
            <a:ext cx="4339043" cy="39517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ct val="0"/>
              </a:spcAft>
              <a:buClr>
                <a:srgbClr val="FF9E16"/>
              </a:buClr>
              <a:buSzTx/>
              <a:buFontTx/>
              <a:buNone/>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8 June 2022</a:t>
            </a:r>
          </a:p>
        </p:txBody>
      </p:sp>
      <p:pic>
        <p:nvPicPr>
          <p:cNvPr id="3" name="Picture 2" descr="A picture containing text, sky&#10;&#10;Description automatically generated">
            <a:extLst>
              <a:ext uri="{FF2B5EF4-FFF2-40B4-BE49-F238E27FC236}">
                <a16:creationId xmlns:a16="http://schemas.microsoft.com/office/drawing/2014/main" id="{550270B0-0E78-4D40-8905-D6323E0767AA}"/>
              </a:ext>
            </a:extLst>
          </p:cNvPr>
          <p:cNvPicPr>
            <a:picLocks noChangeAspect="1"/>
          </p:cNvPicPr>
          <p:nvPr/>
        </p:nvPicPr>
        <p:blipFill>
          <a:blip r:embed="rId2">
            <a:extLst>
              <a:ext uri="{28A0092B-C50C-407E-A947-70E740481C1C}">
                <a14:useLocalDpi xmlns:a14="http://schemas.microsoft.com/office/drawing/2010/main" val="0"/>
              </a:ext>
            </a:extLst>
          </a:blip>
          <a:srcRect l="1545" r="5121"/>
          <a:stretch>
            <a:fillRect/>
          </a:stretch>
        </p:blipFill>
        <p:spPr>
          <a:xfrm>
            <a:off x="-1" y="0"/>
            <a:ext cx="12192001" cy="6858000"/>
          </a:xfrm>
          <a:prstGeom prst="rect">
            <a:avLst/>
          </a:prstGeom>
        </p:spPr>
      </p:pic>
      <p:sp>
        <p:nvSpPr>
          <p:cNvPr id="9" name="TextBox 8">
            <a:extLst>
              <a:ext uri="{FF2B5EF4-FFF2-40B4-BE49-F238E27FC236}">
                <a16:creationId xmlns:a16="http://schemas.microsoft.com/office/drawing/2014/main" id="{018E017A-F88E-C04F-8D6C-22AD566916CA}"/>
              </a:ext>
            </a:extLst>
          </p:cNvPr>
          <p:cNvSpPr txBox="1"/>
          <p:nvPr/>
        </p:nvSpPr>
        <p:spPr>
          <a:xfrm>
            <a:off x="1508704" y="4455244"/>
            <a:ext cx="3213766" cy="119661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ct val="0"/>
              </a:spcAft>
              <a:buClr>
                <a:srgbClr val="FF9E16"/>
              </a:buClr>
              <a:buSzTx/>
              <a:buFontTx/>
              <a:buNone/>
              <a:defRPr/>
            </a:pPr>
            <a:r>
              <a:rPr kumimoji="0" lang="en-US" sz="2800" b="0" i="0" u="none" strike="noStrike" kern="1200" cap="none" spc="0" normalizeH="0" baseline="0" noProof="0">
                <a:ln>
                  <a:noFill/>
                </a:ln>
                <a:solidFill>
                  <a:srgbClr val="00B6B9"/>
                </a:solidFill>
                <a:effectLst/>
                <a:uLnTx/>
                <a:uFillTx/>
                <a:latin typeface="Calibri"/>
                <a:ea typeface="+mn-ea"/>
                <a:cs typeface="+mn-cs"/>
              </a:rPr>
              <a:t>3 May 2022</a:t>
            </a:r>
          </a:p>
          <a:p>
            <a:pPr marL="0" marR="0" lvl="0" indent="0" algn="ctr" defTabSz="914400" rtl="0" eaLnBrk="1" fontAlgn="auto" latinLnBrk="0" hangingPunct="1">
              <a:lnSpc>
                <a:spcPct val="80000"/>
              </a:lnSpc>
              <a:spcBef>
                <a:spcPts val="1200"/>
              </a:spcBef>
              <a:spcAft>
                <a:spcPct val="0"/>
              </a:spcAft>
              <a:buClr>
                <a:srgbClr val="FF9E16"/>
              </a:buClr>
              <a:buSzTx/>
              <a:buFontTx/>
              <a:buNone/>
              <a:defRPr/>
            </a:pPr>
            <a:r>
              <a:rPr kumimoji="0" lang="en-US" sz="4800" b="0" i="0" u="none" strike="noStrike" kern="1200" cap="none" spc="0" normalizeH="0" baseline="0" noProof="0">
                <a:ln>
                  <a:noFill/>
                </a:ln>
                <a:solidFill>
                  <a:srgbClr val="00B6B9"/>
                </a:solidFill>
                <a:effectLst/>
                <a:uLnTx/>
                <a:uFillTx/>
                <a:latin typeface="Calibri"/>
                <a:ea typeface="+mn-ea"/>
                <a:cs typeface="+mn-cs"/>
              </a:rPr>
              <a:t>Barcelona</a:t>
            </a:r>
          </a:p>
        </p:txBody>
      </p:sp>
      <p:pic>
        <p:nvPicPr>
          <p:cNvPr id="4" name="Picture 3">
            <a:extLst>
              <a:ext uri="{FF2B5EF4-FFF2-40B4-BE49-F238E27FC236}">
                <a16:creationId xmlns:a16="http://schemas.microsoft.com/office/drawing/2014/main" id="{71714896-2597-6E43-B6EE-DC71565D03BB}"/>
              </a:ext>
            </a:extLst>
          </p:cNvPr>
          <p:cNvPicPr>
            <a:picLocks noChangeAspect="1"/>
          </p:cNvPicPr>
          <p:nvPr/>
        </p:nvPicPr>
        <p:blipFill>
          <a:blip r:embed="rId3"/>
          <a:stretch>
            <a:fillRect/>
          </a:stretch>
        </p:blipFill>
        <p:spPr>
          <a:xfrm>
            <a:off x="10229182" y="4401402"/>
            <a:ext cx="1699668" cy="2245771"/>
          </a:xfrm>
          <a:prstGeom prst="rect">
            <a:avLst/>
          </a:prstGeom>
        </p:spPr>
      </p:pic>
    </p:spTree>
    <p:extLst>
      <p:ext uri="{BB962C8B-B14F-4D97-AF65-F5344CB8AC3E}">
        <p14:creationId xmlns:p14="http://schemas.microsoft.com/office/powerpoint/2010/main" val="241938494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xfrm>
            <a:off x="826624" y="1752600"/>
            <a:ext cx="10538752" cy="5105400"/>
          </a:xfrm>
          <a:prstGeom prst="rect">
            <a:avLst/>
          </a:prstGeom>
          <a:noFill/>
          <a:ln>
            <a:noFill/>
          </a:ln>
        </p:spPr>
        <p:txBody>
          <a:bodyPr vert="horz" wrap="square" lIns="91425" tIns="45700" rIns="91425" bIns="45700" rtlCol="0" anchor="t" anchorCtr="0">
            <a:noAutofit/>
          </a:bodyPr>
          <a:lstStyle/>
          <a:p>
            <a:pPr>
              <a:spcBef>
                <a:spcPts val="600"/>
              </a:spcBef>
            </a:pPr>
            <a:r>
              <a:rPr lang="en-US"/>
              <a:t>Join Veeva Customer Success and Product teams for an education session on new features in the Veeva Vault developer-focused toolkit</a:t>
            </a:r>
          </a:p>
          <a:p>
            <a:pPr marL="0" indent="0">
              <a:spcBef>
                <a:spcPts val="600"/>
              </a:spcBef>
              <a:buNone/>
            </a:pPr>
            <a:endParaRPr lang="en-US" b="1">
              <a:solidFill>
                <a:schemeClr val="tx2"/>
              </a:solidFill>
            </a:endParaRPr>
          </a:p>
          <a:p>
            <a:pPr>
              <a:spcBef>
                <a:spcPts val="600"/>
              </a:spcBef>
            </a:pPr>
            <a:r>
              <a:rPr lang="en-US"/>
              <a:t>This webinar is geared towards current users of the Vault Developer toolkit (API)</a:t>
            </a:r>
          </a:p>
          <a:p>
            <a:pPr marL="0" indent="0">
              <a:spcBef>
                <a:spcPts val="600"/>
              </a:spcBef>
              <a:buNone/>
            </a:pPr>
            <a:endParaRPr lang="en-US"/>
          </a:p>
          <a:p>
            <a:pPr>
              <a:spcBef>
                <a:spcPts val="600"/>
              </a:spcBef>
            </a:pPr>
            <a:r>
              <a:rPr lang="en-US"/>
              <a:t>Key topics for discussion will include: </a:t>
            </a:r>
          </a:p>
          <a:p>
            <a:pPr lvl="1"/>
            <a:r>
              <a:rPr lang="en-US"/>
              <a:t>Detailed explanation of new features </a:t>
            </a:r>
          </a:p>
          <a:p>
            <a:pPr lvl="1"/>
            <a:r>
              <a:rPr lang="en-US"/>
              <a:t>Spark Integration Services</a:t>
            </a:r>
          </a:p>
          <a:p>
            <a:pPr lvl="1"/>
            <a:r>
              <a:rPr lang="en-US"/>
              <a:t>Java SDK updates</a:t>
            </a:r>
          </a:p>
          <a:p>
            <a:pPr lvl="1"/>
            <a:r>
              <a:rPr lang="en-US"/>
              <a:t>Considerations for using new features, and impacts</a:t>
            </a:r>
            <a:br>
              <a:rPr lang="en-US"/>
            </a:br>
            <a:r>
              <a:rPr lang="en-US"/>
              <a:t>features may have on your Vault or end users </a:t>
            </a:r>
          </a:p>
          <a:p>
            <a:pPr lvl="1"/>
            <a:endParaRPr lang="en-US"/>
          </a:p>
          <a:p>
            <a:r>
              <a:rPr lang="en-US" dirty="0">
                <a:solidFill>
                  <a:srgbClr val="FF0000"/>
                </a:solidFill>
                <a:hlinkClick r:id="rId3"/>
              </a:rPr>
              <a:t>Advanced registration required</a:t>
            </a:r>
            <a:endParaRPr lang="en-US">
              <a:solidFill>
                <a:srgbClr val="FF0000"/>
              </a:solidFill>
            </a:endParaRPr>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a:xfrm>
            <a:off x="765969" y="1020536"/>
            <a:ext cx="10660063" cy="579664"/>
          </a:xfrm>
        </p:spPr>
        <p:txBody>
          <a:bodyPr/>
          <a:lstStyle/>
          <a:p>
            <a:r>
              <a:rPr lang="en-US" b="1"/>
              <a:t>Thursday, </a:t>
            </a:r>
            <a:r>
              <a:rPr lang="en-US" b="1" dirty="0"/>
              <a:t>April 7</a:t>
            </a:r>
            <a:r>
              <a:rPr lang="en-US" b="1" baseline="30000" dirty="0"/>
              <a:t>th</a:t>
            </a:r>
            <a:r>
              <a:rPr lang="en-US" b="1" dirty="0"/>
              <a:t> </a:t>
            </a:r>
            <a:r>
              <a:rPr lang="en-US" b="1"/>
              <a:t>at </a:t>
            </a:r>
            <a:r>
              <a:rPr lang="en-US" b="1" dirty="0"/>
              <a:t>8:00 AM </a:t>
            </a:r>
            <a:r>
              <a:rPr lang="en-US" b="1"/>
              <a:t>PT / </a:t>
            </a:r>
            <a:r>
              <a:rPr lang="en-US" b="1" dirty="0"/>
              <a:t>11:00 AM </a:t>
            </a:r>
            <a:r>
              <a:rPr lang="en-US" b="1"/>
              <a:t>ET / </a:t>
            </a:r>
            <a:r>
              <a:rPr lang="en-US" b="1" dirty="0"/>
              <a:t>4:00 PM CET</a:t>
            </a:r>
            <a:endParaRPr lang="en-US" b="1"/>
          </a:p>
          <a:p>
            <a:endParaRPr lang="en-US"/>
          </a:p>
        </p:txBody>
      </p:sp>
      <p:sp>
        <p:nvSpPr>
          <p:cNvPr id="251" name="Shape 251"/>
          <p:cNvSpPr txBox="1">
            <a:spLocks noGrp="1"/>
          </p:cNvSpPr>
          <p:nvPr>
            <p:ph type="title"/>
          </p:nvPr>
        </p:nvSpPr>
        <p:spPr>
          <a:xfrm>
            <a:off x="276303" y="226850"/>
            <a:ext cx="11639394" cy="579665"/>
          </a:xfrm>
          <a:prstGeom prst="rect">
            <a:avLst/>
          </a:prstGeom>
          <a:noFill/>
          <a:ln>
            <a:noFill/>
          </a:ln>
        </p:spPr>
        <p:txBody>
          <a:bodyPr vert="horz" wrap="square" lIns="91425" tIns="45700" rIns="91425" bIns="45700" rtlCol="0" anchor="ctr" anchorCtr="0">
            <a:noAutofit/>
          </a:bodyPr>
          <a:lstStyle/>
          <a:p>
            <a:pPr indent="-228600"/>
            <a:r>
              <a:rPr lang="en-US"/>
              <a:t>22R1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8610600" y="3810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231628536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109C-8872-41B1-9752-BE460DD9E537}"/>
              </a:ext>
            </a:extLst>
          </p:cNvPr>
          <p:cNvSpPr>
            <a:spLocks noGrp="1"/>
          </p:cNvSpPr>
          <p:nvPr>
            <p:ph type="ctrTitle"/>
          </p:nvPr>
        </p:nvSpPr>
        <p:spPr/>
        <p:txBody>
          <a:bodyPr/>
          <a:lstStyle/>
          <a:p>
            <a:r>
              <a:rPr lang="en-US" dirty="0" err="1"/>
              <a:t>QualityDocs</a:t>
            </a:r>
            <a:endParaRPr lang="en-US" dirty="0"/>
          </a:p>
        </p:txBody>
      </p:sp>
      <p:sp>
        <p:nvSpPr>
          <p:cNvPr id="3" name="Subtitle 2">
            <a:extLst>
              <a:ext uri="{FF2B5EF4-FFF2-40B4-BE49-F238E27FC236}">
                <a16:creationId xmlns:a16="http://schemas.microsoft.com/office/drawing/2014/main" id="{600FF2A0-32D9-431E-813D-D0AAB4C026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2309691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D1A7C4-8E20-473D-A235-084CB5D0DE43}"/>
              </a:ext>
            </a:extLst>
          </p:cNvPr>
          <p:cNvSpPr>
            <a:spLocks noGrp="1"/>
          </p:cNvSpPr>
          <p:nvPr>
            <p:ph idx="1"/>
          </p:nvPr>
        </p:nvSpPr>
        <p:spPr>
          <a:xfrm>
            <a:off x="826624" y="1828800"/>
            <a:ext cx="10538752" cy="3352800"/>
          </a:xfrm>
        </p:spPr>
        <p:txBody>
          <a:bodyPr/>
          <a:lstStyle/>
          <a:p>
            <a:pPr>
              <a:lnSpc>
                <a:spcPct val="100000"/>
              </a:lnSpc>
            </a:pPr>
            <a:r>
              <a:rPr lang="en-US"/>
              <a:t>Microsoft has announced IE 11 will be retired on June 15, 2022</a:t>
            </a:r>
          </a:p>
          <a:p>
            <a:pPr>
              <a:lnSpc>
                <a:spcPct val="100000"/>
              </a:lnSpc>
            </a:pPr>
            <a:r>
              <a:rPr lang="en-US"/>
              <a:t>In the upcoming 22R1 release (April 2022), Vault will no longer support Microsoft Internet Explorer 11 </a:t>
            </a:r>
          </a:p>
          <a:p>
            <a:pPr>
              <a:lnSpc>
                <a:spcPct val="100000"/>
              </a:lnSpc>
            </a:pPr>
            <a:r>
              <a:rPr lang="en-US"/>
              <a:t>Vault customers should explore transitioning to other browser applications in advance of this date</a:t>
            </a:r>
          </a:p>
          <a:p>
            <a:pPr>
              <a:lnSpc>
                <a:spcPct val="100000"/>
              </a:lnSpc>
            </a:pPr>
            <a:r>
              <a:rPr lang="en-US"/>
              <a:t>Refer to Vault’s list of </a:t>
            </a:r>
            <a:r>
              <a:rPr lang="en-US">
                <a:hlinkClick r:id="rId2"/>
              </a:rPr>
              <a:t>supported browsers</a:t>
            </a:r>
            <a:r>
              <a:rPr lang="en-US"/>
              <a:t> to identify an appropriate browser to use</a:t>
            </a:r>
          </a:p>
          <a:p>
            <a:pPr>
              <a:lnSpc>
                <a:spcPct val="100000"/>
              </a:lnSpc>
            </a:pPr>
            <a:endParaRPr lang="en-US"/>
          </a:p>
        </p:txBody>
      </p:sp>
      <p:sp>
        <p:nvSpPr>
          <p:cNvPr id="3" name="Text Placeholder 2">
            <a:extLst>
              <a:ext uri="{FF2B5EF4-FFF2-40B4-BE49-F238E27FC236}">
                <a16:creationId xmlns:a16="http://schemas.microsoft.com/office/drawing/2014/main" id="{F0C97451-3E4B-4704-BF56-8B39D751E693}"/>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5861381B-2845-4ACF-B865-E35366AD12D1}"/>
              </a:ext>
            </a:extLst>
          </p:cNvPr>
          <p:cNvSpPr>
            <a:spLocks noGrp="1"/>
          </p:cNvSpPr>
          <p:nvPr>
            <p:ph type="title"/>
          </p:nvPr>
        </p:nvSpPr>
        <p:spPr/>
        <p:txBody>
          <a:bodyPr/>
          <a:lstStyle/>
          <a:p>
            <a:r>
              <a:rPr lang="en-US"/>
              <a:t>Internet Explorer (IE)</a:t>
            </a:r>
          </a:p>
        </p:txBody>
      </p:sp>
      <p:pic>
        <p:nvPicPr>
          <p:cNvPr id="8" name="Picture 7">
            <a:extLst>
              <a:ext uri="{FF2B5EF4-FFF2-40B4-BE49-F238E27FC236}">
                <a16:creationId xmlns:a16="http://schemas.microsoft.com/office/drawing/2014/main" id="{52415A6E-E8BA-4283-BE10-1D93E1F690E0}"/>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9322340" y="1828800"/>
            <a:ext cx="813922" cy="533400"/>
          </a:xfrm>
          <a:prstGeom prst="rect">
            <a:avLst/>
          </a:prstGeom>
        </p:spPr>
      </p:pic>
    </p:spTree>
    <p:extLst>
      <p:ext uri="{BB962C8B-B14F-4D97-AF65-F5344CB8AC3E}">
        <p14:creationId xmlns:p14="http://schemas.microsoft.com/office/powerpoint/2010/main" val="393392225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7DF2-C0D8-C845-9EAE-F22600578C6C}"/>
              </a:ext>
            </a:extLst>
          </p:cNvPr>
          <p:cNvSpPr>
            <a:spLocks noGrp="1"/>
          </p:cNvSpPr>
          <p:nvPr>
            <p:ph type="title"/>
          </p:nvPr>
        </p:nvSpPr>
        <p:spPr>
          <a:xfrm>
            <a:off x="276303" y="96275"/>
            <a:ext cx="11610897" cy="1101213"/>
          </a:xfrm>
        </p:spPr>
        <p:txBody>
          <a:bodyPr/>
          <a:lstStyle/>
          <a:p>
            <a:r>
              <a:rPr lang="en-US"/>
              <a:t>Deprecation of Office Online™ Integration</a:t>
            </a:r>
          </a:p>
        </p:txBody>
      </p:sp>
      <p:sp>
        <p:nvSpPr>
          <p:cNvPr id="3" name="Content Placeholder 2">
            <a:extLst>
              <a:ext uri="{FF2B5EF4-FFF2-40B4-BE49-F238E27FC236}">
                <a16:creationId xmlns:a16="http://schemas.microsoft.com/office/drawing/2014/main" id="{B96A3917-1CD0-B649-94BE-23036D2024EF}"/>
              </a:ext>
            </a:extLst>
          </p:cNvPr>
          <p:cNvSpPr>
            <a:spLocks noGrp="1"/>
          </p:cNvSpPr>
          <p:nvPr>
            <p:ph idx="1"/>
          </p:nvPr>
        </p:nvSpPr>
        <p:spPr>
          <a:xfrm>
            <a:off x="826624" y="1197488"/>
            <a:ext cx="10538752" cy="5279512"/>
          </a:xfrm>
        </p:spPr>
        <p:txBody>
          <a:bodyPr/>
          <a:lstStyle/>
          <a:p>
            <a:r>
              <a:rPr lang="en-US" sz="2400" dirty="0"/>
              <a:t>Beginning with the 22R1 documents that have been checked out to Office Online™ will no longer be accessible</a:t>
            </a:r>
          </a:p>
          <a:p>
            <a:pPr lvl="1"/>
            <a:r>
              <a:rPr lang="en-US" sz="1800" dirty="0"/>
              <a:t>The Collaborative Authoring with Microsoft Office™ feature replaces this functionality</a:t>
            </a:r>
          </a:p>
          <a:p>
            <a:pPr lvl="1"/>
            <a:r>
              <a:rPr lang="en-US" sz="1800" dirty="0"/>
              <a:t>For more information about Collaborative Authoring, please visit the </a:t>
            </a:r>
            <a:r>
              <a:rPr lang="en-US" sz="1800" dirty="0">
                <a:hlinkClick r:id="rId2"/>
              </a:rPr>
              <a:t>Resource Hub</a:t>
            </a:r>
            <a:r>
              <a:rPr lang="en-US" sz="1800" dirty="0"/>
              <a:t> and reach out to your Customer Success Manager or Managed Services consultant</a:t>
            </a:r>
          </a:p>
          <a:p>
            <a:endParaRPr lang="en-US" dirty="0"/>
          </a:p>
          <a:p>
            <a:r>
              <a:rPr lang="en-US" sz="2400" dirty="0"/>
              <a:t>Note that documents that are checked out to Office Online™ can be checked back into Vault </a:t>
            </a:r>
            <a:r>
              <a:rPr lang="en-US" sz="2400" b="1" dirty="0"/>
              <a:t>BEFORE the 22R1 release</a:t>
            </a:r>
          </a:p>
          <a:p>
            <a:pPr lvl="1"/>
            <a:r>
              <a:rPr lang="en-US" sz="1800" dirty="0"/>
              <a:t>With 22R1, the legacy functionality will be deprecated completely. Check in from Office Online will no longer be possible and the check out must instead be cancelled</a:t>
            </a:r>
          </a:p>
          <a:p>
            <a:pPr lvl="1"/>
            <a:r>
              <a:rPr lang="en-US" sz="1800" dirty="0"/>
              <a:t>Ensure that users check in Office Online documents </a:t>
            </a:r>
            <a:r>
              <a:rPr lang="en-US" sz="1800" u="sng" dirty="0"/>
              <a:t>prior</a:t>
            </a:r>
            <a:r>
              <a:rPr lang="en-US" sz="1800" dirty="0"/>
              <a:t> to the 22R1 release date</a:t>
            </a:r>
          </a:p>
        </p:txBody>
      </p:sp>
    </p:spTree>
    <p:extLst>
      <p:ext uri="{BB962C8B-B14F-4D97-AF65-F5344CB8AC3E}">
        <p14:creationId xmlns:p14="http://schemas.microsoft.com/office/powerpoint/2010/main" val="312591202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C954-4313-8D4F-853B-647FCA638C6E}"/>
              </a:ext>
            </a:extLst>
          </p:cNvPr>
          <p:cNvSpPr>
            <a:spLocks noGrp="1"/>
          </p:cNvSpPr>
          <p:nvPr>
            <p:ph type="title"/>
          </p:nvPr>
        </p:nvSpPr>
        <p:spPr/>
        <p:txBody>
          <a:bodyPr/>
          <a:lstStyle/>
          <a:p>
            <a:r>
              <a:rPr lang="en-US"/>
              <a:t>Vault Help Improvements*</a:t>
            </a:r>
          </a:p>
        </p:txBody>
      </p:sp>
      <p:pic>
        <p:nvPicPr>
          <p:cNvPr id="5" name="Content Placeholder 4" descr="Graphical user interface, application&#10;&#10;Description automatically generated">
            <a:extLst>
              <a:ext uri="{FF2B5EF4-FFF2-40B4-BE49-F238E27FC236}">
                <a16:creationId xmlns:a16="http://schemas.microsoft.com/office/drawing/2014/main" id="{F4AC09FE-7FA4-9B4D-837D-D94387124C4F}"/>
              </a:ext>
            </a:extLst>
          </p:cNvPr>
          <p:cNvPicPr>
            <a:picLocks noGrp="1" noChangeAspect="1"/>
          </p:cNvPicPr>
          <p:nvPr>
            <p:ph idx="1"/>
          </p:nvPr>
        </p:nvPicPr>
        <p:blipFill>
          <a:blip r:embed="rId3"/>
          <a:stretch>
            <a:fillRect/>
          </a:stretch>
        </p:blipFill>
        <p:spPr>
          <a:xfrm>
            <a:off x="5410200" y="283976"/>
            <a:ext cx="6369050" cy="258194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ABDE6D-23BF-8143-BE50-924A0460FF24}"/>
              </a:ext>
            </a:extLst>
          </p:cNvPr>
          <p:cNvSpPr txBox="1"/>
          <p:nvPr/>
        </p:nvSpPr>
        <p:spPr>
          <a:xfrm>
            <a:off x="6553200" y="3224490"/>
            <a:ext cx="4701415" cy="1445909"/>
          </a:xfrm>
          <a:prstGeom prst="rect">
            <a:avLst/>
          </a:prstGeom>
          <a:noFill/>
        </p:spPr>
        <p:txBody>
          <a:bodyPr wrap="none" rtlCol="0">
            <a:spAutoFit/>
          </a:bodyPr>
          <a:lstStyle/>
          <a:p>
            <a:pPr marL="0" marR="0" lvl="0" indent="-182880" algn="l" defTabSz="914400" rtl="0" eaLnBrk="1" fontAlgn="auto" latinLnBrk="0" hangingPunct="1">
              <a:lnSpc>
                <a:spcPct val="80000"/>
              </a:lnSpc>
              <a:spcBef>
                <a:spcPts val="1200"/>
              </a:spcBef>
              <a:spcAft>
                <a:spcPts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646569"/>
                </a:solidFill>
                <a:effectLst/>
                <a:uLnTx/>
                <a:uFillTx/>
                <a:latin typeface="Arial"/>
                <a:ea typeface="+mn-ea"/>
                <a:cs typeface="+mn-cs"/>
              </a:rPr>
              <a:t>Easy Access to Applications from Landing Page</a:t>
            </a:r>
          </a:p>
          <a:p>
            <a:pPr marL="0" marR="0" lvl="0" indent="-182880" algn="l" defTabSz="914400" rtl="0" eaLnBrk="1" fontAlgn="auto" latinLnBrk="0" hangingPunct="1">
              <a:lnSpc>
                <a:spcPct val="80000"/>
              </a:lnSpc>
              <a:spcBef>
                <a:spcPts val="1200"/>
              </a:spcBef>
              <a:spcAft>
                <a:spcPts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646569"/>
                </a:solidFill>
                <a:effectLst/>
                <a:uLnTx/>
                <a:uFillTx/>
                <a:latin typeface="Arial"/>
                <a:ea typeface="+mn-ea"/>
                <a:cs typeface="+mn-cs"/>
              </a:rPr>
              <a:t>Improved Search Capabilities</a:t>
            </a:r>
          </a:p>
          <a:p>
            <a:pPr marL="0" marR="0" lvl="0" indent="-182880" algn="l" defTabSz="914400" rtl="0" eaLnBrk="1" fontAlgn="auto" latinLnBrk="0" hangingPunct="1">
              <a:lnSpc>
                <a:spcPct val="80000"/>
              </a:lnSpc>
              <a:spcBef>
                <a:spcPts val="1200"/>
              </a:spcBef>
              <a:spcAft>
                <a:spcPts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646569"/>
                </a:solidFill>
                <a:effectLst/>
                <a:uLnTx/>
                <a:uFillTx/>
                <a:latin typeface="Arial"/>
                <a:ea typeface="+mn-ea"/>
                <a:cs typeface="+mn-cs"/>
              </a:rPr>
              <a:t>Updated Videos</a:t>
            </a:r>
          </a:p>
          <a:p>
            <a:pPr marL="0" marR="0" lvl="0" indent="-182880" algn="l" defTabSz="914400" rtl="0" eaLnBrk="1" fontAlgn="auto" latinLnBrk="0" hangingPunct="1">
              <a:lnSpc>
                <a:spcPct val="80000"/>
              </a:lnSpc>
              <a:spcBef>
                <a:spcPts val="1200"/>
              </a:spcBef>
              <a:spcAft>
                <a:spcPts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646569"/>
                </a:solidFill>
                <a:effectLst/>
                <a:uLnTx/>
                <a:uFillTx/>
                <a:latin typeface="Arial"/>
                <a:ea typeface="+mn-ea"/>
                <a:cs typeface="+mn-cs"/>
              </a:rPr>
              <a:t>Updated </a:t>
            </a:r>
            <a:r>
              <a:rPr kumimoji="0" lang="en-US" sz="1800" b="1" i="1" u="none" strike="noStrike" kern="1200" cap="none" spc="0" normalizeH="0" baseline="0" noProof="0">
                <a:ln>
                  <a:noFill/>
                </a:ln>
                <a:solidFill>
                  <a:srgbClr val="646569"/>
                </a:solidFill>
                <a:effectLst/>
                <a:uLnTx/>
                <a:uFillTx/>
                <a:latin typeface="Arial"/>
                <a:ea typeface="+mn-ea"/>
                <a:cs typeface="+mn-cs"/>
              </a:rPr>
              <a:t>Learn More </a:t>
            </a:r>
            <a:r>
              <a:rPr kumimoji="0" lang="en-US" sz="1800" b="0" i="0" u="none" strike="noStrike" kern="1200" cap="none" spc="0" normalizeH="0" baseline="0" noProof="0">
                <a:ln>
                  <a:noFill/>
                </a:ln>
                <a:solidFill>
                  <a:srgbClr val="646569"/>
                </a:solidFill>
                <a:effectLst/>
                <a:uLnTx/>
                <a:uFillTx/>
                <a:latin typeface="Arial"/>
                <a:ea typeface="+mn-ea"/>
                <a:cs typeface="+mn-cs"/>
              </a:rPr>
              <a:t>Links</a:t>
            </a:r>
          </a:p>
        </p:txBody>
      </p:sp>
      <p:pic>
        <p:nvPicPr>
          <p:cNvPr id="10" name="Graphic 9" descr="Warning with solid fill">
            <a:extLst>
              <a:ext uri="{FF2B5EF4-FFF2-40B4-BE49-F238E27FC236}">
                <a16:creationId xmlns:a16="http://schemas.microsoft.com/office/drawing/2014/main" id="{2A21C42B-63FA-BA40-9603-CE086A0095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3800" y="5773313"/>
            <a:ext cx="613630" cy="613630"/>
          </a:xfrm>
          <a:prstGeom prst="rect">
            <a:avLst/>
          </a:prstGeom>
        </p:spPr>
      </p:pic>
      <p:sp>
        <p:nvSpPr>
          <p:cNvPr id="11" name="TextBox 10">
            <a:extLst>
              <a:ext uri="{FF2B5EF4-FFF2-40B4-BE49-F238E27FC236}">
                <a16:creationId xmlns:a16="http://schemas.microsoft.com/office/drawing/2014/main" id="{918F3040-F1C1-B342-B85E-BF0EA4143D65}"/>
              </a:ext>
            </a:extLst>
          </p:cNvPr>
          <p:cNvSpPr txBox="1"/>
          <p:nvPr/>
        </p:nvSpPr>
        <p:spPr>
          <a:xfrm>
            <a:off x="8305800" y="5773313"/>
            <a:ext cx="3742267" cy="613630"/>
          </a:xfrm>
          <a:prstGeom prst="rect">
            <a:avLst/>
          </a:prstGeom>
          <a:noFill/>
        </p:spPr>
        <p:txBody>
          <a:bodyPr wrap="square" rtlCol="0">
            <a:spAutoFit/>
          </a:bodyPr>
          <a:lstStyle/>
          <a:p>
            <a:pPr marL="0" marR="0" lvl="0" indent="0" algn="l" defTabSz="914400" rtl="0" eaLnBrk="1" fontAlgn="auto" latinLnBrk="0" hangingPunct="1">
              <a:lnSpc>
                <a:spcPct val="80000"/>
              </a:lnSpc>
              <a:spcBef>
                <a:spcPts val="1200"/>
              </a:spcBef>
              <a:spcAft>
                <a:spcPts val="0"/>
              </a:spcAft>
              <a:buClr>
                <a:srgbClr val="E7E6E6"/>
              </a:buClr>
              <a:buSzTx/>
              <a:buFontTx/>
              <a:buNone/>
              <a:tabLst/>
              <a:defRPr/>
            </a:pPr>
            <a:r>
              <a:rPr kumimoji="0" lang="en-US" sz="1400" b="0" i="0" u="none" strike="noStrike" kern="1200" cap="none" spc="0" normalizeH="0" baseline="0" noProof="0">
                <a:ln>
                  <a:noFill/>
                </a:ln>
                <a:solidFill>
                  <a:srgbClr val="646569"/>
                </a:solidFill>
                <a:effectLst/>
                <a:uLnTx/>
                <a:uFillTx/>
                <a:latin typeface="Arial"/>
                <a:ea typeface="+mn-ea"/>
                <a:cs typeface="+mn-cs"/>
              </a:rPr>
              <a:t>*NOTE: Customers using Legacy Vault Help Links will need to update these links before the 22R2 Release as Legacy Vault Help will be retired </a:t>
            </a:r>
          </a:p>
        </p:txBody>
      </p:sp>
    </p:spTree>
    <p:extLst>
      <p:ext uri="{BB962C8B-B14F-4D97-AF65-F5344CB8AC3E}">
        <p14:creationId xmlns:p14="http://schemas.microsoft.com/office/powerpoint/2010/main" val="313340857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655A-6271-DC46-BD2D-CFA8476F2FFF}"/>
              </a:ext>
            </a:extLst>
          </p:cNvPr>
          <p:cNvSpPr>
            <a:spLocks noGrp="1"/>
          </p:cNvSpPr>
          <p:nvPr>
            <p:ph type="title"/>
          </p:nvPr>
        </p:nvSpPr>
        <p:spPr>
          <a:xfrm>
            <a:off x="276303" y="96275"/>
            <a:ext cx="11505701" cy="1101213"/>
          </a:xfrm>
        </p:spPr>
        <p:txBody>
          <a:bodyPr/>
          <a:lstStyle/>
          <a:p>
            <a:r>
              <a:rPr lang="en-US" dirty="0"/>
              <a:t>Vault Foundations</a:t>
            </a:r>
          </a:p>
        </p:txBody>
      </p:sp>
      <p:graphicFrame>
        <p:nvGraphicFramePr>
          <p:cNvPr id="8" name="Diagram 7">
            <a:extLst>
              <a:ext uri="{FF2B5EF4-FFF2-40B4-BE49-F238E27FC236}">
                <a16:creationId xmlns:a16="http://schemas.microsoft.com/office/drawing/2014/main" id="{A0E4827C-B25D-2D42-8309-61AEC51AE818}"/>
              </a:ext>
            </a:extLst>
          </p:cNvPr>
          <p:cNvGraphicFramePr/>
          <p:nvPr/>
        </p:nvGraphicFramePr>
        <p:xfrm>
          <a:off x="163976" y="1035782"/>
          <a:ext cx="11893157" cy="4280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CD7F3EFA-FA26-4140-9449-4157480A17F0}"/>
              </a:ext>
            </a:extLst>
          </p:cNvPr>
          <p:cNvSpPr/>
          <p:nvPr/>
        </p:nvSpPr>
        <p:spPr>
          <a:xfrm>
            <a:off x="414791" y="5548089"/>
            <a:ext cx="1136241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F9E16"/>
                </a:solidFill>
                <a:effectLst>
                  <a:outerShdw blurRad="38100" dist="25400" dir="5400000" algn="ctr" rotWithShape="0">
                    <a:srgbClr val="6E747A">
                      <a:alpha val="43000"/>
                    </a:srgbClr>
                  </a:outerShdw>
                </a:effectLst>
                <a:uLnTx/>
                <a:uFillTx/>
                <a:latin typeface="Calibri"/>
                <a:ea typeface="+mn-ea"/>
                <a:cs typeface="+mn-cs"/>
              </a:rPr>
              <a:t>A new series of assets focused on helping customers be successful in managing their Vault applications as well as the use of core application functionality</a:t>
            </a:r>
          </a:p>
        </p:txBody>
      </p:sp>
    </p:spTree>
    <p:extLst>
      <p:ext uri="{BB962C8B-B14F-4D97-AF65-F5344CB8AC3E}">
        <p14:creationId xmlns:p14="http://schemas.microsoft.com/office/powerpoint/2010/main" val="394425486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Logistics</a:t>
            </a:r>
          </a:p>
        </p:txBody>
      </p:sp>
    </p:spTree>
    <p:extLst>
      <p:ext uri="{BB962C8B-B14F-4D97-AF65-F5344CB8AC3E}">
        <p14:creationId xmlns:p14="http://schemas.microsoft.com/office/powerpoint/2010/main" val="373175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22R1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nvGraphicFramePr>
        <p:xfrm>
          <a:off x="762000" y="1138165"/>
          <a:ext cx="11012584" cy="5342223"/>
        </p:xfrm>
        <a:graphic>
          <a:graphicData uri="http://schemas.openxmlformats.org/drawingml/2006/table">
            <a:tbl>
              <a:tblPr firstRow="1" bandRow="1">
                <a:tableStyleId>{21E4AEA4-8DFA-4A89-87EB-49C32662AFE0}</a:tableStyleId>
              </a:tblPr>
              <a:tblGrid>
                <a:gridCol w="1572768">
                  <a:extLst>
                    <a:ext uri="{9D8B030D-6E8A-4147-A177-3AD203B41FA5}">
                      <a16:colId xmlns:a16="http://schemas.microsoft.com/office/drawing/2014/main" val="20000"/>
                    </a:ext>
                  </a:extLst>
                </a:gridCol>
                <a:gridCol w="1573570">
                  <a:extLst>
                    <a:ext uri="{9D8B030D-6E8A-4147-A177-3AD203B41FA5}">
                      <a16:colId xmlns:a16="http://schemas.microsoft.com/office/drawing/2014/main" val="20001"/>
                    </a:ext>
                  </a:extLst>
                </a:gridCol>
                <a:gridCol w="1573570">
                  <a:extLst>
                    <a:ext uri="{9D8B030D-6E8A-4147-A177-3AD203B41FA5}">
                      <a16:colId xmlns:a16="http://schemas.microsoft.com/office/drawing/2014/main" val="20002"/>
                    </a:ext>
                  </a:extLst>
                </a:gridCol>
                <a:gridCol w="1572768">
                  <a:extLst>
                    <a:ext uri="{9D8B030D-6E8A-4147-A177-3AD203B41FA5}">
                      <a16:colId xmlns:a16="http://schemas.microsoft.com/office/drawing/2014/main" val="20003"/>
                    </a:ext>
                  </a:extLst>
                </a:gridCol>
                <a:gridCol w="1572768">
                  <a:extLst>
                    <a:ext uri="{9D8B030D-6E8A-4147-A177-3AD203B41FA5}">
                      <a16:colId xmlns:a16="http://schemas.microsoft.com/office/drawing/2014/main" val="20004"/>
                    </a:ext>
                  </a:extLst>
                </a:gridCol>
                <a:gridCol w="1573570">
                  <a:extLst>
                    <a:ext uri="{9D8B030D-6E8A-4147-A177-3AD203B41FA5}">
                      <a16:colId xmlns:a16="http://schemas.microsoft.com/office/drawing/2014/main" val="20005"/>
                    </a:ext>
                  </a:extLst>
                </a:gridCol>
                <a:gridCol w="1573570">
                  <a:extLst>
                    <a:ext uri="{9D8B030D-6E8A-4147-A177-3AD203B41FA5}">
                      <a16:colId xmlns:a16="http://schemas.microsoft.com/office/drawing/2014/main" val="20006"/>
                    </a:ext>
                  </a:extLst>
                </a:gridCol>
              </a:tblGrid>
              <a:tr h="377964">
                <a:tc>
                  <a:txBody>
                    <a:bodyPr/>
                    <a:lstStyle/>
                    <a:p>
                      <a:r>
                        <a:rPr lang="en-US"/>
                        <a:t>Sun</a:t>
                      </a:r>
                    </a:p>
                  </a:txBody>
                  <a:tcPr>
                    <a:solidFill>
                      <a:srgbClr val="F99E47"/>
                    </a:solidFill>
                  </a:tcPr>
                </a:tc>
                <a:tc>
                  <a:txBody>
                    <a:bodyPr/>
                    <a:lstStyle/>
                    <a:p>
                      <a:r>
                        <a:rPr lang="en-US"/>
                        <a:t>Mon</a:t>
                      </a:r>
                    </a:p>
                  </a:txBody>
                  <a:tcPr>
                    <a:solidFill>
                      <a:srgbClr val="F99E47"/>
                    </a:solidFill>
                  </a:tcPr>
                </a:tc>
                <a:tc>
                  <a:txBody>
                    <a:bodyPr/>
                    <a:lstStyle/>
                    <a:p>
                      <a:r>
                        <a:rPr lang="en-US"/>
                        <a:t>Tue</a:t>
                      </a:r>
                    </a:p>
                  </a:txBody>
                  <a:tcPr>
                    <a:solidFill>
                      <a:srgbClr val="F99E47"/>
                    </a:solidFill>
                  </a:tcPr>
                </a:tc>
                <a:tc>
                  <a:txBody>
                    <a:bodyPr/>
                    <a:lstStyle/>
                    <a:p>
                      <a:r>
                        <a:rPr lang="en-US"/>
                        <a:t>Wed</a:t>
                      </a:r>
                    </a:p>
                  </a:txBody>
                  <a:tcPr>
                    <a:solidFill>
                      <a:srgbClr val="F99E47"/>
                    </a:solidFill>
                  </a:tcPr>
                </a:tc>
                <a:tc>
                  <a:txBody>
                    <a:bodyPr/>
                    <a:lstStyle/>
                    <a:p>
                      <a:r>
                        <a:rPr lang="en-US"/>
                        <a:t>Thu</a:t>
                      </a:r>
                    </a:p>
                  </a:txBody>
                  <a:tcPr>
                    <a:solidFill>
                      <a:srgbClr val="F99E47"/>
                    </a:solidFill>
                  </a:tcPr>
                </a:tc>
                <a:tc>
                  <a:txBody>
                    <a:bodyPr/>
                    <a:lstStyle/>
                    <a:p>
                      <a:r>
                        <a:rPr lang="en-US"/>
                        <a:t>Fri</a:t>
                      </a:r>
                    </a:p>
                  </a:txBody>
                  <a:tcPr>
                    <a:solidFill>
                      <a:srgbClr val="F99E47"/>
                    </a:solidFill>
                  </a:tcPr>
                </a:tc>
                <a:tc>
                  <a:txBody>
                    <a:bodyPr/>
                    <a:lstStyle/>
                    <a:p>
                      <a:r>
                        <a:rPr lang="en-US"/>
                        <a:t>Sat</a:t>
                      </a:r>
                    </a:p>
                  </a:txBody>
                  <a:tcPr>
                    <a:solidFill>
                      <a:srgbClr val="F99E47"/>
                    </a:solidFill>
                  </a:tcPr>
                </a:tc>
                <a:extLst>
                  <a:ext uri="{0D108BD9-81ED-4DB2-BD59-A6C34878D82A}">
                    <a16:rowId xmlns:a16="http://schemas.microsoft.com/office/drawing/2014/main" val="10000"/>
                  </a:ext>
                </a:extLst>
              </a:tr>
              <a:tr h="947127">
                <a:tc>
                  <a:txBody>
                    <a:bodyPr/>
                    <a:lstStyle/>
                    <a:p>
                      <a:r>
                        <a:rPr lang="en-US"/>
                        <a:t>20</a:t>
                      </a:r>
                    </a:p>
                  </a:txBody>
                  <a:tcPr>
                    <a:solidFill>
                      <a:schemeClr val="bg1">
                        <a:lumMod val="85000"/>
                      </a:schemeClr>
                    </a:solidFill>
                  </a:tcPr>
                </a:tc>
                <a:tc>
                  <a:txBody>
                    <a:bodyPr/>
                    <a:lstStyle/>
                    <a:p>
                      <a:r>
                        <a:rPr lang="en-US"/>
                        <a:t>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70C0"/>
                          </a:solidFill>
                          <a:effectLst/>
                          <a:uLnTx/>
                          <a:uFillTx/>
                          <a:latin typeface="+mn-lt"/>
                          <a:ea typeface="+mn-ea"/>
                          <a:cs typeface="+mn-cs"/>
                        </a:rPr>
                        <a:t>System Release Memo </a:t>
                      </a:r>
                      <a:r>
                        <a:rPr kumimoji="0" lang="en-US" sz="1000" b="1" i="0" u="none" strike="noStrike" kern="1200" cap="none" spc="0" normalizeH="0" baseline="0" noProof="0">
                          <a:ln>
                            <a:noFill/>
                          </a:ln>
                          <a:solidFill>
                            <a:srgbClr val="0070C0"/>
                          </a:solidFill>
                          <a:effectLst/>
                          <a:uLnTx/>
                          <a:uFillTx/>
                          <a:latin typeface="+mn-lt"/>
                          <a:ea typeface="+mn-ea"/>
                          <a:cs typeface="+mn-cs"/>
                        </a:rPr>
                        <a:t>Pre-release Vaults available</a:t>
                      </a:r>
                    </a:p>
                  </a:txBody>
                  <a:tcPr>
                    <a:solidFill>
                      <a:schemeClr val="bg1">
                        <a:lumMod val="85000"/>
                      </a:schemeClr>
                    </a:solidFill>
                  </a:tcPr>
                </a:tc>
                <a:tc>
                  <a:txBody>
                    <a:bodyPr/>
                    <a:lstStyle/>
                    <a:p>
                      <a:r>
                        <a:rPr lang="en-US"/>
                        <a:t>22</a:t>
                      </a:r>
                    </a:p>
                    <a:p>
                      <a:r>
                        <a:rPr kumimoji="0" lang="en-US" sz="1000" b="1" i="1" u="none" strike="noStrike" kern="1200" cap="none" spc="0" normalizeH="0" baseline="0" noProof="0">
                          <a:ln>
                            <a:noFill/>
                          </a:ln>
                          <a:solidFill>
                            <a:srgbClr val="0070C0"/>
                          </a:solidFill>
                          <a:effectLst/>
                          <a:uLnTx/>
                          <a:uFillTx/>
                          <a:latin typeface="+mn-lt"/>
                          <a:ea typeface="+mn-ea"/>
                          <a:cs typeface="+mn-cs"/>
                        </a:rPr>
                        <a:t>Compliance Documents </a:t>
                      </a: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endParaRPr lang="en-US" sz="1000"/>
                    </a:p>
                  </a:txBody>
                  <a:tcPr>
                    <a:solidFill>
                      <a:schemeClr val="bg1">
                        <a:lumMod val="85000"/>
                      </a:schemeClr>
                    </a:solidFill>
                  </a:tcPr>
                </a:tc>
                <a:tc>
                  <a:txBody>
                    <a:bodyPr/>
                    <a:lstStyle/>
                    <a:p>
                      <a:r>
                        <a:rPr lang="en-US"/>
                        <a:t>23</a:t>
                      </a:r>
                      <a:br>
                        <a:rPr lang="en-US"/>
                      </a:b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endParaRPr lang="en-US" sz="1000"/>
                    </a:p>
                  </a:txBody>
                  <a:tcPr>
                    <a:solidFill>
                      <a:schemeClr val="bg1">
                        <a:lumMod val="85000"/>
                      </a:schemeClr>
                    </a:solidFill>
                  </a:tcPr>
                </a:tc>
                <a:tc>
                  <a:txBody>
                    <a:bodyPr/>
                    <a:lstStyle/>
                    <a:p>
                      <a:r>
                        <a:rPr lang="en-US"/>
                        <a:t>24</a:t>
                      </a:r>
                      <a:br>
                        <a:rPr lang="en-US"/>
                      </a:b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endParaRPr kumimoji="0" lang="en-US" sz="1000" b="0" i="0" u="none" strike="noStrike" kern="1200" cap="none" spc="0" normalizeH="0" baseline="0" noProof="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kumimoji="0" lang="en-US" sz="1800" b="0" i="0" u="none" strike="noStrike" kern="1200" cap="none" spc="0" normalizeH="0" baseline="0" noProof="0">
                          <a:ln>
                            <a:noFill/>
                          </a:ln>
                          <a:solidFill>
                            <a:srgbClr val="595959"/>
                          </a:solidFill>
                          <a:effectLst/>
                          <a:uLnTx/>
                          <a:uFillTx/>
                          <a:latin typeface="+mn-lt"/>
                          <a:ea typeface="+mn-ea"/>
                          <a:cs typeface="+mn-cs"/>
                        </a:rPr>
                        <a:t>25</a:t>
                      </a:r>
                      <a:br>
                        <a:rPr kumimoji="0" lang="en-US" sz="1800" b="0" i="0" u="none" strike="noStrike" kern="1200" cap="none" spc="0" normalizeH="0" baseline="0" noProof="0">
                          <a:ln>
                            <a:noFill/>
                          </a:ln>
                          <a:solidFill>
                            <a:srgbClr val="595959"/>
                          </a:solidFill>
                          <a:effectLst/>
                          <a:uLnTx/>
                          <a:uFillTx/>
                          <a:latin typeface="+mn-lt"/>
                          <a:ea typeface="+mn-ea"/>
                          <a:cs typeface="+mn-cs"/>
                        </a:rPr>
                      </a:br>
                      <a:r>
                        <a:rPr kumimoji="0" lang="en-US" sz="1000" b="1" i="1" u="none" strike="noStrike" kern="1200" cap="none" spc="0" normalizeH="0" baseline="0" noProof="0">
                          <a:ln>
                            <a:noFill/>
                          </a:ln>
                          <a:solidFill>
                            <a:srgbClr val="0070C0"/>
                          </a:solidFill>
                          <a:effectLst/>
                          <a:uLnTx/>
                          <a:uFillTx/>
                          <a:latin typeface="+mn-lt"/>
                          <a:ea typeface="+mn-ea"/>
                          <a:cs typeface="+mn-cs"/>
                        </a:rPr>
                        <a:t>Executed OQs</a:t>
                      </a:r>
                    </a:p>
                  </a:txBody>
                  <a:tcPr>
                    <a:solidFill>
                      <a:schemeClr val="bg1">
                        <a:lumMod val="85000"/>
                      </a:schemeClr>
                    </a:solidFill>
                  </a:tcPr>
                </a:tc>
                <a:tc>
                  <a:txBody>
                    <a:bodyPr/>
                    <a:lstStyle/>
                    <a:p>
                      <a:r>
                        <a:rPr lang="en-US"/>
                        <a:t>26</a:t>
                      </a:r>
                    </a:p>
                  </a:txBody>
                  <a:tcPr>
                    <a:solidFill>
                      <a:schemeClr val="bg1">
                        <a:lumMod val="85000"/>
                      </a:schemeClr>
                    </a:solidFill>
                  </a:tcPr>
                </a:tc>
                <a:extLst>
                  <a:ext uri="{0D108BD9-81ED-4DB2-BD59-A6C34878D82A}">
                    <a16:rowId xmlns:a16="http://schemas.microsoft.com/office/drawing/2014/main" val="10005"/>
                  </a:ext>
                </a:extLst>
              </a:tr>
              <a:tr h="952297">
                <a:tc>
                  <a:txBody>
                    <a:bodyPr/>
                    <a:lstStyle/>
                    <a:p>
                      <a:r>
                        <a:rPr lang="en-US"/>
                        <a:t>27</a:t>
                      </a:r>
                    </a:p>
                  </a:txBody>
                  <a:tcPr>
                    <a:solidFill>
                      <a:schemeClr val="bg1">
                        <a:lumMod val="85000"/>
                      </a:schemeClr>
                    </a:solidFill>
                  </a:tcPr>
                </a:tc>
                <a:tc>
                  <a:txBody>
                    <a:bodyPr/>
                    <a:lstStyle/>
                    <a:p>
                      <a:r>
                        <a:rPr lang="en-US"/>
                        <a:t>28</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29</a:t>
                      </a:r>
                      <a:endParaRPr kumimoji="0" lang="en-US" sz="1000" b="0" i="0" u="none" strike="noStrike" kern="1200" cap="none" spc="0" normalizeH="0" baseline="0" noProof="0">
                        <a:ln>
                          <a:noFill/>
                        </a:ln>
                        <a:solidFill>
                          <a:srgbClr val="59595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p>
                    <a:p>
                      <a:endParaRPr lang="en-US"/>
                    </a:p>
                  </a:txBody>
                  <a:tcPr>
                    <a:solidFill>
                      <a:schemeClr val="bg1">
                        <a:lumMod val="85000"/>
                      </a:schemeClr>
                    </a:solidFill>
                  </a:tcPr>
                </a:tc>
                <a:tc>
                  <a:txBody>
                    <a:bodyPr/>
                    <a:lstStyle/>
                    <a:p>
                      <a:r>
                        <a:rPr lang="en-US"/>
                        <a:t>30</a:t>
                      </a:r>
                      <a:br>
                        <a:rPr lang="en-US"/>
                      </a:b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endParaRPr kumimoji="0" lang="en-US" sz="1000" b="0" i="0" u="none" strike="noStrike" kern="1200" cap="none" spc="0" normalizeH="0" baseline="0" noProof="0">
                        <a:ln>
                          <a:noFill/>
                        </a:ln>
                        <a:solidFill>
                          <a:srgbClr val="595959"/>
                        </a:solidFill>
                        <a:effectLst/>
                        <a:uLnTx/>
                        <a:uFillTx/>
                        <a:latin typeface="+mn-lt"/>
                        <a:ea typeface="+mn-ea"/>
                        <a:cs typeface="+mn-cs"/>
                      </a:endParaRPr>
                    </a:p>
                    <a:p>
                      <a:endParaRPr lang="en-US"/>
                    </a:p>
                  </a:txBody>
                  <a:tcPr>
                    <a:solidFill>
                      <a:schemeClr val="bg1">
                        <a:lumMod val="85000"/>
                      </a:schemeClr>
                    </a:solidFill>
                  </a:tcPr>
                </a:tc>
                <a:tc>
                  <a:txBody>
                    <a:bodyPr/>
                    <a:lstStyle/>
                    <a:p>
                      <a:r>
                        <a:rPr lang="en-US" sz="1800" kern="1200" noProof="0">
                          <a:solidFill>
                            <a:schemeClr val="dk1"/>
                          </a:solidFill>
                          <a:latin typeface="+mn-lt"/>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C0"/>
                          </a:solidFill>
                          <a:effectLst/>
                          <a:uLnTx/>
                          <a:uFillTx/>
                          <a:latin typeface="+mn-lt"/>
                          <a:ea typeface="+mn-ea"/>
                          <a:cs typeface="+mn-cs"/>
                        </a:rPr>
                        <a:t>22R1 Release Webinars</a:t>
                      </a:r>
                    </a:p>
                  </a:txBody>
                  <a:tcPr>
                    <a:solidFill>
                      <a:schemeClr val="bg1">
                        <a:lumMod val="85000"/>
                      </a:schemeClr>
                    </a:solidFill>
                  </a:tcPr>
                </a:tc>
                <a:tc>
                  <a:txBody>
                    <a:bodyPr/>
                    <a:lstStyle/>
                    <a:p>
                      <a:r>
                        <a:rPr lang="en-US"/>
                        <a:t>1</a:t>
                      </a:r>
                      <a:endParaRPr lang="en-US" sz="1000" b="1" i="1">
                        <a:solidFill>
                          <a:srgbClr val="0070C0"/>
                        </a:solidFill>
                      </a:endParaRPr>
                    </a:p>
                    <a:p>
                      <a:endParaRPr lang="en-US" sz="1000"/>
                    </a:p>
                  </a:txBody>
                  <a:tcPr>
                    <a:solidFill>
                      <a:schemeClr val="bg1">
                        <a:lumMod val="95000"/>
                      </a:schemeClr>
                    </a:solidFill>
                  </a:tcPr>
                </a:tc>
                <a:tc>
                  <a:txBody>
                    <a:bodyPr/>
                    <a:lstStyle/>
                    <a:p>
                      <a:r>
                        <a:rPr lang="en-US"/>
                        <a:t>2</a:t>
                      </a:r>
                    </a:p>
                  </a:txBody>
                  <a:tcPr>
                    <a:solidFill>
                      <a:schemeClr val="bg1">
                        <a:lumMod val="95000"/>
                      </a:schemeClr>
                    </a:solidFill>
                  </a:tcPr>
                </a:tc>
                <a:extLst>
                  <a:ext uri="{0D108BD9-81ED-4DB2-BD59-A6C34878D82A}">
                    <a16:rowId xmlns:a16="http://schemas.microsoft.com/office/drawing/2014/main" val="10006"/>
                  </a:ext>
                </a:extLst>
              </a:tr>
              <a:tr h="1079598">
                <a:tc>
                  <a:txBody>
                    <a:bodyPr/>
                    <a:lstStyle/>
                    <a:p>
                      <a:pPr marL="0" algn="l" defTabSz="914400" rtl="0" eaLnBrk="1" latinLnBrk="0" hangingPunct="1"/>
                      <a:r>
                        <a:rPr lang="en-US" sz="1800" kern="1200">
                          <a:solidFill>
                            <a:schemeClr val="dk1"/>
                          </a:solidFill>
                          <a:latin typeface="+mn-lt"/>
                          <a:ea typeface="+mn-ea"/>
                          <a:cs typeface="+mn-cs"/>
                        </a:rPr>
                        <a:t>3</a:t>
                      </a:r>
                    </a:p>
                  </a:txBody>
                  <a:tcPr>
                    <a:solidFill>
                      <a:schemeClr val="bg1">
                        <a:lumMod val="95000"/>
                      </a:schemeClr>
                    </a:solidFill>
                  </a:tcPr>
                </a:tc>
                <a:tc>
                  <a:txBody>
                    <a:bodyPr/>
                    <a:lstStyle/>
                    <a:p>
                      <a:r>
                        <a:rPr lang="en-US"/>
                        <a:t>4</a:t>
                      </a:r>
                    </a:p>
                  </a:txBody>
                  <a:tcPr>
                    <a:solidFill>
                      <a:schemeClr val="bg1">
                        <a:lumMod val="95000"/>
                      </a:schemeClr>
                    </a:solidFill>
                  </a:tcPr>
                </a:tc>
                <a:tc>
                  <a:txBody>
                    <a:bodyPr/>
                    <a:lstStyle/>
                    <a:p>
                      <a:r>
                        <a:rPr lang="en-US"/>
                        <a:t>5</a:t>
                      </a:r>
                    </a:p>
                  </a:txBody>
                  <a:tcPr>
                    <a:solidFill>
                      <a:schemeClr val="bg1">
                        <a:lumMod val="95000"/>
                      </a:schemeClr>
                    </a:solidFill>
                  </a:tcPr>
                </a:tc>
                <a:tc>
                  <a:txBody>
                    <a:bodyPr/>
                    <a:lstStyle/>
                    <a:p>
                      <a:r>
                        <a:rPr lang="en-US"/>
                        <a:t>6</a:t>
                      </a:r>
                    </a:p>
                  </a:txBody>
                  <a:tcPr>
                    <a:solidFill>
                      <a:schemeClr val="bg1">
                        <a:lumMod val="95000"/>
                      </a:schemeClr>
                    </a:solidFill>
                  </a:tcPr>
                </a:tc>
                <a:tc>
                  <a:txBody>
                    <a:bodyPr/>
                    <a:lstStyle/>
                    <a:p>
                      <a:r>
                        <a:rPr lang="en-US"/>
                        <a:t>7</a:t>
                      </a:r>
                    </a:p>
                  </a:txBody>
                  <a:tcPr>
                    <a:solidFill>
                      <a:schemeClr val="bg1">
                        <a:lumMod val="95000"/>
                      </a:schemeClr>
                    </a:solidFill>
                  </a:tcPr>
                </a:tc>
                <a:tc>
                  <a:txBody>
                    <a:bodyPr/>
                    <a:lstStyle/>
                    <a:p>
                      <a:r>
                        <a:rPr lang="en-US"/>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noProof="0">
                          <a:solidFill>
                            <a:srgbClr val="0070C0"/>
                          </a:solidFill>
                          <a:latin typeface="+mn-lt"/>
                          <a:ea typeface="+mn-ea"/>
                          <a:cs typeface="+mn-cs"/>
                        </a:rPr>
                        <a:t>Upgrade </a:t>
                      </a:r>
                      <a:r>
                        <a:rPr lang="en-US" sz="1000" b="1">
                          <a:solidFill>
                            <a:srgbClr val="0070C0"/>
                          </a:solidFill>
                        </a:rPr>
                        <a:t>–</a:t>
                      </a:r>
                      <a:r>
                        <a:rPr lang="en-US" sz="1000" b="1" kern="1200" noProof="0">
                          <a:solidFill>
                            <a:srgbClr val="0070C0"/>
                          </a:solidFill>
                          <a:latin typeface="+mn-lt"/>
                          <a:ea typeface="+mn-ea"/>
                          <a:cs typeface="+mn-cs"/>
                        </a:rPr>
                        <a:t> Early PODs VV1-12, VV1-1069, VV1-1065, VV1-1088, VV1-1054, VV2-2122</a:t>
                      </a:r>
                      <a:endParaRPr lang="en-US" sz="1000" b="1" kern="1200">
                        <a:solidFill>
                          <a:srgbClr val="0070C0"/>
                        </a:solidFill>
                        <a:latin typeface="+mn-lt"/>
                        <a:ea typeface="+mn-ea"/>
                        <a:cs typeface="+mn-cs"/>
                      </a:endParaRPr>
                    </a:p>
                  </a:txBody>
                  <a:tcPr>
                    <a:solidFill>
                      <a:schemeClr val="bg1">
                        <a:lumMod val="95000"/>
                      </a:schemeClr>
                    </a:solidFill>
                  </a:tcPr>
                </a:tc>
                <a:tc>
                  <a:txBody>
                    <a:bodyPr/>
                    <a:lstStyle/>
                    <a:p>
                      <a:r>
                        <a:rPr lang="en-US"/>
                        <a:t>9</a:t>
                      </a:r>
                    </a:p>
                  </a:txBody>
                  <a:tcPr>
                    <a:solidFill>
                      <a:schemeClr val="bg1">
                        <a:lumMod val="95000"/>
                      </a:schemeClr>
                    </a:solidFill>
                  </a:tcPr>
                </a:tc>
                <a:extLst>
                  <a:ext uri="{0D108BD9-81ED-4DB2-BD59-A6C34878D82A}">
                    <a16:rowId xmlns:a16="http://schemas.microsoft.com/office/drawing/2014/main" val="10007"/>
                  </a:ext>
                </a:extLst>
              </a:tr>
              <a:tr h="991791">
                <a:tc>
                  <a:txBody>
                    <a:bodyPr/>
                    <a:lstStyle/>
                    <a:p>
                      <a:pPr marL="0" algn="l" defTabSz="914400" rtl="0" eaLnBrk="1" latinLnBrk="0" hangingPunct="1"/>
                      <a:r>
                        <a:rPr lang="en-US" sz="1800" kern="1200">
                          <a:solidFill>
                            <a:schemeClr val="dk1"/>
                          </a:solidFill>
                          <a:latin typeface="+mn-lt"/>
                          <a:ea typeface="+mn-ea"/>
                          <a:cs typeface="+mn-cs"/>
                        </a:rPr>
                        <a:t>10</a:t>
                      </a:r>
                    </a:p>
                  </a:txBody>
                  <a:tcPr>
                    <a:solidFill>
                      <a:schemeClr val="bg1">
                        <a:lumMod val="95000"/>
                      </a:schemeClr>
                    </a:solidFill>
                  </a:tcPr>
                </a:tc>
                <a:tc>
                  <a:txBody>
                    <a:bodyPr/>
                    <a:lstStyle/>
                    <a:p>
                      <a:r>
                        <a:rPr lang="en-US"/>
                        <a:t>11</a:t>
                      </a:r>
                    </a:p>
                  </a:txBody>
                  <a:tcPr>
                    <a:solidFill>
                      <a:schemeClr val="bg1">
                        <a:lumMod val="95000"/>
                      </a:schemeClr>
                    </a:solidFill>
                  </a:tcPr>
                </a:tc>
                <a:tc>
                  <a:txBody>
                    <a:bodyPr/>
                    <a:lstStyle/>
                    <a:p>
                      <a:r>
                        <a:rPr lang="en-US"/>
                        <a:t>12</a:t>
                      </a:r>
                    </a:p>
                  </a:txBody>
                  <a:tcPr>
                    <a:solidFill>
                      <a:schemeClr val="bg1">
                        <a:lumMod val="95000"/>
                      </a:schemeClr>
                    </a:solidFill>
                  </a:tcPr>
                </a:tc>
                <a:tc>
                  <a:txBody>
                    <a:bodyPr/>
                    <a:lstStyle/>
                    <a:p>
                      <a:r>
                        <a:rPr lang="en-US"/>
                        <a:t>13</a:t>
                      </a:r>
                    </a:p>
                  </a:txBody>
                  <a:tcPr>
                    <a:solidFill>
                      <a:schemeClr val="bg1">
                        <a:lumMod val="95000"/>
                      </a:schemeClr>
                    </a:solidFill>
                  </a:tcPr>
                </a:tc>
                <a:tc>
                  <a:txBody>
                    <a:bodyPr/>
                    <a:lstStyle/>
                    <a:p>
                      <a:r>
                        <a:rPr lang="en-US"/>
                        <a:t>14</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mn-lt"/>
                          <a:ea typeface="+mn-ea"/>
                          <a:cs typeface="+mn-cs"/>
                        </a:rPr>
                        <a:t>15</a:t>
                      </a:r>
                    </a:p>
                  </a:txBody>
                  <a:tcPr>
                    <a:solidFill>
                      <a:schemeClr val="bg1">
                        <a:lumMod val="95000"/>
                      </a:schemeClr>
                    </a:solidFill>
                  </a:tcPr>
                </a:tc>
                <a:tc>
                  <a:txBody>
                    <a:bodyPr/>
                    <a:lstStyle/>
                    <a:p>
                      <a:r>
                        <a:rPr lang="en-US"/>
                        <a:t>16</a:t>
                      </a:r>
                    </a:p>
                  </a:txBody>
                  <a:tcPr>
                    <a:solidFill>
                      <a:schemeClr val="bg1">
                        <a:lumMod val="95000"/>
                      </a:schemeClr>
                    </a:solidFill>
                  </a:tcPr>
                </a:tc>
                <a:extLst>
                  <a:ext uri="{0D108BD9-81ED-4DB2-BD59-A6C34878D82A}">
                    <a16:rowId xmlns:a16="http://schemas.microsoft.com/office/drawing/2014/main" val="10008"/>
                  </a:ext>
                </a:extLst>
              </a:tr>
              <a:tr h="993446">
                <a:tc>
                  <a:txBody>
                    <a:bodyPr/>
                    <a:lstStyle/>
                    <a:p>
                      <a:pPr marL="0" algn="l" defTabSz="914400" rtl="0" eaLnBrk="1" latinLnBrk="0" hangingPunct="1"/>
                      <a:r>
                        <a:rPr lang="en-US" sz="1800" kern="1200">
                          <a:solidFill>
                            <a:schemeClr val="dk1"/>
                          </a:solidFill>
                          <a:latin typeface="+mn-lt"/>
                          <a:ea typeface="+mn-ea"/>
                          <a:cs typeface="+mn-cs"/>
                        </a:rPr>
                        <a:t>17</a:t>
                      </a:r>
                    </a:p>
                    <a:p>
                      <a:pPr marL="0" algn="l" defTabSz="914400" rtl="0" eaLnBrk="1" latinLnBrk="0" hangingPunct="1"/>
                      <a:r>
                        <a:rPr lang="en-US" sz="1100" b="1" kern="1200">
                          <a:solidFill>
                            <a:srgbClr val="0070C0"/>
                          </a:solidFill>
                          <a:latin typeface="+mn-lt"/>
                          <a:ea typeface="+mn-ea"/>
                          <a:cs typeface="+mn-cs"/>
                        </a:rPr>
                        <a:t>Easter</a:t>
                      </a:r>
                    </a:p>
                  </a:txBody>
                  <a:tcPr>
                    <a:solidFill>
                      <a:schemeClr val="bg1">
                        <a:lumMod val="95000"/>
                      </a:schemeClr>
                    </a:solidFill>
                  </a:tcPr>
                </a:tc>
                <a:tc>
                  <a:txBody>
                    <a:bodyPr/>
                    <a:lstStyle/>
                    <a:p>
                      <a:r>
                        <a:rPr lang="en-US"/>
                        <a:t>18</a:t>
                      </a:r>
                    </a:p>
                  </a:txBody>
                  <a:tcPr>
                    <a:solidFill>
                      <a:schemeClr val="bg1">
                        <a:lumMod val="95000"/>
                      </a:schemeClr>
                    </a:solidFill>
                  </a:tcPr>
                </a:tc>
                <a:tc>
                  <a:txBody>
                    <a:bodyPr/>
                    <a:lstStyle/>
                    <a:p>
                      <a:r>
                        <a:rPr lang="en-US"/>
                        <a:t>19</a:t>
                      </a:r>
                    </a:p>
                  </a:txBody>
                  <a:tcPr>
                    <a:solidFill>
                      <a:schemeClr val="bg1">
                        <a:lumMod val="95000"/>
                      </a:schemeClr>
                    </a:solidFill>
                  </a:tcPr>
                </a:tc>
                <a:tc>
                  <a:txBody>
                    <a:bodyPr/>
                    <a:lstStyle/>
                    <a:p>
                      <a:r>
                        <a:rPr lang="en-US"/>
                        <a:t>20</a:t>
                      </a:r>
                    </a:p>
                  </a:txBody>
                  <a:tcPr>
                    <a:solidFill>
                      <a:schemeClr val="bg1">
                        <a:lumMod val="95000"/>
                      </a:schemeClr>
                    </a:solidFill>
                  </a:tcPr>
                </a:tc>
                <a:tc>
                  <a:txBody>
                    <a:bodyPr/>
                    <a:lstStyle/>
                    <a:p>
                      <a:r>
                        <a:rPr lang="en-US"/>
                        <a:t>21</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mn-lt"/>
                          <a:ea typeface="+mn-ea"/>
                          <a:cs typeface="+mn-cs"/>
                        </a:rPr>
                        <a:t>22</a:t>
                      </a:r>
                      <a:br>
                        <a:rPr kumimoji="0" lang="en-US" sz="1800" b="0" i="0" u="none" strike="noStrike" kern="1200" cap="none" spc="0" normalizeH="0" baseline="0" noProof="0">
                          <a:ln>
                            <a:noFill/>
                          </a:ln>
                          <a:solidFill>
                            <a:srgbClr val="595959"/>
                          </a:solidFill>
                          <a:effectLst/>
                          <a:uLnTx/>
                          <a:uFillTx/>
                          <a:latin typeface="+mn-lt"/>
                          <a:ea typeface="+mn-ea"/>
                          <a:cs typeface="+mn-cs"/>
                        </a:rPr>
                      </a:br>
                      <a:r>
                        <a:rPr lang="en-US" sz="1100" b="1" kern="1200" noProof="0">
                          <a:solidFill>
                            <a:srgbClr val="0070C0"/>
                          </a:solidFill>
                          <a:latin typeface="+mn-lt"/>
                          <a:ea typeface="+mn-ea"/>
                          <a:cs typeface="+mn-cs"/>
                        </a:rPr>
                        <a:t>Upgrade </a:t>
                      </a:r>
                      <a:r>
                        <a:rPr lang="en-US" sz="1100" b="1">
                          <a:solidFill>
                            <a:srgbClr val="0070C0"/>
                          </a:solidFill>
                        </a:rPr>
                        <a:t>–</a:t>
                      </a:r>
                      <a:r>
                        <a:rPr lang="en-US" sz="1100" b="1" kern="1200" noProof="0">
                          <a:solidFill>
                            <a:srgbClr val="0070C0"/>
                          </a:solidFill>
                          <a:latin typeface="+mn-lt"/>
                          <a:ea typeface="+mn-ea"/>
                          <a:cs typeface="+mn-cs"/>
                        </a:rPr>
                        <a:t> all remaining PODs</a:t>
                      </a:r>
                      <a:endParaRPr kumimoji="0" lang="en-US" sz="2000" b="0" i="0" u="none" strike="noStrike" kern="1200" cap="none" spc="0" normalizeH="0" baseline="0" noProof="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23</a:t>
                      </a:r>
                    </a:p>
                  </a:txBody>
                  <a:tcPr>
                    <a:solidFill>
                      <a:schemeClr val="bg1">
                        <a:lumMod val="95000"/>
                      </a:schemeClr>
                    </a:solidFill>
                  </a:tcPr>
                </a:tc>
                <a:extLst>
                  <a:ext uri="{0D108BD9-81ED-4DB2-BD59-A6C34878D82A}">
                    <a16:rowId xmlns:a16="http://schemas.microsoft.com/office/drawing/2014/main" val="10009"/>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A7E96"/>
                </a:solidFill>
                <a:effectLst/>
                <a:uLnTx/>
                <a:uFillTx/>
                <a:latin typeface="Arial"/>
                <a:ea typeface="+mn-ea"/>
                <a:cs typeface="+mn-cs"/>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36145" y="1962600"/>
            <a:ext cx="123534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lumMod val="95000"/>
                  </a:srgbClr>
                </a:solidFill>
                <a:effectLst/>
                <a:uLnTx/>
                <a:uFillTx/>
                <a:latin typeface="Arial"/>
                <a:ea typeface="+mn-ea"/>
                <a:cs typeface="+mn-cs"/>
              </a:rPr>
              <a:t>MAR</a:t>
            </a:r>
          </a:p>
        </p:txBody>
      </p:sp>
      <p:sp>
        <p:nvSpPr>
          <p:cNvPr id="31" name="TextBox 30">
            <a:extLst>
              <a:ext uri="{FF2B5EF4-FFF2-40B4-BE49-F238E27FC236}">
                <a16:creationId xmlns:a16="http://schemas.microsoft.com/office/drawing/2014/main" id="{7097C2E9-3589-F14E-A9DE-18EC0CC1DB2C}"/>
              </a:ext>
            </a:extLst>
          </p:cNvPr>
          <p:cNvSpPr txBox="1"/>
          <p:nvPr/>
        </p:nvSpPr>
        <p:spPr>
          <a:xfrm>
            <a:off x="9009526" y="2756551"/>
            <a:ext cx="123534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lumMod val="85000"/>
                  </a:srgbClr>
                </a:solidFill>
                <a:effectLst/>
                <a:uLnTx/>
                <a:uFillTx/>
                <a:latin typeface="Arial"/>
                <a:ea typeface="+mn-ea"/>
                <a:cs typeface="+mn-cs"/>
              </a:rPr>
              <a:t>APR</a:t>
            </a:r>
          </a:p>
        </p:txBody>
      </p:sp>
      <p:sp>
        <p:nvSpPr>
          <p:cNvPr id="13" name="Rectangle 12">
            <a:extLst>
              <a:ext uri="{FF2B5EF4-FFF2-40B4-BE49-F238E27FC236}">
                <a16:creationId xmlns:a16="http://schemas.microsoft.com/office/drawing/2014/main" id="{0FC99204-24D6-4D6E-85CF-DEEA0BC4F2FF}"/>
              </a:ext>
            </a:extLst>
          </p:cNvPr>
          <p:cNvSpPr/>
          <p:nvPr/>
        </p:nvSpPr>
        <p:spPr>
          <a:xfrm flipV="1">
            <a:off x="2529115" y="4401668"/>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488D167-08AC-4132-BCDB-63A9527AE3BF}"/>
              </a:ext>
            </a:extLst>
          </p:cNvPr>
          <p:cNvSpPr/>
          <p:nvPr/>
        </p:nvSpPr>
        <p:spPr>
          <a:xfrm flipV="1">
            <a:off x="2529115" y="6325546"/>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8B6DACC-F97A-49B3-BE5E-A32A1FF8AA91}"/>
              </a:ext>
            </a:extLst>
          </p:cNvPr>
          <p:cNvSpPr/>
          <p:nvPr/>
        </p:nvSpPr>
        <p:spPr>
          <a:xfrm flipV="1">
            <a:off x="2529115" y="5344328"/>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B4C133D-FAAF-7D43-8406-BA9F0B873C4D}"/>
              </a:ext>
            </a:extLst>
          </p:cNvPr>
          <p:cNvSpPr/>
          <p:nvPr/>
        </p:nvSpPr>
        <p:spPr>
          <a:xfrm flipV="1">
            <a:off x="2529115" y="329005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descr="Download Cute Cartoon Easter Bunny Clipart Easter Bunny Clip Art - Easter  Clipart Free Download – Stunning free transparent png clipart images free  download">
            <a:extLst>
              <a:ext uri="{FF2B5EF4-FFF2-40B4-BE49-F238E27FC236}">
                <a16:creationId xmlns:a16="http://schemas.microsoft.com/office/drawing/2014/main" id="{B940DCB9-6C74-734A-B8EF-4BCB02887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066" y="5782847"/>
            <a:ext cx="446753" cy="37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9582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a:solidFill>
                  <a:srgbClr val="FF9E16"/>
                </a:solidFill>
              </a:rPr>
              <a:t>22R1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a:t>All customers upgraded to 22R1</a:t>
            </a:r>
          </a:p>
          <a:p>
            <a:pPr marL="676275" lvl="1">
              <a:lnSpc>
                <a:spcPct val="100000"/>
              </a:lnSpc>
            </a:pPr>
            <a:r>
              <a:rPr lang="en-US" sz="1800"/>
              <a:t>Applies to Production, Test, and Sandbox Vaults</a:t>
            </a:r>
          </a:p>
        </p:txBody>
      </p:sp>
      <p:graphicFrame>
        <p:nvGraphicFramePr>
          <p:cNvPr id="8" name="Table 7"/>
          <p:cNvGraphicFramePr>
            <a:graphicFrameLocks noGrp="1"/>
          </p:cNvGraphicFramePr>
          <p:nvPr/>
        </p:nvGraphicFramePr>
        <p:xfrm>
          <a:off x="8463217" y="1219200"/>
          <a:ext cx="2579687" cy="2355480"/>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a:solidFill>
                            <a:srgbClr val="FFFFFF"/>
                          </a:solidFill>
                        </a:rPr>
                        <a:t>APRIL</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a:p>
                    <a:p>
                      <a:pPr algn="ctr">
                        <a:lnSpc>
                          <a:spcPct val="80000"/>
                        </a:lnSpc>
                      </a:pPr>
                      <a:endParaRPr lang="en-US" sz="1100" b="1"/>
                    </a:p>
                    <a:p>
                      <a:pPr algn="ctr">
                        <a:lnSpc>
                          <a:spcPct val="80000"/>
                        </a:lnSpc>
                      </a:pPr>
                      <a:endParaRPr lang="en-US" sz="1100" b="1"/>
                    </a:p>
                    <a:p>
                      <a:pPr algn="ctr">
                        <a:lnSpc>
                          <a:spcPct val="80000"/>
                        </a:lnSpc>
                      </a:pPr>
                      <a:endParaRPr lang="en-US" sz="1100" b="1"/>
                    </a:p>
                    <a:p>
                      <a:pPr algn="ctr">
                        <a:lnSpc>
                          <a:spcPct val="80000"/>
                        </a:lnSpc>
                      </a:pPr>
                      <a:endParaRPr lang="en-US" sz="1100" b="1"/>
                    </a:p>
                    <a:p>
                      <a:pPr algn="ctr"/>
                      <a:r>
                        <a:rPr lang="en-US" sz="2800" b="1"/>
                        <a:t>Friday</a:t>
                      </a:r>
                    </a:p>
                    <a:p>
                      <a:pPr algn="ctr"/>
                      <a:r>
                        <a:rPr lang="en-US" sz="3600" b="1"/>
                        <a:t>08</a:t>
                      </a:r>
                      <a:endParaRPr lang="en-US" sz="3800" b="1"/>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8469313" y="3962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a:solidFill>
                            <a:srgbClr val="FFFFFF"/>
                          </a:solidFill>
                        </a:rPr>
                        <a:t>APRIL</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a:p>
                    <a:p>
                      <a:pPr algn="ctr"/>
                      <a:endParaRPr lang="en-US" sz="2300" b="1"/>
                    </a:p>
                    <a:p>
                      <a:pPr algn="ctr"/>
                      <a:r>
                        <a:rPr lang="en-US" sz="2800" b="1"/>
                        <a:t>Friday</a:t>
                      </a:r>
                      <a:endParaRPr lang="en-US" sz="2600" b="1"/>
                    </a:p>
                    <a:p>
                      <a:pPr algn="ctr"/>
                      <a:r>
                        <a:rPr lang="en-US" sz="3600" b="1"/>
                        <a:t>22</a:t>
                      </a:r>
                      <a:endParaRPr lang="en-US" sz="5700" b="1"/>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463217" y="1991380"/>
            <a:ext cx="2579688"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646569"/>
                </a:solidFill>
                <a:effectLst/>
                <a:uLnTx/>
                <a:uFillTx/>
                <a:latin typeface="Calibri"/>
                <a:ea typeface="+mn-ea"/>
                <a:cs typeface="+mn-cs"/>
              </a:rPr>
              <a:t>PODs VV1-2, VV1-1065,</a:t>
            </a:r>
            <a:br>
              <a:rPr kumimoji="0" lang="en-US" sz="1400" b="1" i="1" u="none" strike="noStrike" kern="1200" cap="none" spc="0" normalizeH="0" baseline="0" noProof="0">
                <a:ln>
                  <a:noFill/>
                </a:ln>
                <a:solidFill>
                  <a:srgbClr val="646569"/>
                </a:solidFill>
                <a:effectLst/>
                <a:uLnTx/>
                <a:uFillTx/>
                <a:latin typeface="Calibri"/>
                <a:ea typeface="+mn-ea"/>
                <a:cs typeface="+mn-cs"/>
              </a:rPr>
            </a:br>
            <a:r>
              <a:rPr kumimoji="0" lang="en-US" sz="1400" b="1" i="1" u="none" strike="noStrike" kern="1200" cap="none" spc="0" normalizeH="0" baseline="0" noProof="0">
                <a:ln>
                  <a:noFill/>
                </a:ln>
                <a:solidFill>
                  <a:srgbClr val="646569"/>
                </a:solidFill>
                <a:effectLst/>
                <a:uLnTx/>
                <a:uFillTx/>
                <a:latin typeface="Calibri"/>
                <a:ea typeface="+mn-ea"/>
                <a:cs typeface="+mn-cs"/>
              </a:rPr>
              <a:t>VV1-1088, VV1-1146</a:t>
            </a:r>
          </a:p>
        </p:txBody>
      </p:sp>
      <p:sp>
        <p:nvSpPr>
          <p:cNvPr id="9" name="TextBox 8"/>
          <p:cNvSpPr txBox="1"/>
          <p:nvPr/>
        </p:nvSpPr>
        <p:spPr>
          <a:xfrm>
            <a:off x="8792539" y="4645663"/>
            <a:ext cx="1921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646569"/>
                </a:solidFill>
                <a:effectLst/>
                <a:uLnTx/>
                <a:uFillTx/>
                <a:latin typeface="Calibri"/>
                <a:ea typeface="+mn-ea"/>
                <a:cs typeface="+mn-cs"/>
              </a:rPr>
              <a:t>All Other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nvGraphicFramePr>
        <p:xfrm>
          <a:off x="826624" y="1996440"/>
          <a:ext cx="7077472" cy="149352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a:t>Date</a:t>
                      </a:r>
                    </a:p>
                  </a:txBody>
                  <a:tcPr/>
                </a:tc>
                <a:tc>
                  <a:txBody>
                    <a:bodyPr/>
                    <a:lstStyle/>
                    <a:p>
                      <a:r>
                        <a:rPr lang="en-US" sz="1600"/>
                        <a:t>POD</a:t>
                      </a:r>
                    </a:p>
                  </a:txBody>
                  <a:tcPr/>
                </a:tc>
                <a:tc>
                  <a:txBody>
                    <a:bodyPr/>
                    <a:lstStyle/>
                    <a:p>
                      <a:r>
                        <a:rPr lang="en-US" sz="1600"/>
                        <a:t>Start Time</a:t>
                      </a:r>
                    </a:p>
                  </a:txBody>
                  <a:tcPr/>
                </a:tc>
                <a:tc>
                  <a:txBody>
                    <a:bodyPr/>
                    <a:lstStyle/>
                    <a:p>
                      <a:r>
                        <a:rPr lang="en-US" sz="1600"/>
                        <a:t>Duration</a:t>
                      </a:r>
                    </a:p>
                  </a:txBody>
                  <a:tcPr/>
                </a:tc>
                <a:extLst>
                  <a:ext uri="{0D108BD9-81ED-4DB2-BD59-A6C34878D82A}">
                    <a16:rowId xmlns:a16="http://schemas.microsoft.com/office/drawing/2014/main" val="1785074471"/>
                  </a:ext>
                </a:extLst>
              </a:tr>
              <a:tr h="497760">
                <a:tc rowSpan="2">
                  <a:txBody>
                    <a:bodyPr/>
                    <a:lstStyle/>
                    <a:p>
                      <a:r>
                        <a:rPr lang="en-US" sz="1600"/>
                        <a:t>8 Apr 2022</a:t>
                      </a:r>
                    </a:p>
                  </a:txBody>
                  <a:tcPr anchor="ctr"/>
                </a:tc>
                <a:tc>
                  <a:txBody>
                    <a:bodyPr/>
                    <a:lstStyle/>
                    <a:p>
                      <a:r>
                        <a:rPr lang="en-US" sz="1600"/>
                        <a:t>US PODs VV1-1055, VV1-1121</a:t>
                      </a:r>
                      <a:br>
                        <a:rPr lang="en-US" sz="1600"/>
                      </a:br>
                      <a:r>
                        <a:rPr lang="en-US" sz="1600" b="1"/>
                        <a:t>Sandbox</a:t>
                      </a:r>
                      <a:r>
                        <a:rPr lang="en-US" sz="1600"/>
                        <a:t> PODs</a:t>
                      </a:r>
                    </a:p>
                  </a:txBody>
                  <a:tcPr/>
                </a:tc>
                <a:tc>
                  <a:txBody>
                    <a:bodyPr/>
                    <a:lstStyle/>
                    <a:p>
                      <a:r>
                        <a:rPr lang="en-US" sz="1600">
                          <a:solidFill>
                            <a:schemeClr val="tx1"/>
                          </a:solidFill>
                        </a:rPr>
                        <a:t>2:00 pm PT</a:t>
                      </a:r>
                    </a:p>
                  </a:txBody>
                  <a:tcPr/>
                </a:tc>
                <a:tc>
                  <a:txBody>
                    <a:bodyPr/>
                    <a:lstStyle/>
                    <a:p>
                      <a:r>
                        <a:rPr lang="en-US" sz="1600">
                          <a:solidFill>
                            <a:schemeClr val="tx1"/>
                          </a:solidFill>
                        </a:rPr>
                        <a:t>Up to 4 hours</a:t>
                      </a:r>
                    </a:p>
                  </a:txBody>
                  <a:tcPr/>
                </a:tc>
                <a:extLst>
                  <a:ext uri="{0D108BD9-81ED-4DB2-BD59-A6C34878D82A}">
                    <a16:rowId xmlns:a16="http://schemas.microsoft.com/office/drawing/2014/main" val="1996660050"/>
                  </a:ext>
                </a:extLst>
              </a:tr>
              <a:tr h="497760">
                <a:tc vMerge="1">
                  <a:txBody>
                    <a:bodyPr/>
                    <a:lstStyle/>
                    <a:p>
                      <a:endParaRPr lang="en-US" sz="1600"/>
                    </a:p>
                  </a:txBody>
                  <a:tcPr/>
                </a:tc>
                <a:tc>
                  <a:txBody>
                    <a:bodyPr/>
                    <a:lstStyle/>
                    <a:p>
                      <a:r>
                        <a:rPr lang="en-US" sz="1600"/>
                        <a:t>US PODs VV1-2, VV1-1065,</a:t>
                      </a:r>
                      <a:br>
                        <a:rPr lang="en-US" sz="1600"/>
                      </a:br>
                      <a:r>
                        <a:rPr lang="en-US" sz="1600"/>
                        <a:t>VV1-1088, VV1-1146</a:t>
                      </a:r>
                    </a:p>
                  </a:txBody>
                  <a:tcPr/>
                </a:tc>
                <a:tc>
                  <a:txBody>
                    <a:bodyPr/>
                    <a:lstStyle/>
                    <a:p>
                      <a:r>
                        <a:rPr lang="en-US" sz="1600">
                          <a:solidFill>
                            <a:schemeClr val="tx1"/>
                          </a:solidFill>
                        </a:rPr>
                        <a:t>6:00 pm PT</a:t>
                      </a:r>
                    </a:p>
                  </a:txBody>
                  <a:tcPr/>
                </a:tc>
                <a:tc>
                  <a:txBody>
                    <a:bodyPr/>
                    <a:lstStyle/>
                    <a:p>
                      <a:r>
                        <a:rPr lang="en-US" sz="1600">
                          <a:solidFill>
                            <a:schemeClr val="tx1"/>
                          </a:solidFill>
                        </a:rPr>
                        <a:t>Up to 4 hours</a:t>
                      </a:r>
                    </a:p>
                  </a:txBody>
                  <a:tcPr/>
                </a:tc>
                <a:extLst>
                  <a:ext uri="{0D108BD9-81ED-4DB2-BD59-A6C34878D82A}">
                    <a16:rowId xmlns:a16="http://schemas.microsoft.com/office/drawing/2014/main" val="1365080471"/>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nvGraphicFramePr>
        <p:xfrm>
          <a:off x="826624" y="4023360"/>
          <a:ext cx="7077471" cy="207264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a:t>Date</a:t>
                      </a:r>
                    </a:p>
                  </a:txBody>
                  <a:tcPr/>
                </a:tc>
                <a:tc>
                  <a:txBody>
                    <a:bodyPr/>
                    <a:lstStyle/>
                    <a:p>
                      <a:r>
                        <a:rPr lang="en-US" sz="1600"/>
                        <a:t>POD</a:t>
                      </a:r>
                    </a:p>
                  </a:txBody>
                  <a:tcPr/>
                </a:tc>
                <a:tc>
                  <a:txBody>
                    <a:bodyPr/>
                    <a:lstStyle/>
                    <a:p>
                      <a:r>
                        <a:rPr lang="en-US" sz="1600"/>
                        <a:t>Start Time</a:t>
                      </a:r>
                    </a:p>
                  </a:txBody>
                  <a:tcPr/>
                </a:tc>
                <a:tc>
                  <a:txBody>
                    <a:bodyPr/>
                    <a:lstStyle/>
                    <a:p>
                      <a:r>
                        <a:rPr lang="en-US" sz="1600"/>
                        <a:t>Duration</a:t>
                      </a:r>
                    </a:p>
                  </a:txBody>
                  <a:tcPr/>
                </a:tc>
                <a:extLst>
                  <a:ext uri="{0D108BD9-81ED-4DB2-BD59-A6C34878D82A}">
                    <a16:rowId xmlns:a16="http://schemas.microsoft.com/office/drawing/2014/main" val="1785074471"/>
                  </a:ext>
                </a:extLst>
              </a:tr>
              <a:tr h="304217">
                <a:tc rowSpan="3">
                  <a:txBody>
                    <a:bodyPr/>
                    <a:lstStyle/>
                    <a:p>
                      <a:r>
                        <a:rPr kumimoji="0" lang="en-US" sz="1600" b="0" i="0" u="none" strike="noStrike" kern="1200" cap="none" spc="0" normalizeH="0" baseline="0" noProof="0">
                          <a:ln>
                            <a:noFill/>
                          </a:ln>
                          <a:solidFill>
                            <a:srgbClr val="646569"/>
                          </a:solidFill>
                          <a:effectLst/>
                          <a:uLnTx/>
                          <a:uFillTx/>
                          <a:latin typeface="Calibri"/>
                          <a:ea typeface="+mn-ea"/>
                          <a:cs typeface="+mn-cs"/>
                        </a:rPr>
                        <a:t>22 Apr 2022</a:t>
                      </a:r>
                      <a:endParaRPr lang="en-US" sz="1600"/>
                    </a:p>
                  </a:txBody>
                  <a:tcPr anchor="ctr"/>
                </a:tc>
                <a:tc>
                  <a:txBody>
                    <a:bodyPr/>
                    <a:lstStyle/>
                    <a:p>
                      <a:r>
                        <a:rPr lang="en-US" sz="1600"/>
                        <a:t>APAC POD VV3-3064</a:t>
                      </a:r>
                      <a:br>
                        <a:rPr lang="en-US" sz="1600"/>
                      </a:br>
                      <a:r>
                        <a:rPr lang="en-US" sz="1600"/>
                        <a:t>APAC &amp; EU </a:t>
                      </a:r>
                      <a:r>
                        <a:rPr lang="en-US" sz="1600" b="1"/>
                        <a:t>Sandbox</a:t>
                      </a:r>
                      <a:r>
                        <a:rPr lang="en-US" sz="1600"/>
                        <a:t> PODs</a:t>
                      </a:r>
                    </a:p>
                  </a:txBody>
                  <a:tcPr/>
                </a:tc>
                <a:tc>
                  <a:txBody>
                    <a:bodyPr/>
                    <a:lstStyle/>
                    <a:p>
                      <a:r>
                        <a:rPr lang="en-US" sz="1600">
                          <a:solidFill>
                            <a:schemeClr val="tx1"/>
                          </a:solidFill>
                        </a:rPr>
                        <a:t>10:00 am PT</a:t>
                      </a:r>
                    </a:p>
                  </a:txBody>
                  <a:tcPr/>
                </a:tc>
                <a:tc>
                  <a:txBody>
                    <a:bodyPr/>
                    <a:lstStyle/>
                    <a:p>
                      <a:r>
                        <a:rPr kumimoji="0" lang="en-US" sz="1600" b="0" i="0" u="none" strike="noStrike" kern="1200" cap="none" spc="0" normalizeH="0" baseline="0" noProof="0">
                          <a:ln>
                            <a:noFill/>
                          </a:ln>
                          <a:solidFill>
                            <a:schemeClr val="tx1"/>
                          </a:solidFill>
                          <a:effectLst/>
                          <a:uLnTx/>
                          <a:uFillTx/>
                          <a:latin typeface="Calibri"/>
                          <a:ea typeface="+mn-ea"/>
                          <a:cs typeface="+mn-cs"/>
                        </a:rPr>
                        <a:t>Up to 4 hours</a:t>
                      </a:r>
                      <a:endParaRPr lang="en-US" sz="1600">
                        <a:solidFill>
                          <a:schemeClr val="tx1"/>
                        </a:solidFill>
                      </a:endParaRPr>
                    </a:p>
                  </a:txBody>
                  <a:tcPr/>
                </a:tc>
                <a:extLst>
                  <a:ext uri="{0D108BD9-81ED-4DB2-BD59-A6C34878D82A}">
                    <a16:rowId xmlns:a16="http://schemas.microsoft.com/office/drawing/2014/main" val="38849930"/>
                  </a:ext>
                </a:extLst>
              </a:tr>
              <a:tr h="304217">
                <a:tc vMerge="1">
                  <a:txBody>
                    <a:bodyPr/>
                    <a:lstStyle/>
                    <a:p>
                      <a:endParaRPr lang="en-US"/>
                    </a:p>
                  </a:txBody>
                  <a:tcPr/>
                </a:tc>
                <a:tc>
                  <a:txBody>
                    <a:bodyPr/>
                    <a:lstStyle/>
                    <a:p>
                      <a:r>
                        <a:rPr lang="en-US" sz="1600"/>
                        <a:t>US </a:t>
                      </a:r>
                      <a:r>
                        <a:rPr lang="en-US" sz="1600" b="1"/>
                        <a:t>Sandbox</a:t>
                      </a:r>
                      <a:r>
                        <a:rPr lang="en-US" sz="1600"/>
                        <a:t> PODs</a:t>
                      </a:r>
                    </a:p>
                  </a:txBody>
                  <a:tcPr/>
                </a:tc>
                <a:tc>
                  <a:txBody>
                    <a:bodyPr/>
                    <a:lstStyle/>
                    <a:p>
                      <a:r>
                        <a:rPr lang="en-US" sz="1600">
                          <a:solidFill>
                            <a:schemeClr val="tx1"/>
                          </a:solidFill>
                        </a:rPr>
                        <a:t>2:00 pm PT</a:t>
                      </a:r>
                    </a:p>
                  </a:txBody>
                  <a:tcPr/>
                </a:tc>
                <a:tc>
                  <a:txBody>
                    <a:bodyPr/>
                    <a:lstStyle/>
                    <a:p>
                      <a:r>
                        <a:rPr kumimoji="0" lang="en-US" sz="1600" b="0" i="0" u="none" strike="noStrike" kern="1200" cap="none" spc="0" normalizeH="0" baseline="0" noProof="0">
                          <a:ln>
                            <a:noFill/>
                          </a:ln>
                          <a:solidFill>
                            <a:schemeClr val="tx1"/>
                          </a:solidFill>
                          <a:effectLst/>
                          <a:uLnTx/>
                          <a:uFillTx/>
                          <a:latin typeface="Calibri"/>
                          <a:ea typeface="+mn-ea"/>
                          <a:cs typeface="+mn-cs"/>
                        </a:rPr>
                        <a:t>Up to 4 hours</a:t>
                      </a:r>
                      <a:endParaRPr lang="en-US" sz="1600">
                        <a:solidFill>
                          <a:schemeClr val="tx1"/>
                        </a:solidFill>
                      </a:endParaRPr>
                    </a:p>
                  </a:txBody>
                  <a:tcPr/>
                </a:tc>
                <a:extLst>
                  <a:ext uri="{0D108BD9-81ED-4DB2-BD59-A6C34878D82A}">
                    <a16:rowId xmlns:a16="http://schemas.microsoft.com/office/drawing/2014/main" val="1624823988"/>
                  </a:ext>
                </a:extLst>
              </a:tr>
              <a:tr h="304217">
                <a:tc vMerge="1">
                  <a:txBody>
                    <a:bodyPr/>
                    <a:lstStyle/>
                    <a:p>
                      <a:endParaRPr lang="en-US"/>
                    </a:p>
                  </a:txBody>
                  <a:tcPr/>
                </a:tc>
                <a:tc>
                  <a:txBody>
                    <a:bodyPr/>
                    <a:lstStyle/>
                    <a:p>
                      <a:r>
                        <a:rPr lang="en-US" sz="1600" b="0" i="0" kern="1200">
                          <a:solidFill>
                            <a:schemeClr val="dk1"/>
                          </a:solidFill>
                          <a:effectLst/>
                          <a:latin typeface="+mn-lt"/>
                          <a:ea typeface="+mn-ea"/>
                          <a:cs typeface="+mn-cs"/>
                        </a:rPr>
                        <a:t>US PODs </a:t>
                      </a:r>
                      <a:r>
                        <a:rPr lang="en-US" sz="1400" b="0" i="0" kern="1200">
                          <a:solidFill>
                            <a:schemeClr val="dk1"/>
                          </a:solidFill>
                          <a:effectLst/>
                          <a:latin typeface="+mn-lt"/>
                          <a:ea typeface="+mn-ea"/>
                          <a:cs typeface="+mn-cs"/>
                        </a:rPr>
                        <a:t>(</a:t>
                      </a:r>
                      <a:r>
                        <a:rPr lang="en-US" sz="1400" b="0" i="1" kern="1200">
                          <a:solidFill>
                            <a:schemeClr val="dk1"/>
                          </a:solidFill>
                          <a:effectLst/>
                          <a:latin typeface="+mn-lt"/>
                          <a:ea typeface="+mn-ea"/>
                          <a:cs typeface="+mn-cs"/>
                        </a:rPr>
                        <a:t>except Apr 8</a:t>
                      </a:r>
                      <a:r>
                        <a:rPr lang="en-US" sz="1400" b="0" i="1" kern="1200" baseline="30000">
                          <a:solidFill>
                            <a:schemeClr val="dk1"/>
                          </a:solidFill>
                          <a:effectLst/>
                          <a:latin typeface="+mn-lt"/>
                          <a:ea typeface="+mn-ea"/>
                          <a:cs typeface="+mn-cs"/>
                        </a:rPr>
                        <a:t>th</a:t>
                      </a:r>
                      <a:r>
                        <a:rPr lang="en-US" sz="1400" b="0" i="1" kern="1200">
                          <a:solidFill>
                            <a:schemeClr val="dk1"/>
                          </a:solidFill>
                          <a:effectLst/>
                          <a:latin typeface="+mn-lt"/>
                          <a:ea typeface="+mn-ea"/>
                          <a:cs typeface="+mn-cs"/>
                        </a:rPr>
                        <a:t> PODs</a:t>
                      </a:r>
                      <a:r>
                        <a:rPr lang="en-US" sz="1400" b="0" i="0" kern="1200">
                          <a:solidFill>
                            <a:schemeClr val="dk1"/>
                          </a:solidFill>
                          <a:effectLst/>
                          <a:latin typeface="+mn-lt"/>
                          <a:ea typeface="+mn-ea"/>
                          <a:cs typeface="+mn-cs"/>
                        </a:rPr>
                        <a:t>)</a:t>
                      </a:r>
                    </a:p>
                    <a:p>
                      <a:r>
                        <a:rPr lang="en-US" sz="1600" b="0" i="0" kern="1200">
                          <a:solidFill>
                            <a:schemeClr val="dk1"/>
                          </a:solidFill>
                          <a:effectLst/>
                          <a:latin typeface="+mn-lt"/>
                          <a:ea typeface="+mn-ea"/>
                          <a:cs typeface="+mn-cs"/>
                        </a:rPr>
                        <a:t>EU PODs</a:t>
                      </a:r>
                      <a:br>
                        <a:rPr lang="en-US" sz="1600" b="0" i="0" kern="1200">
                          <a:solidFill>
                            <a:schemeClr val="dk1"/>
                          </a:solidFill>
                          <a:effectLst/>
                          <a:latin typeface="+mn-lt"/>
                          <a:ea typeface="+mn-ea"/>
                          <a:cs typeface="+mn-cs"/>
                        </a:rPr>
                      </a:br>
                      <a:r>
                        <a:rPr lang="en-US" sz="1600" b="0" i="0" kern="1200">
                          <a:solidFill>
                            <a:schemeClr val="dk1"/>
                          </a:solidFill>
                          <a:effectLst/>
                          <a:latin typeface="+mn-lt"/>
                          <a:ea typeface="+mn-ea"/>
                          <a:cs typeface="+mn-cs"/>
                        </a:rPr>
                        <a:t>APAC POD VV3-34</a:t>
                      </a:r>
                      <a:endParaRPr lang="en-US" sz="1600"/>
                    </a:p>
                  </a:txBody>
                  <a:tcPr/>
                </a:tc>
                <a:tc>
                  <a:txBody>
                    <a:bodyPr/>
                    <a:lstStyle/>
                    <a:p>
                      <a:r>
                        <a:rPr lang="en-US" sz="1600">
                          <a:solidFill>
                            <a:schemeClr val="tx1"/>
                          </a:solidFill>
                        </a:rPr>
                        <a:t>6:00 pm 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Up to 4 hours</a:t>
                      </a:r>
                      <a:endParaRPr lang="en-US" sz="1600">
                        <a:solidFill>
                          <a:schemeClr val="tx1"/>
                        </a:solidFill>
                      </a:endParaRPr>
                    </a:p>
                  </a:txBody>
                  <a:tcPr/>
                </a:tc>
                <a:extLst>
                  <a:ext uri="{0D108BD9-81ED-4DB2-BD59-A6C34878D82A}">
                    <a16:rowId xmlns:a16="http://schemas.microsoft.com/office/drawing/2014/main" val="2140201189"/>
                  </a:ext>
                </a:extLst>
              </a:tr>
            </a:tbl>
          </a:graphicData>
        </a:graphic>
      </p:graphicFrame>
    </p:spTree>
    <p:extLst>
      <p:ext uri="{BB962C8B-B14F-4D97-AF65-F5344CB8AC3E}">
        <p14:creationId xmlns:p14="http://schemas.microsoft.com/office/powerpoint/2010/main" val="268536253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1492-DEFA-3241-92A4-AA78364CD90F}"/>
              </a:ext>
            </a:extLst>
          </p:cNvPr>
          <p:cNvSpPr>
            <a:spLocks noGrp="1"/>
          </p:cNvSpPr>
          <p:nvPr>
            <p:ph type="title"/>
          </p:nvPr>
        </p:nvSpPr>
        <p:spPr>
          <a:xfrm>
            <a:off x="276303" y="96275"/>
            <a:ext cx="11687097" cy="1101213"/>
          </a:xfrm>
        </p:spPr>
        <p:txBody>
          <a:bodyPr/>
          <a:lstStyle/>
          <a:p>
            <a:r>
              <a:rPr lang="en-US"/>
              <a:t>Early POD Upgrade Schedule</a:t>
            </a:r>
          </a:p>
        </p:txBody>
      </p:sp>
      <p:sp>
        <p:nvSpPr>
          <p:cNvPr id="3" name="Content Placeholder 2">
            <a:extLst>
              <a:ext uri="{FF2B5EF4-FFF2-40B4-BE49-F238E27FC236}">
                <a16:creationId xmlns:a16="http://schemas.microsoft.com/office/drawing/2014/main" id="{B99E93E9-F503-1547-9B63-C9D0036C0A71}"/>
              </a:ext>
            </a:extLst>
          </p:cNvPr>
          <p:cNvSpPr>
            <a:spLocks noGrp="1"/>
          </p:cNvSpPr>
          <p:nvPr>
            <p:ph idx="1"/>
          </p:nvPr>
        </p:nvSpPr>
        <p:spPr>
          <a:xfrm>
            <a:off x="826624" y="1197489"/>
            <a:ext cx="10538752" cy="707512"/>
          </a:xfrm>
        </p:spPr>
        <p:txBody>
          <a:bodyPr/>
          <a:lstStyle/>
          <a:p>
            <a:r>
              <a:rPr lang="en-US"/>
              <a:t>The annual schedule for early POD upgrades is as follows:</a:t>
            </a:r>
          </a:p>
        </p:txBody>
      </p:sp>
      <p:graphicFrame>
        <p:nvGraphicFramePr>
          <p:cNvPr id="4" name="Table 3">
            <a:extLst>
              <a:ext uri="{FF2B5EF4-FFF2-40B4-BE49-F238E27FC236}">
                <a16:creationId xmlns:a16="http://schemas.microsoft.com/office/drawing/2014/main" id="{4D3B3DAC-0954-CF45-8BFD-030E16E8B065}"/>
              </a:ext>
            </a:extLst>
          </p:cNvPr>
          <p:cNvGraphicFramePr>
            <a:graphicFrameLocks noGrp="1"/>
          </p:cNvGraphicFramePr>
          <p:nvPr/>
        </p:nvGraphicFramePr>
        <p:xfrm>
          <a:off x="1943100" y="1981200"/>
          <a:ext cx="8305800" cy="2870200"/>
        </p:xfrm>
        <a:graphic>
          <a:graphicData uri="http://schemas.openxmlformats.org/drawingml/2006/table">
            <a:tbl>
              <a:tblPr firstRow="1" bandRow="1">
                <a:tableStyleId>{F2DE63D5-997A-4646-A377-4702673A728D}</a:tableStyleId>
              </a:tblPr>
              <a:tblGrid>
                <a:gridCol w="2095500">
                  <a:extLst>
                    <a:ext uri="{9D8B030D-6E8A-4147-A177-3AD203B41FA5}">
                      <a16:colId xmlns:a16="http://schemas.microsoft.com/office/drawing/2014/main" val="415283396"/>
                    </a:ext>
                  </a:extLst>
                </a:gridCol>
                <a:gridCol w="1905000">
                  <a:extLst>
                    <a:ext uri="{9D8B030D-6E8A-4147-A177-3AD203B41FA5}">
                      <a16:colId xmlns:a16="http://schemas.microsoft.com/office/drawing/2014/main" val="3836328288"/>
                    </a:ext>
                  </a:extLst>
                </a:gridCol>
                <a:gridCol w="2209800">
                  <a:extLst>
                    <a:ext uri="{9D8B030D-6E8A-4147-A177-3AD203B41FA5}">
                      <a16:colId xmlns:a16="http://schemas.microsoft.com/office/drawing/2014/main" val="1588636957"/>
                    </a:ext>
                  </a:extLst>
                </a:gridCol>
                <a:gridCol w="2095500">
                  <a:extLst>
                    <a:ext uri="{9D8B030D-6E8A-4147-A177-3AD203B41FA5}">
                      <a16:colId xmlns:a16="http://schemas.microsoft.com/office/drawing/2014/main" val="4114168731"/>
                    </a:ext>
                  </a:extLst>
                </a:gridCol>
              </a:tblGrid>
              <a:tr h="370840">
                <a:tc rowSpan="2">
                  <a:txBody>
                    <a:bodyPr/>
                    <a:lstStyle/>
                    <a:p>
                      <a:pPr algn="ctr"/>
                      <a:r>
                        <a:rPr lang="en-US" sz="2000"/>
                        <a:t>Release</a:t>
                      </a:r>
                    </a:p>
                  </a:txBody>
                  <a:tcPr>
                    <a:lnR w="12700" cap="flat" cmpd="sng" algn="ctr">
                      <a:solidFill>
                        <a:schemeClr val="tx1"/>
                      </a:solidFill>
                      <a:prstDash val="solid"/>
                      <a:round/>
                      <a:headEnd type="none" w="med" len="med"/>
                      <a:tailEnd type="none" w="med" len="med"/>
                    </a:lnR>
                  </a:tcPr>
                </a:tc>
                <a:tc gridSpan="3">
                  <a:txBody>
                    <a:bodyPr/>
                    <a:lstStyle/>
                    <a:p>
                      <a:pPr algn="ctr"/>
                      <a:r>
                        <a:rPr lang="en-US" sz="2000"/>
                        <a:t>Early PODs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endParaRPr lang="en-US" sz="200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71974189"/>
                  </a:ext>
                </a:extLst>
              </a:tr>
              <a:tr h="370840">
                <a:tc vMerge="1">
                  <a:txBody>
                    <a:bodyPr/>
                    <a:lstStyle/>
                    <a:p>
                      <a:pPr algn="ctr"/>
                      <a:endParaRPr lang="en-US" sz="2000"/>
                    </a:p>
                  </a:txBody>
                  <a:tcPr>
                    <a:lnR w="12700" cap="flat" cmpd="sng" algn="ctr">
                      <a:solidFill>
                        <a:schemeClr val="tx1"/>
                      </a:solidFill>
                      <a:prstDash val="solid"/>
                      <a:round/>
                      <a:headEnd type="none" w="med" len="med"/>
                      <a:tailEnd type="none" w="med" len="med"/>
                    </a:lnR>
                  </a:tcPr>
                </a:tc>
                <a:tc>
                  <a:txBody>
                    <a:bodyPr/>
                    <a:lstStyle/>
                    <a:p>
                      <a:pPr algn="ctr"/>
                      <a:r>
                        <a:rPr lang="en-US" sz="1800" b="1">
                          <a:solidFill>
                            <a:schemeClr val="bg1"/>
                          </a:solidFill>
                        </a:rPr>
                        <a:t>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tc>
                  <a:txBody>
                    <a:bodyPr/>
                    <a:lstStyle/>
                    <a:p>
                      <a:pPr algn="ctr"/>
                      <a:r>
                        <a:rPr lang="en-US" sz="1800" b="1">
                          <a:solidFill>
                            <a:schemeClr val="bg1"/>
                          </a:solidFill>
                        </a:rPr>
                        <a:t>Sandbox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tc>
                  <a:txBody>
                    <a:bodyPr/>
                    <a:lstStyle/>
                    <a:p>
                      <a:pPr algn="ctr"/>
                      <a:r>
                        <a:rPr lang="en-US" sz="1800" b="1">
                          <a:solidFill>
                            <a:schemeClr val="bg1"/>
                          </a:solidFill>
                        </a:rPr>
                        <a:t>Agency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3996592859"/>
                  </a:ext>
                </a:extLst>
              </a:tr>
              <a:tr h="370840">
                <a:tc>
                  <a:txBody>
                    <a:bodyPr/>
                    <a:lstStyle/>
                    <a:p>
                      <a:pPr algn="ctr"/>
                      <a:r>
                        <a:rPr lang="en-US" sz="2000"/>
                        <a:t>R1 - April</a:t>
                      </a:r>
                    </a:p>
                  </a:txBody>
                  <a:tcPr>
                    <a:lnR w="12700" cap="flat" cmpd="sng" algn="ctr">
                      <a:solidFill>
                        <a:schemeClr val="tx2"/>
                      </a:solidFill>
                      <a:prstDash val="solid"/>
                      <a:round/>
                      <a:headEnd type="none" w="med" len="med"/>
                      <a:tailEnd type="none" w="med" len="med"/>
                    </a:lnR>
                  </a:tcPr>
                </a:tc>
                <a:tc>
                  <a:txBody>
                    <a:bodyPr/>
                    <a:lstStyle/>
                    <a:p>
                      <a:pPr algn="ctr"/>
                      <a:r>
                        <a:rPr lang="en-US" sz="2000" b="0"/>
                        <a:t>VV1-2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VV1-1055</a:t>
                      </a:r>
                      <a:br>
                        <a:rPr lang="en-US" sz="2000"/>
                      </a:br>
                      <a:r>
                        <a:rPr lang="en-US" sz="2000"/>
                        <a:t>VV1-1121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VV1-1065</a:t>
                      </a:r>
                      <a:br>
                        <a:rPr lang="en-US" sz="2000"/>
                      </a:br>
                      <a:r>
                        <a:rPr lang="en-US" sz="2000"/>
                        <a:t>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82711009"/>
                  </a:ext>
                </a:extLst>
              </a:tr>
              <a:tr h="370840">
                <a:tc>
                  <a:txBody>
                    <a:bodyPr/>
                    <a:lstStyle/>
                    <a:p>
                      <a:pPr algn="ctr"/>
                      <a:r>
                        <a:rPr lang="en-US" sz="2000"/>
                        <a:t>R2 - August</a:t>
                      </a:r>
                    </a:p>
                  </a:txBody>
                  <a:tcPr>
                    <a:lnR w="12700" cap="flat" cmpd="sng" algn="ctr">
                      <a:solidFill>
                        <a:schemeClr val="tx2"/>
                      </a:solidFill>
                      <a:prstDash val="solid"/>
                      <a:round/>
                      <a:headEnd type="none" w="med" len="med"/>
                      <a:tailEnd type="none" w="med" len="med"/>
                    </a:lnR>
                  </a:tcPr>
                </a:tc>
                <a:tc>
                  <a:txBody>
                    <a:bodyPr/>
                    <a:lstStyle/>
                    <a:p>
                      <a:pPr algn="ctr"/>
                      <a:r>
                        <a:rPr lang="en-US" sz="2000" b="0"/>
                        <a:t>VV1-8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VV1-1068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VV1-1065</a:t>
                      </a:r>
                      <a:br>
                        <a:rPr lang="en-US" sz="2000"/>
                      </a:br>
                      <a:r>
                        <a:rPr lang="en-US" sz="2000"/>
                        <a:t>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71278121"/>
                  </a:ext>
                </a:extLst>
              </a:tr>
              <a:tr h="370840">
                <a:tc>
                  <a:txBody>
                    <a:bodyPr/>
                    <a:lstStyle/>
                    <a:p>
                      <a:pPr algn="ctr"/>
                      <a:r>
                        <a:rPr lang="en-US" sz="2000"/>
                        <a:t>R3 - December</a:t>
                      </a:r>
                    </a:p>
                  </a:txBody>
                  <a:tcPr>
                    <a:lnR w="12700" cap="flat" cmpd="sng" algn="ctr">
                      <a:solidFill>
                        <a:schemeClr val="tx2"/>
                      </a:solidFill>
                      <a:prstDash val="solid"/>
                      <a:round/>
                      <a:headEnd type="none" w="med" len="med"/>
                      <a:tailEnd type="none" w="med" len="med"/>
                    </a:lnR>
                  </a:tcPr>
                </a:tc>
                <a:tc>
                  <a:txBody>
                    <a:bodyPr/>
                    <a:lstStyle/>
                    <a:p>
                      <a:pPr algn="ctr"/>
                      <a:r>
                        <a:rPr lang="en-US" sz="2000" b="0"/>
                        <a:t>VV1-12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VV1-1069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algn="ctr"/>
                      <a:r>
                        <a:rPr lang="en-US" sz="2000"/>
                        <a:t>VV1-1065</a:t>
                      </a:r>
                      <a:br>
                        <a:rPr lang="en-US" sz="2000"/>
                      </a:br>
                      <a:r>
                        <a:rPr lang="en-US" sz="2000"/>
                        <a:t>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539036591"/>
                  </a:ext>
                </a:extLst>
              </a:tr>
            </a:tbl>
          </a:graphicData>
        </a:graphic>
      </p:graphicFrame>
      <p:sp>
        <p:nvSpPr>
          <p:cNvPr id="5" name="Content Placeholder 2">
            <a:extLst>
              <a:ext uri="{FF2B5EF4-FFF2-40B4-BE49-F238E27FC236}">
                <a16:creationId xmlns:a16="http://schemas.microsoft.com/office/drawing/2014/main" id="{655C5FA8-589B-E54B-8670-23F19E932FDF}"/>
              </a:ext>
            </a:extLst>
          </p:cNvPr>
          <p:cNvSpPr txBox="1">
            <a:spLocks/>
          </p:cNvSpPr>
          <p:nvPr/>
        </p:nvSpPr>
        <p:spPr>
          <a:xfrm>
            <a:off x="838200" y="5223387"/>
            <a:ext cx="10538752" cy="11012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0000"/>
              </a:lnSpc>
              <a:spcBef>
                <a:spcPts val="1000"/>
              </a:spcBef>
              <a:spcAft>
                <a:spcPts val="0"/>
              </a:spcAft>
              <a:buClr>
                <a:srgbClr val="FF9E16"/>
              </a:buClr>
              <a:buSzTx/>
              <a:buFont typeface="Arial" panose="020B060402020202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In </a:t>
            </a:r>
            <a:r>
              <a:rPr kumimoji="0" lang="en-US" sz="2400" b="0" i="0" u="sng" strike="noStrike" kern="1200" cap="none" spc="0" normalizeH="0" baseline="0" noProof="0">
                <a:ln>
                  <a:noFill/>
                </a:ln>
                <a:solidFill>
                  <a:srgbClr val="646569">
                    <a:lumMod val="75000"/>
                  </a:srgbClr>
                </a:solidFill>
                <a:effectLst/>
                <a:uLnTx/>
                <a:uFillTx/>
                <a:latin typeface="Calibri"/>
                <a:ea typeface="+mn-ea"/>
                <a:cs typeface="+mn-cs"/>
              </a:rPr>
              <a:t>each</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 release, </a:t>
            </a:r>
            <a:r>
              <a:rPr kumimoji="0" lang="en-US" sz="2400" b="0" i="0" u="sng" strike="noStrike" kern="1200" cap="none" spc="0" normalizeH="0" baseline="0" noProof="0">
                <a:ln>
                  <a:noFill/>
                </a:ln>
                <a:solidFill>
                  <a:srgbClr val="646569">
                    <a:lumMod val="75000"/>
                  </a:srgbClr>
                </a:solidFill>
                <a:effectLst/>
                <a:uLnTx/>
                <a:uFillTx/>
                <a:latin typeface="Calibri"/>
                <a:ea typeface="+mn-ea"/>
                <a:cs typeface="+mn-cs"/>
              </a:rPr>
              <a:t>all</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 Vaults on the designated early PODs will receive access to</a:t>
            </a:r>
            <a:b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b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Pre-Release 2 weeks earlier than other PODs</a:t>
            </a:r>
          </a:p>
        </p:txBody>
      </p:sp>
    </p:spTree>
    <p:extLst>
      <p:ext uri="{BB962C8B-B14F-4D97-AF65-F5344CB8AC3E}">
        <p14:creationId xmlns:p14="http://schemas.microsoft.com/office/powerpoint/2010/main" val="268253133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49530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FF9E16"/>
              </a:buClr>
              <a:buSzTx/>
              <a:buFont typeface="Arial" panose="020B0604020202020204" pitchFamily="34" charset="0"/>
              <a:buChar char="•"/>
              <a:tabLst/>
              <a:defRPr/>
            </a:pPr>
            <a:r>
              <a:rPr kumimoji="0" lang="en-BE" sz="2400" b="0" i="0" u="none" strike="noStrike" kern="1200" cap="none" spc="0" normalizeH="0" baseline="0" noProof="0">
                <a:ln>
                  <a:noFill/>
                </a:ln>
                <a:solidFill>
                  <a:srgbClr val="646569">
                    <a:lumMod val="75000"/>
                  </a:srgbClr>
                </a:solidFill>
                <a:effectLst/>
                <a:uLnTx/>
                <a:uFillTx/>
                <a:latin typeface="Calibri"/>
                <a:ea typeface="+mn-ea"/>
                <a:cs typeface="+mn-cs"/>
              </a:rPr>
              <a:t>Since </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20R1, customers </a:t>
            </a:r>
            <a:r>
              <a:rPr kumimoji="0" lang="en-BE" sz="2400" b="0" i="0" u="none" strike="noStrike" kern="1200" cap="none" spc="0" normalizeH="0" baseline="0" noProof="0">
                <a:ln>
                  <a:noFill/>
                </a:ln>
                <a:solidFill>
                  <a:srgbClr val="646569">
                    <a:lumMod val="75000"/>
                  </a:srgbClr>
                </a:solidFill>
                <a:effectLst/>
                <a:uLnTx/>
                <a:uFillTx/>
                <a:latin typeface="Calibri"/>
                <a:ea typeface="+mn-ea"/>
                <a:cs typeface="+mn-cs"/>
              </a:rPr>
              <a:t>have to</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 provision and refresh </a:t>
            </a:r>
            <a:r>
              <a:rPr kumimoji="0" lang="en-US" sz="2400" b="0" i="0" u="sng" strike="noStrike" kern="1200" cap="none" spc="0" normalizeH="0" baseline="0" noProof="0">
                <a:ln>
                  <a:noFill/>
                </a:ln>
                <a:solidFill>
                  <a:srgbClr val="646569">
                    <a:lumMod val="75000"/>
                  </a:srgbClr>
                </a:solidFill>
                <a:effectLst/>
                <a:uLnTx/>
                <a:uFillTx/>
                <a:latin typeface="Calibri"/>
                <a:ea typeface="+mn-ea"/>
                <a:cs typeface="+mn-cs"/>
              </a:rPr>
              <a:t>their own</a:t>
            </a:r>
            <a:br>
              <a:rPr kumimoji="0" lang="en-US" sz="2400" b="0" i="0" u="sng" strike="noStrike" kern="1200" cap="none" spc="0" normalizeH="0" baseline="0" noProof="0">
                <a:ln>
                  <a:noFill/>
                </a:ln>
                <a:solidFill>
                  <a:srgbClr val="646569">
                    <a:lumMod val="75000"/>
                  </a:srgbClr>
                </a:solidFill>
                <a:effectLst/>
                <a:uLnTx/>
                <a:uFillTx/>
                <a:latin typeface="Calibri"/>
                <a:ea typeface="+mn-ea"/>
                <a:cs typeface="+mn-cs"/>
              </a:rPr>
            </a:b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hlinkClick r:id="rId3"/>
              </a:rPr>
              <a:t>Pre-Release Vaults</a:t>
            </a:r>
            <a:endParaRPr kumimoji="0" lang="en-US" sz="2400" b="0" i="0" u="none" strike="noStrike" kern="1200" cap="none" spc="0" normalizeH="0" baseline="0" noProof="0">
              <a:ln>
                <a:noFill/>
              </a:ln>
              <a:solidFill>
                <a:srgbClr val="646569">
                  <a:lumMod val="75000"/>
                </a:srgbClr>
              </a:solidFill>
              <a:effectLst/>
              <a:uLnTx/>
              <a:uFillTx/>
              <a:latin typeface="Calibri"/>
              <a:ea typeface="+mn-ea"/>
              <a:cs typeface="+mn-cs"/>
            </a:endParaRPr>
          </a:p>
          <a:p>
            <a:pPr marL="685800" marR="0" lvl="1"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Veeva Operations enables Pre-Release 4-6 weeks ahead of each release</a:t>
            </a:r>
          </a:p>
          <a:p>
            <a:pPr marL="685800" marR="0" lvl="1" indent="-228600" algn="l" defTabSz="914400" rtl="0" eaLnBrk="1" fontAlgn="auto" latinLnBrk="0" hangingPunct="1">
              <a:lnSpc>
                <a:spcPct val="100000"/>
              </a:lnSpc>
              <a:spcBef>
                <a:spcPts val="60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We highly recommend refreshing prior to using the Pre-Release for testing</a:t>
            </a:r>
          </a:p>
          <a:p>
            <a:pPr marL="228600" marR="0" lvl="0" indent="-228600" algn="l" defTabSz="914400" rtl="0" eaLnBrk="1" fontAlgn="auto" latinLnBrk="0" hangingPunct="1">
              <a:lnSpc>
                <a:spcPct val="100000"/>
              </a:lnSpc>
              <a:spcBef>
                <a:spcPts val="1200"/>
              </a:spcBef>
              <a:spcAft>
                <a:spcPts val="0"/>
              </a:spcAft>
              <a:buClr>
                <a:srgbClr val="FF9E16"/>
              </a:buClr>
              <a:buSzTx/>
              <a:buFont typeface="Arial" panose="020B060402020202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See </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hlinkClick r:id="rId4"/>
              </a:rPr>
              <a:t>Vault Help video</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 for a walk-through of the creation and refresh process</a:t>
            </a:r>
          </a:p>
          <a:p>
            <a:pPr marL="228600" marR="0" lvl="0" indent="-228600" algn="l" defTabSz="914400" rtl="0" eaLnBrk="1" fontAlgn="auto" latinLnBrk="0" hangingPunct="1">
              <a:lnSpc>
                <a:spcPct val="100000"/>
              </a:lnSpc>
              <a:spcBef>
                <a:spcPts val="1200"/>
              </a:spcBef>
              <a:spcAft>
                <a:spcPts val="0"/>
              </a:spcAft>
              <a:buClr>
                <a:srgbClr val="FF9E16"/>
              </a:buClr>
              <a:buSzTx/>
              <a:buFont typeface="Arial" panose="020B060402020202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Pre-Release Vaults include:</a:t>
            </a:r>
          </a:p>
          <a:p>
            <a:pPr marL="685800" marR="0" lvl="1"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Configuration</a:t>
            </a:r>
          </a:p>
          <a:p>
            <a:pPr marL="685800" marR="0" lvl="1"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Vault Owners</a:t>
            </a:r>
          </a:p>
          <a:p>
            <a:pPr marL="685800" marR="0" lvl="1"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Object Data referenced in configuration rules</a:t>
            </a:r>
          </a:p>
          <a:p>
            <a:pPr marL="685800" marR="0" lvl="1" indent="-228600"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a:pPr>
            <a:r>
              <a:rPr kumimoji="0" lang="en-US" sz="2400" b="1" i="0" u="none" strike="noStrike" kern="1200" cap="none" spc="0" normalizeH="0" baseline="0" noProof="0">
                <a:ln>
                  <a:noFill/>
                </a:ln>
                <a:solidFill>
                  <a:srgbClr val="646569">
                    <a:lumMod val="75000"/>
                  </a:srgbClr>
                </a:solidFill>
                <a:effectLst/>
                <a:uLnTx/>
                <a:uFillTx/>
                <a:latin typeface="Calibri"/>
                <a:ea typeface="+mn-ea"/>
                <a:cs typeface="+mn-cs"/>
              </a:rPr>
              <a:t>NO</a:t>
            </a:r>
            <a:r>
              <a:rPr kumimoji="0" lang="en-US" sz="2400" b="0" i="0" u="none" strike="noStrike" kern="1200" cap="none" spc="0" normalizeH="0" baseline="0" noProof="0">
                <a:ln>
                  <a:noFill/>
                </a:ln>
                <a:solidFill>
                  <a:srgbClr val="646569">
                    <a:lumMod val="75000"/>
                  </a:srgbClr>
                </a:solidFill>
                <a:effectLst/>
                <a:uLnTx/>
                <a:uFillTx/>
                <a:latin typeface="Calibri"/>
                <a:ea typeface="+mn-ea"/>
                <a:cs typeface="+mn-cs"/>
              </a:rPr>
              <a:t> Documents or transactional data</a:t>
            </a:r>
          </a:p>
        </p:txBody>
      </p:sp>
    </p:spTree>
    <p:extLst>
      <p:ext uri="{BB962C8B-B14F-4D97-AF65-F5344CB8AC3E}">
        <p14:creationId xmlns:p14="http://schemas.microsoft.com/office/powerpoint/2010/main" val="280975211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43"/>
          <p:cNvSpPr>
            <a:spLocks/>
          </p:cNvSpPr>
          <p:nvPr/>
        </p:nvSpPr>
        <p:spPr>
          <a:xfrm flipH="1">
            <a:off x="9026932" y="3227294"/>
            <a:ext cx="2727412" cy="294490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61" name="Round Single Corner Rectangle 43"/>
          <p:cNvSpPr>
            <a:spLocks/>
          </p:cNvSpPr>
          <p:nvPr/>
        </p:nvSpPr>
        <p:spPr>
          <a:xfrm flipH="1">
            <a:off x="3343748" y="3227294"/>
            <a:ext cx="2727412" cy="294490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68" name="Round Single Corner Rectangle 43"/>
          <p:cNvSpPr>
            <a:spLocks/>
          </p:cNvSpPr>
          <p:nvPr/>
        </p:nvSpPr>
        <p:spPr>
          <a:xfrm flipH="1">
            <a:off x="6169393" y="3243785"/>
            <a:ext cx="2727412" cy="2928415"/>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sp>
        <p:nvSpPr>
          <p:cNvPr id="2" name="Title 1"/>
          <p:cNvSpPr>
            <a:spLocks noGrp="1"/>
          </p:cNvSpPr>
          <p:nvPr>
            <p:ph type="title"/>
          </p:nvPr>
        </p:nvSpPr>
        <p:spPr>
          <a:xfrm>
            <a:off x="276303" y="96275"/>
            <a:ext cx="11610897" cy="1101213"/>
          </a:xfrm>
        </p:spPr>
        <p:txBody>
          <a:bodyPr>
            <a:noAutofit/>
          </a:bodyPr>
          <a:lstStyle/>
          <a:p>
            <a:r>
              <a:rPr lang="en-US"/>
              <a:t>22R1 Release Webinar Series</a:t>
            </a:r>
          </a:p>
        </p:txBody>
      </p:sp>
      <p:sp>
        <p:nvSpPr>
          <p:cNvPr id="4" name="Text Placeholder 3"/>
          <p:cNvSpPr>
            <a:spLocks noGrp="1"/>
          </p:cNvSpPr>
          <p:nvPr>
            <p:ph idx="1"/>
          </p:nvPr>
        </p:nvSpPr>
        <p:spPr>
          <a:xfrm>
            <a:off x="826624" y="1066800"/>
            <a:ext cx="10538752" cy="2560260"/>
          </a:xfrm>
        </p:spPr>
        <p:txBody>
          <a:bodyPr/>
          <a:lstStyle/>
          <a:p>
            <a:pPr>
              <a:lnSpc>
                <a:spcPct val="100000"/>
              </a:lnSpc>
              <a:spcBef>
                <a:spcPts val="1200"/>
              </a:spcBef>
              <a:spcAft>
                <a:spcPts val="600"/>
              </a:spcAft>
            </a:pPr>
            <a:r>
              <a:rPr lang="en-US" u="sng"/>
              <a:t>Product-specific</a:t>
            </a:r>
            <a:r>
              <a:rPr lang="en-US"/>
              <a:t> webinars focused on the use cases and impact of key features </a:t>
            </a:r>
          </a:p>
          <a:p>
            <a:pPr lvl="1">
              <a:lnSpc>
                <a:spcPct val="100000"/>
              </a:lnSpc>
              <a:spcBef>
                <a:spcPts val="1200"/>
              </a:spcBef>
              <a:spcAft>
                <a:spcPts val="600"/>
              </a:spcAft>
            </a:pPr>
            <a:r>
              <a:rPr lang="en-US"/>
              <a:t>All webinars are presented at multiple times</a:t>
            </a:r>
          </a:p>
          <a:p>
            <a:pPr lvl="1">
              <a:lnSpc>
                <a:spcPct val="100000"/>
              </a:lnSpc>
              <a:spcBef>
                <a:spcPts val="1200"/>
              </a:spcBef>
              <a:spcAft>
                <a:spcPts val="600"/>
              </a:spcAft>
            </a:pPr>
            <a:r>
              <a:rPr lang="en-US"/>
              <a:t>One webinar per product set will be recorded and available after the series at:</a:t>
            </a:r>
          </a:p>
          <a:p>
            <a:pPr marL="457200" lvl="1" indent="0" algn="ctr">
              <a:spcAft>
                <a:spcPts val="600"/>
              </a:spcAft>
              <a:buNone/>
            </a:pPr>
            <a:r>
              <a:rPr lang="en-US" sz="2000" b="1">
                <a:solidFill>
                  <a:schemeClr val="accent1"/>
                </a:solidFill>
              </a:rPr>
              <a:t>Help</a:t>
            </a:r>
            <a:r>
              <a:rPr lang="en-US" sz="2000"/>
              <a:t> </a:t>
            </a:r>
            <a:r>
              <a:rPr lang="en-US" sz="2000">
                <a:sym typeface="Wingdings" panose="05000000000000000000" pitchFamily="2" charset="2"/>
              </a:rPr>
              <a:t>&gt; </a:t>
            </a:r>
            <a:r>
              <a:rPr lang="en-US" sz="2000" b="1">
                <a:solidFill>
                  <a:schemeClr val="accent1"/>
                </a:solidFill>
                <a:sym typeface="Wingdings" panose="05000000000000000000" pitchFamily="2" charset="2"/>
              </a:rPr>
              <a:t>Release Notes</a:t>
            </a:r>
            <a:r>
              <a:rPr lang="en-US" sz="2000">
                <a:sym typeface="Wingdings" panose="05000000000000000000" pitchFamily="2" charset="2"/>
              </a:rPr>
              <a:t> &gt; </a:t>
            </a:r>
            <a:r>
              <a:rPr lang="en-US" sz="2000" b="1">
                <a:solidFill>
                  <a:schemeClr val="accent1"/>
                </a:solidFill>
                <a:sym typeface="Wingdings" panose="05000000000000000000" pitchFamily="2" charset="2"/>
              </a:rPr>
              <a:t>About the 22R1 Release</a:t>
            </a:r>
            <a:endParaRPr lang="en-US" sz="900"/>
          </a:p>
        </p:txBody>
      </p:sp>
      <p:grpSp>
        <p:nvGrpSpPr>
          <p:cNvPr id="5" name="Group 4">
            <a:extLst>
              <a:ext uri="{FF2B5EF4-FFF2-40B4-BE49-F238E27FC236}">
                <a16:creationId xmlns:a16="http://schemas.microsoft.com/office/drawing/2014/main" id="{EC95FD2F-F14E-3E41-9D2A-D14B242C84A1}"/>
              </a:ext>
            </a:extLst>
          </p:cNvPr>
          <p:cNvGrpSpPr/>
          <p:nvPr/>
        </p:nvGrpSpPr>
        <p:grpSpPr>
          <a:xfrm>
            <a:off x="6158695" y="3246866"/>
            <a:ext cx="2201881" cy="569585"/>
            <a:chOff x="6158695" y="3285889"/>
            <a:chExt cx="2201881" cy="569585"/>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490" t="1" b="-12303"/>
            <a:stretch/>
          </p:blipFill>
          <p:spPr>
            <a:xfrm>
              <a:off x="6643290" y="3410699"/>
              <a:ext cx="1717286" cy="4447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6158695" y="3285889"/>
              <a:ext cx="484595" cy="551895"/>
            </a:xfrm>
            <a:prstGeom prst="rect">
              <a:avLst/>
            </a:prstGeom>
          </p:spPr>
        </p:pic>
      </p:grpSp>
      <p:grpSp>
        <p:nvGrpSpPr>
          <p:cNvPr id="10" name="Group 9">
            <a:extLst>
              <a:ext uri="{FF2B5EF4-FFF2-40B4-BE49-F238E27FC236}">
                <a16:creationId xmlns:a16="http://schemas.microsoft.com/office/drawing/2014/main" id="{F12DE730-BBBF-CB42-ACB1-78C6E6A90EA1}"/>
              </a:ext>
            </a:extLst>
          </p:cNvPr>
          <p:cNvGrpSpPr/>
          <p:nvPr/>
        </p:nvGrpSpPr>
        <p:grpSpPr>
          <a:xfrm>
            <a:off x="9006191" y="3246866"/>
            <a:ext cx="1960764" cy="592229"/>
            <a:chOff x="9006191" y="3335140"/>
            <a:chExt cx="1960764" cy="592229"/>
          </a:xfrm>
        </p:grpSpPr>
        <p:sp>
          <p:nvSpPr>
            <p:cNvPr id="7" name="TextBox 6"/>
            <p:cNvSpPr txBox="1"/>
            <p:nvPr/>
          </p:nvSpPr>
          <p:spPr>
            <a:xfrm>
              <a:off x="9398897" y="3388760"/>
              <a:ext cx="1568058"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9A9A9A"/>
                  </a:solidFill>
                  <a:effectLst/>
                  <a:uLnTx/>
                  <a:uFillTx/>
                  <a:latin typeface="Calibri"/>
                  <a:ea typeface="+mn-ea"/>
                  <a:cs typeface="+mn-cs"/>
                </a:rPr>
                <a:t>Platform</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9006191" y="3335140"/>
              <a:ext cx="484595" cy="551895"/>
            </a:xfrm>
            <a:prstGeom prst="rect">
              <a:avLst/>
            </a:prstGeom>
          </p:spPr>
        </p:pic>
      </p:grpSp>
      <p:grpSp>
        <p:nvGrpSpPr>
          <p:cNvPr id="11" name="Group 10">
            <a:extLst>
              <a:ext uri="{FF2B5EF4-FFF2-40B4-BE49-F238E27FC236}">
                <a16:creationId xmlns:a16="http://schemas.microsoft.com/office/drawing/2014/main" id="{AA27A0EB-78AE-FA40-AE8B-8D6EEB1F6482}"/>
              </a:ext>
            </a:extLst>
          </p:cNvPr>
          <p:cNvGrpSpPr/>
          <p:nvPr/>
        </p:nvGrpSpPr>
        <p:grpSpPr>
          <a:xfrm>
            <a:off x="3323590" y="3246866"/>
            <a:ext cx="1622902" cy="592404"/>
            <a:chOff x="3323590" y="3247282"/>
            <a:chExt cx="1622902" cy="592404"/>
          </a:xfrm>
        </p:grpSpPr>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374" b="-11985"/>
            <a:stretch/>
          </p:blipFill>
          <p:spPr>
            <a:xfrm>
              <a:off x="3775619" y="3398610"/>
              <a:ext cx="1170873" cy="44107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3323590" y="3247282"/>
              <a:ext cx="484595" cy="551895"/>
            </a:xfrm>
            <a:prstGeom prst="rect">
              <a:avLst/>
            </a:prstGeom>
          </p:spPr>
        </p:pic>
      </p:grpSp>
      <p:sp>
        <p:nvSpPr>
          <p:cNvPr id="75" name="Round Single Corner Rectangle 43"/>
          <p:cNvSpPr>
            <a:spLocks/>
          </p:cNvSpPr>
          <p:nvPr/>
        </p:nvSpPr>
        <p:spPr>
          <a:xfrm flipH="1">
            <a:off x="502156" y="3227294"/>
            <a:ext cx="2727412" cy="294490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ＭＳ Ｐゴシック" charset="0"/>
              <a:cs typeface="ＭＳ Ｐゴシック" charset="0"/>
            </a:endParaRPr>
          </a:p>
        </p:txBody>
      </p:sp>
      <p:grpSp>
        <p:nvGrpSpPr>
          <p:cNvPr id="76" name="Group 75"/>
          <p:cNvGrpSpPr/>
          <p:nvPr/>
        </p:nvGrpSpPr>
        <p:grpSpPr>
          <a:xfrm>
            <a:off x="481169" y="3246866"/>
            <a:ext cx="1595955" cy="551895"/>
            <a:chOff x="1426906" y="1983028"/>
            <a:chExt cx="1595955" cy="551895"/>
          </a:xfrm>
        </p:grpSpPr>
        <p:pic>
          <p:nvPicPr>
            <p:cNvPr id="77" name="Picture 7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3858" t="1" b="6670"/>
            <a:stretch/>
          </p:blipFill>
          <p:spPr>
            <a:xfrm>
              <a:off x="1891258" y="2107838"/>
              <a:ext cx="1131603" cy="367601"/>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1426906" y="1983028"/>
              <a:ext cx="484595" cy="551895"/>
            </a:xfrm>
            <a:prstGeom prst="rect">
              <a:avLst/>
            </a:prstGeom>
          </p:spPr>
        </p:pic>
      </p:grpSp>
      <p:sp>
        <p:nvSpPr>
          <p:cNvPr id="74" name="TextBox 73"/>
          <p:cNvSpPr txBox="1"/>
          <p:nvPr/>
        </p:nvSpPr>
        <p:spPr>
          <a:xfrm>
            <a:off x="502155" y="4048982"/>
            <a:ext cx="2125582" cy="830997"/>
          </a:xfrm>
          <a:prstGeom prst="rect">
            <a:avLst/>
          </a:prstGeom>
          <a:noFill/>
        </p:spPr>
        <p:txBody>
          <a:bodyPr wrap="none" rtlCol="0">
            <a:spAutoFit/>
          </a:bodyPr>
          <a:lstStyle/>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22 at 9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24 at 3 PM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29 at 11 AM ET</a:t>
            </a:r>
          </a:p>
        </p:txBody>
      </p:sp>
      <p:sp>
        <p:nvSpPr>
          <p:cNvPr id="9" name="TextBox 8"/>
          <p:cNvSpPr txBox="1"/>
          <p:nvPr/>
        </p:nvSpPr>
        <p:spPr>
          <a:xfrm>
            <a:off x="9103298" y="4034520"/>
            <a:ext cx="2651046" cy="1077218"/>
          </a:xfrm>
          <a:prstGeom prst="rect">
            <a:avLst/>
          </a:prstGeom>
          <a:noFill/>
        </p:spPr>
        <p:txBody>
          <a:bodyPr wrap="square" rtlCol="0">
            <a:spAutoFit/>
          </a:bodyPr>
          <a:lstStyle/>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22 at 3 PM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23 at 12 PM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24 at 9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31 at 8 AM ET</a:t>
            </a:r>
          </a:p>
        </p:txBody>
      </p:sp>
      <p:sp>
        <p:nvSpPr>
          <p:cNvPr id="60" name="TextBox 59"/>
          <p:cNvSpPr txBox="1"/>
          <p:nvPr/>
        </p:nvSpPr>
        <p:spPr>
          <a:xfrm>
            <a:off x="3415336" y="3769661"/>
            <a:ext cx="2682469" cy="2062103"/>
          </a:xfrm>
          <a:prstGeom prst="rect">
            <a:avLst/>
          </a:prstGeom>
          <a:noFill/>
        </p:spPr>
        <p:txBody>
          <a:bodyPr wrap="square" rtlCol="0">
            <a:spAutoFit/>
          </a:bodyPr>
          <a:lstStyle/>
          <a:p>
            <a:pPr marL="65087"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46569"/>
                </a:solidFill>
                <a:effectLst/>
                <a:uLnTx/>
                <a:uFillTx/>
                <a:latin typeface="Calibri"/>
                <a:ea typeface="+mn-ea"/>
                <a:cs typeface="+mn-cs"/>
              </a:rPr>
              <a:t>QDocs</a:t>
            </a:r>
            <a:r>
              <a:rPr kumimoji="0" lang="en-US" sz="1600" b="1" i="0" u="none" strike="noStrike" kern="1200" cap="none" spc="0" normalizeH="0" baseline="0" noProof="0">
                <a:ln>
                  <a:noFill/>
                </a:ln>
                <a:solidFill>
                  <a:srgbClr val="646569"/>
                </a:solidFill>
                <a:effectLst/>
                <a:uLnTx/>
                <a:uFillTx/>
                <a:latin typeface="Calibri"/>
                <a:ea typeface="+mn-ea"/>
                <a:cs typeface="+mn-cs"/>
              </a:rPr>
              <a:t>, Station </a:t>
            </a:r>
            <a:r>
              <a:rPr kumimoji="0" lang="en-US" sz="1600" b="1" i="0" u="none" strike="noStrike" kern="1200" cap="none" spc="0" normalizeH="0" baseline="0" noProof="0" err="1">
                <a:ln>
                  <a:noFill/>
                </a:ln>
                <a:solidFill>
                  <a:srgbClr val="646569"/>
                </a:solidFill>
                <a:effectLst/>
                <a:uLnTx/>
                <a:uFillTx/>
                <a:latin typeface="Calibri"/>
                <a:ea typeface="+mn-ea"/>
                <a:cs typeface="+mn-cs"/>
              </a:rPr>
              <a:t>Mgr</a:t>
            </a:r>
            <a:r>
              <a:rPr kumimoji="0" lang="en-US" sz="1600" b="1" i="0" u="none" strike="noStrike" kern="1200" cap="none" spc="0" normalizeH="0" baseline="0" noProof="0">
                <a:ln>
                  <a:noFill/>
                </a:ln>
                <a:solidFill>
                  <a:srgbClr val="646569"/>
                </a:solidFill>
                <a:effectLst/>
                <a:uLnTx/>
                <a:uFillTx/>
                <a:latin typeface="Calibri"/>
                <a:ea typeface="+mn-ea"/>
                <a:cs typeface="+mn-cs"/>
              </a:rPr>
              <a:t>, Training</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22 at 12 PM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23 at 9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29 at 8 AM ET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46569"/>
                </a:solidFill>
                <a:effectLst/>
                <a:uLnTx/>
                <a:uFillTx/>
                <a:latin typeface="Calibri"/>
                <a:ea typeface="+mn-ea"/>
                <a:cs typeface="+mn-cs"/>
              </a:rPr>
              <a:t>QMS</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22 at 8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23 at 12 PM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24 at 9 AM ET</a:t>
            </a:r>
          </a:p>
        </p:txBody>
      </p:sp>
      <p:sp>
        <p:nvSpPr>
          <p:cNvPr id="67" name="TextBox 66"/>
          <p:cNvSpPr txBox="1"/>
          <p:nvPr/>
        </p:nvSpPr>
        <p:spPr>
          <a:xfrm>
            <a:off x="6275975" y="4034520"/>
            <a:ext cx="2655824" cy="830997"/>
          </a:xfrm>
          <a:prstGeom prst="rect">
            <a:avLst/>
          </a:prstGeom>
          <a:noFill/>
        </p:spPr>
        <p:txBody>
          <a:bodyPr wrap="square" rtlCol="0">
            <a:spAutoFit/>
          </a:bodyPr>
          <a:lstStyle/>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22 at 9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23 at 10 AM ET</a:t>
            </a:r>
          </a:p>
          <a:p>
            <a:pPr marL="285750" marR="0" lvl="0" indent="-220663" algn="l" defTabSz="914400" rtl="0" eaLnBrk="1" fontAlgn="base"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646569"/>
                </a:solidFill>
                <a:effectLst/>
                <a:uLnTx/>
                <a:uFillTx/>
                <a:latin typeface="Calibri"/>
                <a:ea typeface="+mn-ea"/>
                <a:cs typeface="+mn-cs"/>
              </a:rPr>
              <a:t>Mar 24 at 12 PM ET</a:t>
            </a:r>
          </a:p>
        </p:txBody>
      </p:sp>
      <p:sp>
        <p:nvSpPr>
          <p:cNvPr id="3" name="TextBox 2">
            <a:extLst>
              <a:ext uri="{FF2B5EF4-FFF2-40B4-BE49-F238E27FC236}">
                <a16:creationId xmlns:a16="http://schemas.microsoft.com/office/drawing/2014/main" id="{916AFAEF-2F9E-4F37-A974-7A3486BCF0E0}"/>
              </a:ext>
            </a:extLst>
          </p:cNvPr>
          <p:cNvSpPr txBox="1"/>
          <p:nvPr/>
        </p:nvSpPr>
        <p:spPr>
          <a:xfrm>
            <a:off x="1189007" y="5861276"/>
            <a:ext cx="1353705" cy="294248"/>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600" b="0" i="0" u="none" strike="noStrike" kern="1200" cap="none" spc="0" normalizeH="0" baseline="0" noProof="0">
                <a:ln>
                  <a:noFill/>
                </a:ln>
                <a:solidFill>
                  <a:srgbClr val="646569"/>
                </a:solidFill>
                <a:effectLst/>
                <a:uLnTx/>
                <a:uFillTx/>
                <a:latin typeface="Calibri"/>
                <a:ea typeface="+mn-ea"/>
                <a:cs typeface="+mn-cs"/>
                <a:hlinkClick r:id="rId10"/>
              </a:rPr>
              <a:t>Register Here</a:t>
            </a:r>
            <a:endParaRPr kumimoji="0" lang="en-US" sz="1600" b="0" i="0" u="none" strike="noStrike" kern="1200" cap="none" spc="0" normalizeH="0" baseline="0" noProof="0">
              <a:ln>
                <a:noFill/>
              </a:ln>
              <a:solidFill>
                <a:srgbClr val="646569"/>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B4D70080-6CE2-49AF-BA5E-52EB560AC1B7}"/>
              </a:ext>
            </a:extLst>
          </p:cNvPr>
          <p:cNvSpPr txBox="1"/>
          <p:nvPr/>
        </p:nvSpPr>
        <p:spPr>
          <a:xfrm>
            <a:off x="4058027" y="5861276"/>
            <a:ext cx="1307217" cy="294248"/>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600" b="0" i="0" u="none" strike="noStrike" kern="1200" cap="none" spc="0" normalizeH="0" baseline="0" noProof="0">
                <a:ln>
                  <a:noFill/>
                </a:ln>
                <a:solidFill>
                  <a:srgbClr val="646569"/>
                </a:solidFill>
                <a:effectLst/>
                <a:uLnTx/>
                <a:uFillTx/>
                <a:latin typeface="Calibri"/>
                <a:ea typeface="+mn-ea"/>
                <a:cs typeface="+mn-cs"/>
                <a:hlinkClick r:id="rId11"/>
              </a:rPr>
              <a:t>Register Here</a:t>
            </a:r>
            <a:endParaRPr kumimoji="0" lang="en-US" sz="1600" b="0" i="0" u="none" strike="noStrike" kern="1200" cap="none" spc="0" normalizeH="0" baseline="0" noProof="0">
              <a:ln>
                <a:noFill/>
              </a:ln>
              <a:solidFill>
                <a:srgbClr val="646569"/>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95776CE4-32A3-4F2B-8E08-58ED9F732F88}"/>
              </a:ext>
            </a:extLst>
          </p:cNvPr>
          <p:cNvSpPr txBox="1"/>
          <p:nvPr/>
        </p:nvSpPr>
        <p:spPr>
          <a:xfrm>
            <a:off x="6931232" y="5867544"/>
            <a:ext cx="1307216" cy="294248"/>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600" b="0" i="0" u="none" strike="noStrike" kern="1200" cap="none" spc="0" normalizeH="0" baseline="0" noProof="0">
                <a:ln>
                  <a:noFill/>
                </a:ln>
                <a:solidFill>
                  <a:srgbClr val="646569"/>
                </a:solidFill>
                <a:effectLst/>
                <a:uLnTx/>
                <a:uFillTx/>
                <a:latin typeface="Calibri"/>
                <a:ea typeface="+mn-ea"/>
                <a:cs typeface="+mn-cs"/>
                <a:hlinkClick r:id="rId12"/>
              </a:rPr>
              <a:t>Register Here</a:t>
            </a:r>
            <a:endParaRPr kumimoji="0" lang="en-US" sz="1600" b="0" i="0" u="none" strike="noStrike" kern="1200" cap="none" spc="0" normalizeH="0" baseline="0" noProof="0">
              <a:ln>
                <a:noFill/>
              </a:ln>
              <a:solidFill>
                <a:srgbClr val="646569"/>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9FBB0C3F-BCC0-45BD-916D-82E5EBF9FBB4}"/>
              </a:ext>
            </a:extLst>
          </p:cNvPr>
          <p:cNvSpPr txBox="1"/>
          <p:nvPr/>
        </p:nvSpPr>
        <p:spPr>
          <a:xfrm>
            <a:off x="9737031" y="5858279"/>
            <a:ext cx="1307216" cy="294248"/>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600" b="0" i="0" u="none" strike="noStrike" kern="1200" cap="none" spc="0" normalizeH="0" baseline="0" noProof="0">
                <a:ln>
                  <a:noFill/>
                </a:ln>
                <a:solidFill>
                  <a:srgbClr val="646569"/>
                </a:solidFill>
                <a:effectLst/>
                <a:uLnTx/>
                <a:uFillTx/>
                <a:latin typeface="Calibri"/>
                <a:ea typeface="+mn-ea"/>
                <a:cs typeface="+mn-cs"/>
                <a:hlinkClick r:id="rId13"/>
              </a:rPr>
              <a:t>Register Here</a:t>
            </a:r>
            <a:endParaRPr kumimoji="0" lang="en-US" sz="1600" b="0" i="0" u="none" strike="noStrike" kern="1200" cap="none" spc="0" normalizeH="0" baseline="0" noProof="0">
              <a:ln>
                <a:noFill/>
              </a:ln>
              <a:solidFill>
                <a:srgbClr val="646569"/>
              </a:solidFill>
              <a:effectLst/>
              <a:uLnTx/>
              <a:uFillTx/>
              <a:latin typeface="Calibri"/>
              <a:ea typeface="+mn-ea"/>
              <a:cs typeface="+mn-cs"/>
            </a:endParaRPr>
          </a:p>
        </p:txBody>
      </p:sp>
    </p:spTree>
    <p:extLst>
      <p:ext uri="{BB962C8B-B14F-4D97-AF65-F5344CB8AC3E}">
        <p14:creationId xmlns:p14="http://schemas.microsoft.com/office/powerpoint/2010/main" val="21624923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Vault Platform Feature Themes for </a:t>
            </a:r>
            <a:r>
              <a:rPr lang="en-US" dirty="0" err="1"/>
              <a:t>QualityDocs</a:t>
            </a:r>
            <a:endParaRPr lang="en-US" dirty="0"/>
          </a:p>
        </p:txBody>
      </p:sp>
      <p:grpSp>
        <p:nvGrpSpPr>
          <p:cNvPr id="3" name="Group 2">
            <a:extLst>
              <a:ext uri="{FF2B5EF4-FFF2-40B4-BE49-F238E27FC236}">
                <a16:creationId xmlns:a16="http://schemas.microsoft.com/office/drawing/2014/main" id="{A46D53B0-5BDE-4ECE-BF1E-CFB15B1CF767}"/>
              </a:ext>
            </a:extLst>
          </p:cNvPr>
          <p:cNvGrpSpPr/>
          <p:nvPr/>
        </p:nvGrpSpPr>
        <p:grpSpPr>
          <a:xfrm>
            <a:off x="2758218" y="2751710"/>
            <a:ext cx="2682628" cy="1946322"/>
            <a:chOff x="3001286" y="2867457"/>
            <a:chExt cx="2682628" cy="1946322"/>
          </a:xfrm>
        </p:grpSpPr>
        <p:sp>
          <p:nvSpPr>
            <p:cNvPr id="26" name="Rectangle 25">
              <a:extLst>
                <a:ext uri="{FF2B5EF4-FFF2-40B4-BE49-F238E27FC236}">
                  <a16:creationId xmlns:a16="http://schemas.microsoft.com/office/drawing/2014/main" id="{57A7AD17-858E-4658-9A05-BDB62A7E980D}"/>
                </a:ext>
              </a:extLst>
            </p:cNvPr>
            <p:cNvSpPr/>
            <p:nvPr/>
          </p:nvSpPr>
          <p:spPr>
            <a:xfrm>
              <a:off x="3033516" y="2873055"/>
              <a:ext cx="2618168" cy="1940724"/>
            </a:xfrm>
            <a:prstGeom prst="rect">
              <a:avLst/>
            </a:prstGeom>
            <a:noFill/>
            <a:ln w="6350" cap="flat" cmpd="sng" algn="ctr">
              <a:solidFill>
                <a:sysClr val="window" lastClr="FFFFFF">
                  <a:lumMod val="75000"/>
                </a:sysClr>
              </a:solidFill>
              <a:prstDash val="solid"/>
              <a:miter lim="800000"/>
            </a:ln>
            <a:effectLst/>
          </p:spPr>
          <p:txBody>
            <a:bodyPr rtlCol="0" anchor="ctr"/>
            <a:lstStyle/>
            <a:p>
              <a:pPr algn="ctr"/>
              <a:endParaRPr lang="en-US" sz="1400" kern="0">
                <a:solidFill>
                  <a:sysClr val="window" lastClr="FFFFFF"/>
                </a:solidFill>
                <a:latin typeface="Calibri"/>
              </a:endParaRPr>
            </a:p>
          </p:txBody>
        </p:sp>
        <p:sp>
          <p:nvSpPr>
            <p:cNvPr id="27" name="TextBox 26">
              <a:extLst>
                <a:ext uri="{FF2B5EF4-FFF2-40B4-BE49-F238E27FC236}">
                  <a16:creationId xmlns:a16="http://schemas.microsoft.com/office/drawing/2014/main" id="{13A4C6D3-C9F0-4B35-9D5B-01E269335C07}"/>
                </a:ext>
              </a:extLst>
            </p:cNvPr>
            <p:cNvSpPr txBox="1"/>
            <p:nvPr/>
          </p:nvSpPr>
          <p:spPr>
            <a:xfrm>
              <a:off x="3001286" y="2867457"/>
              <a:ext cx="2682628" cy="668961"/>
            </a:xfrm>
            <a:prstGeom prst="rect">
              <a:avLst/>
            </a:prstGeom>
            <a:noFill/>
          </p:spPr>
          <p:txBody>
            <a:bodyPr wrap="square" lIns="91406" tIns="45703" rIns="91406" bIns="45703" rtlCol="0" anchor="ctr">
              <a:noAutofit/>
            </a:bodyPr>
            <a:lstStyle/>
            <a:p>
              <a:pPr algn="ctr"/>
              <a:r>
                <a:rPr lang="en-US" sz="1600" b="1" dirty="0">
                  <a:solidFill>
                    <a:srgbClr val="595959"/>
                  </a:solidFill>
                </a:rPr>
                <a:t>Working with Documents</a:t>
              </a:r>
            </a:p>
          </p:txBody>
        </p:sp>
        <p:pic>
          <p:nvPicPr>
            <p:cNvPr id="28" name="Picture 27" descr="Icons_PPT_Fileshare.png">
              <a:extLst>
                <a:ext uri="{FF2B5EF4-FFF2-40B4-BE49-F238E27FC236}">
                  <a16:creationId xmlns:a16="http://schemas.microsoft.com/office/drawing/2014/main" id="{051FEFF8-C091-41E7-8F36-B885798E49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65714" y="3513272"/>
              <a:ext cx="953772" cy="1016238"/>
            </a:xfrm>
            <a:prstGeom prst="rect">
              <a:avLst/>
            </a:prstGeom>
          </p:spPr>
        </p:pic>
      </p:grpSp>
      <p:grpSp>
        <p:nvGrpSpPr>
          <p:cNvPr id="7" name="Group 6">
            <a:extLst>
              <a:ext uri="{FF2B5EF4-FFF2-40B4-BE49-F238E27FC236}">
                <a16:creationId xmlns:a16="http://schemas.microsoft.com/office/drawing/2014/main" id="{0763E91D-8C8D-4C8B-AA07-7B96A39B0609}"/>
              </a:ext>
            </a:extLst>
          </p:cNvPr>
          <p:cNvGrpSpPr/>
          <p:nvPr/>
        </p:nvGrpSpPr>
        <p:grpSpPr>
          <a:xfrm>
            <a:off x="6143347" y="2748146"/>
            <a:ext cx="2804299" cy="1949886"/>
            <a:chOff x="6755971" y="2863893"/>
            <a:chExt cx="2804299" cy="1949886"/>
          </a:xfrm>
        </p:grpSpPr>
        <p:sp>
          <p:nvSpPr>
            <p:cNvPr id="33" name="Rectangle 32">
              <a:extLst>
                <a:ext uri="{FF2B5EF4-FFF2-40B4-BE49-F238E27FC236}">
                  <a16:creationId xmlns:a16="http://schemas.microsoft.com/office/drawing/2014/main" id="{A2CD18CB-C463-40B0-A356-B5BCB3B2CA86}"/>
                </a:ext>
              </a:extLst>
            </p:cNvPr>
            <p:cNvSpPr/>
            <p:nvPr/>
          </p:nvSpPr>
          <p:spPr>
            <a:xfrm>
              <a:off x="6755973" y="2863893"/>
              <a:ext cx="2804297" cy="1949886"/>
            </a:xfrm>
            <a:prstGeom prst="rect">
              <a:avLst/>
            </a:prstGeom>
            <a:noFill/>
            <a:ln w="6350" cap="flat" cmpd="sng" algn="ctr">
              <a:solidFill>
                <a:sysClr val="window" lastClr="FFFFFF">
                  <a:lumMod val="75000"/>
                </a:sysClr>
              </a:solidFill>
              <a:prstDash val="solid"/>
              <a:miter lim="800000"/>
            </a:ln>
            <a:effectLst/>
          </p:spPr>
          <p:txBody>
            <a:bodyPr rtlCol="0" anchor="ctr"/>
            <a:lstStyle/>
            <a:p>
              <a:pPr algn="ctr"/>
              <a:endParaRPr lang="en-US" sz="1400" kern="0">
                <a:solidFill>
                  <a:sysClr val="window" lastClr="FFFFFF"/>
                </a:solidFill>
                <a:latin typeface="Calibri"/>
              </a:endParaRPr>
            </a:p>
          </p:txBody>
        </p:sp>
        <p:sp>
          <p:nvSpPr>
            <p:cNvPr id="34" name="TextBox 33">
              <a:extLst>
                <a:ext uri="{FF2B5EF4-FFF2-40B4-BE49-F238E27FC236}">
                  <a16:creationId xmlns:a16="http://schemas.microsoft.com/office/drawing/2014/main" id="{0FD51F39-FFA0-4035-A7AB-A1CEECFDEBC2}"/>
                </a:ext>
              </a:extLst>
            </p:cNvPr>
            <p:cNvSpPr txBox="1"/>
            <p:nvPr/>
          </p:nvSpPr>
          <p:spPr>
            <a:xfrm>
              <a:off x="6755971" y="2867457"/>
              <a:ext cx="2804299" cy="672119"/>
            </a:xfrm>
            <a:prstGeom prst="rect">
              <a:avLst/>
            </a:prstGeom>
            <a:noFill/>
          </p:spPr>
          <p:txBody>
            <a:bodyPr wrap="square" lIns="91406" tIns="45703" rIns="91406" bIns="45703" rtlCol="0" anchor="ctr">
              <a:noAutofit/>
            </a:bodyPr>
            <a:lstStyle/>
            <a:p>
              <a:pPr algn="ctr"/>
              <a:r>
                <a:rPr lang="en-US" sz="1600" b="1" dirty="0">
                  <a:solidFill>
                    <a:srgbClr val="595959"/>
                  </a:solidFill>
                </a:rPr>
                <a:t>Lifecycles and Workflows</a:t>
              </a:r>
            </a:p>
          </p:txBody>
        </p:sp>
        <p:grpSp>
          <p:nvGrpSpPr>
            <p:cNvPr id="37" name="Group 36">
              <a:extLst>
                <a:ext uri="{FF2B5EF4-FFF2-40B4-BE49-F238E27FC236}">
                  <a16:creationId xmlns:a16="http://schemas.microsoft.com/office/drawing/2014/main" id="{DF0B92A3-984A-4342-B38B-9F74CFC88677}"/>
                </a:ext>
              </a:extLst>
            </p:cNvPr>
            <p:cNvGrpSpPr/>
            <p:nvPr/>
          </p:nvGrpSpPr>
          <p:grpSpPr>
            <a:xfrm>
              <a:off x="7649985" y="3564272"/>
              <a:ext cx="951150" cy="955566"/>
              <a:chOff x="6552014" y="5285050"/>
              <a:chExt cx="549289" cy="858234"/>
            </a:xfrm>
            <a:solidFill>
              <a:schemeClr val="accent1"/>
            </a:solidFill>
          </p:grpSpPr>
          <p:grpSp>
            <p:nvGrpSpPr>
              <p:cNvPr id="38" name="Group 100">
                <a:extLst>
                  <a:ext uri="{FF2B5EF4-FFF2-40B4-BE49-F238E27FC236}">
                    <a16:creationId xmlns:a16="http://schemas.microsoft.com/office/drawing/2014/main" id="{E7E75AFF-E15A-4754-968F-2ED0600F2D19}"/>
                  </a:ext>
                </a:extLst>
              </p:cNvPr>
              <p:cNvGrpSpPr>
                <a:grpSpLocks noChangeAspect="1"/>
              </p:cNvGrpSpPr>
              <p:nvPr/>
            </p:nvGrpSpPr>
            <p:grpSpPr bwMode="auto">
              <a:xfrm>
                <a:off x="6552027" y="5617821"/>
                <a:ext cx="549276" cy="525463"/>
                <a:chOff x="4497" y="1013"/>
                <a:chExt cx="346" cy="331"/>
              </a:xfrm>
              <a:grpFill/>
            </p:grpSpPr>
            <p:sp>
              <p:nvSpPr>
                <p:cNvPr id="41" name="Freeform 101">
                  <a:extLst>
                    <a:ext uri="{FF2B5EF4-FFF2-40B4-BE49-F238E27FC236}">
                      <a16:creationId xmlns:a16="http://schemas.microsoft.com/office/drawing/2014/main" id="{A5B9DB7D-8AE9-4ABA-B9C0-FB89F8D58A59}"/>
                    </a:ext>
                  </a:extLst>
                </p:cNvPr>
                <p:cNvSpPr>
                  <a:spLocks/>
                </p:cNvSpPr>
                <p:nvPr/>
              </p:nvSpPr>
              <p:spPr bwMode="auto">
                <a:xfrm>
                  <a:off x="4540" y="1129"/>
                  <a:ext cx="259" cy="108"/>
                </a:xfrm>
                <a:custGeom>
                  <a:avLst/>
                  <a:gdLst>
                    <a:gd name="T0" fmla="*/ 249 w 259"/>
                    <a:gd name="T1" fmla="*/ 37 h 108"/>
                    <a:gd name="T2" fmla="*/ 135 w 259"/>
                    <a:gd name="T3" fmla="*/ 37 h 108"/>
                    <a:gd name="T4" fmla="*/ 135 w 259"/>
                    <a:gd name="T5" fmla="*/ 0 h 108"/>
                    <a:gd name="T6" fmla="*/ 125 w 259"/>
                    <a:gd name="T7" fmla="*/ 0 h 108"/>
                    <a:gd name="T8" fmla="*/ 125 w 259"/>
                    <a:gd name="T9" fmla="*/ 37 h 108"/>
                    <a:gd name="T10" fmla="*/ 11 w 259"/>
                    <a:gd name="T11" fmla="*/ 37 h 108"/>
                    <a:gd name="T12" fmla="*/ 11 w 259"/>
                    <a:gd name="T13" fmla="*/ 0 h 108"/>
                    <a:gd name="T14" fmla="*/ 0 w 259"/>
                    <a:gd name="T15" fmla="*/ 0 h 108"/>
                    <a:gd name="T16" fmla="*/ 0 w 259"/>
                    <a:gd name="T17" fmla="*/ 47 h 108"/>
                    <a:gd name="T18" fmla="*/ 125 w 259"/>
                    <a:gd name="T19" fmla="*/ 47 h 108"/>
                    <a:gd name="T20" fmla="*/ 125 w 259"/>
                    <a:gd name="T21" fmla="*/ 88 h 108"/>
                    <a:gd name="T22" fmla="*/ 112 w 259"/>
                    <a:gd name="T23" fmla="*/ 77 h 108"/>
                    <a:gd name="T24" fmla="*/ 105 w 259"/>
                    <a:gd name="T25" fmla="*/ 85 h 108"/>
                    <a:gd name="T26" fmla="*/ 129 w 259"/>
                    <a:gd name="T27" fmla="*/ 108 h 108"/>
                    <a:gd name="T28" fmla="*/ 153 w 259"/>
                    <a:gd name="T29" fmla="*/ 85 h 108"/>
                    <a:gd name="T30" fmla="*/ 146 w 259"/>
                    <a:gd name="T31" fmla="*/ 77 h 108"/>
                    <a:gd name="T32" fmla="*/ 135 w 259"/>
                    <a:gd name="T33" fmla="*/ 88 h 108"/>
                    <a:gd name="T34" fmla="*/ 135 w 259"/>
                    <a:gd name="T35" fmla="*/ 47 h 108"/>
                    <a:gd name="T36" fmla="*/ 259 w 259"/>
                    <a:gd name="T37" fmla="*/ 47 h 108"/>
                    <a:gd name="T38" fmla="*/ 259 w 259"/>
                    <a:gd name="T39" fmla="*/ 0 h 108"/>
                    <a:gd name="T40" fmla="*/ 249 w 259"/>
                    <a:gd name="T41" fmla="*/ 0 h 108"/>
                    <a:gd name="T42" fmla="*/ 249 w 259"/>
                    <a:gd name="T43"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108">
                      <a:moveTo>
                        <a:pt x="249" y="37"/>
                      </a:moveTo>
                      <a:lnTo>
                        <a:pt x="135" y="37"/>
                      </a:lnTo>
                      <a:lnTo>
                        <a:pt x="135" y="0"/>
                      </a:lnTo>
                      <a:lnTo>
                        <a:pt x="125" y="0"/>
                      </a:lnTo>
                      <a:lnTo>
                        <a:pt x="125" y="37"/>
                      </a:lnTo>
                      <a:lnTo>
                        <a:pt x="11" y="37"/>
                      </a:lnTo>
                      <a:lnTo>
                        <a:pt x="11" y="0"/>
                      </a:lnTo>
                      <a:lnTo>
                        <a:pt x="0" y="0"/>
                      </a:lnTo>
                      <a:lnTo>
                        <a:pt x="0" y="47"/>
                      </a:lnTo>
                      <a:lnTo>
                        <a:pt x="125" y="47"/>
                      </a:lnTo>
                      <a:lnTo>
                        <a:pt x="125" y="88"/>
                      </a:lnTo>
                      <a:lnTo>
                        <a:pt x="112" y="77"/>
                      </a:lnTo>
                      <a:lnTo>
                        <a:pt x="105" y="85"/>
                      </a:lnTo>
                      <a:lnTo>
                        <a:pt x="129" y="108"/>
                      </a:lnTo>
                      <a:lnTo>
                        <a:pt x="153" y="85"/>
                      </a:lnTo>
                      <a:lnTo>
                        <a:pt x="146" y="77"/>
                      </a:lnTo>
                      <a:lnTo>
                        <a:pt x="135" y="88"/>
                      </a:lnTo>
                      <a:lnTo>
                        <a:pt x="135" y="47"/>
                      </a:lnTo>
                      <a:lnTo>
                        <a:pt x="259" y="47"/>
                      </a:lnTo>
                      <a:lnTo>
                        <a:pt x="259" y="0"/>
                      </a:lnTo>
                      <a:lnTo>
                        <a:pt x="249" y="0"/>
                      </a:lnTo>
                      <a:lnTo>
                        <a:pt x="249" y="37"/>
                      </a:lnTo>
                      <a:close/>
                    </a:path>
                  </a:pathLst>
                </a:custGeom>
                <a:grpFill/>
                <a:ln>
                  <a:solidFill>
                    <a:schemeClr val="tx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102">
                  <a:extLst>
                    <a:ext uri="{FF2B5EF4-FFF2-40B4-BE49-F238E27FC236}">
                      <a16:creationId xmlns:a16="http://schemas.microsoft.com/office/drawing/2014/main" id="{1518B6A4-806F-41E4-AB1D-40C6BAB7F7F7}"/>
                    </a:ext>
                  </a:extLst>
                </p:cNvPr>
                <p:cNvSpPr>
                  <a:spLocks noChangeArrowheads="1"/>
                </p:cNvSpPr>
                <p:nvPr/>
              </p:nvSpPr>
              <p:spPr bwMode="auto">
                <a:xfrm>
                  <a:off x="4621" y="1246"/>
                  <a:ext cx="98" cy="98"/>
                </a:xfrm>
                <a:prstGeom prst="rect">
                  <a:avLst/>
                </a:prstGeom>
                <a:grpFill/>
                <a:ln>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103">
                  <a:extLst>
                    <a:ext uri="{FF2B5EF4-FFF2-40B4-BE49-F238E27FC236}">
                      <a16:creationId xmlns:a16="http://schemas.microsoft.com/office/drawing/2014/main" id="{0C063C13-D8B9-4EF2-BED7-BF89E5D1ABE1}"/>
                    </a:ext>
                  </a:extLst>
                </p:cNvPr>
                <p:cNvSpPr>
                  <a:spLocks noChangeArrowheads="1"/>
                </p:cNvSpPr>
                <p:nvPr/>
              </p:nvSpPr>
              <p:spPr bwMode="auto">
                <a:xfrm>
                  <a:off x="4621" y="1013"/>
                  <a:ext cx="98" cy="98"/>
                </a:xfrm>
                <a:prstGeom prst="rect">
                  <a:avLst/>
                </a:prstGeom>
                <a:grpFill/>
                <a:ln>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04">
                  <a:extLst>
                    <a:ext uri="{FF2B5EF4-FFF2-40B4-BE49-F238E27FC236}">
                      <a16:creationId xmlns:a16="http://schemas.microsoft.com/office/drawing/2014/main" id="{13976F12-8CBD-4763-A073-A6EF71CEBABE}"/>
                    </a:ext>
                  </a:extLst>
                </p:cNvPr>
                <p:cNvSpPr>
                  <a:spLocks noChangeArrowheads="1"/>
                </p:cNvSpPr>
                <p:nvPr/>
              </p:nvSpPr>
              <p:spPr bwMode="auto">
                <a:xfrm>
                  <a:off x="4745" y="1013"/>
                  <a:ext cx="98" cy="98"/>
                </a:xfrm>
                <a:prstGeom prst="rect">
                  <a:avLst/>
                </a:prstGeom>
                <a:grpFill/>
                <a:ln>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05">
                  <a:extLst>
                    <a:ext uri="{FF2B5EF4-FFF2-40B4-BE49-F238E27FC236}">
                      <a16:creationId xmlns:a16="http://schemas.microsoft.com/office/drawing/2014/main" id="{BC663C81-12AF-469F-9458-AA4E0DBDAFD5}"/>
                    </a:ext>
                  </a:extLst>
                </p:cNvPr>
                <p:cNvSpPr>
                  <a:spLocks noChangeArrowheads="1"/>
                </p:cNvSpPr>
                <p:nvPr/>
              </p:nvSpPr>
              <p:spPr bwMode="auto">
                <a:xfrm>
                  <a:off x="4497" y="1013"/>
                  <a:ext cx="97" cy="98"/>
                </a:xfrm>
                <a:prstGeom prst="rect">
                  <a:avLst/>
                </a:prstGeom>
                <a:grpFill/>
                <a:ln>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Freeform 113">
                <a:extLst>
                  <a:ext uri="{FF2B5EF4-FFF2-40B4-BE49-F238E27FC236}">
                    <a16:creationId xmlns:a16="http://schemas.microsoft.com/office/drawing/2014/main" id="{32F601F5-C56E-40EE-95F3-560B152DFE23}"/>
                  </a:ext>
                </a:extLst>
              </p:cNvPr>
              <p:cNvSpPr>
                <a:spLocks noChangeAspect="1"/>
              </p:cNvSpPr>
              <p:nvPr/>
            </p:nvSpPr>
            <p:spPr bwMode="auto">
              <a:xfrm>
                <a:off x="6552014" y="5285050"/>
                <a:ext cx="541337" cy="487362"/>
              </a:xfrm>
              <a:custGeom>
                <a:avLst/>
                <a:gdLst>
                  <a:gd name="T0" fmla="*/ 301 w 341"/>
                  <a:gd name="T1" fmla="*/ 216 h 307"/>
                  <a:gd name="T2" fmla="*/ 301 w 341"/>
                  <a:gd name="T3" fmla="*/ 148 h 307"/>
                  <a:gd name="T4" fmla="*/ 176 w 341"/>
                  <a:gd name="T5" fmla="*/ 148 h 307"/>
                  <a:gd name="T6" fmla="*/ 176 w 341"/>
                  <a:gd name="T7" fmla="*/ 91 h 307"/>
                  <a:gd name="T8" fmla="*/ 216 w 341"/>
                  <a:gd name="T9" fmla="*/ 91 h 307"/>
                  <a:gd name="T10" fmla="*/ 216 w 341"/>
                  <a:gd name="T11" fmla="*/ 0 h 307"/>
                  <a:gd name="T12" fmla="*/ 125 w 341"/>
                  <a:gd name="T13" fmla="*/ 0 h 307"/>
                  <a:gd name="T14" fmla="*/ 125 w 341"/>
                  <a:gd name="T15" fmla="*/ 91 h 307"/>
                  <a:gd name="T16" fmla="*/ 165 w 341"/>
                  <a:gd name="T17" fmla="*/ 91 h 307"/>
                  <a:gd name="T18" fmla="*/ 165 w 341"/>
                  <a:gd name="T19" fmla="*/ 148 h 307"/>
                  <a:gd name="T20" fmla="*/ 40 w 341"/>
                  <a:gd name="T21" fmla="*/ 148 h 307"/>
                  <a:gd name="T22" fmla="*/ 40 w 341"/>
                  <a:gd name="T23" fmla="*/ 216 h 307"/>
                  <a:gd name="T24" fmla="*/ 0 w 341"/>
                  <a:gd name="T25" fmla="*/ 216 h 307"/>
                  <a:gd name="T26" fmla="*/ 0 w 341"/>
                  <a:gd name="T27" fmla="*/ 307 h 307"/>
                  <a:gd name="T28" fmla="*/ 91 w 341"/>
                  <a:gd name="T29" fmla="*/ 307 h 307"/>
                  <a:gd name="T30" fmla="*/ 91 w 341"/>
                  <a:gd name="T31" fmla="*/ 216 h 307"/>
                  <a:gd name="T32" fmla="*/ 51 w 341"/>
                  <a:gd name="T33" fmla="*/ 216 h 307"/>
                  <a:gd name="T34" fmla="*/ 51 w 341"/>
                  <a:gd name="T35" fmla="*/ 159 h 307"/>
                  <a:gd name="T36" fmla="*/ 165 w 341"/>
                  <a:gd name="T37" fmla="*/ 159 h 307"/>
                  <a:gd name="T38" fmla="*/ 165 w 341"/>
                  <a:gd name="T39" fmla="*/ 216 h 307"/>
                  <a:gd name="T40" fmla="*/ 125 w 341"/>
                  <a:gd name="T41" fmla="*/ 216 h 307"/>
                  <a:gd name="T42" fmla="*/ 125 w 341"/>
                  <a:gd name="T43" fmla="*/ 307 h 307"/>
                  <a:gd name="T44" fmla="*/ 216 w 341"/>
                  <a:gd name="T45" fmla="*/ 307 h 307"/>
                  <a:gd name="T46" fmla="*/ 216 w 341"/>
                  <a:gd name="T47" fmla="*/ 216 h 307"/>
                  <a:gd name="T48" fmla="*/ 176 w 341"/>
                  <a:gd name="T49" fmla="*/ 216 h 307"/>
                  <a:gd name="T50" fmla="*/ 176 w 341"/>
                  <a:gd name="T51" fmla="*/ 159 h 307"/>
                  <a:gd name="T52" fmla="*/ 290 w 341"/>
                  <a:gd name="T53" fmla="*/ 159 h 307"/>
                  <a:gd name="T54" fmla="*/ 290 w 341"/>
                  <a:gd name="T55" fmla="*/ 216 h 307"/>
                  <a:gd name="T56" fmla="*/ 250 w 341"/>
                  <a:gd name="T57" fmla="*/ 216 h 307"/>
                  <a:gd name="T58" fmla="*/ 250 w 341"/>
                  <a:gd name="T59" fmla="*/ 307 h 307"/>
                  <a:gd name="T60" fmla="*/ 341 w 341"/>
                  <a:gd name="T61" fmla="*/ 307 h 307"/>
                  <a:gd name="T62" fmla="*/ 341 w 341"/>
                  <a:gd name="T63" fmla="*/ 216 h 307"/>
                  <a:gd name="T64" fmla="*/ 301 w 341"/>
                  <a:gd name="T65" fmla="*/ 216 h 307"/>
                  <a:gd name="T66" fmla="*/ 301 w 341"/>
                  <a:gd name="T67" fmla="*/ 21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307">
                    <a:moveTo>
                      <a:pt x="301" y="216"/>
                    </a:moveTo>
                    <a:lnTo>
                      <a:pt x="301" y="148"/>
                    </a:lnTo>
                    <a:lnTo>
                      <a:pt x="176" y="148"/>
                    </a:lnTo>
                    <a:lnTo>
                      <a:pt x="176" y="91"/>
                    </a:lnTo>
                    <a:lnTo>
                      <a:pt x="216" y="91"/>
                    </a:lnTo>
                    <a:lnTo>
                      <a:pt x="216" y="0"/>
                    </a:lnTo>
                    <a:lnTo>
                      <a:pt x="125" y="0"/>
                    </a:lnTo>
                    <a:lnTo>
                      <a:pt x="125" y="91"/>
                    </a:lnTo>
                    <a:lnTo>
                      <a:pt x="165" y="91"/>
                    </a:lnTo>
                    <a:lnTo>
                      <a:pt x="165" y="148"/>
                    </a:lnTo>
                    <a:lnTo>
                      <a:pt x="40" y="148"/>
                    </a:lnTo>
                    <a:lnTo>
                      <a:pt x="40" y="216"/>
                    </a:lnTo>
                    <a:lnTo>
                      <a:pt x="0" y="216"/>
                    </a:lnTo>
                    <a:lnTo>
                      <a:pt x="0" y="307"/>
                    </a:lnTo>
                    <a:lnTo>
                      <a:pt x="91" y="307"/>
                    </a:lnTo>
                    <a:lnTo>
                      <a:pt x="91" y="216"/>
                    </a:lnTo>
                    <a:lnTo>
                      <a:pt x="51" y="216"/>
                    </a:lnTo>
                    <a:lnTo>
                      <a:pt x="51" y="159"/>
                    </a:lnTo>
                    <a:lnTo>
                      <a:pt x="165" y="159"/>
                    </a:lnTo>
                    <a:lnTo>
                      <a:pt x="165" y="216"/>
                    </a:lnTo>
                    <a:lnTo>
                      <a:pt x="125" y="216"/>
                    </a:lnTo>
                    <a:lnTo>
                      <a:pt x="125" y="307"/>
                    </a:lnTo>
                    <a:lnTo>
                      <a:pt x="216" y="307"/>
                    </a:lnTo>
                    <a:lnTo>
                      <a:pt x="216" y="216"/>
                    </a:lnTo>
                    <a:lnTo>
                      <a:pt x="176" y="216"/>
                    </a:lnTo>
                    <a:lnTo>
                      <a:pt x="176" y="159"/>
                    </a:lnTo>
                    <a:lnTo>
                      <a:pt x="290" y="159"/>
                    </a:lnTo>
                    <a:lnTo>
                      <a:pt x="290" y="216"/>
                    </a:lnTo>
                    <a:lnTo>
                      <a:pt x="250" y="216"/>
                    </a:lnTo>
                    <a:lnTo>
                      <a:pt x="250" y="307"/>
                    </a:lnTo>
                    <a:lnTo>
                      <a:pt x="341" y="307"/>
                    </a:lnTo>
                    <a:lnTo>
                      <a:pt x="341" y="216"/>
                    </a:lnTo>
                    <a:lnTo>
                      <a:pt x="301" y="216"/>
                    </a:lnTo>
                    <a:lnTo>
                      <a:pt x="301" y="216"/>
                    </a:lnTo>
                    <a:close/>
                  </a:path>
                </a:pathLst>
              </a:custGeom>
              <a:grp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grpSp>
      </p:grpSp>
      <p:sp>
        <p:nvSpPr>
          <p:cNvPr id="48" name="TextBox 47">
            <a:extLst>
              <a:ext uri="{FF2B5EF4-FFF2-40B4-BE49-F238E27FC236}">
                <a16:creationId xmlns:a16="http://schemas.microsoft.com/office/drawing/2014/main" id="{305575BB-5BC7-43B0-A4D2-8E511579FBD1}"/>
              </a:ext>
            </a:extLst>
          </p:cNvPr>
          <p:cNvSpPr txBox="1"/>
          <p:nvPr/>
        </p:nvSpPr>
        <p:spPr>
          <a:xfrm>
            <a:off x="5725905" y="4428154"/>
            <a:ext cx="1619482" cy="493095"/>
          </a:xfrm>
          <a:prstGeom prst="rect">
            <a:avLst/>
          </a:prstGeom>
          <a:noFill/>
        </p:spPr>
        <p:txBody>
          <a:bodyPr wrap="square" lIns="91406" tIns="45703" rIns="91406" bIns="45703" rtlCol="0" anchor="ctr">
            <a:noAutofit/>
          </a:bodyPr>
          <a:lstStyle/>
          <a:p>
            <a:pPr algn="ctr"/>
            <a:endParaRPr lang="en-US" sz="1200" kern="0">
              <a:solidFill>
                <a:srgbClr val="595959"/>
              </a:solidFill>
              <a:latin typeface="Arial"/>
            </a:endParaRPr>
          </a:p>
        </p:txBody>
      </p:sp>
    </p:spTree>
    <p:extLst>
      <p:ext uri="{BB962C8B-B14F-4D97-AF65-F5344CB8AC3E}">
        <p14:creationId xmlns:p14="http://schemas.microsoft.com/office/powerpoint/2010/main" val="264530734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3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2210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BE0C-7B00-477A-9BC2-DAAF3ED0BE87}"/>
              </a:ext>
            </a:extLst>
          </p:cNvPr>
          <p:cNvSpPr>
            <a:spLocks noGrp="1"/>
          </p:cNvSpPr>
          <p:nvPr>
            <p:ph type="ctrTitle"/>
          </p:nvPr>
        </p:nvSpPr>
        <p:spPr/>
        <p:txBody>
          <a:bodyPr/>
          <a:lstStyle/>
          <a:p>
            <a:r>
              <a:rPr lang="en-US" dirty="0"/>
              <a:t>Working with Documents</a:t>
            </a:r>
          </a:p>
        </p:txBody>
      </p:sp>
      <p:sp>
        <p:nvSpPr>
          <p:cNvPr id="3" name="Subtitle 2">
            <a:extLst>
              <a:ext uri="{FF2B5EF4-FFF2-40B4-BE49-F238E27FC236}">
                <a16:creationId xmlns:a16="http://schemas.microsoft.com/office/drawing/2014/main" id="{BEECE7E8-F898-48EA-9AE1-58D73F0737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85739745"/>
      </p:ext>
    </p:extLst>
  </p:cSld>
  <p:clrMapOvr>
    <a:masterClrMapping/>
  </p:clrMapOvr>
  <p:transition>
    <p:fade/>
  </p:transition>
</p:sld>
</file>

<file path=ppt/theme/theme1.xml><?xml version="1.0" encoding="utf-8"?>
<a:theme xmlns:a="http://schemas.openxmlformats.org/drawingml/2006/main" name="Veeva Template (external)">
  <a:themeElements>
    <a:clrScheme name="Veeva template colors">
      <a:dk1>
        <a:srgbClr val="646569"/>
      </a:dk1>
      <a:lt1>
        <a:srgbClr val="FFFFFF"/>
      </a:lt1>
      <a:dk2>
        <a:srgbClr val="FF9E16"/>
      </a:dk2>
      <a:lt2>
        <a:srgbClr val="E7E6E6"/>
      </a:lt2>
      <a:accent1>
        <a:srgbClr val="FF9E16"/>
      </a:accent1>
      <a:accent2>
        <a:srgbClr val="8B8C8E"/>
      </a:accent2>
      <a:accent3>
        <a:srgbClr val="4F86A0"/>
      </a:accent3>
      <a:accent4>
        <a:srgbClr val="63A70A"/>
      </a:accent4>
      <a:accent5>
        <a:srgbClr val="DD5F13"/>
      </a:accent5>
      <a:accent6>
        <a:srgbClr val="61B4E4"/>
      </a:accent6>
      <a:hlink>
        <a:srgbClr val="FF9E16"/>
      </a:hlink>
      <a:folHlink>
        <a:srgbClr val="B4B4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3.xml><?xml version="1.0" encoding="utf-8"?>
<a:theme xmlns:a="http://schemas.openxmlformats.org/drawingml/2006/main" name="1_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4.xml><?xml version="1.0" encoding="utf-8"?>
<a:theme xmlns:a="http://schemas.openxmlformats.org/drawingml/2006/main" name="2_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2fa134f-29e1-4271-8e18-5bb3d2cd17cd">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67DE8FFBE5E647AA2A063EC3923ECD" ma:contentTypeVersion="6" ma:contentTypeDescription="Create a new document." ma:contentTypeScope="" ma:versionID="5aed91ea3456bad95fc4f0ff6d2ff114">
  <xsd:schema xmlns:xsd="http://www.w3.org/2001/XMLSchema" xmlns:xs="http://www.w3.org/2001/XMLSchema" xmlns:p="http://schemas.microsoft.com/office/2006/metadata/properties" xmlns:ns2="62fa134f-29e1-4271-8e18-5bb3d2cd17cd" xmlns:ns3="366e0ad9-c6af-4c63-8a3b-1665582b55cd" targetNamespace="http://schemas.microsoft.com/office/2006/metadata/properties" ma:root="true" ma:fieldsID="08569f9fb1c36a22d00d27c1094ef987" ns2:_="" ns3:_="">
    <xsd:import namespace="62fa134f-29e1-4271-8e18-5bb3d2cd17cd"/>
    <xsd:import namespace="366e0ad9-c6af-4c63-8a3b-1665582b55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a134f-29e1-4271-8e18-5bb3d2cd17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6e0ad9-c6af-4c63-8a3b-1665582b55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7B21C-62E8-434B-B418-8FE8AEBBA67C}">
  <ds:schemaRefs>
    <ds:schemaRef ds:uri="http://schemas.microsoft.com/sharepoint/v3/contenttype/forms"/>
  </ds:schemaRefs>
</ds:datastoreItem>
</file>

<file path=customXml/itemProps2.xml><?xml version="1.0" encoding="utf-8"?>
<ds:datastoreItem xmlns:ds="http://schemas.openxmlformats.org/officeDocument/2006/customXml" ds:itemID="{3165AE28-C83B-493D-8ED6-4CA91C67250C}">
  <ds:schemaRefs>
    <ds:schemaRef ds:uri="http://www.w3.org/XML/1998/namespace"/>
    <ds:schemaRef ds:uri="366e0ad9-c6af-4c63-8a3b-1665582b55cd"/>
    <ds:schemaRef ds:uri="http://schemas.microsoft.com/office/infopath/2007/PartnerControls"/>
    <ds:schemaRef ds:uri="62fa134f-29e1-4271-8e18-5bb3d2cd17cd"/>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BA49EC8-757B-45A7-8223-F2275A5CE742}">
  <ds:schemaRefs>
    <ds:schemaRef ds:uri="366e0ad9-c6af-4c63-8a3b-1665582b55cd"/>
    <ds:schemaRef ds:uri="62fa134f-29e1-4271-8e18-5bb3d2cd17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64</TotalTime>
  <Words>5015</Words>
  <Application>Microsoft Office PowerPoint</Application>
  <PresentationFormat>Widescreen</PresentationFormat>
  <Paragraphs>731</Paragraphs>
  <Slides>81</Slides>
  <Notes>68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81</vt:i4>
      </vt:variant>
    </vt:vector>
  </HeadingPairs>
  <TitlesOfParts>
    <vt:vector size="92" baseType="lpstr">
      <vt:lpstr>Arial</vt:lpstr>
      <vt:lpstr>Calibri</vt:lpstr>
      <vt:lpstr>Calibri Light</vt:lpstr>
      <vt:lpstr>Roboto</vt:lpstr>
      <vt:lpstr>Roboto Light</vt:lpstr>
      <vt:lpstr>System Font Regular</vt:lpstr>
      <vt:lpstr>Verdana</vt:lpstr>
      <vt:lpstr>Veeva Template (external)</vt:lpstr>
      <vt:lpstr>Veeva Template_AMWEdit_with color options_11.07.16</vt:lpstr>
      <vt:lpstr>1_Veeva Template_AMWEdit_with color options_11.07.16</vt:lpstr>
      <vt:lpstr>2_Veeva Template_AMWEdit_with color options_11.07.16</vt:lpstr>
      <vt:lpstr>22R1 General Release Webinar</vt:lpstr>
      <vt:lpstr>Vault, Training, Station Manager, QualityDocs 22R1 Presenters</vt:lpstr>
      <vt:lpstr>Foreword</vt:lpstr>
      <vt:lpstr>Interact With Us!</vt:lpstr>
      <vt:lpstr>Feature Enablement Detail</vt:lpstr>
      <vt:lpstr>Planning for the 22R1 Release</vt:lpstr>
      <vt:lpstr>QualityDocs</vt:lpstr>
      <vt:lpstr>Vault Platform Feature Themes for QualityDocs</vt:lpstr>
      <vt:lpstr>Working with Documents</vt:lpstr>
      <vt:lpstr>PowerPoint Presentation</vt:lpstr>
      <vt:lpstr>Copy Text from Viewer</vt:lpstr>
      <vt:lpstr>PowerPoint Presentation</vt:lpstr>
      <vt:lpstr>PowerPoint Presentation</vt:lpstr>
      <vt:lpstr>Notifications on Replies to Notes</vt:lpstr>
      <vt:lpstr>Google Drive Integration</vt:lpstr>
      <vt:lpstr>PowerPoint Presentation</vt:lpstr>
      <vt:lpstr>Lifecycles and Workflows</vt:lpstr>
      <vt:lpstr>PowerPoint Presentation</vt:lpstr>
      <vt:lpstr>Remove eSignature from Documents</vt:lpstr>
      <vt:lpstr>PowerPoint Presentation</vt:lpstr>
      <vt:lpstr>Document Timeline Showing Verdicts for Document Removed from Workflow</vt:lpstr>
      <vt:lpstr>Workflow Report Showing Verdicts for Document Removed from Workflow</vt:lpstr>
      <vt:lpstr>Verdict Information &amp; Reporting on  Removed Documents</vt:lpstr>
      <vt:lpstr>Demonstration</vt:lpstr>
      <vt:lpstr>PowerPoint Presentation</vt:lpstr>
      <vt:lpstr>Bound Version Create Draft</vt:lpstr>
      <vt:lpstr>PowerPoint Presentation</vt:lpstr>
      <vt:lpstr>Demonstration</vt:lpstr>
      <vt:lpstr>Vault Training</vt:lpstr>
      <vt:lpstr>PowerPoint Presentation</vt:lpstr>
      <vt:lpstr>Quizzes: Question &amp; Answer Randomization</vt:lpstr>
      <vt:lpstr>PowerPoint Presentation</vt:lpstr>
      <vt:lpstr>Admin Alerts: Quiz and Recurrence</vt:lpstr>
      <vt:lpstr>PowerPoint Presentation</vt:lpstr>
      <vt:lpstr>Admin Alerts: Training Materials, Prerequisite Rules and Substitute Rules</vt:lpstr>
      <vt:lpstr>PowerPoint Presentation</vt:lpstr>
      <vt:lpstr>Demonstration</vt:lpstr>
      <vt:lpstr>PowerPoint Presentation</vt:lpstr>
      <vt:lpstr>Initial Training Due Date</vt:lpstr>
      <vt:lpstr>Additional 22R1 Vault Training Features</vt:lpstr>
      <vt:lpstr>PowerPoint Presentation</vt:lpstr>
      <vt:lpstr>PowerPoint Presentation</vt:lpstr>
      <vt:lpstr>PowerPoint Presentation</vt:lpstr>
      <vt:lpstr>PowerPoint Presentation</vt:lpstr>
      <vt:lpstr>PowerPoint Presentation</vt:lpstr>
      <vt:lpstr>Training Materials: Prevent Duplicate Documents</vt:lpstr>
      <vt:lpstr>PowerPoint Presentation</vt:lpstr>
      <vt:lpstr>PowerPoint Presentation</vt:lpstr>
      <vt:lpstr>Training Requirement Impact Assessment (TRIA)  for All Training Requirements</vt:lpstr>
      <vt:lpstr>Training Requirement Impact Assessment (TRIA)  for All Training Requirements</vt:lpstr>
      <vt:lpstr>PowerPoint Presentation</vt:lpstr>
      <vt:lpstr>PowerPoint Presentation</vt:lpstr>
      <vt:lpstr>Updates to Cancel Training Assignments Job</vt:lpstr>
      <vt:lpstr>PowerPoint Presentation</vt:lpstr>
      <vt:lpstr>PowerPoint Presentation</vt:lpstr>
      <vt:lpstr>PowerPoint Presentation</vt:lpstr>
      <vt:lpstr>PowerPoint Presentation</vt:lpstr>
      <vt:lpstr>PowerPoint Presentation</vt:lpstr>
      <vt:lpstr>Station Manager</vt:lpstr>
      <vt:lpstr>PowerPoint Presentation</vt:lpstr>
      <vt:lpstr>QR Code Reader for iOS Station Manager App</vt:lpstr>
      <vt:lpstr>PowerPoint Presentation</vt:lpstr>
      <vt:lpstr>QR Code Reader for Android Station Manager App</vt:lpstr>
      <vt:lpstr>PowerPoint Presentation</vt:lpstr>
      <vt:lpstr>Background Sync on iOS</vt:lpstr>
      <vt:lpstr>Announcements</vt:lpstr>
      <vt:lpstr>PowerPoint Presentation</vt:lpstr>
      <vt:lpstr>PowerPoint Presentation</vt:lpstr>
      <vt:lpstr>22R1 Developer Release Deep Dive</vt:lpstr>
      <vt:lpstr>Internet Explorer (IE)</vt:lpstr>
      <vt:lpstr>Deprecation of Office Online™ Integration</vt:lpstr>
      <vt:lpstr>Vault Help Improvements*</vt:lpstr>
      <vt:lpstr>Vault Foundations</vt:lpstr>
      <vt:lpstr>Logistics</vt:lpstr>
      <vt:lpstr>22R1 Release Calendar</vt:lpstr>
      <vt:lpstr>22R1 Go Live</vt:lpstr>
      <vt:lpstr>Early POD Upgrade Schedule</vt:lpstr>
      <vt:lpstr>Pre-Release Environments</vt:lpstr>
      <vt:lpstr>22R1 Release Webinar Series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Walsh</dc:creator>
  <cp:lastModifiedBy>Bob Kenney</cp:lastModifiedBy>
  <cp:revision>12</cp:revision>
  <dcterms:created xsi:type="dcterms:W3CDTF">2021-12-14T19:07:07Z</dcterms:created>
  <dcterms:modified xsi:type="dcterms:W3CDTF">2022-03-29T10:14:03Z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0x0101008E67DE8FFBE5E647AA2A063EC3923ECD</vt:lpwstr>
  </property>
</Properties>
</file>