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55" r:id="rId3"/>
    <p:sldMasterId id="2147483790" r:id="rId4"/>
    <p:sldMasterId id="2147483808" r:id="rId5"/>
  </p:sldMasterIdLst>
  <p:notesMasterIdLst>
    <p:notesMasterId r:id="rId40"/>
  </p:notesMasterIdLst>
  <p:sldIdLst>
    <p:sldId id="1985" r:id="rId6"/>
    <p:sldId id="2141411832" r:id="rId7"/>
    <p:sldId id="8971" r:id="rId8"/>
    <p:sldId id="8950" r:id="rId9"/>
    <p:sldId id="9001" r:id="rId10"/>
    <p:sldId id="2141411839" r:id="rId11"/>
    <p:sldId id="8978" r:id="rId12"/>
    <p:sldId id="2141411834" r:id="rId13"/>
    <p:sldId id="2141411835" r:id="rId14"/>
    <p:sldId id="2141411833" r:id="rId15"/>
    <p:sldId id="2141411836" r:id="rId16"/>
    <p:sldId id="2141411281" r:id="rId17"/>
    <p:sldId id="2141411845" r:id="rId18"/>
    <p:sldId id="2141411846" r:id="rId19"/>
    <p:sldId id="2141411847" r:id="rId20"/>
    <p:sldId id="2141411848" r:id="rId21"/>
    <p:sldId id="9002" r:id="rId22"/>
    <p:sldId id="8984" r:id="rId23"/>
    <p:sldId id="2141411849" r:id="rId24"/>
    <p:sldId id="2141411851" r:id="rId25"/>
    <p:sldId id="2141411850" r:id="rId26"/>
    <p:sldId id="2141411843" r:id="rId27"/>
    <p:sldId id="838840347" r:id="rId28"/>
    <p:sldId id="838840346" r:id="rId29"/>
    <p:sldId id="274" r:id="rId30"/>
    <p:sldId id="9003" r:id="rId31"/>
    <p:sldId id="9008" r:id="rId32"/>
    <p:sldId id="8985" r:id="rId33"/>
    <p:sldId id="2141411844" r:id="rId34"/>
    <p:sldId id="9016" r:id="rId35"/>
    <p:sldId id="8999" r:id="rId36"/>
    <p:sldId id="313" r:id="rId37"/>
    <p:sldId id="9017" r:id="rId38"/>
    <p:sldId id="89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0" autoAdjust="0"/>
    <p:restoredTop sz="86860" autoAdjust="0"/>
  </p:normalViewPr>
  <p:slideViewPr>
    <p:cSldViewPr snapToGrid="0">
      <p:cViewPr varScale="1">
        <p:scale>
          <a:sx n="99" d="100"/>
          <a:sy n="9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37282448491547E-2"/>
          <c:y val="0.85494058746765822"/>
          <c:w val="0.82699967149903086"/>
          <c:h val="6.387916681827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DE83E-151D-48FB-99D3-C099CF46E3BB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B94D14-E120-4173-AFC3-05D568468EC3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6CB0C6AB-9E87-4183-8DC7-4487256878F9}" type="parTrans" cxnId="{849AA339-3E86-48A4-A393-0525AFAFD12A}">
      <dgm:prSet/>
      <dgm:spPr/>
      <dgm:t>
        <a:bodyPr/>
        <a:lstStyle/>
        <a:p>
          <a:endParaRPr lang="en-US"/>
        </a:p>
      </dgm:t>
    </dgm:pt>
    <dgm:pt modelId="{72543C3D-AF35-4A8E-801E-017775DABC73}" type="sibTrans" cxnId="{849AA339-3E86-48A4-A393-0525AFAFD12A}">
      <dgm:prSet/>
      <dgm:spPr/>
      <dgm:t>
        <a:bodyPr/>
        <a:lstStyle/>
        <a:p>
          <a:endParaRPr lang="en-US"/>
        </a:p>
      </dgm:t>
    </dgm:pt>
    <dgm:pt modelId="{98E8C76B-B2A8-47BD-BD6A-5482999F0FE2}">
      <dgm:prSet phldrT="[Text]"/>
      <dgm:spPr/>
      <dgm:t>
        <a:bodyPr/>
        <a:lstStyle/>
        <a:p>
          <a:r>
            <a:rPr lang="en-US" dirty="0"/>
            <a:t>API’s</a:t>
          </a:r>
        </a:p>
      </dgm:t>
    </dgm:pt>
    <dgm:pt modelId="{EBB6AC2E-7D19-4303-B065-97BEEEFAFC9A}" type="parTrans" cxnId="{D437018A-0435-4998-B1A9-B3AC03D0226A}">
      <dgm:prSet/>
      <dgm:spPr/>
      <dgm:t>
        <a:bodyPr/>
        <a:lstStyle/>
        <a:p>
          <a:endParaRPr lang="en-US"/>
        </a:p>
      </dgm:t>
    </dgm:pt>
    <dgm:pt modelId="{F6110B75-B5DF-4D97-BB4A-63F68AB50781}" type="sibTrans" cxnId="{D437018A-0435-4998-B1A9-B3AC03D0226A}">
      <dgm:prSet/>
      <dgm:spPr/>
      <dgm:t>
        <a:bodyPr/>
        <a:lstStyle/>
        <a:p>
          <a:endParaRPr lang="en-US"/>
        </a:p>
      </dgm:t>
    </dgm:pt>
    <dgm:pt modelId="{D98A6612-E7B0-4F13-8888-4BFBE50DAF4C}">
      <dgm:prSet phldrT="[Text]"/>
      <dgm:spPr/>
      <dgm:t>
        <a:bodyPr/>
        <a:lstStyle/>
        <a:p>
          <a:r>
            <a:rPr lang="en-US" dirty="0"/>
            <a:t>Productized Integrations</a:t>
          </a:r>
        </a:p>
      </dgm:t>
    </dgm:pt>
    <dgm:pt modelId="{66BE5986-49D6-4B84-BCF1-63ECCFCB49C3}" type="parTrans" cxnId="{E8E3AD0E-3078-4801-BCBF-08427E1FAEFB}">
      <dgm:prSet/>
      <dgm:spPr/>
      <dgm:t>
        <a:bodyPr/>
        <a:lstStyle/>
        <a:p>
          <a:endParaRPr lang="en-US"/>
        </a:p>
      </dgm:t>
    </dgm:pt>
    <dgm:pt modelId="{D916F3E4-70E8-4325-BC50-C67879CF8285}" type="sibTrans" cxnId="{E8E3AD0E-3078-4801-BCBF-08427E1FAEFB}">
      <dgm:prSet/>
      <dgm:spPr/>
      <dgm:t>
        <a:bodyPr/>
        <a:lstStyle/>
        <a:p>
          <a:endParaRPr lang="en-US"/>
        </a:p>
      </dgm:t>
    </dgm:pt>
    <dgm:pt modelId="{B8482B26-17FA-4918-BA6E-7FC30722E597}">
      <dgm:prSet phldrT="[Text]"/>
      <dgm:spPr/>
      <dgm:t>
        <a:bodyPr/>
        <a:lstStyle/>
        <a:p>
          <a:r>
            <a:rPr lang="en-US" dirty="0"/>
            <a:t>Connected Studies</a:t>
          </a:r>
        </a:p>
      </dgm:t>
    </dgm:pt>
    <dgm:pt modelId="{E9866486-7255-46FF-83D1-3B2BEF663EE8}" type="parTrans" cxnId="{9298B9F4-76B2-401E-9E90-99A361D31928}">
      <dgm:prSet/>
      <dgm:spPr/>
      <dgm:t>
        <a:bodyPr/>
        <a:lstStyle/>
        <a:p>
          <a:endParaRPr lang="en-US"/>
        </a:p>
      </dgm:t>
    </dgm:pt>
    <dgm:pt modelId="{BF2F3E1D-3DBC-4F44-8A41-3324DCC25F31}" type="sibTrans" cxnId="{9298B9F4-76B2-401E-9E90-99A361D31928}">
      <dgm:prSet/>
      <dgm:spPr/>
      <dgm:t>
        <a:bodyPr/>
        <a:lstStyle/>
        <a:p>
          <a:endParaRPr lang="en-US"/>
        </a:p>
      </dgm:t>
    </dgm:pt>
    <dgm:pt modelId="{9803BEF1-BC31-409B-9C30-2226D06BDD96}" type="pres">
      <dgm:prSet presAssocID="{C55DE83E-151D-48FB-99D3-C099CF46E3BB}" presName="arrowDiagram" presStyleCnt="0">
        <dgm:presLayoutVars>
          <dgm:chMax val="5"/>
          <dgm:dir/>
          <dgm:resizeHandles val="exact"/>
        </dgm:presLayoutVars>
      </dgm:prSet>
      <dgm:spPr/>
    </dgm:pt>
    <dgm:pt modelId="{7AABC5B4-6CB8-4231-AA98-B73A10D19377}" type="pres">
      <dgm:prSet presAssocID="{C55DE83E-151D-48FB-99D3-C099CF46E3BB}" presName="arrow" presStyleLbl="bgShp" presStyleIdx="0" presStyleCnt="1"/>
      <dgm:spPr/>
    </dgm:pt>
    <dgm:pt modelId="{6DB84979-5CAB-423B-980C-DE4E5C2F51CA}" type="pres">
      <dgm:prSet presAssocID="{C55DE83E-151D-48FB-99D3-C099CF46E3BB}" presName="arrowDiagram4" presStyleCnt="0"/>
      <dgm:spPr/>
    </dgm:pt>
    <dgm:pt modelId="{063E9C74-6207-4E2D-BF5C-3E7841457A91}" type="pres">
      <dgm:prSet presAssocID="{ACB94D14-E120-4173-AFC3-05D568468EC3}" presName="bullet4a" presStyleLbl="node1" presStyleIdx="0" presStyleCnt="4"/>
      <dgm:spPr/>
    </dgm:pt>
    <dgm:pt modelId="{B5DB54C4-DA12-4B0A-9DDF-F0F7E4004CA4}" type="pres">
      <dgm:prSet presAssocID="{ACB94D14-E120-4173-AFC3-05D568468EC3}" presName="textBox4a" presStyleLbl="revTx" presStyleIdx="0" presStyleCnt="4">
        <dgm:presLayoutVars>
          <dgm:bulletEnabled val="1"/>
        </dgm:presLayoutVars>
      </dgm:prSet>
      <dgm:spPr/>
    </dgm:pt>
    <dgm:pt modelId="{87823488-BA64-4C40-9D22-F37ABD638875}" type="pres">
      <dgm:prSet presAssocID="{98E8C76B-B2A8-47BD-BD6A-5482999F0FE2}" presName="bullet4b" presStyleLbl="node1" presStyleIdx="1" presStyleCnt="4"/>
      <dgm:spPr/>
    </dgm:pt>
    <dgm:pt modelId="{7866FB2C-8335-444E-8A74-E376CF9E3D46}" type="pres">
      <dgm:prSet presAssocID="{98E8C76B-B2A8-47BD-BD6A-5482999F0FE2}" presName="textBox4b" presStyleLbl="revTx" presStyleIdx="1" presStyleCnt="4">
        <dgm:presLayoutVars>
          <dgm:bulletEnabled val="1"/>
        </dgm:presLayoutVars>
      </dgm:prSet>
      <dgm:spPr/>
    </dgm:pt>
    <dgm:pt modelId="{DFCA0120-FF89-4A56-94E9-ACD08E5FFA92}" type="pres">
      <dgm:prSet presAssocID="{D98A6612-E7B0-4F13-8888-4BFBE50DAF4C}" presName="bullet4c" presStyleLbl="node1" presStyleIdx="2" presStyleCnt="4"/>
      <dgm:spPr/>
    </dgm:pt>
    <dgm:pt modelId="{8417002A-E5A4-4542-A661-37E4034DB62A}" type="pres">
      <dgm:prSet presAssocID="{D98A6612-E7B0-4F13-8888-4BFBE50DAF4C}" presName="textBox4c" presStyleLbl="revTx" presStyleIdx="2" presStyleCnt="4">
        <dgm:presLayoutVars>
          <dgm:bulletEnabled val="1"/>
        </dgm:presLayoutVars>
      </dgm:prSet>
      <dgm:spPr/>
    </dgm:pt>
    <dgm:pt modelId="{2D445B56-7E53-43E3-B458-54F8C1181326}" type="pres">
      <dgm:prSet presAssocID="{B8482B26-17FA-4918-BA6E-7FC30722E597}" presName="bullet4d" presStyleLbl="node1" presStyleIdx="3" presStyleCnt="4"/>
      <dgm:spPr/>
    </dgm:pt>
    <dgm:pt modelId="{8D3DA43C-184F-4BAE-894E-EF0EB5E8CDA1}" type="pres">
      <dgm:prSet presAssocID="{B8482B26-17FA-4918-BA6E-7FC30722E59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E8E3AD0E-3078-4801-BCBF-08427E1FAEFB}" srcId="{C55DE83E-151D-48FB-99D3-C099CF46E3BB}" destId="{D98A6612-E7B0-4F13-8888-4BFBE50DAF4C}" srcOrd="2" destOrd="0" parTransId="{66BE5986-49D6-4B84-BCF1-63ECCFCB49C3}" sibTransId="{D916F3E4-70E8-4325-BC50-C67879CF8285}"/>
    <dgm:cxn modelId="{4E122313-F9C3-4385-B8FE-CB0BDAF173B3}" type="presOf" srcId="{D98A6612-E7B0-4F13-8888-4BFBE50DAF4C}" destId="{8417002A-E5A4-4542-A661-37E4034DB62A}" srcOrd="0" destOrd="0" presId="urn:microsoft.com/office/officeart/2005/8/layout/arrow2"/>
    <dgm:cxn modelId="{7014682D-4077-4CBA-99F7-08DC9D1C76BF}" type="presOf" srcId="{ACB94D14-E120-4173-AFC3-05D568468EC3}" destId="{B5DB54C4-DA12-4B0A-9DDF-F0F7E4004CA4}" srcOrd="0" destOrd="0" presId="urn:microsoft.com/office/officeart/2005/8/layout/arrow2"/>
    <dgm:cxn modelId="{849AA339-3E86-48A4-A393-0525AFAFD12A}" srcId="{C55DE83E-151D-48FB-99D3-C099CF46E3BB}" destId="{ACB94D14-E120-4173-AFC3-05D568468EC3}" srcOrd="0" destOrd="0" parTransId="{6CB0C6AB-9E87-4183-8DC7-4487256878F9}" sibTransId="{72543C3D-AF35-4A8E-801E-017775DABC73}"/>
    <dgm:cxn modelId="{D437018A-0435-4998-B1A9-B3AC03D0226A}" srcId="{C55DE83E-151D-48FB-99D3-C099CF46E3BB}" destId="{98E8C76B-B2A8-47BD-BD6A-5482999F0FE2}" srcOrd="1" destOrd="0" parTransId="{EBB6AC2E-7D19-4303-B065-97BEEEFAFC9A}" sibTransId="{F6110B75-B5DF-4D97-BB4A-63F68AB50781}"/>
    <dgm:cxn modelId="{02972C9F-7F11-4074-AFD5-80E2825A9D5E}" type="presOf" srcId="{B8482B26-17FA-4918-BA6E-7FC30722E597}" destId="{8D3DA43C-184F-4BAE-894E-EF0EB5E8CDA1}" srcOrd="0" destOrd="0" presId="urn:microsoft.com/office/officeart/2005/8/layout/arrow2"/>
    <dgm:cxn modelId="{F4B9E4D9-6990-4DCF-B4AB-1811428C4DCB}" type="presOf" srcId="{98E8C76B-B2A8-47BD-BD6A-5482999F0FE2}" destId="{7866FB2C-8335-444E-8A74-E376CF9E3D46}" srcOrd="0" destOrd="0" presId="urn:microsoft.com/office/officeart/2005/8/layout/arrow2"/>
    <dgm:cxn modelId="{7EAF40E9-7BDB-45E6-A0A9-6AE1F6572E8A}" type="presOf" srcId="{C55DE83E-151D-48FB-99D3-C099CF46E3BB}" destId="{9803BEF1-BC31-409B-9C30-2226D06BDD96}" srcOrd="0" destOrd="0" presId="urn:microsoft.com/office/officeart/2005/8/layout/arrow2"/>
    <dgm:cxn modelId="{9298B9F4-76B2-401E-9E90-99A361D31928}" srcId="{C55DE83E-151D-48FB-99D3-C099CF46E3BB}" destId="{B8482B26-17FA-4918-BA6E-7FC30722E597}" srcOrd="3" destOrd="0" parTransId="{E9866486-7255-46FF-83D1-3B2BEF663EE8}" sibTransId="{BF2F3E1D-3DBC-4F44-8A41-3324DCC25F31}"/>
    <dgm:cxn modelId="{A88AF762-F51F-479C-A385-A5B9908221AA}" type="presParOf" srcId="{9803BEF1-BC31-409B-9C30-2226D06BDD96}" destId="{7AABC5B4-6CB8-4231-AA98-B73A10D19377}" srcOrd="0" destOrd="0" presId="urn:microsoft.com/office/officeart/2005/8/layout/arrow2"/>
    <dgm:cxn modelId="{92B4A1CF-ECB2-46A8-9E83-314F40D19ADE}" type="presParOf" srcId="{9803BEF1-BC31-409B-9C30-2226D06BDD96}" destId="{6DB84979-5CAB-423B-980C-DE4E5C2F51CA}" srcOrd="1" destOrd="0" presId="urn:microsoft.com/office/officeart/2005/8/layout/arrow2"/>
    <dgm:cxn modelId="{179E06DD-D0B7-4ADB-8E8A-BFC2E8DEDC04}" type="presParOf" srcId="{6DB84979-5CAB-423B-980C-DE4E5C2F51CA}" destId="{063E9C74-6207-4E2D-BF5C-3E7841457A91}" srcOrd="0" destOrd="0" presId="urn:microsoft.com/office/officeart/2005/8/layout/arrow2"/>
    <dgm:cxn modelId="{E380C3B7-9414-44BB-9C14-5C61254A9C9D}" type="presParOf" srcId="{6DB84979-5CAB-423B-980C-DE4E5C2F51CA}" destId="{B5DB54C4-DA12-4B0A-9DDF-F0F7E4004CA4}" srcOrd="1" destOrd="0" presId="urn:microsoft.com/office/officeart/2005/8/layout/arrow2"/>
    <dgm:cxn modelId="{66EB8257-7EFE-4B0E-9105-ABAE76684BFE}" type="presParOf" srcId="{6DB84979-5CAB-423B-980C-DE4E5C2F51CA}" destId="{87823488-BA64-4C40-9D22-F37ABD638875}" srcOrd="2" destOrd="0" presId="urn:microsoft.com/office/officeart/2005/8/layout/arrow2"/>
    <dgm:cxn modelId="{2A2E85EC-E49C-44F3-9760-CD6F662EC1B5}" type="presParOf" srcId="{6DB84979-5CAB-423B-980C-DE4E5C2F51CA}" destId="{7866FB2C-8335-444E-8A74-E376CF9E3D46}" srcOrd="3" destOrd="0" presId="urn:microsoft.com/office/officeart/2005/8/layout/arrow2"/>
    <dgm:cxn modelId="{4170D2DF-972F-4533-B1C3-CBAE9D42D0EA}" type="presParOf" srcId="{6DB84979-5CAB-423B-980C-DE4E5C2F51CA}" destId="{DFCA0120-FF89-4A56-94E9-ACD08E5FFA92}" srcOrd="4" destOrd="0" presId="urn:microsoft.com/office/officeart/2005/8/layout/arrow2"/>
    <dgm:cxn modelId="{B751ECE2-E6A2-46AE-BE00-E05F5B1C643C}" type="presParOf" srcId="{6DB84979-5CAB-423B-980C-DE4E5C2F51CA}" destId="{8417002A-E5A4-4542-A661-37E4034DB62A}" srcOrd="5" destOrd="0" presId="urn:microsoft.com/office/officeart/2005/8/layout/arrow2"/>
    <dgm:cxn modelId="{A9DDD677-72AD-46AF-9020-3E6B3B947C6D}" type="presParOf" srcId="{6DB84979-5CAB-423B-980C-DE4E5C2F51CA}" destId="{2D445B56-7E53-43E3-B458-54F8C1181326}" srcOrd="6" destOrd="0" presId="urn:microsoft.com/office/officeart/2005/8/layout/arrow2"/>
    <dgm:cxn modelId="{A464E0E9-C69D-4B6C-91B6-47FC0B9E5BB9}" type="presParOf" srcId="{6DB84979-5CAB-423B-980C-DE4E5C2F51CA}" destId="{8D3DA43C-184F-4BAE-894E-EF0EB5E8CDA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BC5B4-6CB8-4231-AA98-B73A10D19377}">
      <dsp:nvSpPr>
        <dsp:cNvPr id="0" name=""/>
        <dsp:cNvSpPr/>
      </dsp:nvSpPr>
      <dsp:spPr>
        <a:xfrm>
          <a:off x="1721900" y="0"/>
          <a:ext cx="8773212" cy="54832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E9C74-6207-4E2D-BF5C-3E7841457A91}">
      <dsp:nvSpPr>
        <dsp:cNvPr id="0" name=""/>
        <dsp:cNvSpPr/>
      </dsp:nvSpPr>
      <dsp:spPr>
        <a:xfrm>
          <a:off x="2586061" y="4077350"/>
          <a:ext cx="201783" cy="2017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B54C4-DA12-4B0A-9DDF-F0F7E4004CA4}">
      <dsp:nvSpPr>
        <dsp:cNvPr id="0" name=""/>
        <dsp:cNvSpPr/>
      </dsp:nvSpPr>
      <dsp:spPr>
        <a:xfrm>
          <a:off x="2686953" y="4178242"/>
          <a:ext cx="1500219" cy="130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1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Portal</a:t>
          </a:r>
        </a:p>
      </dsp:txBody>
      <dsp:txXfrm>
        <a:off x="2686953" y="4178242"/>
        <a:ext cx="1500219" cy="1305015"/>
      </dsp:txXfrm>
    </dsp:sp>
    <dsp:sp modelId="{87823488-BA64-4C40-9D22-F37ABD638875}">
      <dsp:nvSpPr>
        <dsp:cNvPr id="0" name=""/>
        <dsp:cNvSpPr/>
      </dsp:nvSpPr>
      <dsp:spPr>
        <a:xfrm>
          <a:off x="4011708" y="2801944"/>
          <a:ext cx="350928" cy="3509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FB2C-8335-444E-8A74-E376CF9E3D46}">
      <dsp:nvSpPr>
        <dsp:cNvPr id="0" name=""/>
        <dsp:cNvSpPr/>
      </dsp:nvSpPr>
      <dsp:spPr>
        <a:xfrm>
          <a:off x="4187172" y="2977409"/>
          <a:ext cx="1842374" cy="250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95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API’s</a:t>
          </a:r>
        </a:p>
      </dsp:txBody>
      <dsp:txXfrm>
        <a:off x="4187172" y="2977409"/>
        <a:ext cx="1842374" cy="2505848"/>
      </dsp:txXfrm>
    </dsp:sp>
    <dsp:sp modelId="{DFCA0120-FF89-4A56-94E9-ACD08E5FFA92}">
      <dsp:nvSpPr>
        <dsp:cNvPr id="0" name=""/>
        <dsp:cNvSpPr/>
      </dsp:nvSpPr>
      <dsp:spPr>
        <a:xfrm>
          <a:off x="5832150" y="1862114"/>
          <a:ext cx="464980" cy="4649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7002A-E5A4-4542-A661-37E4034DB62A}">
      <dsp:nvSpPr>
        <dsp:cNvPr id="0" name=""/>
        <dsp:cNvSpPr/>
      </dsp:nvSpPr>
      <dsp:spPr>
        <a:xfrm>
          <a:off x="6064640" y="2094604"/>
          <a:ext cx="1842374" cy="3388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383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Productized Integrations</a:t>
          </a:r>
        </a:p>
      </dsp:txBody>
      <dsp:txXfrm>
        <a:off x="6064640" y="2094604"/>
        <a:ext cx="1842374" cy="3388653"/>
      </dsp:txXfrm>
    </dsp:sp>
    <dsp:sp modelId="{2D445B56-7E53-43E3-B458-54F8C1181326}">
      <dsp:nvSpPr>
        <dsp:cNvPr id="0" name=""/>
        <dsp:cNvSpPr/>
      </dsp:nvSpPr>
      <dsp:spPr>
        <a:xfrm>
          <a:off x="7814896" y="1240312"/>
          <a:ext cx="622898" cy="6228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DA43C-184F-4BAE-894E-EF0EB5E8CDA1}">
      <dsp:nvSpPr>
        <dsp:cNvPr id="0" name=""/>
        <dsp:cNvSpPr/>
      </dsp:nvSpPr>
      <dsp:spPr>
        <a:xfrm>
          <a:off x="8126345" y="1551762"/>
          <a:ext cx="1842374" cy="393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061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Connected Studies</a:t>
          </a:r>
        </a:p>
      </dsp:txBody>
      <dsp:txXfrm>
        <a:off x="8126345" y="1551762"/>
        <a:ext cx="1842374" cy="393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3F91-59B8-4077-96B9-E3977825ED2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3AD0-CB92-47E6-BB5A-5045FA47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at the end</a:t>
            </a:r>
          </a:p>
          <a:p>
            <a:endParaRPr lang="en-US" dirty="0"/>
          </a:p>
          <a:p>
            <a:r>
              <a:rPr lang="en-US" dirty="0"/>
              <a:t>Use Chat</a:t>
            </a:r>
          </a:p>
          <a:p>
            <a:endParaRPr lang="en-US" dirty="0"/>
          </a:p>
          <a:p>
            <a:r>
              <a:rPr lang="en-US" dirty="0"/>
              <a:t>Muted by Default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72CBF-9EC6-3F44-BB3C-4C76475D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6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Hint: I am going to poll you on what methods you most frequently use after I explain them in detail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TMF is a frequent one</a:t>
            </a:r>
          </a:p>
          <a:p>
            <a:endParaRPr lang="en-US" dirty="0"/>
          </a:p>
          <a:p>
            <a:r>
              <a:rPr lang="en-US" dirty="0"/>
              <a:t>Some CRO’s and Sponsors use these-if you are uploading your own documents into something your sponsor has provided (that you don’t own/does not serve as your own inspectable copy, you are using portals)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“integrations” </a:t>
            </a:r>
          </a:p>
          <a:p>
            <a:endParaRPr lang="en-US" dirty="0"/>
          </a:p>
          <a:p>
            <a:r>
              <a:rPr lang="en-US" dirty="0"/>
              <a:t>Can be limited when standards don’t exist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to identify a specific site over and over again across sponsors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More complexity with site networks and large institutions with multiple “sites” </a:t>
            </a:r>
          </a:p>
          <a:p>
            <a:r>
              <a:rPr lang="en-US" dirty="0"/>
              <a:t>Requires API’s to align (think of a zipper)</a:t>
            </a:r>
          </a:p>
          <a:p>
            <a:r>
              <a:rPr lang="en-US" dirty="0"/>
              <a:t>Can be incredibly complex (where is the source of truth)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study title</a:t>
            </a:r>
          </a:p>
          <a:p>
            <a:r>
              <a:rPr lang="en-US" dirty="0"/>
              <a:t>Incredibly hard to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back to the polling question on how many different technologies for a single trial</a:t>
            </a:r>
          </a:p>
          <a:p>
            <a:r>
              <a:rPr lang="en-US" dirty="0"/>
              <a:t>Requires a lot of ongoing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Vanderbilt-invested in a bot </a:t>
            </a:r>
          </a:p>
          <a:p>
            <a:r>
              <a:rPr lang="en-US" dirty="0"/>
              <a:t>Requires someone to write the check for creating and maintaining the connections</a:t>
            </a:r>
          </a:p>
          <a:p>
            <a:endParaRPr lang="en-US" dirty="0"/>
          </a:p>
          <a:p>
            <a:r>
              <a:rPr lang="en-US" b="1" dirty="0"/>
              <a:t>Note: this won’t go away, but we should focus on decreasing this ss the leading way to connect across parties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getting better!</a:t>
            </a:r>
          </a:p>
          <a:p>
            <a:endParaRPr lang="en-US" dirty="0"/>
          </a:p>
          <a:p>
            <a:r>
              <a:rPr lang="en-US" dirty="0"/>
              <a:t>Example: Gmail and Zoom; Virtual School (Teams); Trello and Slack  </a:t>
            </a:r>
          </a:p>
          <a:p>
            <a:endParaRPr lang="en-US" dirty="0"/>
          </a:p>
          <a:p>
            <a:r>
              <a:rPr lang="en-US" dirty="0"/>
              <a:t>Push is from customers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challenging today because customers are using lots of different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Integrations/API’s are still being used-but the tech companies themselves are managing that-takes a lot of investment from the tech companies and requires them to consistently work together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at Veeva with Zoom and Microsoft Word (have to think about who has the upper hand) </a:t>
            </a:r>
          </a:p>
          <a:p>
            <a:r>
              <a:rPr lang="en-US" dirty="0"/>
              <a:t>More scalable solution</a:t>
            </a:r>
          </a:p>
          <a:p>
            <a:r>
              <a:rPr lang="en-US" b="1" dirty="0"/>
              <a:t>Works well for technology companies that have a strong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cannot be retro-fit from one area/stakeholder to another</a:t>
            </a:r>
          </a:p>
          <a:p>
            <a:endParaRPr lang="en-US" dirty="0"/>
          </a:p>
          <a:p>
            <a:r>
              <a:rPr lang="en-US" dirty="0"/>
              <a:t>Goal is to decrease barriers for use across all studies (i.e. for sites across all sponsors) </a:t>
            </a:r>
          </a:p>
          <a:p>
            <a:endParaRPr lang="en-US" dirty="0"/>
          </a:p>
          <a:p>
            <a:r>
              <a:rPr lang="en-US" dirty="0"/>
              <a:t>Requires focus and best of breed applications that are purpose built (</a:t>
            </a:r>
            <a:r>
              <a:rPr lang="en-US" dirty="0" err="1"/>
              <a:t>eReg</a:t>
            </a:r>
            <a:r>
              <a:rPr lang="en-US" dirty="0"/>
              <a:t> as an example) </a:t>
            </a:r>
          </a:p>
          <a:p>
            <a:endParaRPr lang="en-US" dirty="0"/>
          </a:p>
          <a:p>
            <a:r>
              <a:rPr lang="en-US" dirty="0"/>
              <a:t>Success is achieved because stakeholders WANT to use products to enable their work (not because they are forced to by other stakeholders) </a:t>
            </a:r>
          </a:p>
          <a:p>
            <a:endParaRPr lang="en-US" dirty="0"/>
          </a:p>
          <a:p>
            <a:r>
              <a:rPr lang="en-US" dirty="0"/>
              <a:t>This is hard but achievable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73AD0-CB92-47E6-BB5A-5045FA47E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0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Portals</a:t>
            </a:r>
          </a:p>
          <a:p>
            <a:pPr marL="0" indent="0">
              <a:buNone/>
            </a:pPr>
            <a:r>
              <a:rPr lang="en-US" dirty="0"/>
              <a:t>2. API’s</a:t>
            </a:r>
          </a:p>
          <a:p>
            <a:pPr marL="0" indent="0">
              <a:buNone/>
            </a:pPr>
            <a:r>
              <a:rPr lang="en-US" dirty="0"/>
              <a:t>3. Productized Integrations</a:t>
            </a:r>
          </a:p>
          <a:p>
            <a:pPr marL="0" indent="0">
              <a:buNone/>
            </a:pPr>
            <a:r>
              <a:rPr lang="en-US" dirty="0"/>
              <a:t>4. Connected Studies</a:t>
            </a:r>
          </a:p>
          <a:p>
            <a:pPr marL="0" indent="0">
              <a:buNone/>
            </a:pPr>
            <a:r>
              <a:rPr lang="en-US" dirty="0"/>
              <a:t>5.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0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Example: sharing docs for site selection </a:t>
            </a:r>
          </a:p>
          <a:p>
            <a:endParaRPr lang="en-US" b="1" dirty="0"/>
          </a:p>
          <a:p>
            <a:r>
              <a:rPr lang="en-US" b="1" dirty="0"/>
              <a:t>Site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ReUse</a:t>
            </a:r>
            <a:r>
              <a:rPr lang="en-US" b="1" dirty="0"/>
              <a:t> of cross-study docs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Go paperless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Enhances compliance, facilitates remote work, empowers internal auditing, archiving with confidence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Sponsor Benefits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Efficiency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No need to manual classify docs from sites (average Phase III has 80,000 docs from sites in the TMF)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Today’s limitations: only works for sites and sponsors/CRO’s using the same tech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6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Patient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personal device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Automate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data virtually/flexibly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eDC</a:t>
            </a:r>
            <a:r>
              <a:rPr lang="en-US" b="1" dirty="0"/>
              <a:t>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source-direct flow into </a:t>
            </a:r>
            <a:r>
              <a:rPr lang="en-US" dirty="0" err="1"/>
              <a:t>eDC</a:t>
            </a:r>
            <a:r>
              <a:rPr lang="en-US" dirty="0"/>
              <a:t>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Direct data capture-nothing to SDV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Real time insights into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Today’s limitations</a:t>
            </a:r>
            <a:r>
              <a:rPr lang="en-US" dirty="0"/>
              <a:t>: patients are not reusing apps across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6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is that most processes actually cross stakeholders like </a:t>
            </a:r>
            <a:r>
              <a:rPr lang="en-US" dirty="0" err="1"/>
              <a:t>eConsent</a:t>
            </a:r>
            <a:r>
              <a:rPr lang="en-US" dirty="0"/>
              <a:t>-this becomes more challenging to facilitate</a:t>
            </a:r>
          </a:p>
          <a:p>
            <a:endParaRPr lang="en-US" dirty="0"/>
          </a:p>
          <a:p>
            <a:r>
              <a:rPr lang="en-US" dirty="0"/>
              <a:t>Will go into detailed benefits in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Throughout the process – be able to see what is happening, where are there bottlenecks, how can I make things more efficient over time</a:t>
            </a:r>
          </a:p>
          <a:p>
            <a:r>
              <a:rPr lang="en-US" baseline="0" dirty="0"/>
              <a:t>Improve the cycle time – concept to distribution</a:t>
            </a:r>
          </a:p>
          <a:p>
            <a:r>
              <a:rPr lang="en-US" baseline="0" dirty="0"/>
              <a:t>Look at it by brand or by team or by region – need visibility to be more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1203E-EC46-844D-997D-4FCBE11A6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1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Putting on the site hat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63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875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dirty="0" err="1"/>
              <a:t>eConsent</a:t>
            </a:r>
            <a:r>
              <a:rPr lang="en-US" dirty="0"/>
              <a:t>  </a:t>
            </a:r>
          </a:p>
          <a:p>
            <a:r>
              <a:rPr lang="en-US" dirty="0"/>
              <a:t>-Connected eSource</a:t>
            </a:r>
          </a:p>
          <a:p>
            <a:r>
              <a:rPr lang="en-US" dirty="0"/>
              <a:t>-Recruitment Activities (patient eligibility, screening, enrollment status)</a:t>
            </a:r>
          </a:p>
          <a:p>
            <a:r>
              <a:rPr lang="en-US" dirty="0"/>
              <a:t>-Staff Credentialing/Training</a:t>
            </a:r>
          </a:p>
          <a:p>
            <a:r>
              <a:rPr lang="en-US" dirty="0"/>
              <a:t>-Other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6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Staff credentialing/training (imagine something like CT.gov and LinkedIn combined)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Supports feasibility, sharing of training, delegation of responsibilities across studies and sponsors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Simplification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 companies are consolidating and partnering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Power is in using less systems to get done what you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Challenge is not a lack of tech companies that can provide solutions, challenge is in the numbers of companies that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Stakeholders are demanding more collaboration from technology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more tech companies serve as trusted partners, they will be forced to meet the demands of their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about the banking industry (high risk, very competitive, highly regulated, came together)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99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highlighted earlier is in bold</a:t>
            </a:r>
          </a:p>
          <a:p>
            <a:endParaRPr lang="en-US" dirty="0"/>
          </a:p>
          <a:p>
            <a:r>
              <a:rPr lang="en-US" dirty="0"/>
              <a:t>So much more opportunity for improvement</a:t>
            </a:r>
          </a:p>
          <a:p>
            <a:endParaRPr lang="en-US" dirty="0"/>
          </a:p>
          <a:p>
            <a:r>
              <a:rPr lang="en-US" dirty="0"/>
              <a:t>The challenge is first getting to a best of breed for these products (don’t want to invest in connecting something that people won’t use)</a:t>
            </a:r>
          </a:p>
          <a:p>
            <a:r>
              <a:rPr lang="en-US" dirty="0"/>
              <a:t>Then, you connect the bloodlines (this is a very hard process to undo-you now have to manage needs of stakeholders, develop processes across applications and development teams…. Not an easy overnight thing) </a:t>
            </a:r>
          </a:p>
          <a:p>
            <a:endParaRPr lang="en-US" dirty="0"/>
          </a:p>
          <a:p>
            <a:r>
              <a:rPr lang="en-US" dirty="0"/>
              <a:t>But, not an impossible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72CBF-9EC6-3F44-BB3C-4C76475DCF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48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17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questions: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the difference between connected studies and SIP?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Veeva supporting connected studies today?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Veeva’s plan to facilitate connected studies in the future?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determine who should pay for the connections across applications?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2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1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1-5</a:t>
            </a:r>
          </a:p>
          <a:p>
            <a:r>
              <a:rPr lang="en-US" dirty="0"/>
              <a:t>6-10</a:t>
            </a:r>
          </a:p>
          <a:p>
            <a:r>
              <a:rPr lang="en-US" dirty="0"/>
              <a:t>More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5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 is that each stakeholder is using a system they own/control that meets the needs of their own business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F24DE-59F1-4DC4-89BF-31B3F06ED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0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and Decentralized trials have only further encouraged sites to purchase their own 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862-F339-F14D-AD44-46FBA4BBD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5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is not the enemy.  Disconnected systems are the enemy.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73AD0-CB92-47E6-BB5A-5045FA47E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How did we get to so many disconnected systems?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As an industry, we are all at slightly different places on this roadmap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FD145-8B92-8D48-9373-0E8B46C2AA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5772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FE4CF0-2FEF-5A45-8621-CECD8D4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1649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451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2BFF4-1D13-4C5F-BB0E-FB5A71F3558D}"/>
              </a:ext>
            </a:extLst>
          </p:cNvPr>
          <p:cNvSpPr txBox="1"/>
          <p:nvPr userDrawn="1"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16198149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DA9090-28C5-41C1-88D4-65CD1E01E794}"/>
              </a:ext>
            </a:extLst>
          </p:cNvPr>
          <p:cNvSpPr txBox="1"/>
          <p:nvPr userDrawn="1"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18939726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DE950-F935-480D-8424-3DB7CE040452}"/>
              </a:ext>
            </a:extLst>
          </p:cNvPr>
          <p:cNvSpPr txBox="1"/>
          <p:nvPr userDrawn="1"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42367058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 here if you want to include an image to the left side of the slide.”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D538A-0A93-4AB3-8B6C-ABA08FF06752}"/>
              </a:ext>
            </a:extLst>
          </p:cNvPr>
          <p:cNvSpPr txBox="1"/>
          <p:nvPr userDrawn="1"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588023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959295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2871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69FEF91E-48B6-4847-B5F6-0E7C508174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E8F26F72-A6B3-4055-8EE2-4896C85DAA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85B56FD-3290-4036-947E-AB70B200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8"/>
              <a:ext cx="517" cy="522"/>
            </a:xfrm>
            <a:custGeom>
              <a:avLst/>
              <a:gdLst>
                <a:gd name="T0" fmla="*/ 253 w 253"/>
                <a:gd name="T1" fmla="*/ 0 h 253"/>
                <a:gd name="T2" fmla="*/ 206 w 253"/>
                <a:gd name="T3" fmla="*/ 0 h 253"/>
                <a:gd name="T4" fmla="*/ 126 w 253"/>
                <a:gd name="T5" fmla="*/ 159 h 253"/>
                <a:gd name="T6" fmla="*/ 46 w 253"/>
                <a:gd name="T7" fmla="*/ 0 h 253"/>
                <a:gd name="T8" fmla="*/ 0 w 253"/>
                <a:gd name="T9" fmla="*/ 0 h 253"/>
                <a:gd name="T10" fmla="*/ 126 w 253"/>
                <a:gd name="T11" fmla="*/ 253 h 253"/>
                <a:gd name="T12" fmla="*/ 253 w 253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6EB759-A2BE-4D98-B5AD-8A5A25E38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A610328-3294-433A-849E-1BCC2CBB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1936"/>
              <a:ext cx="503" cy="507"/>
            </a:xfrm>
            <a:custGeom>
              <a:avLst/>
              <a:gdLst>
                <a:gd name="T0" fmla="*/ 246 w 246"/>
                <a:gd name="T1" fmla="*/ 123 h 246"/>
                <a:gd name="T2" fmla="*/ 246 w 246"/>
                <a:gd name="T3" fmla="*/ 122 h 246"/>
                <a:gd name="T4" fmla="*/ 246 w 246"/>
                <a:gd name="T5" fmla="*/ 2 h 246"/>
                <a:gd name="T6" fmla="*/ 206 w 246"/>
                <a:gd name="T7" fmla="*/ 2 h 246"/>
                <a:gd name="T8" fmla="*/ 206 w 246"/>
                <a:gd name="T9" fmla="*/ 32 h 246"/>
                <a:gd name="T10" fmla="*/ 123 w 246"/>
                <a:gd name="T11" fmla="*/ 0 h 246"/>
                <a:gd name="T12" fmla="*/ 0 w 246"/>
                <a:gd name="T13" fmla="*/ 123 h 246"/>
                <a:gd name="T14" fmla="*/ 123 w 246"/>
                <a:gd name="T15" fmla="*/ 246 h 246"/>
                <a:gd name="T16" fmla="*/ 206 w 246"/>
                <a:gd name="T17" fmla="*/ 214 h 246"/>
                <a:gd name="T18" fmla="*/ 206 w 246"/>
                <a:gd name="T19" fmla="*/ 244 h 246"/>
                <a:gd name="T20" fmla="*/ 246 w 246"/>
                <a:gd name="T21" fmla="*/ 244 h 246"/>
                <a:gd name="T22" fmla="*/ 246 w 246"/>
                <a:gd name="T23" fmla="*/ 124 h 246"/>
                <a:gd name="T24" fmla="*/ 246 w 246"/>
                <a:gd name="T25" fmla="*/ 123 h 246"/>
                <a:gd name="T26" fmla="*/ 123 w 246"/>
                <a:gd name="T27" fmla="*/ 206 h 246"/>
                <a:gd name="T28" fmla="*/ 40 w 246"/>
                <a:gd name="T29" fmla="*/ 123 h 246"/>
                <a:gd name="T30" fmla="*/ 123 w 246"/>
                <a:gd name="T31" fmla="*/ 40 h 246"/>
                <a:gd name="T32" fmla="*/ 206 w 246"/>
                <a:gd name="T33" fmla="*/ 122 h 246"/>
                <a:gd name="T34" fmla="*/ 206 w 246"/>
                <a:gd name="T35" fmla="*/ 124 h 246"/>
                <a:gd name="T36" fmla="*/ 123 w 246"/>
                <a:gd name="T37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246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24D58C5-61A7-4F2A-90C1-9A9D3D394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6D97518-5D63-4E12-933C-312AD28F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80C833F-DCA5-4DDD-8D2F-4CD134B2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E09FAD5-23C0-44D8-B35B-E312CBC9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862"/>
              <a:ext cx="263" cy="266"/>
            </a:xfrm>
            <a:custGeom>
              <a:avLst/>
              <a:gdLst>
                <a:gd name="T0" fmla="*/ 0 w 129"/>
                <a:gd name="T1" fmla="*/ 0 h 129"/>
                <a:gd name="T2" fmla="*/ 64 w 129"/>
                <a:gd name="T3" fmla="*/ 129 h 129"/>
                <a:gd name="T4" fmla="*/ 129 w 129"/>
                <a:gd name="T5" fmla="*/ 0 h 129"/>
                <a:gd name="T6" fmla="*/ 0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itle 17">
            <a:extLst>
              <a:ext uri="{FF2B5EF4-FFF2-40B4-BE49-F238E27FC236}">
                <a16:creationId xmlns:a16="http://schemas.microsoft.com/office/drawing/2014/main" id="{54E5699A-BAA4-4E98-B2D8-9964DE5A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3D7DD8B-6FCF-4412-85EF-B6086E80C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786" y="2726844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05384FE9-505D-4217-BD1D-588A5F7C4E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2C1D50C7-FBFB-415A-97E4-6785D4037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7FD9E285-6981-41CE-840F-7DF980E77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327" y="4288888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BDAF38D7-35FA-4ECA-88B0-E9723BB34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327" y="3237154"/>
            <a:ext cx="7006603" cy="101558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21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1794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25882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2682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19045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20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7">
            <a:extLst>
              <a:ext uri="{FF2B5EF4-FFF2-40B4-BE49-F238E27FC236}">
                <a16:creationId xmlns:a16="http://schemas.microsoft.com/office/drawing/2014/main" id="{627C41CD-C3E8-4A4A-BAE1-3E2630AB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B1769B74-46AD-4300-A534-D94F7FB06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786" y="2726844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683B06B6-BA77-45F6-84FA-0E6E211858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F07E65ED-DF60-40C0-817A-EEDB6334D4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8E68FAB-8310-4F7E-A7AC-0D1D1F041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327" y="4288888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98C2C319-BC07-473E-8C5A-DC55B7D02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327" y="3237154"/>
            <a:ext cx="7006603" cy="101558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EBE134B-80D1-4C1E-AA51-4304BF835D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ABC46395-EAC1-413C-90F5-55779AAC63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302AD76-7EF3-4456-85AD-A5C05D32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8"/>
              <a:ext cx="517" cy="522"/>
            </a:xfrm>
            <a:custGeom>
              <a:avLst/>
              <a:gdLst>
                <a:gd name="T0" fmla="*/ 253 w 253"/>
                <a:gd name="T1" fmla="*/ 0 h 253"/>
                <a:gd name="T2" fmla="*/ 206 w 253"/>
                <a:gd name="T3" fmla="*/ 0 h 253"/>
                <a:gd name="T4" fmla="*/ 126 w 253"/>
                <a:gd name="T5" fmla="*/ 159 h 253"/>
                <a:gd name="T6" fmla="*/ 46 w 253"/>
                <a:gd name="T7" fmla="*/ 0 h 253"/>
                <a:gd name="T8" fmla="*/ 0 w 253"/>
                <a:gd name="T9" fmla="*/ 0 h 253"/>
                <a:gd name="T10" fmla="*/ 126 w 253"/>
                <a:gd name="T11" fmla="*/ 253 h 253"/>
                <a:gd name="T12" fmla="*/ 253 w 253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6F0A19-B5CE-40B0-BC9B-9784C39B1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64A2FC0-8A2B-4F94-BBE8-2A6E06637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1936"/>
              <a:ext cx="503" cy="507"/>
            </a:xfrm>
            <a:custGeom>
              <a:avLst/>
              <a:gdLst>
                <a:gd name="T0" fmla="*/ 246 w 246"/>
                <a:gd name="T1" fmla="*/ 123 h 246"/>
                <a:gd name="T2" fmla="*/ 246 w 246"/>
                <a:gd name="T3" fmla="*/ 122 h 246"/>
                <a:gd name="T4" fmla="*/ 246 w 246"/>
                <a:gd name="T5" fmla="*/ 2 h 246"/>
                <a:gd name="T6" fmla="*/ 206 w 246"/>
                <a:gd name="T7" fmla="*/ 2 h 246"/>
                <a:gd name="T8" fmla="*/ 206 w 246"/>
                <a:gd name="T9" fmla="*/ 32 h 246"/>
                <a:gd name="T10" fmla="*/ 123 w 246"/>
                <a:gd name="T11" fmla="*/ 0 h 246"/>
                <a:gd name="T12" fmla="*/ 0 w 246"/>
                <a:gd name="T13" fmla="*/ 123 h 246"/>
                <a:gd name="T14" fmla="*/ 123 w 246"/>
                <a:gd name="T15" fmla="*/ 246 h 246"/>
                <a:gd name="T16" fmla="*/ 206 w 246"/>
                <a:gd name="T17" fmla="*/ 214 h 246"/>
                <a:gd name="T18" fmla="*/ 206 w 246"/>
                <a:gd name="T19" fmla="*/ 244 h 246"/>
                <a:gd name="T20" fmla="*/ 246 w 246"/>
                <a:gd name="T21" fmla="*/ 244 h 246"/>
                <a:gd name="T22" fmla="*/ 246 w 246"/>
                <a:gd name="T23" fmla="*/ 124 h 246"/>
                <a:gd name="T24" fmla="*/ 246 w 246"/>
                <a:gd name="T25" fmla="*/ 123 h 246"/>
                <a:gd name="T26" fmla="*/ 123 w 246"/>
                <a:gd name="T27" fmla="*/ 206 h 246"/>
                <a:gd name="T28" fmla="*/ 40 w 246"/>
                <a:gd name="T29" fmla="*/ 123 h 246"/>
                <a:gd name="T30" fmla="*/ 123 w 246"/>
                <a:gd name="T31" fmla="*/ 40 h 246"/>
                <a:gd name="T32" fmla="*/ 206 w 246"/>
                <a:gd name="T33" fmla="*/ 122 h 246"/>
                <a:gd name="T34" fmla="*/ 206 w 246"/>
                <a:gd name="T35" fmla="*/ 124 h 246"/>
                <a:gd name="T36" fmla="*/ 123 w 246"/>
                <a:gd name="T37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246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CB07EA-81A4-4338-A1EE-4A1B4B441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45BCDC0-8A9B-4220-8C2D-02A35AAB4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0FC14A4-477F-4426-B922-4D655E4B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A43B426-E2D9-422C-9506-4BAF81946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862"/>
              <a:ext cx="263" cy="266"/>
            </a:xfrm>
            <a:custGeom>
              <a:avLst/>
              <a:gdLst>
                <a:gd name="T0" fmla="*/ 0 w 129"/>
                <a:gd name="T1" fmla="*/ 0 h 129"/>
                <a:gd name="T2" fmla="*/ 64 w 129"/>
                <a:gd name="T3" fmla="*/ 129 h 129"/>
                <a:gd name="T4" fmla="*/ 129 w 129"/>
                <a:gd name="T5" fmla="*/ 0 h 129"/>
                <a:gd name="T6" fmla="*/ 0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88148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3" y="1066800"/>
            <a:ext cx="11089073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6978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1098676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6303" y="907082"/>
            <a:ext cx="11639394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3655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1119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316319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FE4CF0-2FEF-5A45-8621-CECD8D4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2278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4981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52428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2BFF4-1D13-4C5F-BB0E-FB5A71F3558D}"/>
              </a:ext>
            </a:extLst>
          </p:cNvPr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2020</a:t>
            </a:r>
          </a:p>
        </p:txBody>
      </p:sp>
    </p:spTree>
    <p:extLst>
      <p:ext uri="{BB962C8B-B14F-4D97-AF65-F5344CB8AC3E}">
        <p14:creationId xmlns:p14="http://schemas.microsoft.com/office/powerpoint/2010/main" val="26603859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DA9090-28C5-41C1-88D4-65CD1E01E794}"/>
              </a:ext>
            </a:extLst>
          </p:cNvPr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</a:t>
            </a:r>
          </a:p>
        </p:txBody>
      </p:sp>
    </p:spTree>
    <p:extLst>
      <p:ext uri="{BB962C8B-B14F-4D97-AF65-F5344CB8AC3E}">
        <p14:creationId xmlns:p14="http://schemas.microsoft.com/office/powerpoint/2010/main" val="13211110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DE950-F935-480D-8424-3DB7CE040452}"/>
              </a:ext>
            </a:extLst>
          </p:cNvPr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</a:t>
            </a:r>
          </a:p>
        </p:txBody>
      </p:sp>
    </p:spTree>
    <p:extLst>
      <p:ext uri="{BB962C8B-B14F-4D97-AF65-F5344CB8AC3E}">
        <p14:creationId xmlns:p14="http://schemas.microsoft.com/office/powerpoint/2010/main" val="40900289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 if you want to include an image to the left side of the slide.”</a:t>
            </a:r>
          </a:p>
          <a:p>
            <a:pPr lvl="0"/>
            <a:endParaRPr lang="en-US"/>
          </a:p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D538A-0A93-4AB3-8B6C-ABA08FF06752}"/>
              </a:ext>
            </a:extLst>
          </p:cNvPr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2020</a:t>
            </a:r>
          </a:p>
        </p:txBody>
      </p:sp>
    </p:spTree>
    <p:extLst>
      <p:ext uri="{BB962C8B-B14F-4D97-AF65-F5344CB8AC3E}">
        <p14:creationId xmlns:p14="http://schemas.microsoft.com/office/powerpoint/2010/main" val="2759933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8282185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46271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>
                <a:solidFill>
                  <a:srgbClr val="5A7E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DFD3-134D-4504-873E-5AE45B54A5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10972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3684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76221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1294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317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369433" y="1812175"/>
            <a:ext cx="5306582" cy="1072948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company logo here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19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800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69783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7057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7535514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8340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0367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5142983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2018</a:t>
            </a:r>
          </a:p>
        </p:txBody>
      </p:sp>
    </p:spTree>
    <p:extLst>
      <p:ext uri="{BB962C8B-B14F-4D97-AF65-F5344CB8AC3E}">
        <p14:creationId xmlns:p14="http://schemas.microsoft.com/office/powerpoint/2010/main" val="970330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628328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2018</a:t>
            </a:r>
          </a:p>
        </p:txBody>
      </p:sp>
    </p:spTree>
    <p:extLst>
      <p:ext uri="{BB962C8B-B14F-4D97-AF65-F5344CB8AC3E}">
        <p14:creationId xmlns:p14="http://schemas.microsoft.com/office/powerpoint/2010/main" val="113376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7">
            <a:extLst>
              <a:ext uri="{FF2B5EF4-FFF2-40B4-BE49-F238E27FC236}">
                <a16:creationId xmlns:a16="http://schemas.microsoft.com/office/drawing/2014/main" id="{627C41CD-C3E8-4A4A-BAE1-3E2630AB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B1769B74-46AD-4300-A534-D94F7FB06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786" y="2726844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683B06B6-BA77-45F6-84FA-0E6E211858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F07E65ED-DF60-40C0-817A-EEDB6334D4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8E68FAB-8310-4F7E-A7AC-0D1D1F041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327" y="4288888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98C2C319-BC07-473E-8C5A-DC55B7D02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327" y="3237154"/>
            <a:ext cx="7006603" cy="101558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EBE134B-80D1-4C1E-AA51-4304BF835D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ABC46395-EAC1-413C-90F5-55779AAC63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302AD76-7EF3-4456-85AD-A5C05D32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8"/>
              <a:ext cx="517" cy="522"/>
            </a:xfrm>
            <a:custGeom>
              <a:avLst/>
              <a:gdLst>
                <a:gd name="T0" fmla="*/ 253 w 253"/>
                <a:gd name="T1" fmla="*/ 0 h 253"/>
                <a:gd name="T2" fmla="*/ 206 w 253"/>
                <a:gd name="T3" fmla="*/ 0 h 253"/>
                <a:gd name="T4" fmla="*/ 126 w 253"/>
                <a:gd name="T5" fmla="*/ 159 h 253"/>
                <a:gd name="T6" fmla="*/ 46 w 253"/>
                <a:gd name="T7" fmla="*/ 0 h 253"/>
                <a:gd name="T8" fmla="*/ 0 w 253"/>
                <a:gd name="T9" fmla="*/ 0 h 253"/>
                <a:gd name="T10" fmla="*/ 126 w 253"/>
                <a:gd name="T11" fmla="*/ 253 h 253"/>
                <a:gd name="T12" fmla="*/ 253 w 253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6F0A19-B5CE-40B0-BC9B-9784C39B1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64A2FC0-8A2B-4F94-BBE8-2A6E06637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1936"/>
              <a:ext cx="503" cy="507"/>
            </a:xfrm>
            <a:custGeom>
              <a:avLst/>
              <a:gdLst>
                <a:gd name="T0" fmla="*/ 246 w 246"/>
                <a:gd name="T1" fmla="*/ 123 h 246"/>
                <a:gd name="T2" fmla="*/ 246 w 246"/>
                <a:gd name="T3" fmla="*/ 122 h 246"/>
                <a:gd name="T4" fmla="*/ 246 w 246"/>
                <a:gd name="T5" fmla="*/ 2 h 246"/>
                <a:gd name="T6" fmla="*/ 206 w 246"/>
                <a:gd name="T7" fmla="*/ 2 h 246"/>
                <a:gd name="T8" fmla="*/ 206 w 246"/>
                <a:gd name="T9" fmla="*/ 32 h 246"/>
                <a:gd name="T10" fmla="*/ 123 w 246"/>
                <a:gd name="T11" fmla="*/ 0 h 246"/>
                <a:gd name="T12" fmla="*/ 0 w 246"/>
                <a:gd name="T13" fmla="*/ 123 h 246"/>
                <a:gd name="T14" fmla="*/ 123 w 246"/>
                <a:gd name="T15" fmla="*/ 246 h 246"/>
                <a:gd name="T16" fmla="*/ 206 w 246"/>
                <a:gd name="T17" fmla="*/ 214 h 246"/>
                <a:gd name="T18" fmla="*/ 206 w 246"/>
                <a:gd name="T19" fmla="*/ 244 h 246"/>
                <a:gd name="T20" fmla="*/ 246 w 246"/>
                <a:gd name="T21" fmla="*/ 244 h 246"/>
                <a:gd name="T22" fmla="*/ 246 w 246"/>
                <a:gd name="T23" fmla="*/ 124 h 246"/>
                <a:gd name="T24" fmla="*/ 246 w 246"/>
                <a:gd name="T25" fmla="*/ 123 h 246"/>
                <a:gd name="T26" fmla="*/ 123 w 246"/>
                <a:gd name="T27" fmla="*/ 206 h 246"/>
                <a:gd name="T28" fmla="*/ 40 w 246"/>
                <a:gd name="T29" fmla="*/ 123 h 246"/>
                <a:gd name="T30" fmla="*/ 123 w 246"/>
                <a:gd name="T31" fmla="*/ 40 h 246"/>
                <a:gd name="T32" fmla="*/ 206 w 246"/>
                <a:gd name="T33" fmla="*/ 122 h 246"/>
                <a:gd name="T34" fmla="*/ 206 w 246"/>
                <a:gd name="T35" fmla="*/ 124 h 246"/>
                <a:gd name="T36" fmla="*/ 123 w 246"/>
                <a:gd name="T37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246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CB07EA-81A4-4338-A1EE-4A1B4B441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45BCDC0-8A9B-4220-8C2D-02A35AAB4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0FC14A4-477F-4426-B922-4D655E4B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A43B426-E2D9-422C-9506-4BAF81946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862"/>
              <a:ext cx="263" cy="266"/>
            </a:xfrm>
            <a:custGeom>
              <a:avLst/>
              <a:gdLst>
                <a:gd name="T0" fmla="*/ 0 w 129"/>
                <a:gd name="T1" fmla="*/ 0 h 129"/>
                <a:gd name="T2" fmla="*/ 64 w 129"/>
                <a:gd name="T3" fmla="*/ 129 h 129"/>
                <a:gd name="T4" fmla="*/ 129 w 129"/>
                <a:gd name="T5" fmla="*/ 0 h 129"/>
                <a:gd name="T6" fmla="*/ 0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75548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 here if you want to include an image to the left side of the slide.”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445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5333269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21746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52140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357F-3D49-4480-B041-DE1A69372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0641" y="4968443"/>
            <a:ext cx="3150718" cy="7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596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46833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566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187D27CD-0A6B-4490-B43A-8D592418064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D6A08CC8-3AC0-4941-ACA3-A5AF42E7A1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8C01731-13AE-41C0-A3E6-35376883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8"/>
              <a:ext cx="517" cy="522"/>
            </a:xfrm>
            <a:custGeom>
              <a:avLst/>
              <a:gdLst>
                <a:gd name="T0" fmla="*/ 253 w 253"/>
                <a:gd name="T1" fmla="*/ 0 h 253"/>
                <a:gd name="T2" fmla="*/ 206 w 253"/>
                <a:gd name="T3" fmla="*/ 0 h 253"/>
                <a:gd name="T4" fmla="*/ 126 w 253"/>
                <a:gd name="T5" fmla="*/ 159 h 253"/>
                <a:gd name="T6" fmla="*/ 46 w 253"/>
                <a:gd name="T7" fmla="*/ 0 h 253"/>
                <a:gd name="T8" fmla="*/ 0 w 253"/>
                <a:gd name="T9" fmla="*/ 0 h 253"/>
                <a:gd name="T10" fmla="*/ 126 w 253"/>
                <a:gd name="T11" fmla="*/ 253 h 253"/>
                <a:gd name="T12" fmla="*/ 253 w 253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E19C582-7559-4D95-B79E-6BC4C1342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2B54624-FF76-4224-9FC9-17DDF90C2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1936"/>
              <a:ext cx="503" cy="507"/>
            </a:xfrm>
            <a:custGeom>
              <a:avLst/>
              <a:gdLst>
                <a:gd name="T0" fmla="*/ 246 w 246"/>
                <a:gd name="T1" fmla="*/ 123 h 246"/>
                <a:gd name="T2" fmla="*/ 246 w 246"/>
                <a:gd name="T3" fmla="*/ 122 h 246"/>
                <a:gd name="T4" fmla="*/ 246 w 246"/>
                <a:gd name="T5" fmla="*/ 2 h 246"/>
                <a:gd name="T6" fmla="*/ 206 w 246"/>
                <a:gd name="T7" fmla="*/ 2 h 246"/>
                <a:gd name="T8" fmla="*/ 206 w 246"/>
                <a:gd name="T9" fmla="*/ 32 h 246"/>
                <a:gd name="T10" fmla="*/ 123 w 246"/>
                <a:gd name="T11" fmla="*/ 0 h 246"/>
                <a:gd name="T12" fmla="*/ 0 w 246"/>
                <a:gd name="T13" fmla="*/ 123 h 246"/>
                <a:gd name="T14" fmla="*/ 123 w 246"/>
                <a:gd name="T15" fmla="*/ 246 h 246"/>
                <a:gd name="T16" fmla="*/ 206 w 246"/>
                <a:gd name="T17" fmla="*/ 214 h 246"/>
                <a:gd name="T18" fmla="*/ 206 w 246"/>
                <a:gd name="T19" fmla="*/ 244 h 246"/>
                <a:gd name="T20" fmla="*/ 246 w 246"/>
                <a:gd name="T21" fmla="*/ 244 h 246"/>
                <a:gd name="T22" fmla="*/ 246 w 246"/>
                <a:gd name="T23" fmla="*/ 124 h 246"/>
                <a:gd name="T24" fmla="*/ 246 w 246"/>
                <a:gd name="T25" fmla="*/ 123 h 246"/>
                <a:gd name="T26" fmla="*/ 123 w 246"/>
                <a:gd name="T27" fmla="*/ 206 h 246"/>
                <a:gd name="T28" fmla="*/ 40 w 246"/>
                <a:gd name="T29" fmla="*/ 123 h 246"/>
                <a:gd name="T30" fmla="*/ 123 w 246"/>
                <a:gd name="T31" fmla="*/ 40 h 246"/>
                <a:gd name="T32" fmla="*/ 206 w 246"/>
                <a:gd name="T33" fmla="*/ 122 h 246"/>
                <a:gd name="T34" fmla="*/ 206 w 246"/>
                <a:gd name="T35" fmla="*/ 124 h 246"/>
                <a:gd name="T36" fmla="*/ 123 w 246"/>
                <a:gd name="T37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246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E228531-0C34-48B8-A6FF-98C5B25C3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A3F386D-3A7A-45E1-BE6A-FD8B6083C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CE49794-EC0F-47A8-8F2D-315F6120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3F20759-B3B0-4283-8F4C-CFC5555D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862"/>
              <a:ext cx="263" cy="266"/>
            </a:xfrm>
            <a:custGeom>
              <a:avLst/>
              <a:gdLst>
                <a:gd name="T0" fmla="*/ 0 w 129"/>
                <a:gd name="T1" fmla="*/ 0 h 129"/>
                <a:gd name="T2" fmla="*/ 64 w 129"/>
                <a:gd name="T3" fmla="*/ 129 h 129"/>
                <a:gd name="T4" fmla="*/ 129 w 129"/>
                <a:gd name="T5" fmla="*/ 0 h 129"/>
                <a:gd name="T6" fmla="*/ 0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BCB487AA-8610-4081-8E9D-70B853E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A479B569-AEB1-4559-805E-85E8172EC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786" y="2726844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EBEA9815-D3FF-4C4E-9434-050F7EE04A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21" name="Picture Placeholder 26">
            <a:extLst>
              <a:ext uri="{FF2B5EF4-FFF2-40B4-BE49-F238E27FC236}">
                <a16:creationId xmlns:a16="http://schemas.microsoft.com/office/drawing/2014/main" id="{1B3309E5-3FA5-4853-896A-5AAC412AD7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C88DEA3-346C-4095-A784-90BCCE6A3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327" y="4288888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CE2A65FC-4007-4EB7-A9B8-284214F268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327" y="3237154"/>
            <a:ext cx="7006603" cy="101558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43724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145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09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3" y="1066800"/>
            <a:ext cx="11089073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201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349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922177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2614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2223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4612229" y="6521025"/>
            <a:ext cx="2967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800338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4935794" y="6519734"/>
            <a:ext cx="3425611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20D3C9-5EAB-4663-BABF-3696E07E0D45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1019593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b="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4C8FD-B3C3-4D88-840A-DD567B491F4C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5037415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accent1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 here if you want to include an image to the left side of the slide.”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6BAB7-F7AC-4C00-B7B1-85362B388107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2755039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891483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2328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1098676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6303" y="907082"/>
            <a:ext cx="11639394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1917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244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29336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56343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960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187D27CD-0A6B-4490-B43A-8D592418064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D6A08CC8-3AC0-4941-ACA3-A5AF42E7A1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8C01731-13AE-41C0-A3E6-35376883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8"/>
              <a:ext cx="517" cy="522"/>
            </a:xfrm>
            <a:custGeom>
              <a:avLst/>
              <a:gdLst>
                <a:gd name="T0" fmla="*/ 253 w 253"/>
                <a:gd name="T1" fmla="*/ 0 h 253"/>
                <a:gd name="T2" fmla="*/ 206 w 253"/>
                <a:gd name="T3" fmla="*/ 0 h 253"/>
                <a:gd name="T4" fmla="*/ 126 w 253"/>
                <a:gd name="T5" fmla="*/ 159 h 253"/>
                <a:gd name="T6" fmla="*/ 46 w 253"/>
                <a:gd name="T7" fmla="*/ 0 h 253"/>
                <a:gd name="T8" fmla="*/ 0 w 253"/>
                <a:gd name="T9" fmla="*/ 0 h 253"/>
                <a:gd name="T10" fmla="*/ 126 w 253"/>
                <a:gd name="T11" fmla="*/ 253 h 253"/>
                <a:gd name="T12" fmla="*/ 253 w 253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E19C582-7559-4D95-B79E-6BC4C1342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2B54624-FF76-4224-9FC9-17DDF90C2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1936"/>
              <a:ext cx="503" cy="507"/>
            </a:xfrm>
            <a:custGeom>
              <a:avLst/>
              <a:gdLst>
                <a:gd name="T0" fmla="*/ 246 w 246"/>
                <a:gd name="T1" fmla="*/ 123 h 246"/>
                <a:gd name="T2" fmla="*/ 246 w 246"/>
                <a:gd name="T3" fmla="*/ 122 h 246"/>
                <a:gd name="T4" fmla="*/ 246 w 246"/>
                <a:gd name="T5" fmla="*/ 2 h 246"/>
                <a:gd name="T6" fmla="*/ 206 w 246"/>
                <a:gd name="T7" fmla="*/ 2 h 246"/>
                <a:gd name="T8" fmla="*/ 206 w 246"/>
                <a:gd name="T9" fmla="*/ 32 h 246"/>
                <a:gd name="T10" fmla="*/ 123 w 246"/>
                <a:gd name="T11" fmla="*/ 0 h 246"/>
                <a:gd name="T12" fmla="*/ 0 w 246"/>
                <a:gd name="T13" fmla="*/ 123 h 246"/>
                <a:gd name="T14" fmla="*/ 123 w 246"/>
                <a:gd name="T15" fmla="*/ 246 h 246"/>
                <a:gd name="T16" fmla="*/ 206 w 246"/>
                <a:gd name="T17" fmla="*/ 214 h 246"/>
                <a:gd name="T18" fmla="*/ 206 w 246"/>
                <a:gd name="T19" fmla="*/ 244 h 246"/>
                <a:gd name="T20" fmla="*/ 246 w 246"/>
                <a:gd name="T21" fmla="*/ 244 h 246"/>
                <a:gd name="T22" fmla="*/ 246 w 246"/>
                <a:gd name="T23" fmla="*/ 124 h 246"/>
                <a:gd name="T24" fmla="*/ 246 w 246"/>
                <a:gd name="T25" fmla="*/ 123 h 246"/>
                <a:gd name="T26" fmla="*/ 123 w 246"/>
                <a:gd name="T27" fmla="*/ 206 h 246"/>
                <a:gd name="T28" fmla="*/ 40 w 246"/>
                <a:gd name="T29" fmla="*/ 123 h 246"/>
                <a:gd name="T30" fmla="*/ 123 w 246"/>
                <a:gd name="T31" fmla="*/ 40 h 246"/>
                <a:gd name="T32" fmla="*/ 206 w 246"/>
                <a:gd name="T33" fmla="*/ 122 h 246"/>
                <a:gd name="T34" fmla="*/ 206 w 246"/>
                <a:gd name="T35" fmla="*/ 124 h 246"/>
                <a:gd name="T36" fmla="*/ 123 w 246"/>
                <a:gd name="T37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246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E228531-0C34-48B8-A6FF-98C5B25C3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" y="1934"/>
              <a:ext cx="505" cy="507"/>
            </a:xfrm>
            <a:custGeom>
              <a:avLst/>
              <a:gdLst>
                <a:gd name="T0" fmla="*/ 124 w 247"/>
                <a:gd name="T1" fmla="*/ 206 h 246"/>
                <a:gd name="T2" fmla="*/ 43 w 247"/>
                <a:gd name="T3" fmla="*/ 143 h 246"/>
                <a:gd name="T4" fmla="*/ 247 w 247"/>
                <a:gd name="T5" fmla="*/ 143 h 246"/>
                <a:gd name="T6" fmla="*/ 247 w 247"/>
                <a:gd name="T7" fmla="*/ 123 h 246"/>
                <a:gd name="T8" fmla="*/ 124 w 247"/>
                <a:gd name="T9" fmla="*/ 0 h 246"/>
                <a:gd name="T10" fmla="*/ 0 w 247"/>
                <a:gd name="T11" fmla="*/ 123 h 246"/>
                <a:gd name="T12" fmla="*/ 124 w 247"/>
                <a:gd name="T13" fmla="*/ 246 h 246"/>
                <a:gd name="T14" fmla="*/ 233 w 247"/>
                <a:gd name="T15" fmla="*/ 181 h 246"/>
                <a:gd name="T16" fmla="*/ 184 w 247"/>
                <a:gd name="T17" fmla="*/ 181 h 246"/>
                <a:gd name="T18" fmla="*/ 124 w 247"/>
                <a:gd name="T19" fmla="*/ 206 h 246"/>
                <a:gd name="T20" fmla="*/ 124 w 247"/>
                <a:gd name="T21" fmla="*/ 40 h 246"/>
                <a:gd name="T22" fmla="*/ 205 w 247"/>
                <a:gd name="T23" fmla="*/ 103 h 246"/>
                <a:gd name="T24" fmla="*/ 43 w 247"/>
                <a:gd name="T25" fmla="*/ 103 h 246"/>
                <a:gd name="T26" fmla="*/ 124 w 247"/>
                <a:gd name="T27" fmla="*/ 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46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A3F386D-3A7A-45E1-BE6A-FD8B6083C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CE49794-EC0F-47A8-8F2D-315F6120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62"/>
              <a:ext cx="585" cy="598"/>
            </a:xfrm>
            <a:custGeom>
              <a:avLst/>
              <a:gdLst>
                <a:gd name="T0" fmla="*/ 0 w 585"/>
                <a:gd name="T1" fmla="*/ 0 h 598"/>
                <a:gd name="T2" fmla="*/ 102 w 585"/>
                <a:gd name="T3" fmla="*/ 0 h 598"/>
                <a:gd name="T4" fmla="*/ 294 w 585"/>
                <a:gd name="T5" fmla="*/ 390 h 598"/>
                <a:gd name="T6" fmla="*/ 487 w 585"/>
                <a:gd name="T7" fmla="*/ 0 h 598"/>
                <a:gd name="T8" fmla="*/ 585 w 585"/>
                <a:gd name="T9" fmla="*/ 0 h 598"/>
                <a:gd name="T10" fmla="*/ 294 w 585"/>
                <a:gd name="T11" fmla="*/ 598 h 598"/>
                <a:gd name="T12" fmla="*/ 0 w 58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598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3F20759-B3B0-4283-8F4C-CFC5555D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862"/>
              <a:ext cx="263" cy="266"/>
            </a:xfrm>
            <a:custGeom>
              <a:avLst/>
              <a:gdLst>
                <a:gd name="T0" fmla="*/ 0 w 129"/>
                <a:gd name="T1" fmla="*/ 0 h 129"/>
                <a:gd name="T2" fmla="*/ 64 w 129"/>
                <a:gd name="T3" fmla="*/ 129 h 129"/>
                <a:gd name="T4" fmla="*/ 129 w 129"/>
                <a:gd name="T5" fmla="*/ 0 h 129"/>
                <a:gd name="T6" fmla="*/ 0 w 12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29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BCB487AA-8610-4081-8E9D-70B853E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A479B569-AEB1-4559-805E-85E8172EC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786" y="2726844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EBEA9815-D3FF-4C4E-9434-050F7EE04A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21" name="Picture Placeholder 26">
            <a:extLst>
              <a:ext uri="{FF2B5EF4-FFF2-40B4-BE49-F238E27FC236}">
                <a16:creationId xmlns:a16="http://schemas.microsoft.com/office/drawing/2014/main" id="{1B3309E5-3FA5-4853-896A-5AAC412AD7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1:1 ratio photo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C88DEA3-346C-4095-A784-90BCCE6A3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327" y="4288888"/>
            <a:ext cx="5807676" cy="74902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CE2A65FC-4007-4EB7-A9B8-284214F268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327" y="3237154"/>
            <a:ext cx="7006603" cy="101558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97871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1794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48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539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4687756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914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3957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35484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4612229" y="6521025"/>
            <a:ext cx="2967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2773613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4935794" y="6519734"/>
            <a:ext cx="3425611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20D3C9-5EAB-4663-BABF-3696E07E0D45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5231130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b="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4C8FD-B3C3-4D88-840A-DD567B491F4C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2061007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dirty="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accent1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 here if you want to include an image to the left side of the slide.”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6BAB7-F7AC-4C00-B7B1-85362B388107}"/>
              </a:ext>
            </a:extLst>
          </p:cNvPr>
          <p:cNvSpPr txBox="1"/>
          <p:nvPr userDrawn="1"/>
        </p:nvSpPr>
        <p:spPr>
          <a:xfrm>
            <a:off x="5691385" y="6521025"/>
            <a:ext cx="391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2020. Veeva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6916682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8344373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06341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843947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1098676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AE396-7170-5D47-85AE-5D88402D514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40787" y="6483342"/>
            <a:ext cx="941666" cy="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hf sldNum="0" hd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1098676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0096EA-C4DC-C745-A0F4-B4FC0518DF5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40787" y="6483342"/>
            <a:ext cx="941666" cy="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ransition>
    <p:fade/>
  </p:transition>
  <p:hf sldNum="0" hd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5142983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36811E-7713-C540-8D8B-B9E7F3A08EA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40787" y="6483342"/>
            <a:ext cx="941666" cy="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ransition>
    <p:fade/>
  </p:transition>
  <p:hf sldNum="0" hd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3949561" y="6522316"/>
            <a:ext cx="4292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8FBB60-C72E-4B5A-BBC4-C847BA72B14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40787" y="6483342"/>
            <a:ext cx="941666" cy="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ransition>
    <p:fade/>
  </p:transition>
  <p:hf sldNum="0" hd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3949561" y="6521025"/>
            <a:ext cx="4292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D9F84-5D6F-0142-BCB5-197A0625825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40787" y="6483342"/>
            <a:ext cx="941666" cy="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ransition>
    <p:fade/>
  </p:transition>
  <p:hf sldNum="0" hd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9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D4CBD-0156-4C1D-BDEF-6515852C6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12" y="1692641"/>
            <a:ext cx="9708776" cy="2299052"/>
          </a:xfrm>
        </p:spPr>
        <p:txBody>
          <a:bodyPr/>
          <a:lstStyle/>
          <a:p>
            <a:r>
              <a:rPr lang="en-US" dirty="0"/>
              <a:t>How to Prepare for the Future of Clinical Research with Connected Studies </a:t>
            </a:r>
          </a:p>
        </p:txBody>
      </p:sp>
    </p:spTree>
    <p:extLst>
      <p:ext uri="{BB962C8B-B14F-4D97-AF65-F5344CB8AC3E}">
        <p14:creationId xmlns:p14="http://schemas.microsoft.com/office/powerpoint/2010/main" val="264546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4A37A-79E4-40B6-8494-7D176410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19" y="650773"/>
            <a:ext cx="6858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82A42-71FB-406E-BF1B-D16B730B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Double-Edged Sword</a:t>
            </a:r>
          </a:p>
        </p:txBody>
      </p:sp>
    </p:spTree>
    <p:extLst>
      <p:ext uri="{BB962C8B-B14F-4D97-AF65-F5344CB8AC3E}">
        <p14:creationId xmlns:p14="http://schemas.microsoft.com/office/powerpoint/2010/main" val="753164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2"/>
          <p:cNvPicPr>
            <a:picLocks noChangeAspect="1"/>
          </p:cNvPicPr>
          <p:nvPr/>
        </p:nvPicPr>
        <p:blipFill>
          <a:blip r:embed="rId3">
            <a:lum bright="4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10383"/>
            <a:ext cx="1054138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 dirty="0"/>
              <a:t>Evolution of Site Technology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7203" y="3948732"/>
            <a:ext cx="0" cy="1600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859154" y="3774107"/>
            <a:ext cx="0" cy="1600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4452191" y="3459782"/>
            <a:ext cx="0" cy="1600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083300" y="2835896"/>
            <a:ext cx="0" cy="1760537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9317127" y="1550020"/>
            <a:ext cx="0" cy="1600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7733132" y="2369170"/>
            <a:ext cx="0" cy="1600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>
            <a:spLocks noChangeAspect="1"/>
          </p:cNvSpPr>
          <p:nvPr/>
        </p:nvSpPr>
        <p:spPr>
          <a:xfrm rot="5400000">
            <a:off x="1075947" y="4405910"/>
            <a:ext cx="193675" cy="16668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20006" y="3802823"/>
            <a:ext cx="1340641" cy="61369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Sponsors Push Technology to Sites</a:t>
            </a:r>
          </a:p>
        </p:txBody>
      </p:sp>
      <p:sp>
        <p:nvSpPr>
          <p:cNvPr id="125" name="Isosceles Triangle 124"/>
          <p:cNvSpPr>
            <a:spLocks noChangeAspect="1"/>
          </p:cNvSpPr>
          <p:nvPr/>
        </p:nvSpPr>
        <p:spPr>
          <a:xfrm rot="5400000">
            <a:off x="2982186" y="4207473"/>
            <a:ext cx="193675" cy="166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82966" y="3561235"/>
            <a:ext cx="1469212" cy="61369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Sites Begin Purchasing Systems</a:t>
            </a:r>
          </a:p>
        </p:txBody>
      </p:sp>
      <p:sp>
        <p:nvSpPr>
          <p:cNvPr id="127" name="Isosceles Triangle 126"/>
          <p:cNvSpPr>
            <a:spLocks noChangeAspect="1"/>
          </p:cNvSpPr>
          <p:nvPr/>
        </p:nvSpPr>
        <p:spPr>
          <a:xfrm rot="5400000">
            <a:off x="4570461" y="4017560"/>
            <a:ext cx="193675" cy="166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4471241" y="3530848"/>
            <a:ext cx="1338682" cy="44133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Integrations are Top of Mind</a:t>
            </a:r>
          </a:p>
        </p:txBody>
      </p:sp>
      <p:sp>
        <p:nvSpPr>
          <p:cNvPr id="229" name="Isosceles Triangle 228"/>
          <p:cNvSpPr>
            <a:spLocks noChangeAspect="1"/>
          </p:cNvSpPr>
          <p:nvPr/>
        </p:nvSpPr>
        <p:spPr>
          <a:xfrm rot="5400000">
            <a:off x="9416347" y="1942110"/>
            <a:ext cx="193675" cy="166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9317126" y="1295872"/>
            <a:ext cx="1156563" cy="61369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Unified Clinical Trial Ecosystem</a:t>
            </a:r>
          </a:p>
        </p:txBody>
      </p:sp>
      <p:sp>
        <p:nvSpPr>
          <p:cNvPr id="22" name="Isosceles Triangle 21"/>
          <p:cNvSpPr>
            <a:spLocks noChangeAspect="1"/>
          </p:cNvSpPr>
          <p:nvPr/>
        </p:nvSpPr>
        <p:spPr>
          <a:xfrm rot="5400000">
            <a:off x="6195220" y="3275739"/>
            <a:ext cx="193675" cy="166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5999" y="2629501"/>
            <a:ext cx="1357725" cy="61369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Sites &amp; Sponsors Battle over Systems</a:t>
            </a: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5400000">
            <a:off x="7838702" y="2922054"/>
            <a:ext cx="193675" cy="166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9481" y="2262987"/>
            <a:ext cx="1291895" cy="61369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Connected Studies Emerge</a:t>
            </a:r>
          </a:p>
        </p:txBody>
      </p:sp>
    </p:spTree>
    <p:extLst>
      <p:ext uri="{BB962C8B-B14F-4D97-AF65-F5344CB8AC3E}">
        <p14:creationId xmlns:p14="http://schemas.microsoft.com/office/powerpoint/2010/main" val="193420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A011BF-CBA0-4595-8E12-608B66E81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620454"/>
              </p:ext>
            </p:extLst>
          </p:nvPr>
        </p:nvGraphicFramePr>
        <p:xfrm>
          <a:off x="205473" y="970525"/>
          <a:ext cx="12217013" cy="548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5B9A6BC-E85D-466F-B016-F650A2783326}"/>
              </a:ext>
            </a:extLst>
          </p:cNvPr>
          <p:cNvSpPr/>
          <p:nvPr/>
        </p:nvSpPr>
        <p:spPr>
          <a:xfrm>
            <a:off x="5571066" y="0"/>
            <a:ext cx="2921000" cy="97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57483-AA33-C64C-9CB8-6813DADC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Connecting Across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6912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01AB-2828-4505-BDDC-7D22C06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E045-9F38-4155-9527-45BA1B51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200" dirty="0"/>
              <a:t>Can help with reuse of documents and information, but is a disconnected way of working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BAF1-5D40-49DC-A72C-BB567AC9F483}"/>
              </a:ext>
            </a:extLst>
          </p:cNvPr>
          <p:cNvSpPr/>
          <p:nvPr/>
        </p:nvSpPr>
        <p:spPr>
          <a:xfrm>
            <a:off x="1412669" y="1864538"/>
            <a:ext cx="4597879" cy="44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662D8-C266-466A-AB54-A56024DCE4E2}"/>
              </a:ext>
            </a:extLst>
          </p:cNvPr>
          <p:cNvSpPr/>
          <p:nvPr/>
        </p:nvSpPr>
        <p:spPr>
          <a:xfrm>
            <a:off x="1516186" y="4129230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FE16E-F55F-4DEF-959D-E8927A628792}"/>
              </a:ext>
            </a:extLst>
          </p:cNvPr>
          <p:cNvSpPr/>
          <p:nvPr/>
        </p:nvSpPr>
        <p:spPr>
          <a:xfrm>
            <a:off x="6379510" y="1994153"/>
            <a:ext cx="4715047" cy="41437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B9E1C-1295-4967-88D7-A938FAEEC176}"/>
              </a:ext>
            </a:extLst>
          </p:cNvPr>
          <p:cNvSpPr/>
          <p:nvPr/>
        </p:nvSpPr>
        <p:spPr>
          <a:xfrm>
            <a:off x="1516186" y="1994153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43C6D-6A19-4C2F-8178-E91703293451}"/>
              </a:ext>
            </a:extLst>
          </p:cNvPr>
          <p:cNvSpPr/>
          <p:nvPr/>
        </p:nvSpPr>
        <p:spPr>
          <a:xfrm>
            <a:off x="5549841" y="3335755"/>
            <a:ext cx="1483744" cy="14837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E32DED5-A403-4D9A-ADD4-A7451C6175CD}"/>
              </a:ext>
            </a:extLst>
          </p:cNvPr>
          <p:cNvSpPr/>
          <p:nvPr/>
        </p:nvSpPr>
        <p:spPr>
          <a:xfrm>
            <a:off x="1412669" y="1868334"/>
            <a:ext cx="5386924" cy="4428996"/>
          </a:xfrm>
          <a:custGeom>
            <a:avLst/>
            <a:gdLst>
              <a:gd name="connsiteX0" fmla="*/ 2256588 w 2256588"/>
              <a:gd name="connsiteY0" fmla="*/ 1508249 h 3231963"/>
              <a:gd name="connsiteX1" fmla="*/ 1814342 w 2256588"/>
              <a:gd name="connsiteY1" fmla="*/ 1508249 h 3231963"/>
              <a:gd name="connsiteX2" fmla="*/ 1814342 w 2256588"/>
              <a:gd name="connsiteY2" fmla="*/ 0 h 3231963"/>
              <a:gd name="connsiteX3" fmla="*/ 11339 w 2256588"/>
              <a:gd name="connsiteY3" fmla="*/ 11340 h 3231963"/>
              <a:gd name="connsiteX4" fmla="*/ 0 w 2256588"/>
              <a:gd name="connsiteY4" fmla="*/ 3231963 h 3231963"/>
              <a:gd name="connsiteX5" fmla="*/ 1837021 w 2256588"/>
              <a:gd name="connsiteY5" fmla="*/ 3231963 h 3231963"/>
              <a:gd name="connsiteX6" fmla="*/ 1825681 w 2256588"/>
              <a:gd name="connsiteY6" fmla="*/ 1712373 h 3231963"/>
              <a:gd name="connsiteX7" fmla="*/ 2256588 w 2256588"/>
              <a:gd name="connsiteY7" fmla="*/ 1712373 h 3231963"/>
              <a:gd name="connsiteX0" fmla="*/ 2330955 w 2330955"/>
              <a:gd name="connsiteY0" fmla="*/ 1508249 h 3231963"/>
              <a:gd name="connsiteX1" fmla="*/ 1888709 w 2330955"/>
              <a:gd name="connsiteY1" fmla="*/ 1508249 h 3231963"/>
              <a:gd name="connsiteX2" fmla="*/ 1888709 w 2330955"/>
              <a:gd name="connsiteY2" fmla="*/ 0 h 3231963"/>
              <a:gd name="connsiteX3" fmla="*/ 127 w 2330955"/>
              <a:gd name="connsiteY3" fmla="*/ 11340 h 3231963"/>
              <a:gd name="connsiteX4" fmla="*/ 74367 w 2330955"/>
              <a:gd name="connsiteY4" fmla="*/ 3231963 h 3231963"/>
              <a:gd name="connsiteX5" fmla="*/ 1911388 w 2330955"/>
              <a:gd name="connsiteY5" fmla="*/ 3231963 h 3231963"/>
              <a:gd name="connsiteX6" fmla="*/ 1900048 w 2330955"/>
              <a:gd name="connsiteY6" fmla="*/ 1712373 h 3231963"/>
              <a:gd name="connsiteX7" fmla="*/ 2330955 w 2330955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331998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049640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54619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94438 w 2331998"/>
              <a:gd name="connsiteY7" fmla="*/ 1712373 h 3231963"/>
              <a:gd name="connsiteX0" fmla="*/ 2194438 w 2194438"/>
              <a:gd name="connsiteY0" fmla="*/ 1508249 h 3231963"/>
              <a:gd name="connsiteX1" fmla="*/ 1889752 w 2194438"/>
              <a:gd name="connsiteY1" fmla="*/ 1508249 h 3231963"/>
              <a:gd name="connsiteX2" fmla="*/ 1889752 w 2194438"/>
              <a:gd name="connsiteY2" fmla="*/ 0 h 3231963"/>
              <a:gd name="connsiteX3" fmla="*/ 1170 w 2194438"/>
              <a:gd name="connsiteY3" fmla="*/ 11340 h 3231963"/>
              <a:gd name="connsiteX4" fmla="*/ 527 w 2194438"/>
              <a:gd name="connsiteY4" fmla="*/ 3231963 h 3231963"/>
              <a:gd name="connsiteX5" fmla="*/ 1912431 w 2194438"/>
              <a:gd name="connsiteY5" fmla="*/ 3231963 h 3231963"/>
              <a:gd name="connsiteX6" fmla="*/ 1901091 w 2194438"/>
              <a:gd name="connsiteY6" fmla="*/ 1712373 h 3231963"/>
              <a:gd name="connsiteX7" fmla="*/ 2194438 w 2194438"/>
              <a:gd name="connsiteY7" fmla="*/ 1712373 h 3231963"/>
              <a:gd name="connsiteX0" fmla="*/ 2194438 w 2194438"/>
              <a:gd name="connsiteY0" fmla="*/ 1499669 h 3223383"/>
              <a:gd name="connsiteX1" fmla="*/ 1889752 w 2194438"/>
              <a:gd name="connsiteY1" fmla="*/ 1499669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99669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892687 w 2194438"/>
              <a:gd name="connsiteY6" fmla="*/ 1712386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30936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99671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65304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2544 h 3220623"/>
              <a:gd name="connsiteX1" fmla="*/ 1924848 w 2251821"/>
              <a:gd name="connsiteY1" fmla="*/ 1469616 h 3220623"/>
              <a:gd name="connsiteX2" fmla="*/ 1898155 w 2251821"/>
              <a:gd name="connsiteY2" fmla="*/ 1471136 h 3220623"/>
              <a:gd name="connsiteX3" fmla="*/ 1900570 w 2251821"/>
              <a:gd name="connsiteY3" fmla="*/ 3513 h 3220623"/>
              <a:gd name="connsiteX4" fmla="*/ 1170 w 2251821"/>
              <a:gd name="connsiteY4" fmla="*/ 0 h 3220623"/>
              <a:gd name="connsiteX5" fmla="*/ 527 w 2251821"/>
              <a:gd name="connsiteY5" fmla="*/ 3220623 h 3220623"/>
              <a:gd name="connsiteX6" fmla="*/ 1912431 w 2251821"/>
              <a:gd name="connsiteY6" fmla="*/ 3220623 h 3220623"/>
              <a:gd name="connsiteX7" fmla="*/ 1909495 w 2251821"/>
              <a:gd name="connsiteY7" fmla="*/ 1769767 h 3220623"/>
              <a:gd name="connsiteX8" fmla="*/ 2251821 w 2251821"/>
              <a:gd name="connsiteY8" fmla="*/ 1761176 h 32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821" h="3220623">
                <a:moveTo>
                  <a:pt x="2233911" y="1462544"/>
                </a:moveTo>
                <a:cubicBezTo>
                  <a:pt x="2146849" y="1462037"/>
                  <a:pt x="2011910" y="1470123"/>
                  <a:pt x="1924848" y="1469616"/>
                </a:cubicBezTo>
                <a:lnTo>
                  <a:pt x="1898155" y="1471136"/>
                </a:lnTo>
                <a:lnTo>
                  <a:pt x="1900570" y="3513"/>
                </a:lnTo>
                <a:lnTo>
                  <a:pt x="1170" y="0"/>
                </a:lnTo>
                <a:cubicBezTo>
                  <a:pt x="-2610" y="1073541"/>
                  <a:pt x="4307" y="2147082"/>
                  <a:pt x="527" y="3220623"/>
                </a:cubicBezTo>
                <a:lnTo>
                  <a:pt x="1912431" y="3220623"/>
                </a:lnTo>
                <a:cubicBezTo>
                  <a:pt x="1911452" y="2719821"/>
                  <a:pt x="1910474" y="2270569"/>
                  <a:pt x="1909495" y="1769767"/>
                </a:cubicBezTo>
                <a:lnTo>
                  <a:pt x="2251821" y="1761176"/>
                </a:lnTo>
              </a:path>
            </a:pathLst>
          </a:custGeom>
          <a:ln w="25400" cmpd="sng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8" name="Graphic 17" descr="Download">
            <a:extLst>
              <a:ext uri="{FF2B5EF4-FFF2-40B4-BE49-F238E27FC236}">
                <a16:creationId xmlns:a16="http://schemas.microsoft.com/office/drawing/2014/main" id="{E27C5386-583D-48DE-A6DD-B5A4AB55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3531" y="3124562"/>
            <a:ext cx="2190705" cy="21907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6D86D1-55FB-4F67-8C28-2E8C8E9D0E1A}"/>
              </a:ext>
            </a:extLst>
          </p:cNvPr>
          <p:cNvSpPr txBox="1"/>
          <p:nvPr/>
        </p:nvSpPr>
        <p:spPr>
          <a:xfrm>
            <a:off x="2148790" y="4769349"/>
            <a:ext cx="30480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Built around the needs of a single stakeholder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7CF1E-3A88-44E2-BAA3-45E1612D77EE}"/>
              </a:ext>
            </a:extLst>
          </p:cNvPr>
          <p:cNvSpPr txBox="1"/>
          <p:nvPr/>
        </p:nvSpPr>
        <p:spPr>
          <a:xfrm>
            <a:off x="2084546" y="2735943"/>
            <a:ext cx="30480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Stakeholders must all use one system  </a:t>
            </a:r>
          </a:p>
        </p:txBody>
      </p:sp>
    </p:spTree>
    <p:extLst>
      <p:ext uri="{BB962C8B-B14F-4D97-AF65-F5344CB8AC3E}">
        <p14:creationId xmlns:p14="http://schemas.microsoft.com/office/powerpoint/2010/main" val="102137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01AB-2828-4505-BDDC-7D22C06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 (Application Programming Interface)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E045-9F38-4155-9527-45BA1B51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set of programming code that enables data transmission between one software product and another (and also contains the terms of this data exchange) 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BAF1-5D40-49DC-A72C-BB567AC9F483}"/>
              </a:ext>
            </a:extLst>
          </p:cNvPr>
          <p:cNvSpPr/>
          <p:nvPr/>
        </p:nvSpPr>
        <p:spPr>
          <a:xfrm>
            <a:off x="1412669" y="1864538"/>
            <a:ext cx="4597879" cy="44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662D8-C266-466A-AB54-A56024DCE4E2}"/>
              </a:ext>
            </a:extLst>
          </p:cNvPr>
          <p:cNvSpPr/>
          <p:nvPr/>
        </p:nvSpPr>
        <p:spPr>
          <a:xfrm>
            <a:off x="1516186" y="4129230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FE16E-F55F-4DEF-959D-E8927A628792}"/>
              </a:ext>
            </a:extLst>
          </p:cNvPr>
          <p:cNvSpPr/>
          <p:nvPr/>
        </p:nvSpPr>
        <p:spPr>
          <a:xfrm>
            <a:off x="6379510" y="1994153"/>
            <a:ext cx="4715047" cy="41437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B9E1C-1295-4967-88D7-A938FAEEC176}"/>
              </a:ext>
            </a:extLst>
          </p:cNvPr>
          <p:cNvSpPr/>
          <p:nvPr/>
        </p:nvSpPr>
        <p:spPr>
          <a:xfrm>
            <a:off x="1516186" y="1994153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43C6D-6A19-4C2F-8178-E91703293451}"/>
              </a:ext>
            </a:extLst>
          </p:cNvPr>
          <p:cNvSpPr/>
          <p:nvPr/>
        </p:nvSpPr>
        <p:spPr>
          <a:xfrm>
            <a:off x="5549841" y="3335755"/>
            <a:ext cx="1483744" cy="14837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E32DED5-A403-4D9A-ADD4-A7451C6175CD}"/>
              </a:ext>
            </a:extLst>
          </p:cNvPr>
          <p:cNvSpPr/>
          <p:nvPr/>
        </p:nvSpPr>
        <p:spPr>
          <a:xfrm>
            <a:off x="1412669" y="1868334"/>
            <a:ext cx="5386924" cy="4428996"/>
          </a:xfrm>
          <a:custGeom>
            <a:avLst/>
            <a:gdLst>
              <a:gd name="connsiteX0" fmla="*/ 2256588 w 2256588"/>
              <a:gd name="connsiteY0" fmla="*/ 1508249 h 3231963"/>
              <a:gd name="connsiteX1" fmla="*/ 1814342 w 2256588"/>
              <a:gd name="connsiteY1" fmla="*/ 1508249 h 3231963"/>
              <a:gd name="connsiteX2" fmla="*/ 1814342 w 2256588"/>
              <a:gd name="connsiteY2" fmla="*/ 0 h 3231963"/>
              <a:gd name="connsiteX3" fmla="*/ 11339 w 2256588"/>
              <a:gd name="connsiteY3" fmla="*/ 11340 h 3231963"/>
              <a:gd name="connsiteX4" fmla="*/ 0 w 2256588"/>
              <a:gd name="connsiteY4" fmla="*/ 3231963 h 3231963"/>
              <a:gd name="connsiteX5" fmla="*/ 1837021 w 2256588"/>
              <a:gd name="connsiteY5" fmla="*/ 3231963 h 3231963"/>
              <a:gd name="connsiteX6" fmla="*/ 1825681 w 2256588"/>
              <a:gd name="connsiteY6" fmla="*/ 1712373 h 3231963"/>
              <a:gd name="connsiteX7" fmla="*/ 2256588 w 2256588"/>
              <a:gd name="connsiteY7" fmla="*/ 1712373 h 3231963"/>
              <a:gd name="connsiteX0" fmla="*/ 2330955 w 2330955"/>
              <a:gd name="connsiteY0" fmla="*/ 1508249 h 3231963"/>
              <a:gd name="connsiteX1" fmla="*/ 1888709 w 2330955"/>
              <a:gd name="connsiteY1" fmla="*/ 1508249 h 3231963"/>
              <a:gd name="connsiteX2" fmla="*/ 1888709 w 2330955"/>
              <a:gd name="connsiteY2" fmla="*/ 0 h 3231963"/>
              <a:gd name="connsiteX3" fmla="*/ 127 w 2330955"/>
              <a:gd name="connsiteY3" fmla="*/ 11340 h 3231963"/>
              <a:gd name="connsiteX4" fmla="*/ 74367 w 2330955"/>
              <a:gd name="connsiteY4" fmla="*/ 3231963 h 3231963"/>
              <a:gd name="connsiteX5" fmla="*/ 1911388 w 2330955"/>
              <a:gd name="connsiteY5" fmla="*/ 3231963 h 3231963"/>
              <a:gd name="connsiteX6" fmla="*/ 1900048 w 2330955"/>
              <a:gd name="connsiteY6" fmla="*/ 1712373 h 3231963"/>
              <a:gd name="connsiteX7" fmla="*/ 2330955 w 2330955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331998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049640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54619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94438 w 2331998"/>
              <a:gd name="connsiteY7" fmla="*/ 1712373 h 3231963"/>
              <a:gd name="connsiteX0" fmla="*/ 2194438 w 2194438"/>
              <a:gd name="connsiteY0" fmla="*/ 1508249 h 3231963"/>
              <a:gd name="connsiteX1" fmla="*/ 1889752 w 2194438"/>
              <a:gd name="connsiteY1" fmla="*/ 1508249 h 3231963"/>
              <a:gd name="connsiteX2" fmla="*/ 1889752 w 2194438"/>
              <a:gd name="connsiteY2" fmla="*/ 0 h 3231963"/>
              <a:gd name="connsiteX3" fmla="*/ 1170 w 2194438"/>
              <a:gd name="connsiteY3" fmla="*/ 11340 h 3231963"/>
              <a:gd name="connsiteX4" fmla="*/ 527 w 2194438"/>
              <a:gd name="connsiteY4" fmla="*/ 3231963 h 3231963"/>
              <a:gd name="connsiteX5" fmla="*/ 1912431 w 2194438"/>
              <a:gd name="connsiteY5" fmla="*/ 3231963 h 3231963"/>
              <a:gd name="connsiteX6" fmla="*/ 1901091 w 2194438"/>
              <a:gd name="connsiteY6" fmla="*/ 1712373 h 3231963"/>
              <a:gd name="connsiteX7" fmla="*/ 2194438 w 2194438"/>
              <a:gd name="connsiteY7" fmla="*/ 1712373 h 3231963"/>
              <a:gd name="connsiteX0" fmla="*/ 2194438 w 2194438"/>
              <a:gd name="connsiteY0" fmla="*/ 1499669 h 3223383"/>
              <a:gd name="connsiteX1" fmla="*/ 1889752 w 2194438"/>
              <a:gd name="connsiteY1" fmla="*/ 1499669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99669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892687 w 2194438"/>
              <a:gd name="connsiteY6" fmla="*/ 1712386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30936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99671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65304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2544 h 3220623"/>
              <a:gd name="connsiteX1" fmla="*/ 1924848 w 2251821"/>
              <a:gd name="connsiteY1" fmla="*/ 1469616 h 3220623"/>
              <a:gd name="connsiteX2" fmla="*/ 1898155 w 2251821"/>
              <a:gd name="connsiteY2" fmla="*/ 1471136 h 3220623"/>
              <a:gd name="connsiteX3" fmla="*/ 1900570 w 2251821"/>
              <a:gd name="connsiteY3" fmla="*/ 3513 h 3220623"/>
              <a:gd name="connsiteX4" fmla="*/ 1170 w 2251821"/>
              <a:gd name="connsiteY4" fmla="*/ 0 h 3220623"/>
              <a:gd name="connsiteX5" fmla="*/ 527 w 2251821"/>
              <a:gd name="connsiteY5" fmla="*/ 3220623 h 3220623"/>
              <a:gd name="connsiteX6" fmla="*/ 1912431 w 2251821"/>
              <a:gd name="connsiteY6" fmla="*/ 3220623 h 3220623"/>
              <a:gd name="connsiteX7" fmla="*/ 1909495 w 2251821"/>
              <a:gd name="connsiteY7" fmla="*/ 1769767 h 3220623"/>
              <a:gd name="connsiteX8" fmla="*/ 2251821 w 2251821"/>
              <a:gd name="connsiteY8" fmla="*/ 1761176 h 32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821" h="3220623">
                <a:moveTo>
                  <a:pt x="2233911" y="1462544"/>
                </a:moveTo>
                <a:cubicBezTo>
                  <a:pt x="2146849" y="1462037"/>
                  <a:pt x="2011910" y="1470123"/>
                  <a:pt x="1924848" y="1469616"/>
                </a:cubicBezTo>
                <a:lnTo>
                  <a:pt x="1898155" y="1471136"/>
                </a:lnTo>
                <a:lnTo>
                  <a:pt x="1900570" y="3513"/>
                </a:lnTo>
                <a:lnTo>
                  <a:pt x="1170" y="0"/>
                </a:lnTo>
                <a:cubicBezTo>
                  <a:pt x="-2610" y="1073541"/>
                  <a:pt x="4307" y="2147082"/>
                  <a:pt x="527" y="3220623"/>
                </a:cubicBezTo>
                <a:lnTo>
                  <a:pt x="1912431" y="3220623"/>
                </a:lnTo>
                <a:cubicBezTo>
                  <a:pt x="1911452" y="2719821"/>
                  <a:pt x="1910474" y="2270569"/>
                  <a:pt x="1909495" y="1769767"/>
                </a:cubicBezTo>
                <a:lnTo>
                  <a:pt x="2251821" y="1761176"/>
                </a:lnTo>
              </a:path>
            </a:pathLst>
          </a:custGeom>
          <a:ln w="25400" cmpd="sng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6D86D1-55FB-4F67-8C28-2E8C8E9D0E1A}"/>
              </a:ext>
            </a:extLst>
          </p:cNvPr>
          <p:cNvSpPr txBox="1"/>
          <p:nvPr/>
        </p:nvSpPr>
        <p:spPr>
          <a:xfrm>
            <a:off x="2148790" y="4769349"/>
            <a:ext cx="3048000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Each software product determines what is transmissible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7CF1E-3A88-44E2-BAA3-45E1612D77EE}"/>
              </a:ext>
            </a:extLst>
          </p:cNvPr>
          <p:cNvSpPr txBox="1"/>
          <p:nvPr/>
        </p:nvSpPr>
        <p:spPr>
          <a:xfrm>
            <a:off x="1983535" y="2645117"/>
            <a:ext cx="345614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Must be setup application by application</a:t>
            </a:r>
          </a:p>
        </p:txBody>
      </p:sp>
      <p:pic>
        <p:nvPicPr>
          <p:cNvPr id="5" name="Graphic 4" descr="Transfer">
            <a:extLst>
              <a:ext uri="{FF2B5EF4-FFF2-40B4-BE49-F238E27FC236}">
                <a16:creationId xmlns:a16="http://schemas.microsoft.com/office/drawing/2014/main" id="{A2254BB7-699B-462F-B62B-7D5867E8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7215" y="3139412"/>
            <a:ext cx="1979636" cy="19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7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01AB-2828-4505-BDDC-7D22C06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Productized 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E045-9F38-4155-9527-45BA1B51D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03" y="940777"/>
            <a:ext cx="11639394" cy="55743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Integrations that are developed and maintained by the collaborating software companies 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BAF1-5D40-49DC-A72C-BB567AC9F483}"/>
              </a:ext>
            </a:extLst>
          </p:cNvPr>
          <p:cNvSpPr/>
          <p:nvPr/>
        </p:nvSpPr>
        <p:spPr>
          <a:xfrm>
            <a:off x="1412669" y="1864538"/>
            <a:ext cx="4597879" cy="44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662D8-C266-466A-AB54-A56024DCE4E2}"/>
              </a:ext>
            </a:extLst>
          </p:cNvPr>
          <p:cNvSpPr/>
          <p:nvPr/>
        </p:nvSpPr>
        <p:spPr>
          <a:xfrm>
            <a:off x="1516186" y="4129230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FE16E-F55F-4DEF-959D-E8927A628792}"/>
              </a:ext>
            </a:extLst>
          </p:cNvPr>
          <p:cNvSpPr/>
          <p:nvPr/>
        </p:nvSpPr>
        <p:spPr>
          <a:xfrm>
            <a:off x="6379510" y="1994153"/>
            <a:ext cx="4715047" cy="41437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B9E1C-1295-4967-88D7-A938FAEEC176}"/>
              </a:ext>
            </a:extLst>
          </p:cNvPr>
          <p:cNvSpPr/>
          <p:nvPr/>
        </p:nvSpPr>
        <p:spPr>
          <a:xfrm>
            <a:off x="1516186" y="1994153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43C6D-6A19-4C2F-8178-E91703293451}"/>
              </a:ext>
            </a:extLst>
          </p:cNvPr>
          <p:cNvSpPr/>
          <p:nvPr/>
        </p:nvSpPr>
        <p:spPr>
          <a:xfrm>
            <a:off x="5549841" y="3335755"/>
            <a:ext cx="1483744" cy="14837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E32DED5-A403-4D9A-ADD4-A7451C6175CD}"/>
              </a:ext>
            </a:extLst>
          </p:cNvPr>
          <p:cNvSpPr/>
          <p:nvPr/>
        </p:nvSpPr>
        <p:spPr>
          <a:xfrm>
            <a:off x="1412669" y="1868334"/>
            <a:ext cx="5386924" cy="4428996"/>
          </a:xfrm>
          <a:custGeom>
            <a:avLst/>
            <a:gdLst>
              <a:gd name="connsiteX0" fmla="*/ 2256588 w 2256588"/>
              <a:gd name="connsiteY0" fmla="*/ 1508249 h 3231963"/>
              <a:gd name="connsiteX1" fmla="*/ 1814342 w 2256588"/>
              <a:gd name="connsiteY1" fmla="*/ 1508249 h 3231963"/>
              <a:gd name="connsiteX2" fmla="*/ 1814342 w 2256588"/>
              <a:gd name="connsiteY2" fmla="*/ 0 h 3231963"/>
              <a:gd name="connsiteX3" fmla="*/ 11339 w 2256588"/>
              <a:gd name="connsiteY3" fmla="*/ 11340 h 3231963"/>
              <a:gd name="connsiteX4" fmla="*/ 0 w 2256588"/>
              <a:gd name="connsiteY4" fmla="*/ 3231963 h 3231963"/>
              <a:gd name="connsiteX5" fmla="*/ 1837021 w 2256588"/>
              <a:gd name="connsiteY5" fmla="*/ 3231963 h 3231963"/>
              <a:gd name="connsiteX6" fmla="*/ 1825681 w 2256588"/>
              <a:gd name="connsiteY6" fmla="*/ 1712373 h 3231963"/>
              <a:gd name="connsiteX7" fmla="*/ 2256588 w 2256588"/>
              <a:gd name="connsiteY7" fmla="*/ 1712373 h 3231963"/>
              <a:gd name="connsiteX0" fmla="*/ 2330955 w 2330955"/>
              <a:gd name="connsiteY0" fmla="*/ 1508249 h 3231963"/>
              <a:gd name="connsiteX1" fmla="*/ 1888709 w 2330955"/>
              <a:gd name="connsiteY1" fmla="*/ 1508249 h 3231963"/>
              <a:gd name="connsiteX2" fmla="*/ 1888709 w 2330955"/>
              <a:gd name="connsiteY2" fmla="*/ 0 h 3231963"/>
              <a:gd name="connsiteX3" fmla="*/ 127 w 2330955"/>
              <a:gd name="connsiteY3" fmla="*/ 11340 h 3231963"/>
              <a:gd name="connsiteX4" fmla="*/ 74367 w 2330955"/>
              <a:gd name="connsiteY4" fmla="*/ 3231963 h 3231963"/>
              <a:gd name="connsiteX5" fmla="*/ 1911388 w 2330955"/>
              <a:gd name="connsiteY5" fmla="*/ 3231963 h 3231963"/>
              <a:gd name="connsiteX6" fmla="*/ 1900048 w 2330955"/>
              <a:gd name="connsiteY6" fmla="*/ 1712373 h 3231963"/>
              <a:gd name="connsiteX7" fmla="*/ 2330955 w 2330955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331998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049640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54619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94438 w 2331998"/>
              <a:gd name="connsiteY7" fmla="*/ 1712373 h 3231963"/>
              <a:gd name="connsiteX0" fmla="*/ 2194438 w 2194438"/>
              <a:gd name="connsiteY0" fmla="*/ 1508249 h 3231963"/>
              <a:gd name="connsiteX1" fmla="*/ 1889752 w 2194438"/>
              <a:gd name="connsiteY1" fmla="*/ 1508249 h 3231963"/>
              <a:gd name="connsiteX2" fmla="*/ 1889752 w 2194438"/>
              <a:gd name="connsiteY2" fmla="*/ 0 h 3231963"/>
              <a:gd name="connsiteX3" fmla="*/ 1170 w 2194438"/>
              <a:gd name="connsiteY3" fmla="*/ 11340 h 3231963"/>
              <a:gd name="connsiteX4" fmla="*/ 527 w 2194438"/>
              <a:gd name="connsiteY4" fmla="*/ 3231963 h 3231963"/>
              <a:gd name="connsiteX5" fmla="*/ 1912431 w 2194438"/>
              <a:gd name="connsiteY5" fmla="*/ 3231963 h 3231963"/>
              <a:gd name="connsiteX6" fmla="*/ 1901091 w 2194438"/>
              <a:gd name="connsiteY6" fmla="*/ 1712373 h 3231963"/>
              <a:gd name="connsiteX7" fmla="*/ 2194438 w 2194438"/>
              <a:gd name="connsiteY7" fmla="*/ 1712373 h 3231963"/>
              <a:gd name="connsiteX0" fmla="*/ 2194438 w 2194438"/>
              <a:gd name="connsiteY0" fmla="*/ 1499669 h 3223383"/>
              <a:gd name="connsiteX1" fmla="*/ 1889752 w 2194438"/>
              <a:gd name="connsiteY1" fmla="*/ 1499669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99669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892687 w 2194438"/>
              <a:gd name="connsiteY6" fmla="*/ 1712386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30936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99671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65304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2544 h 3220623"/>
              <a:gd name="connsiteX1" fmla="*/ 1924848 w 2251821"/>
              <a:gd name="connsiteY1" fmla="*/ 1469616 h 3220623"/>
              <a:gd name="connsiteX2" fmla="*/ 1898155 w 2251821"/>
              <a:gd name="connsiteY2" fmla="*/ 1471136 h 3220623"/>
              <a:gd name="connsiteX3" fmla="*/ 1900570 w 2251821"/>
              <a:gd name="connsiteY3" fmla="*/ 3513 h 3220623"/>
              <a:gd name="connsiteX4" fmla="*/ 1170 w 2251821"/>
              <a:gd name="connsiteY4" fmla="*/ 0 h 3220623"/>
              <a:gd name="connsiteX5" fmla="*/ 527 w 2251821"/>
              <a:gd name="connsiteY5" fmla="*/ 3220623 h 3220623"/>
              <a:gd name="connsiteX6" fmla="*/ 1912431 w 2251821"/>
              <a:gd name="connsiteY6" fmla="*/ 3220623 h 3220623"/>
              <a:gd name="connsiteX7" fmla="*/ 1909495 w 2251821"/>
              <a:gd name="connsiteY7" fmla="*/ 1769767 h 3220623"/>
              <a:gd name="connsiteX8" fmla="*/ 2251821 w 2251821"/>
              <a:gd name="connsiteY8" fmla="*/ 1761176 h 32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821" h="3220623">
                <a:moveTo>
                  <a:pt x="2233911" y="1462544"/>
                </a:moveTo>
                <a:cubicBezTo>
                  <a:pt x="2146849" y="1462037"/>
                  <a:pt x="2011910" y="1470123"/>
                  <a:pt x="1924848" y="1469616"/>
                </a:cubicBezTo>
                <a:lnTo>
                  <a:pt x="1898155" y="1471136"/>
                </a:lnTo>
                <a:lnTo>
                  <a:pt x="1900570" y="3513"/>
                </a:lnTo>
                <a:lnTo>
                  <a:pt x="1170" y="0"/>
                </a:lnTo>
                <a:cubicBezTo>
                  <a:pt x="-2610" y="1073541"/>
                  <a:pt x="4307" y="2147082"/>
                  <a:pt x="527" y="3220623"/>
                </a:cubicBezTo>
                <a:lnTo>
                  <a:pt x="1912431" y="3220623"/>
                </a:lnTo>
                <a:cubicBezTo>
                  <a:pt x="1911452" y="2719821"/>
                  <a:pt x="1910474" y="2270569"/>
                  <a:pt x="1909495" y="1769767"/>
                </a:cubicBezTo>
                <a:lnTo>
                  <a:pt x="2251821" y="1761176"/>
                </a:lnTo>
              </a:path>
            </a:pathLst>
          </a:custGeom>
          <a:ln w="25400" cmpd="sng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6D86D1-55FB-4F67-8C28-2E8C8E9D0E1A}"/>
              </a:ext>
            </a:extLst>
          </p:cNvPr>
          <p:cNvSpPr txBox="1"/>
          <p:nvPr/>
        </p:nvSpPr>
        <p:spPr>
          <a:xfrm>
            <a:off x="2148790" y="4769349"/>
            <a:ext cx="30480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Requires companies to come together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7CF1E-3A88-44E2-BAA3-45E1612D77EE}"/>
              </a:ext>
            </a:extLst>
          </p:cNvPr>
          <p:cNvSpPr txBox="1"/>
          <p:nvPr/>
        </p:nvSpPr>
        <p:spPr>
          <a:xfrm>
            <a:off x="1983535" y="2645117"/>
            <a:ext cx="345614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dirty="0"/>
              <a:t>Saves users from having to maintain APIs</a:t>
            </a:r>
          </a:p>
        </p:txBody>
      </p:sp>
      <p:pic>
        <p:nvPicPr>
          <p:cNvPr id="5" name="Graphic 4" descr="Connected">
            <a:extLst>
              <a:ext uri="{FF2B5EF4-FFF2-40B4-BE49-F238E27FC236}">
                <a16:creationId xmlns:a16="http://schemas.microsoft.com/office/drawing/2014/main" id="{A2254BB7-699B-462F-B62B-7D5867E8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47215" y="3139412"/>
            <a:ext cx="1979636" cy="19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35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01AB-2828-4505-BDDC-7D22C06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E045-9F38-4155-9527-45BA1B51D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902677"/>
            <a:ext cx="10538752" cy="557432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Stakeholders work on the same software platform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BAF1-5D40-49DC-A72C-BB567AC9F483}"/>
              </a:ext>
            </a:extLst>
          </p:cNvPr>
          <p:cNvSpPr/>
          <p:nvPr/>
        </p:nvSpPr>
        <p:spPr>
          <a:xfrm>
            <a:off x="1412669" y="1864538"/>
            <a:ext cx="4597879" cy="44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662D8-C266-466A-AB54-A56024DCE4E2}"/>
              </a:ext>
            </a:extLst>
          </p:cNvPr>
          <p:cNvSpPr/>
          <p:nvPr/>
        </p:nvSpPr>
        <p:spPr>
          <a:xfrm>
            <a:off x="1516186" y="4129230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FE16E-F55F-4DEF-959D-E8927A628792}"/>
              </a:ext>
            </a:extLst>
          </p:cNvPr>
          <p:cNvSpPr/>
          <p:nvPr/>
        </p:nvSpPr>
        <p:spPr>
          <a:xfrm>
            <a:off x="6379510" y="1994153"/>
            <a:ext cx="4715047" cy="41437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B9E1C-1295-4967-88D7-A938FAEEC176}"/>
              </a:ext>
            </a:extLst>
          </p:cNvPr>
          <p:cNvSpPr/>
          <p:nvPr/>
        </p:nvSpPr>
        <p:spPr>
          <a:xfrm>
            <a:off x="1516186" y="1994153"/>
            <a:ext cx="4313208" cy="203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43C6D-6A19-4C2F-8178-E91703293451}"/>
              </a:ext>
            </a:extLst>
          </p:cNvPr>
          <p:cNvSpPr/>
          <p:nvPr/>
        </p:nvSpPr>
        <p:spPr>
          <a:xfrm>
            <a:off x="5549841" y="3335755"/>
            <a:ext cx="1483744" cy="14837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E32DED5-A403-4D9A-ADD4-A7451C6175CD}"/>
              </a:ext>
            </a:extLst>
          </p:cNvPr>
          <p:cNvSpPr/>
          <p:nvPr/>
        </p:nvSpPr>
        <p:spPr>
          <a:xfrm>
            <a:off x="1412669" y="1868334"/>
            <a:ext cx="5386924" cy="4428996"/>
          </a:xfrm>
          <a:custGeom>
            <a:avLst/>
            <a:gdLst>
              <a:gd name="connsiteX0" fmla="*/ 2256588 w 2256588"/>
              <a:gd name="connsiteY0" fmla="*/ 1508249 h 3231963"/>
              <a:gd name="connsiteX1" fmla="*/ 1814342 w 2256588"/>
              <a:gd name="connsiteY1" fmla="*/ 1508249 h 3231963"/>
              <a:gd name="connsiteX2" fmla="*/ 1814342 w 2256588"/>
              <a:gd name="connsiteY2" fmla="*/ 0 h 3231963"/>
              <a:gd name="connsiteX3" fmla="*/ 11339 w 2256588"/>
              <a:gd name="connsiteY3" fmla="*/ 11340 h 3231963"/>
              <a:gd name="connsiteX4" fmla="*/ 0 w 2256588"/>
              <a:gd name="connsiteY4" fmla="*/ 3231963 h 3231963"/>
              <a:gd name="connsiteX5" fmla="*/ 1837021 w 2256588"/>
              <a:gd name="connsiteY5" fmla="*/ 3231963 h 3231963"/>
              <a:gd name="connsiteX6" fmla="*/ 1825681 w 2256588"/>
              <a:gd name="connsiteY6" fmla="*/ 1712373 h 3231963"/>
              <a:gd name="connsiteX7" fmla="*/ 2256588 w 2256588"/>
              <a:gd name="connsiteY7" fmla="*/ 1712373 h 3231963"/>
              <a:gd name="connsiteX0" fmla="*/ 2330955 w 2330955"/>
              <a:gd name="connsiteY0" fmla="*/ 1508249 h 3231963"/>
              <a:gd name="connsiteX1" fmla="*/ 1888709 w 2330955"/>
              <a:gd name="connsiteY1" fmla="*/ 1508249 h 3231963"/>
              <a:gd name="connsiteX2" fmla="*/ 1888709 w 2330955"/>
              <a:gd name="connsiteY2" fmla="*/ 0 h 3231963"/>
              <a:gd name="connsiteX3" fmla="*/ 127 w 2330955"/>
              <a:gd name="connsiteY3" fmla="*/ 11340 h 3231963"/>
              <a:gd name="connsiteX4" fmla="*/ 74367 w 2330955"/>
              <a:gd name="connsiteY4" fmla="*/ 3231963 h 3231963"/>
              <a:gd name="connsiteX5" fmla="*/ 1911388 w 2330955"/>
              <a:gd name="connsiteY5" fmla="*/ 3231963 h 3231963"/>
              <a:gd name="connsiteX6" fmla="*/ 1900048 w 2330955"/>
              <a:gd name="connsiteY6" fmla="*/ 1712373 h 3231963"/>
              <a:gd name="connsiteX7" fmla="*/ 2330955 w 2330955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331998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049640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54619 w 2331998"/>
              <a:gd name="connsiteY7" fmla="*/ 1712373 h 3231963"/>
              <a:gd name="connsiteX0" fmla="*/ 2331998 w 2331998"/>
              <a:gd name="connsiteY0" fmla="*/ 1508249 h 3231963"/>
              <a:gd name="connsiteX1" fmla="*/ 1889752 w 2331998"/>
              <a:gd name="connsiteY1" fmla="*/ 1508249 h 3231963"/>
              <a:gd name="connsiteX2" fmla="*/ 1889752 w 2331998"/>
              <a:gd name="connsiteY2" fmla="*/ 0 h 3231963"/>
              <a:gd name="connsiteX3" fmla="*/ 1170 w 2331998"/>
              <a:gd name="connsiteY3" fmla="*/ 11340 h 3231963"/>
              <a:gd name="connsiteX4" fmla="*/ 527 w 2331998"/>
              <a:gd name="connsiteY4" fmla="*/ 3231963 h 3231963"/>
              <a:gd name="connsiteX5" fmla="*/ 1912431 w 2331998"/>
              <a:gd name="connsiteY5" fmla="*/ 3231963 h 3231963"/>
              <a:gd name="connsiteX6" fmla="*/ 1901091 w 2331998"/>
              <a:gd name="connsiteY6" fmla="*/ 1712373 h 3231963"/>
              <a:gd name="connsiteX7" fmla="*/ 2194438 w 2331998"/>
              <a:gd name="connsiteY7" fmla="*/ 1712373 h 3231963"/>
              <a:gd name="connsiteX0" fmla="*/ 2194438 w 2194438"/>
              <a:gd name="connsiteY0" fmla="*/ 1508249 h 3231963"/>
              <a:gd name="connsiteX1" fmla="*/ 1889752 w 2194438"/>
              <a:gd name="connsiteY1" fmla="*/ 1508249 h 3231963"/>
              <a:gd name="connsiteX2" fmla="*/ 1889752 w 2194438"/>
              <a:gd name="connsiteY2" fmla="*/ 0 h 3231963"/>
              <a:gd name="connsiteX3" fmla="*/ 1170 w 2194438"/>
              <a:gd name="connsiteY3" fmla="*/ 11340 h 3231963"/>
              <a:gd name="connsiteX4" fmla="*/ 527 w 2194438"/>
              <a:gd name="connsiteY4" fmla="*/ 3231963 h 3231963"/>
              <a:gd name="connsiteX5" fmla="*/ 1912431 w 2194438"/>
              <a:gd name="connsiteY5" fmla="*/ 3231963 h 3231963"/>
              <a:gd name="connsiteX6" fmla="*/ 1901091 w 2194438"/>
              <a:gd name="connsiteY6" fmla="*/ 1712373 h 3231963"/>
              <a:gd name="connsiteX7" fmla="*/ 2194438 w 2194438"/>
              <a:gd name="connsiteY7" fmla="*/ 1712373 h 3231963"/>
              <a:gd name="connsiteX0" fmla="*/ 2194438 w 2194438"/>
              <a:gd name="connsiteY0" fmla="*/ 1499669 h 3223383"/>
              <a:gd name="connsiteX1" fmla="*/ 1889752 w 2194438"/>
              <a:gd name="connsiteY1" fmla="*/ 1499669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99669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03793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94438 w 2194438"/>
              <a:gd name="connsiteY7" fmla="*/ 1703793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1091 w 2194438"/>
              <a:gd name="connsiteY6" fmla="*/ 1781120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892687 w 2194438"/>
              <a:gd name="connsiteY6" fmla="*/ 1712386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72527 h 3223383"/>
              <a:gd name="connsiteX0" fmla="*/ 2194438 w 2194438"/>
              <a:gd name="connsiteY0" fmla="*/ 1430936 h 3223383"/>
              <a:gd name="connsiteX1" fmla="*/ 1889752 w 2194438"/>
              <a:gd name="connsiteY1" fmla="*/ 1422344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30936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2097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20977 h 3223383"/>
              <a:gd name="connsiteX0" fmla="*/ 2194438 w 2194438"/>
              <a:gd name="connsiteY0" fmla="*/ 1499671 h 3223383"/>
              <a:gd name="connsiteX1" fmla="*/ 1898155 w 2194438"/>
              <a:gd name="connsiteY1" fmla="*/ 1499671 h 3223383"/>
              <a:gd name="connsiteX2" fmla="*/ 1889752 w 2194438"/>
              <a:gd name="connsiteY2" fmla="*/ 0 h 3223383"/>
              <a:gd name="connsiteX3" fmla="*/ 1170 w 2194438"/>
              <a:gd name="connsiteY3" fmla="*/ 2760 h 3223383"/>
              <a:gd name="connsiteX4" fmla="*/ 527 w 2194438"/>
              <a:gd name="connsiteY4" fmla="*/ 3223383 h 3223383"/>
              <a:gd name="connsiteX5" fmla="*/ 1912431 w 2194438"/>
              <a:gd name="connsiteY5" fmla="*/ 3223383 h 3223383"/>
              <a:gd name="connsiteX6" fmla="*/ 1909495 w 2194438"/>
              <a:gd name="connsiteY6" fmla="*/ 1772527 h 3223383"/>
              <a:gd name="connsiteX7" fmla="*/ 2186034 w 2194438"/>
              <a:gd name="connsiteY7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99671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99671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194438"/>
              <a:gd name="connsiteY0" fmla="*/ 1465304 h 3223383"/>
              <a:gd name="connsiteX1" fmla="*/ 1924848 w 2194438"/>
              <a:gd name="connsiteY1" fmla="*/ 1472376 h 3223383"/>
              <a:gd name="connsiteX2" fmla="*/ 1898155 w 2194438"/>
              <a:gd name="connsiteY2" fmla="*/ 1473896 h 3223383"/>
              <a:gd name="connsiteX3" fmla="*/ 1889752 w 2194438"/>
              <a:gd name="connsiteY3" fmla="*/ 0 h 3223383"/>
              <a:gd name="connsiteX4" fmla="*/ 1170 w 2194438"/>
              <a:gd name="connsiteY4" fmla="*/ 2760 h 3223383"/>
              <a:gd name="connsiteX5" fmla="*/ 527 w 2194438"/>
              <a:gd name="connsiteY5" fmla="*/ 3223383 h 3223383"/>
              <a:gd name="connsiteX6" fmla="*/ 1912431 w 2194438"/>
              <a:gd name="connsiteY6" fmla="*/ 3223383 h 3223383"/>
              <a:gd name="connsiteX7" fmla="*/ 1909495 w 2194438"/>
              <a:gd name="connsiteY7" fmla="*/ 1772527 h 3223383"/>
              <a:gd name="connsiteX8" fmla="*/ 2186034 w 2194438"/>
              <a:gd name="connsiteY8" fmla="*/ 1763936 h 3223383"/>
              <a:gd name="connsiteX0" fmla="*/ 2194438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5304 h 3223383"/>
              <a:gd name="connsiteX1" fmla="*/ 1924848 w 2251821"/>
              <a:gd name="connsiteY1" fmla="*/ 1472376 h 3223383"/>
              <a:gd name="connsiteX2" fmla="*/ 1898155 w 2251821"/>
              <a:gd name="connsiteY2" fmla="*/ 1473896 h 3223383"/>
              <a:gd name="connsiteX3" fmla="*/ 1889752 w 2251821"/>
              <a:gd name="connsiteY3" fmla="*/ 0 h 3223383"/>
              <a:gd name="connsiteX4" fmla="*/ 1170 w 2251821"/>
              <a:gd name="connsiteY4" fmla="*/ 2760 h 3223383"/>
              <a:gd name="connsiteX5" fmla="*/ 527 w 2251821"/>
              <a:gd name="connsiteY5" fmla="*/ 3223383 h 3223383"/>
              <a:gd name="connsiteX6" fmla="*/ 1912431 w 2251821"/>
              <a:gd name="connsiteY6" fmla="*/ 3223383 h 3223383"/>
              <a:gd name="connsiteX7" fmla="*/ 1909495 w 2251821"/>
              <a:gd name="connsiteY7" fmla="*/ 1772527 h 3223383"/>
              <a:gd name="connsiteX8" fmla="*/ 2251821 w 2251821"/>
              <a:gd name="connsiteY8" fmla="*/ 1763936 h 3223383"/>
              <a:gd name="connsiteX0" fmla="*/ 2233911 w 2251821"/>
              <a:gd name="connsiteY0" fmla="*/ 1462544 h 3220623"/>
              <a:gd name="connsiteX1" fmla="*/ 1924848 w 2251821"/>
              <a:gd name="connsiteY1" fmla="*/ 1469616 h 3220623"/>
              <a:gd name="connsiteX2" fmla="*/ 1898155 w 2251821"/>
              <a:gd name="connsiteY2" fmla="*/ 1471136 h 3220623"/>
              <a:gd name="connsiteX3" fmla="*/ 1900570 w 2251821"/>
              <a:gd name="connsiteY3" fmla="*/ 3513 h 3220623"/>
              <a:gd name="connsiteX4" fmla="*/ 1170 w 2251821"/>
              <a:gd name="connsiteY4" fmla="*/ 0 h 3220623"/>
              <a:gd name="connsiteX5" fmla="*/ 527 w 2251821"/>
              <a:gd name="connsiteY5" fmla="*/ 3220623 h 3220623"/>
              <a:gd name="connsiteX6" fmla="*/ 1912431 w 2251821"/>
              <a:gd name="connsiteY6" fmla="*/ 3220623 h 3220623"/>
              <a:gd name="connsiteX7" fmla="*/ 1909495 w 2251821"/>
              <a:gd name="connsiteY7" fmla="*/ 1769767 h 3220623"/>
              <a:gd name="connsiteX8" fmla="*/ 2251821 w 2251821"/>
              <a:gd name="connsiteY8" fmla="*/ 1761176 h 32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821" h="3220623">
                <a:moveTo>
                  <a:pt x="2233911" y="1462544"/>
                </a:moveTo>
                <a:cubicBezTo>
                  <a:pt x="2146849" y="1462037"/>
                  <a:pt x="2011910" y="1470123"/>
                  <a:pt x="1924848" y="1469616"/>
                </a:cubicBezTo>
                <a:lnTo>
                  <a:pt x="1898155" y="1471136"/>
                </a:lnTo>
                <a:lnTo>
                  <a:pt x="1900570" y="3513"/>
                </a:lnTo>
                <a:lnTo>
                  <a:pt x="1170" y="0"/>
                </a:lnTo>
                <a:cubicBezTo>
                  <a:pt x="-2610" y="1073541"/>
                  <a:pt x="4307" y="2147082"/>
                  <a:pt x="527" y="3220623"/>
                </a:cubicBezTo>
                <a:lnTo>
                  <a:pt x="1912431" y="3220623"/>
                </a:lnTo>
                <a:cubicBezTo>
                  <a:pt x="1911452" y="2719821"/>
                  <a:pt x="1910474" y="2270569"/>
                  <a:pt x="1909495" y="1769767"/>
                </a:cubicBezTo>
                <a:lnTo>
                  <a:pt x="2251821" y="1761176"/>
                </a:lnTo>
              </a:path>
            </a:pathLst>
          </a:custGeom>
          <a:ln w="25400" cmpd="sng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6D86D1-55FB-4F67-8C28-2E8C8E9D0E1A}"/>
              </a:ext>
            </a:extLst>
          </p:cNvPr>
          <p:cNvSpPr txBox="1"/>
          <p:nvPr/>
        </p:nvSpPr>
        <p:spPr>
          <a:xfrm>
            <a:off x="2148790" y="4769349"/>
            <a:ext cx="3048000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 </a:t>
            </a:r>
            <a:r>
              <a:rPr lang="en-US" sz="2400" dirty="0">
                <a:solidFill>
                  <a:srgbClr val="646569"/>
                </a:solidFill>
                <a:latin typeface="Calibri"/>
              </a:rPr>
              <a:t>requires valuing all stakeholders equally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7CF1E-3A88-44E2-BAA3-45E1612D77EE}"/>
              </a:ext>
            </a:extLst>
          </p:cNvPr>
          <p:cNvSpPr txBox="1"/>
          <p:nvPr/>
        </p:nvSpPr>
        <p:spPr>
          <a:xfrm>
            <a:off x="2033847" y="2563516"/>
            <a:ext cx="3456146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Company</a:t>
            </a:r>
            <a:r>
              <a:rPr lang="en-US" sz="2400" dirty="0">
                <a:solidFill>
                  <a:srgbClr val="646569"/>
                </a:solidFill>
                <a:latin typeface="Calibri"/>
              </a:rPr>
              <a:t> must provide Products for all Stakeholders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A013A1B2-E44C-45EC-AE06-DD73289E0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7887" y="3056568"/>
            <a:ext cx="2145323" cy="21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5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C82E-9E65-4534-BF10-C0D5E5D2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702859"/>
            <a:ext cx="10538752" cy="5105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What type of methods have you most frequently used to connect with your sponsors/CROs?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Polling Question 2 of 3</a:t>
            </a:r>
          </a:p>
        </p:txBody>
      </p:sp>
    </p:spTree>
    <p:extLst>
      <p:ext uri="{BB962C8B-B14F-4D97-AF65-F5344CB8AC3E}">
        <p14:creationId xmlns:p14="http://schemas.microsoft.com/office/powerpoint/2010/main" val="343425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2393292"/>
            <a:ext cx="11639394" cy="98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Today’s landscape of connected systems </a:t>
            </a:r>
          </a:p>
        </p:txBody>
      </p:sp>
    </p:spTree>
    <p:extLst>
      <p:ext uri="{BB962C8B-B14F-4D97-AF65-F5344CB8AC3E}">
        <p14:creationId xmlns:p14="http://schemas.microsoft.com/office/powerpoint/2010/main" val="341478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43">
            <a:extLst>
              <a:ext uri="{FF2B5EF4-FFF2-40B4-BE49-F238E27FC236}">
                <a16:creationId xmlns:a16="http://schemas.microsoft.com/office/drawing/2014/main" id="{23EC90EF-6103-4116-87D5-F98A4C574892}"/>
              </a:ext>
            </a:extLst>
          </p:cNvPr>
          <p:cNvSpPr/>
          <p:nvPr/>
        </p:nvSpPr>
        <p:spPr>
          <a:xfrm>
            <a:off x="773725" y="5112937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Sites</a:t>
            </a:r>
          </a:p>
        </p:txBody>
      </p:sp>
      <p:sp>
        <p:nvSpPr>
          <p:cNvPr id="6" name="Rectangle: Rounded Corners 334">
            <a:extLst>
              <a:ext uri="{FF2B5EF4-FFF2-40B4-BE49-F238E27FC236}">
                <a16:creationId xmlns:a16="http://schemas.microsoft.com/office/drawing/2014/main" id="{7942F642-C828-4B42-B761-FAFED76019A2}"/>
              </a:ext>
            </a:extLst>
          </p:cNvPr>
          <p:cNvSpPr/>
          <p:nvPr/>
        </p:nvSpPr>
        <p:spPr>
          <a:xfrm>
            <a:off x="8947290" y="5139374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Sponsors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C0D4DC82-EC42-4469-84A0-A116FE3608F9}"/>
              </a:ext>
            </a:extLst>
          </p:cNvPr>
          <p:cNvSpPr/>
          <p:nvPr/>
        </p:nvSpPr>
        <p:spPr>
          <a:xfrm>
            <a:off x="4962900" y="1881836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9CBB4-1DBD-49CD-BAFE-DF657A8D3489}"/>
              </a:ext>
            </a:extLst>
          </p:cNvPr>
          <p:cNvGrpSpPr>
            <a:grpSpLocks noChangeAspect="1"/>
          </p:cNvGrpSpPr>
          <p:nvPr/>
        </p:nvGrpSpPr>
        <p:grpSpPr>
          <a:xfrm>
            <a:off x="1493459" y="4219124"/>
            <a:ext cx="832225" cy="740464"/>
            <a:chOff x="9895352" y="3677204"/>
            <a:chExt cx="849036" cy="783182"/>
          </a:xfrm>
          <a:solidFill>
            <a:schemeClr val="accent2"/>
          </a:solidFill>
        </p:grpSpPr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0AEF4F5F-5259-43A1-B117-0A7DD9573B2B}"/>
                </a:ext>
              </a:extLst>
            </p:cNvPr>
            <p:cNvSpPr/>
            <p:nvPr/>
          </p:nvSpPr>
          <p:spPr>
            <a:xfrm>
              <a:off x="10170920" y="3677204"/>
              <a:ext cx="291016" cy="291016"/>
            </a:xfrm>
            <a:custGeom>
              <a:avLst/>
              <a:gdLst>
                <a:gd name="connsiteX0" fmla="*/ 145277 w 291016"/>
                <a:gd name="connsiteY0" fmla="*/ 290861 h 291016"/>
                <a:gd name="connsiteX1" fmla="*/ -252 w 291016"/>
                <a:gd name="connsiteY1" fmla="*/ 145373 h 291016"/>
                <a:gd name="connsiteX2" fmla="*/ 145236 w 291016"/>
                <a:gd name="connsiteY2" fmla="*/ -156 h 291016"/>
                <a:gd name="connsiteX3" fmla="*/ 290765 w 291016"/>
                <a:gd name="connsiteY3" fmla="*/ 145332 h 291016"/>
                <a:gd name="connsiteX4" fmla="*/ 290765 w 291016"/>
                <a:gd name="connsiteY4" fmla="*/ 145352 h 291016"/>
                <a:gd name="connsiteX5" fmla="*/ 145277 w 291016"/>
                <a:gd name="connsiteY5" fmla="*/ 290861 h 291016"/>
                <a:gd name="connsiteX6" fmla="*/ 145277 w 291016"/>
                <a:gd name="connsiteY6" fmla="*/ 24224 h 291016"/>
                <a:gd name="connsiteX7" fmla="*/ 24108 w 291016"/>
                <a:gd name="connsiteY7" fmla="*/ 145352 h 291016"/>
                <a:gd name="connsiteX8" fmla="*/ 145236 w 291016"/>
                <a:gd name="connsiteY8" fmla="*/ 266521 h 291016"/>
                <a:gd name="connsiteX9" fmla="*/ 266405 w 291016"/>
                <a:gd name="connsiteY9" fmla="*/ 145393 h 291016"/>
                <a:gd name="connsiteX10" fmla="*/ 266405 w 291016"/>
                <a:gd name="connsiteY10" fmla="*/ 145352 h 291016"/>
                <a:gd name="connsiteX11" fmla="*/ 145277 w 291016"/>
                <a:gd name="connsiteY11" fmla="*/ 24224 h 2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016" h="291016">
                  <a:moveTo>
                    <a:pt x="145277" y="290861"/>
                  </a:moveTo>
                  <a:cubicBezTo>
                    <a:pt x="64915" y="290872"/>
                    <a:pt x="-241" y="225734"/>
                    <a:pt x="-252" y="145373"/>
                  </a:cubicBezTo>
                  <a:cubicBezTo>
                    <a:pt x="-263" y="65011"/>
                    <a:pt x="64874" y="-145"/>
                    <a:pt x="145236" y="-156"/>
                  </a:cubicBezTo>
                  <a:cubicBezTo>
                    <a:pt x="225598" y="-167"/>
                    <a:pt x="290754" y="64970"/>
                    <a:pt x="290765" y="145332"/>
                  </a:cubicBezTo>
                  <a:cubicBezTo>
                    <a:pt x="290765" y="145339"/>
                    <a:pt x="290765" y="145346"/>
                    <a:pt x="290765" y="145352"/>
                  </a:cubicBezTo>
                  <a:cubicBezTo>
                    <a:pt x="290686" y="225674"/>
                    <a:pt x="225598" y="290771"/>
                    <a:pt x="145277" y="290861"/>
                  </a:cubicBezTo>
                  <a:close/>
                  <a:moveTo>
                    <a:pt x="145277" y="24224"/>
                  </a:moveTo>
                  <a:cubicBezTo>
                    <a:pt x="78368" y="24213"/>
                    <a:pt x="24119" y="78443"/>
                    <a:pt x="24108" y="145352"/>
                  </a:cubicBezTo>
                  <a:cubicBezTo>
                    <a:pt x="24097" y="212261"/>
                    <a:pt x="78327" y="266510"/>
                    <a:pt x="145236" y="266521"/>
                  </a:cubicBezTo>
                  <a:cubicBezTo>
                    <a:pt x="212145" y="266532"/>
                    <a:pt x="266394" y="212301"/>
                    <a:pt x="266405" y="145393"/>
                  </a:cubicBezTo>
                  <a:cubicBezTo>
                    <a:pt x="266405" y="145379"/>
                    <a:pt x="266405" y="145366"/>
                    <a:pt x="266405" y="145352"/>
                  </a:cubicBezTo>
                  <a:cubicBezTo>
                    <a:pt x="266327" y="78487"/>
                    <a:pt x="212142" y="24302"/>
                    <a:pt x="145277" y="2422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: Shape 27">
              <a:extLst>
                <a:ext uri="{FF2B5EF4-FFF2-40B4-BE49-F238E27FC236}">
                  <a16:creationId xmlns:a16="http://schemas.microsoft.com/office/drawing/2014/main" id="{4F6250C1-F629-4957-9E26-73F8A17F1701}"/>
                </a:ext>
              </a:extLst>
            </p:cNvPr>
            <p:cNvSpPr/>
            <p:nvPr/>
          </p:nvSpPr>
          <p:spPr>
            <a:xfrm>
              <a:off x="10076893" y="3810532"/>
              <a:ext cx="481203" cy="649854"/>
            </a:xfrm>
            <a:custGeom>
              <a:avLst/>
              <a:gdLst>
                <a:gd name="connsiteX0" fmla="*/ 468773 w 481203"/>
                <a:gd name="connsiteY0" fmla="*/ 649698 h 649854"/>
                <a:gd name="connsiteX1" fmla="*/ 11928 w 481203"/>
                <a:gd name="connsiteY1" fmla="*/ 649698 h 649854"/>
                <a:gd name="connsiteX2" fmla="*/ -252 w 481203"/>
                <a:gd name="connsiteY2" fmla="*/ 637519 h 649854"/>
                <a:gd name="connsiteX3" fmla="*/ -252 w 481203"/>
                <a:gd name="connsiteY3" fmla="*/ 12024 h 649854"/>
                <a:gd name="connsiteX4" fmla="*/ 11928 w 481203"/>
                <a:gd name="connsiteY4" fmla="*/ -156 h 649854"/>
                <a:gd name="connsiteX5" fmla="*/ 105977 w 481203"/>
                <a:gd name="connsiteY5" fmla="*/ -156 h 649854"/>
                <a:gd name="connsiteX6" fmla="*/ 118157 w 481203"/>
                <a:gd name="connsiteY6" fmla="*/ 12024 h 649854"/>
                <a:gd name="connsiteX7" fmla="*/ 105977 w 481203"/>
                <a:gd name="connsiteY7" fmla="*/ 24204 h 649854"/>
                <a:gd name="connsiteX8" fmla="*/ 24108 w 481203"/>
                <a:gd name="connsiteY8" fmla="*/ 24204 h 649854"/>
                <a:gd name="connsiteX9" fmla="*/ 24108 w 481203"/>
                <a:gd name="connsiteY9" fmla="*/ 625339 h 649854"/>
                <a:gd name="connsiteX10" fmla="*/ 456593 w 481203"/>
                <a:gd name="connsiteY10" fmla="*/ 625339 h 649854"/>
                <a:gd name="connsiteX11" fmla="*/ 456593 w 481203"/>
                <a:gd name="connsiteY11" fmla="*/ 24204 h 649854"/>
                <a:gd name="connsiteX12" fmla="*/ 372614 w 481203"/>
                <a:gd name="connsiteY12" fmla="*/ 24204 h 649854"/>
                <a:gd name="connsiteX13" fmla="*/ 360434 w 481203"/>
                <a:gd name="connsiteY13" fmla="*/ 12024 h 649854"/>
                <a:gd name="connsiteX14" fmla="*/ 372614 w 481203"/>
                <a:gd name="connsiteY14" fmla="*/ -156 h 649854"/>
                <a:gd name="connsiteX15" fmla="*/ 468773 w 481203"/>
                <a:gd name="connsiteY15" fmla="*/ -156 h 649854"/>
                <a:gd name="connsiteX16" fmla="*/ 480952 w 481203"/>
                <a:gd name="connsiteY16" fmla="*/ 12024 h 649854"/>
                <a:gd name="connsiteX17" fmla="*/ 480952 w 481203"/>
                <a:gd name="connsiteY17" fmla="*/ 637519 h 649854"/>
                <a:gd name="connsiteX18" fmla="*/ 468773 w 481203"/>
                <a:gd name="connsiteY18" fmla="*/ 649698 h 6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1203" h="649854">
                  <a:moveTo>
                    <a:pt x="468773" y="649698"/>
                  </a:moveTo>
                  <a:lnTo>
                    <a:pt x="11928" y="649698"/>
                  </a:lnTo>
                  <a:cubicBezTo>
                    <a:pt x="5202" y="649698"/>
                    <a:pt x="-252" y="644245"/>
                    <a:pt x="-252" y="63751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05977" y="-156"/>
                  </a:lnTo>
                  <a:cubicBezTo>
                    <a:pt x="112703" y="-156"/>
                    <a:pt x="118157" y="5297"/>
                    <a:pt x="118157" y="12024"/>
                  </a:cubicBezTo>
                  <a:cubicBezTo>
                    <a:pt x="118157" y="18751"/>
                    <a:pt x="112703" y="24204"/>
                    <a:pt x="105977" y="24204"/>
                  </a:cubicBezTo>
                  <a:lnTo>
                    <a:pt x="24108" y="24204"/>
                  </a:lnTo>
                  <a:lnTo>
                    <a:pt x="24108" y="625339"/>
                  </a:lnTo>
                  <a:lnTo>
                    <a:pt x="456593" y="625339"/>
                  </a:lnTo>
                  <a:lnTo>
                    <a:pt x="456593" y="24204"/>
                  </a:lnTo>
                  <a:lnTo>
                    <a:pt x="372614" y="24204"/>
                  </a:lnTo>
                  <a:cubicBezTo>
                    <a:pt x="365887" y="24204"/>
                    <a:pt x="360434" y="18751"/>
                    <a:pt x="360434" y="12024"/>
                  </a:cubicBezTo>
                  <a:cubicBezTo>
                    <a:pt x="360434" y="5297"/>
                    <a:pt x="365887" y="-156"/>
                    <a:pt x="372614" y="-156"/>
                  </a:cubicBezTo>
                  <a:lnTo>
                    <a:pt x="468773" y="-156"/>
                  </a:lnTo>
                  <a:cubicBezTo>
                    <a:pt x="475499" y="-156"/>
                    <a:pt x="480952" y="5297"/>
                    <a:pt x="480952" y="12024"/>
                  </a:cubicBezTo>
                  <a:lnTo>
                    <a:pt x="480952" y="637519"/>
                  </a:lnTo>
                  <a:cubicBezTo>
                    <a:pt x="480952" y="644245"/>
                    <a:pt x="475499" y="649698"/>
                    <a:pt x="468773" y="64969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: Shape 28">
              <a:extLst>
                <a:ext uri="{FF2B5EF4-FFF2-40B4-BE49-F238E27FC236}">
                  <a16:creationId xmlns:a16="http://schemas.microsoft.com/office/drawing/2014/main" id="{CDE009DF-4AF3-4CC6-9EC5-2BDDFE0657F2}"/>
                </a:ext>
              </a:extLst>
            </p:cNvPr>
            <p:cNvSpPr/>
            <p:nvPr/>
          </p:nvSpPr>
          <p:spPr>
            <a:xfrm>
              <a:off x="10234134" y="3734490"/>
              <a:ext cx="169543" cy="171694"/>
            </a:xfrm>
            <a:custGeom>
              <a:avLst/>
              <a:gdLst>
                <a:gd name="connsiteX0" fmla="*/ 112208 w 169543"/>
                <a:gd name="connsiteY0" fmla="*/ 171539 h 171694"/>
                <a:gd name="connsiteX1" fmla="*/ 54679 w 169543"/>
                <a:gd name="connsiteY1" fmla="*/ 171539 h 171694"/>
                <a:gd name="connsiteX2" fmla="*/ 42500 w 169543"/>
                <a:gd name="connsiteY2" fmla="*/ 159359 h 171694"/>
                <a:gd name="connsiteX3" fmla="*/ 42500 w 169543"/>
                <a:gd name="connsiteY3" fmla="*/ 128767 h 171694"/>
                <a:gd name="connsiteX4" fmla="*/ 11928 w 169543"/>
                <a:gd name="connsiteY4" fmla="*/ 128767 h 171694"/>
                <a:gd name="connsiteX5" fmla="*/ -252 w 169543"/>
                <a:gd name="connsiteY5" fmla="*/ 116588 h 171694"/>
                <a:gd name="connsiteX6" fmla="*/ -252 w 169543"/>
                <a:gd name="connsiteY6" fmla="*/ 55871 h 171694"/>
                <a:gd name="connsiteX7" fmla="*/ 11928 w 169543"/>
                <a:gd name="connsiteY7" fmla="*/ 43691 h 171694"/>
                <a:gd name="connsiteX8" fmla="*/ 42500 w 169543"/>
                <a:gd name="connsiteY8" fmla="*/ 43691 h 171694"/>
                <a:gd name="connsiteX9" fmla="*/ 42500 w 169543"/>
                <a:gd name="connsiteY9" fmla="*/ 12024 h 171694"/>
                <a:gd name="connsiteX10" fmla="*/ 54679 w 169543"/>
                <a:gd name="connsiteY10" fmla="*/ -156 h 171694"/>
                <a:gd name="connsiteX11" fmla="*/ 112208 w 169543"/>
                <a:gd name="connsiteY11" fmla="*/ -156 h 171694"/>
                <a:gd name="connsiteX12" fmla="*/ 124388 w 169543"/>
                <a:gd name="connsiteY12" fmla="*/ 12024 h 171694"/>
                <a:gd name="connsiteX13" fmla="*/ 124388 w 169543"/>
                <a:gd name="connsiteY13" fmla="*/ 43691 h 171694"/>
                <a:gd name="connsiteX14" fmla="*/ 157112 w 169543"/>
                <a:gd name="connsiteY14" fmla="*/ 43691 h 171694"/>
                <a:gd name="connsiteX15" fmla="*/ 169291 w 169543"/>
                <a:gd name="connsiteY15" fmla="*/ 55871 h 171694"/>
                <a:gd name="connsiteX16" fmla="*/ 169291 w 169543"/>
                <a:gd name="connsiteY16" fmla="*/ 116588 h 171694"/>
                <a:gd name="connsiteX17" fmla="*/ 157112 w 169543"/>
                <a:gd name="connsiteY17" fmla="*/ 128767 h 171694"/>
                <a:gd name="connsiteX18" fmla="*/ 124388 w 169543"/>
                <a:gd name="connsiteY18" fmla="*/ 128767 h 171694"/>
                <a:gd name="connsiteX19" fmla="*/ 124388 w 169543"/>
                <a:gd name="connsiteY19" fmla="*/ 159359 h 171694"/>
                <a:gd name="connsiteX20" fmla="*/ 112208 w 169543"/>
                <a:gd name="connsiteY20" fmla="*/ 171539 h 171694"/>
                <a:gd name="connsiteX21" fmla="*/ 66859 w 169543"/>
                <a:gd name="connsiteY21" fmla="*/ 147179 h 171694"/>
                <a:gd name="connsiteX22" fmla="*/ 100029 w 169543"/>
                <a:gd name="connsiteY22" fmla="*/ 147179 h 171694"/>
                <a:gd name="connsiteX23" fmla="*/ 100029 w 169543"/>
                <a:gd name="connsiteY23" fmla="*/ 116588 h 171694"/>
                <a:gd name="connsiteX24" fmla="*/ 112208 w 169543"/>
                <a:gd name="connsiteY24" fmla="*/ 104408 h 171694"/>
                <a:gd name="connsiteX25" fmla="*/ 144932 w 169543"/>
                <a:gd name="connsiteY25" fmla="*/ 104408 h 171694"/>
                <a:gd name="connsiteX26" fmla="*/ 144932 w 169543"/>
                <a:gd name="connsiteY26" fmla="*/ 68051 h 171694"/>
                <a:gd name="connsiteX27" fmla="*/ 112208 w 169543"/>
                <a:gd name="connsiteY27" fmla="*/ 68051 h 171694"/>
                <a:gd name="connsiteX28" fmla="*/ 100029 w 169543"/>
                <a:gd name="connsiteY28" fmla="*/ 55871 h 171694"/>
                <a:gd name="connsiteX29" fmla="*/ 100029 w 169543"/>
                <a:gd name="connsiteY29" fmla="*/ 24204 h 171694"/>
                <a:gd name="connsiteX30" fmla="*/ 66859 w 169543"/>
                <a:gd name="connsiteY30" fmla="*/ 24204 h 171694"/>
                <a:gd name="connsiteX31" fmla="*/ 66859 w 169543"/>
                <a:gd name="connsiteY31" fmla="*/ 55871 h 171694"/>
                <a:gd name="connsiteX32" fmla="*/ 54679 w 169543"/>
                <a:gd name="connsiteY32" fmla="*/ 68051 h 171694"/>
                <a:gd name="connsiteX33" fmla="*/ 24108 w 169543"/>
                <a:gd name="connsiteY33" fmla="*/ 68051 h 171694"/>
                <a:gd name="connsiteX34" fmla="*/ 24108 w 169543"/>
                <a:gd name="connsiteY34" fmla="*/ 104408 h 171694"/>
                <a:gd name="connsiteX35" fmla="*/ 54679 w 169543"/>
                <a:gd name="connsiteY35" fmla="*/ 104408 h 171694"/>
                <a:gd name="connsiteX36" fmla="*/ 66859 w 169543"/>
                <a:gd name="connsiteY36" fmla="*/ 116588 h 17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9543" h="171694">
                  <a:moveTo>
                    <a:pt x="112208" y="171539"/>
                  </a:moveTo>
                  <a:lnTo>
                    <a:pt x="54679" y="171539"/>
                  </a:lnTo>
                  <a:cubicBezTo>
                    <a:pt x="47953" y="171539"/>
                    <a:pt x="42500" y="166086"/>
                    <a:pt x="42500" y="159359"/>
                  </a:cubicBezTo>
                  <a:lnTo>
                    <a:pt x="42500" y="128767"/>
                  </a:lnTo>
                  <a:lnTo>
                    <a:pt x="11928" y="128767"/>
                  </a:lnTo>
                  <a:cubicBezTo>
                    <a:pt x="5202" y="128767"/>
                    <a:pt x="-252" y="123314"/>
                    <a:pt x="-252" y="116588"/>
                  </a:cubicBezTo>
                  <a:lnTo>
                    <a:pt x="-252" y="55871"/>
                  </a:lnTo>
                  <a:cubicBezTo>
                    <a:pt x="-252" y="49144"/>
                    <a:pt x="5202" y="43691"/>
                    <a:pt x="11928" y="43691"/>
                  </a:cubicBezTo>
                  <a:lnTo>
                    <a:pt x="42500" y="43691"/>
                  </a:lnTo>
                  <a:lnTo>
                    <a:pt x="42500" y="12024"/>
                  </a:lnTo>
                  <a:cubicBezTo>
                    <a:pt x="42500" y="5297"/>
                    <a:pt x="47953" y="-156"/>
                    <a:pt x="54679" y="-156"/>
                  </a:cubicBezTo>
                  <a:lnTo>
                    <a:pt x="112208" y="-156"/>
                  </a:lnTo>
                  <a:cubicBezTo>
                    <a:pt x="118935" y="-156"/>
                    <a:pt x="124388" y="5297"/>
                    <a:pt x="124388" y="12024"/>
                  </a:cubicBezTo>
                  <a:lnTo>
                    <a:pt x="124388" y="43691"/>
                  </a:lnTo>
                  <a:lnTo>
                    <a:pt x="157112" y="43691"/>
                  </a:lnTo>
                  <a:cubicBezTo>
                    <a:pt x="163838" y="43691"/>
                    <a:pt x="169291" y="49144"/>
                    <a:pt x="169291" y="55871"/>
                  </a:cubicBezTo>
                  <a:lnTo>
                    <a:pt x="169291" y="116588"/>
                  </a:lnTo>
                  <a:cubicBezTo>
                    <a:pt x="169291" y="123314"/>
                    <a:pt x="163838" y="128767"/>
                    <a:pt x="157112" y="128767"/>
                  </a:cubicBezTo>
                  <a:lnTo>
                    <a:pt x="124388" y="128767"/>
                  </a:lnTo>
                  <a:lnTo>
                    <a:pt x="124388" y="159359"/>
                  </a:lnTo>
                  <a:cubicBezTo>
                    <a:pt x="124388" y="166086"/>
                    <a:pt x="118935" y="171539"/>
                    <a:pt x="112208" y="171539"/>
                  </a:cubicBezTo>
                  <a:close/>
                  <a:moveTo>
                    <a:pt x="66859" y="147179"/>
                  </a:moveTo>
                  <a:lnTo>
                    <a:pt x="100029" y="147179"/>
                  </a:lnTo>
                  <a:lnTo>
                    <a:pt x="100029" y="116588"/>
                  </a:lnTo>
                  <a:cubicBezTo>
                    <a:pt x="100029" y="109861"/>
                    <a:pt x="105482" y="104408"/>
                    <a:pt x="112208" y="104408"/>
                  </a:cubicBezTo>
                  <a:lnTo>
                    <a:pt x="144932" y="104408"/>
                  </a:lnTo>
                  <a:lnTo>
                    <a:pt x="144932" y="68051"/>
                  </a:lnTo>
                  <a:lnTo>
                    <a:pt x="112208" y="68051"/>
                  </a:lnTo>
                  <a:cubicBezTo>
                    <a:pt x="105482" y="68051"/>
                    <a:pt x="100029" y="62598"/>
                    <a:pt x="100029" y="55871"/>
                  </a:cubicBezTo>
                  <a:lnTo>
                    <a:pt x="100029" y="24204"/>
                  </a:lnTo>
                  <a:lnTo>
                    <a:pt x="66859" y="24204"/>
                  </a:lnTo>
                  <a:lnTo>
                    <a:pt x="66859" y="55871"/>
                  </a:lnTo>
                  <a:cubicBezTo>
                    <a:pt x="66859" y="62598"/>
                    <a:pt x="61406" y="68051"/>
                    <a:pt x="54679" y="68051"/>
                  </a:cubicBezTo>
                  <a:lnTo>
                    <a:pt x="24108" y="68051"/>
                  </a:lnTo>
                  <a:lnTo>
                    <a:pt x="24108" y="104408"/>
                  </a:lnTo>
                  <a:lnTo>
                    <a:pt x="54679" y="104408"/>
                  </a:lnTo>
                  <a:cubicBezTo>
                    <a:pt x="61406" y="104408"/>
                    <a:pt x="66859" y="109861"/>
                    <a:pt x="66859" y="11658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: Shape 29">
              <a:extLst>
                <a:ext uri="{FF2B5EF4-FFF2-40B4-BE49-F238E27FC236}">
                  <a16:creationId xmlns:a16="http://schemas.microsoft.com/office/drawing/2014/main" id="{ACEBEC8D-BAEC-4A4D-8F70-795D4FDCAD62}"/>
                </a:ext>
              </a:extLst>
            </p:cNvPr>
            <p:cNvSpPr/>
            <p:nvPr/>
          </p:nvSpPr>
          <p:spPr>
            <a:xfrm>
              <a:off x="10076893" y="3924454"/>
              <a:ext cx="182433" cy="24359"/>
            </a:xfrm>
            <a:custGeom>
              <a:avLst/>
              <a:gdLst>
                <a:gd name="connsiteX0" fmla="*/ 170002 w 182433"/>
                <a:gd name="connsiteY0" fmla="*/ 24204 h 24359"/>
                <a:gd name="connsiteX1" fmla="*/ 11928 w 182433"/>
                <a:gd name="connsiteY1" fmla="*/ 24204 h 24359"/>
                <a:gd name="connsiteX2" fmla="*/ -252 w 182433"/>
                <a:gd name="connsiteY2" fmla="*/ 12024 h 24359"/>
                <a:gd name="connsiteX3" fmla="*/ 11928 w 182433"/>
                <a:gd name="connsiteY3" fmla="*/ -156 h 24359"/>
                <a:gd name="connsiteX4" fmla="*/ 170002 w 182433"/>
                <a:gd name="connsiteY4" fmla="*/ -156 h 24359"/>
                <a:gd name="connsiteX5" fmla="*/ 182182 w 182433"/>
                <a:gd name="connsiteY5" fmla="*/ 12024 h 24359"/>
                <a:gd name="connsiteX6" fmla="*/ 170002 w 182433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33" h="24359">
                  <a:moveTo>
                    <a:pt x="170002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0002" y="-156"/>
                  </a:lnTo>
                  <a:cubicBezTo>
                    <a:pt x="176728" y="-156"/>
                    <a:pt x="182182" y="5297"/>
                    <a:pt x="182182" y="12024"/>
                  </a:cubicBezTo>
                  <a:cubicBezTo>
                    <a:pt x="182182" y="18751"/>
                    <a:pt x="176728" y="24204"/>
                    <a:pt x="170002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: Shape 30">
              <a:extLst>
                <a:ext uri="{FF2B5EF4-FFF2-40B4-BE49-F238E27FC236}">
                  <a16:creationId xmlns:a16="http://schemas.microsoft.com/office/drawing/2014/main" id="{AD4F2652-F802-4FDA-AA66-963B2A150D1E}"/>
                </a:ext>
              </a:extLst>
            </p:cNvPr>
            <p:cNvSpPr/>
            <p:nvPr/>
          </p:nvSpPr>
          <p:spPr>
            <a:xfrm>
              <a:off x="10373776" y="3924454"/>
              <a:ext cx="184402" cy="24359"/>
            </a:xfrm>
            <a:custGeom>
              <a:avLst/>
              <a:gdLst>
                <a:gd name="connsiteX0" fmla="*/ 171889 w 184402"/>
                <a:gd name="connsiteY0" fmla="*/ 24204 h 24359"/>
                <a:gd name="connsiteX1" fmla="*/ 11928 w 184402"/>
                <a:gd name="connsiteY1" fmla="*/ 24204 h 24359"/>
                <a:gd name="connsiteX2" fmla="*/ -252 w 184402"/>
                <a:gd name="connsiteY2" fmla="*/ 12024 h 24359"/>
                <a:gd name="connsiteX3" fmla="*/ 11928 w 184402"/>
                <a:gd name="connsiteY3" fmla="*/ -156 h 24359"/>
                <a:gd name="connsiteX4" fmla="*/ 171971 w 184402"/>
                <a:gd name="connsiteY4" fmla="*/ -156 h 24359"/>
                <a:gd name="connsiteX5" fmla="*/ 184150 w 184402"/>
                <a:gd name="connsiteY5" fmla="*/ 12024 h 24359"/>
                <a:gd name="connsiteX6" fmla="*/ 171971 w 184402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2" h="24359">
                  <a:moveTo>
                    <a:pt x="17188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1971" y="-156"/>
                  </a:lnTo>
                  <a:cubicBezTo>
                    <a:pt x="178697" y="-156"/>
                    <a:pt x="184150" y="5297"/>
                    <a:pt x="184150" y="12024"/>
                  </a:cubicBezTo>
                  <a:cubicBezTo>
                    <a:pt x="184150" y="18751"/>
                    <a:pt x="178697" y="24204"/>
                    <a:pt x="171971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: Shape 31">
              <a:extLst>
                <a:ext uri="{FF2B5EF4-FFF2-40B4-BE49-F238E27FC236}">
                  <a16:creationId xmlns:a16="http://schemas.microsoft.com/office/drawing/2014/main" id="{08217DDF-E4D1-48A6-AF60-0637934D952E}"/>
                </a:ext>
              </a:extLst>
            </p:cNvPr>
            <p:cNvSpPr/>
            <p:nvPr/>
          </p:nvSpPr>
          <p:spPr>
            <a:xfrm>
              <a:off x="9895352" y="3967855"/>
              <a:ext cx="206248" cy="492531"/>
            </a:xfrm>
            <a:custGeom>
              <a:avLst/>
              <a:gdLst>
                <a:gd name="connsiteX0" fmla="*/ 193469 w 206248"/>
                <a:gd name="connsiteY0" fmla="*/ 492376 h 492531"/>
                <a:gd name="connsiteX1" fmla="*/ 11928 w 206248"/>
                <a:gd name="connsiteY1" fmla="*/ 492376 h 492531"/>
                <a:gd name="connsiteX2" fmla="*/ -251 w 206248"/>
                <a:gd name="connsiteY2" fmla="*/ 480196 h 492531"/>
                <a:gd name="connsiteX3" fmla="*/ -251 w 206248"/>
                <a:gd name="connsiteY3" fmla="*/ 32445 h 492531"/>
                <a:gd name="connsiteX4" fmla="*/ 10568 w 206248"/>
                <a:gd name="connsiteY4" fmla="*/ 20265 h 492531"/>
                <a:gd name="connsiteX5" fmla="*/ 192109 w 206248"/>
                <a:gd name="connsiteY5" fmla="*/ -34 h 492531"/>
                <a:gd name="connsiteX6" fmla="*/ 205875 w 206248"/>
                <a:gd name="connsiteY6" fmla="*/ 10319 h 492531"/>
                <a:gd name="connsiteX7" fmla="*/ 195522 w 206248"/>
                <a:gd name="connsiteY7" fmla="*/ 24085 h 492531"/>
                <a:gd name="connsiteX8" fmla="*/ 194829 w 206248"/>
                <a:gd name="connsiteY8" fmla="*/ 24163 h 492531"/>
                <a:gd name="connsiteX9" fmla="*/ 24108 w 206248"/>
                <a:gd name="connsiteY9" fmla="*/ 43265 h 492531"/>
                <a:gd name="connsiteX10" fmla="*/ 24108 w 206248"/>
                <a:gd name="connsiteY10" fmla="*/ 467935 h 492531"/>
                <a:gd name="connsiteX11" fmla="*/ 193469 w 206248"/>
                <a:gd name="connsiteY11" fmla="*/ 467935 h 492531"/>
                <a:gd name="connsiteX12" fmla="*/ 205649 w 206248"/>
                <a:gd name="connsiteY12" fmla="*/ 480115 h 492531"/>
                <a:gd name="connsiteX13" fmla="*/ 193469 w 206248"/>
                <a:gd name="connsiteY13" fmla="*/ 492294 h 4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248" h="492531">
                  <a:moveTo>
                    <a:pt x="193469" y="492376"/>
                  </a:moveTo>
                  <a:lnTo>
                    <a:pt x="11928" y="492376"/>
                  </a:lnTo>
                  <a:cubicBezTo>
                    <a:pt x="5202" y="492376"/>
                    <a:pt x="-251" y="486923"/>
                    <a:pt x="-251" y="480196"/>
                  </a:cubicBezTo>
                  <a:lnTo>
                    <a:pt x="-251" y="32445"/>
                  </a:lnTo>
                  <a:cubicBezTo>
                    <a:pt x="-290" y="26216"/>
                    <a:pt x="4377" y="20961"/>
                    <a:pt x="10568" y="20265"/>
                  </a:cubicBezTo>
                  <a:lnTo>
                    <a:pt x="192109" y="-34"/>
                  </a:lnTo>
                  <a:cubicBezTo>
                    <a:pt x="198770" y="-977"/>
                    <a:pt x="204933" y="3658"/>
                    <a:pt x="205875" y="10319"/>
                  </a:cubicBezTo>
                  <a:cubicBezTo>
                    <a:pt x="206817" y="16979"/>
                    <a:pt x="202182" y="23142"/>
                    <a:pt x="195522" y="24085"/>
                  </a:cubicBezTo>
                  <a:cubicBezTo>
                    <a:pt x="195292" y="24118"/>
                    <a:pt x="195061" y="24144"/>
                    <a:pt x="194829" y="24163"/>
                  </a:cubicBezTo>
                  <a:lnTo>
                    <a:pt x="24108" y="43265"/>
                  </a:lnTo>
                  <a:lnTo>
                    <a:pt x="24108" y="467935"/>
                  </a:lnTo>
                  <a:lnTo>
                    <a:pt x="193469" y="467935"/>
                  </a:lnTo>
                  <a:cubicBezTo>
                    <a:pt x="200195" y="467935"/>
                    <a:pt x="205649" y="473388"/>
                    <a:pt x="205649" y="480115"/>
                  </a:cubicBezTo>
                  <a:cubicBezTo>
                    <a:pt x="205649" y="486841"/>
                    <a:pt x="200195" y="492294"/>
                    <a:pt x="193469" y="49229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id="{FE34774B-6322-4C3D-8352-0DB1A13253B8}"/>
                </a:ext>
              </a:extLst>
            </p:cNvPr>
            <p:cNvSpPr/>
            <p:nvPr/>
          </p:nvSpPr>
          <p:spPr>
            <a:xfrm>
              <a:off x="9895352" y="4056849"/>
              <a:ext cx="205900" cy="24359"/>
            </a:xfrm>
            <a:custGeom>
              <a:avLst/>
              <a:gdLst>
                <a:gd name="connsiteX0" fmla="*/ 193469 w 205900"/>
                <a:gd name="connsiteY0" fmla="*/ 24204 h 24359"/>
                <a:gd name="connsiteX1" fmla="*/ 11928 w 205900"/>
                <a:gd name="connsiteY1" fmla="*/ 24204 h 24359"/>
                <a:gd name="connsiteX2" fmla="*/ -252 w 205900"/>
                <a:gd name="connsiteY2" fmla="*/ 12024 h 24359"/>
                <a:gd name="connsiteX3" fmla="*/ 11928 w 205900"/>
                <a:gd name="connsiteY3" fmla="*/ -156 h 24359"/>
                <a:gd name="connsiteX4" fmla="*/ 193469 w 205900"/>
                <a:gd name="connsiteY4" fmla="*/ -156 h 24359"/>
                <a:gd name="connsiteX5" fmla="*/ 205649 w 205900"/>
                <a:gd name="connsiteY5" fmla="*/ 12024 h 24359"/>
                <a:gd name="connsiteX6" fmla="*/ 193469 w 205900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900" h="24359">
                  <a:moveTo>
                    <a:pt x="19346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9" y="-156"/>
                  </a:lnTo>
                  <a:cubicBezTo>
                    <a:pt x="200195" y="-156"/>
                    <a:pt x="205649" y="5297"/>
                    <a:pt x="205649" y="12024"/>
                  </a:cubicBezTo>
                  <a:cubicBezTo>
                    <a:pt x="205649" y="18751"/>
                    <a:pt x="200195" y="24204"/>
                    <a:pt x="193469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: Shape 33">
              <a:extLst>
                <a:ext uri="{FF2B5EF4-FFF2-40B4-BE49-F238E27FC236}">
                  <a16:creationId xmlns:a16="http://schemas.microsoft.com/office/drawing/2014/main" id="{C04FA6F6-547B-405C-AE58-E6456A0BAB16}"/>
                </a:ext>
              </a:extLst>
            </p:cNvPr>
            <p:cNvSpPr/>
            <p:nvPr/>
          </p:nvSpPr>
          <p:spPr>
            <a:xfrm>
              <a:off x="10593216" y="4276654"/>
              <a:ext cx="96443" cy="96382"/>
            </a:xfrm>
            <a:custGeom>
              <a:avLst/>
              <a:gdLst>
                <a:gd name="connsiteX0" fmla="*/ 84012 w 96443"/>
                <a:gd name="connsiteY0" fmla="*/ 96227 h 96382"/>
                <a:gd name="connsiteX1" fmla="*/ 11928 w 96443"/>
                <a:gd name="connsiteY1" fmla="*/ 96227 h 96382"/>
                <a:gd name="connsiteX2" fmla="*/ -252 w 96443"/>
                <a:gd name="connsiteY2" fmla="*/ 84047 h 96382"/>
                <a:gd name="connsiteX3" fmla="*/ -252 w 96443"/>
                <a:gd name="connsiteY3" fmla="*/ 12024 h 96382"/>
                <a:gd name="connsiteX4" fmla="*/ 11928 w 96443"/>
                <a:gd name="connsiteY4" fmla="*/ -156 h 96382"/>
                <a:gd name="connsiteX5" fmla="*/ 84012 w 96443"/>
                <a:gd name="connsiteY5" fmla="*/ -156 h 96382"/>
                <a:gd name="connsiteX6" fmla="*/ 96192 w 96443"/>
                <a:gd name="connsiteY6" fmla="*/ 12024 h 96382"/>
                <a:gd name="connsiteX7" fmla="*/ 96192 w 96443"/>
                <a:gd name="connsiteY7" fmla="*/ 84108 h 96382"/>
                <a:gd name="connsiteX8" fmla="*/ 84012 w 96443"/>
                <a:gd name="connsiteY8" fmla="*/ 96227 h 96382"/>
                <a:gd name="connsiteX9" fmla="*/ 24108 w 96443"/>
                <a:gd name="connsiteY9" fmla="*/ 71867 h 96382"/>
                <a:gd name="connsiteX10" fmla="*/ 71832 w 96443"/>
                <a:gd name="connsiteY10" fmla="*/ 71867 h 96382"/>
                <a:gd name="connsiteX11" fmla="*/ 71832 w 96443"/>
                <a:gd name="connsiteY11" fmla="*/ 24204 h 96382"/>
                <a:gd name="connsiteX12" fmla="*/ 24108 w 96443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382">
                  <a:moveTo>
                    <a:pt x="84012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08"/>
                  </a:lnTo>
                  <a:cubicBezTo>
                    <a:pt x="96158" y="90811"/>
                    <a:pt x="90715" y="96227"/>
                    <a:pt x="84012" y="96227"/>
                  </a:cubicBezTo>
                  <a:close/>
                  <a:moveTo>
                    <a:pt x="24108" y="71867"/>
                  </a:moveTo>
                  <a:lnTo>
                    <a:pt x="71832" y="71867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: Shape 34">
              <a:extLst>
                <a:ext uri="{FF2B5EF4-FFF2-40B4-BE49-F238E27FC236}">
                  <a16:creationId xmlns:a16="http://schemas.microsoft.com/office/drawing/2014/main" id="{FEEC469F-0E1D-4804-BF0E-5530B78DD086}"/>
                </a:ext>
              </a:extLst>
            </p:cNvPr>
            <p:cNvSpPr/>
            <p:nvPr/>
          </p:nvSpPr>
          <p:spPr>
            <a:xfrm>
              <a:off x="9950080" y="4276654"/>
              <a:ext cx="96444" cy="96382"/>
            </a:xfrm>
            <a:custGeom>
              <a:avLst/>
              <a:gdLst>
                <a:gd name="connsiteX0" fmla="*/ 84013 w 96444"/>
                <a:gd name="connsiteY0" fmla="*/ 96227 h 96382"/>
                <a:gd name="connsiteX1" fmla="*/ 11928 w 96444"/>
                <a:gd name="connsiteY1" fmla="*/ 96227 h 96382"/>
                <a:gd name="connsiteX2" fmla="*/ -252 w 96444"/>
                <a:gd name="connsiteY2" fmla="*/ 84047 h 96382"/>
                <a:gd name="connsiteX3" fmla="*/ -252 w 96444"/>
                <a:gd name="connsiteY3" fmla="*/ 12024 h 96382"/>
                <a:gd name="connsiteX4" fmla="*/ 11928 w 96444"/>
                <a:gd name="connsiteY4" fmla="*/ -156 h 96382"/>
                <a:gd name="connsiteX5" fmla="*/ 84013 w 96444"/>
                <a:gd name="connsiteY5" fmla="*/ -156 h 96382"/>
                <a:gd name="connsiteX6" fmla="*/ 96193 w 96444"/>
                <a:gd name="connsiteY6" fmla="*/ 12024 h 96382"/>
                <a:gd name="connsiteX7" fmla="*/ 96193 w 96444"/>
                <a:gd name="connsiteY7" fmla="*/ 84108 h 96382"/>
                <a:gd name="connsiteX8" fmla="*/ 84013 w 96444"/>
                <a:gd name="connsiteY8" fmla="*/ 96227 h 96382"/>
                <a:gd name="connsiteX9" fmla="*/ 24108 w 96444"/>
                <a:gd name="connsiteY9" fmla="*/ 71867 h 96382"/>
                <a:gd name="connsiteX10" fmla="*/ 71833 w 96444"/>
                <a:gd name="connsiteY10" fmla="*/ 71867 h 96382"/>
                <a:gd name="connsiteX11" fmla="*/ 71833 w 96444"/>
                <a:gd name="connsiteY11" fmla="*/ 24204 h 96382"/>
                <a:gd name="connsiteX12" fmla="*/ 24108 w 96444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382">
                  <a:moveTo>
                    <a:pt x="84013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08"/>
                  </a:lnTo>
                  <a:cubicBezTo>
                    <a:pt x="96159" y="90811"/>
                    <a:pt x="90716" y="96227"/>
                    <a:pt x="84013" y="96227"/>
                  </a:cubicBezTo>
                  <a:close/>
                  <a:moveTo>
                    <a:pt x="24108" y="71867"/>
                  </a:moveTo>
                  <a:lnTo>
                    <a:pt x="71833" y="71867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: Shape 35">
              <a:extLst>
                <a:ext uri="{FF2B5EF4-FFF2-40B4-BE49-F238E27FC236}">
                  <a16:creationId xmlns:a16="http://schemas.microsoft.com/office/drawing/2014/main" id="{02468EBC-5740-4F76-A4A7-AD2A5C53EE12}"/>
                </a:ext>
              </a:extLst>
            </p:cNvPr>
            <p:cNvSpPr/>
            <p:nvPr/>
          </p:nvSpPr>
          <p:spPr>
            <a:xfrm>
              <a:off x="10593216" y="4131471"/>
              <a:ext cx="96443" cy="96464"/>
            </a:xfrm>
            <a:custGeom>
              <a:avLst/>
              <a:gdLst>
                <a:gd name="connsiteX0" fmla="*/ 84012 w 96443"/>
                <a:gd name="connsiteY0" fmla="*/ 96308 h 96464"/>
                <a:gd name="connsiteX1" fmla="*/ 11928 w 96443"/>
                <a:gd name="connsiteY1" fmla="*/ 96308 h 96464"/>
                <a:gd name="connsiteX2" fmla="*/ -252 w 96443"/>
                <a:gd name="connsiteY2" fmla="*/ 84128 h 96464"/>
                <a:gd name="connsiteX3" fmla="*/ -252 w 96443"/>
                <a:gd name="connsiteY3" fmla="*/ 12024 h 96464"/>
                <a:gd name="connsiteX4" fmla="*/ 11928 w 96443"/>
                <a:gd name="connsiteY4" fmla="*/ -156 h 96464"/>
                <a:gd name="connsiteX5" fmla="*/ 84012 w 96443"/>
                <a:gd name="connsiteY5" fmla="*/ -156 h 96464"/>
                <a:gd name="connsiteX6" fmla="*/ 96192 w 96443"/>
                <a:gd name="connsiteY6" fmla="*/ 12024 h 96464"/>
                <a:gd name="connsiteX7" fmla="*/ 96192 w 96443"/>
                <a:gd name="connsiteY7" fmla="*/ 84128 h 96464"/>
                <a:gd name="connsiteX8" fmla="*/ 84012 w 96443"/>
                <a:gd name="connsiteY8" fmla="*/ 96308 h 96464"/>
                <a:gd name="connsiteX9" fmla="*/ 24108 w 96443"/>
                <a:gd name="connsiteY9" fmla="*/ 71949 h 96464"/>
                <a:gd name="connsiteX10" fmla="*/ 71832 w 96443"/>
                <a:gd name="connsiteY10" fmla="*/ 71949 h 96464"/>
                <a:gd name="connsiteX11" fmla="*/ 71832 w 96443"/>
                <a:gd name="connsiteY11" fmla="*/ 24204 h 96464"/>
                <a:gd name="connsiteX12" fmla="*/ 24108 w 96443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464">
                  <a:moveTo>
                    <a:pt x="84012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28"/>
                  </a:lnTo>
                  <a:cubicBezTo>
                    <a:pt x="96192" y="90855"/>
                    <a:pt x="90738" y="96308"/>
                    <a:pt x="84012" y="96308"/>
                  </a:cubicBezTo>
                  <a:close/>
                  <a:moveTo>
                    <a:pt x="24108" y="71949"/>
                  </a:moveTo>
                  <a:lnTo>
                    <a:pt x="71832" y="71949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: Shape 36">
              <a:extLst>
                <a:ext uri="{FF2B5EF4-FFF2-40B4-BE49-F238E27FC236}">
                  <a16:creationId xmlns:a16="http://schemas.microsoft.com/office/drawing/2014/main" id="{4F580FE0-1C83-44EC-86C3-6EE4BD7B8FAA}"/>
                </a:ext>
              </a:extLst>
            </p:cNvPr>
            <p:cNvSpPr/>
            <p:nvPr/>
          </p:nvSpPr>
          <p:spPr>
            <a:xfrm>
              <a:off x="9950080" y="4131471"/>
              <a:ext cx="96444" cy="96464"/>
            </a:xfrm>
            <a:custGeom>
              <a:avLst/>
              <a:gdLst>
                <a:gd name="connsiteX0" fmla="*/ 84013 w 96444"/>
                <a:gd name="connsiteY0" fmla="*/ 96308 h 96464"/>
                <a:gd name="connsiteX1" fmla="*/ 11928 w 96444"/>
                <a:gd name="connsiteY1" fmla="*/ 96308 h 96464"/>
                <a:gd name="connsiteX2" fmla="*/ -252 w 96444"/>
                <a:gd name="connsiteY2" fmla="*/ 84128 h 96464"/>
                <a:gd name="connsiteX3" fmla="*/ -252 w 96444"/>
                <a:gd name="connsiteY3" fmla="*/ 12024 h 96464"/>
                <a:gd name="connsiteX4" fmla="*/ 11928 w 96444"/>
                <a:gd name="connsiteY4" fmla="*/ -156 h 96464"/>
                <a:gd name="connsiteX5" fmla="*/ 84013 w 96444"/>
                <a:gd name="connsiteY5" fmla="*/ -156 h 96464"/>
                <a:gd name="connsiteX6" fmla="*/ 96193 w 96444"/>
                <a:gd name="connsiteY6" fmla="*/ 12024 h 96464"/>
                <a:gd name="connsiteX7" fmla="*/ 96193 w 96444"/>
                <a:gd name="connsiteY7" fmla="*/ 84128 h 96464"/>
                <a:gd name="connsiteX8" fmla="*/ 84013 w 96444"/>
                <a:gd name="connsiteY8" fmla="*/ 96308 h 96464"/>
                <a:gd name="connsiteX9" fmla="*/ 24108 w 96444"/>
                <a:gd name="connsiteY9" fmla="*/ 71949 h 96464"/>
                <a:gd name="connsiteX10" fmla="*/ 71833 w 96444"/>
                <a:gd name="connsiteY10" fmla="*/ 71949 h 96464"/>
                <a:gd name="connsiteX11" fmla="*/ 71833 w 96444"/>
                <a:gd name="connsiteY11" fmla="*/ 24204 h 96464"/>
                <a:gd name="connsiteX12" fmla="*/ 24108 w 96444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464">
                  <a:moveTo>
                    <a:pt x="84013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28"/>
                  </a:lnTo>
                  <a:cubicBezTo>
                    <a:pt x="96193" y="90855"/>
                    <a:pt x="90739" y="96308"/>
                    <a:pt x="84013" y="96308"/>
                  </a:cubicBezTo>
                  <a:close/>
                  <a:moveTo>
                    <a:pt x="24108" y="71949"/>
                  </a:moveTo>
                  <a:lnTo>
                    <a:pt x="71833" y="71949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: Shape 37">
              <a:extLst>
                <a:ext uri="{FF2B5EF4-FFF2-40B4-BE49-F238E27FC236}">
                  <a16:creationId xmlns:a16="http://schemas.microsoft.com/office/drawing/2014/main" id="{DB74FE32-F98B-4923-BC07-812A914FCCA4}"/>
                </a:ext>
              </a:extLst>
            </p:cNvPr>
            <p:cNvSpPr/>
            <p:nvPr/>
          </p:nvSpPr>
          <p:spPr>
            <a:xfrm>
              <a:off x="10538488" y="3968015"/>
              <a:ext cx="205900" cy="492371"/>
            </a:xfrm>
            <a:custGeom>
              <a:avLst/>
              <a:gdLst>
                <a:gd name="connsiteX0" fmla="*/ 193468 w 205900"/>
                <a:gd name="connsiteY0" fmla="*/ 492216 h 492371"/>
                <a:gd name="connsiteX1" fmla="*/ 11928 w 205900"/>
                <a:gd name="connsiteY1" fmla="*/ 492216 h 492371"/>
                <a:gd name="connsiteX2" fmla="*/ -252 w 205900"/>
                <a:gd name="connsiteY2" fmla="*/ 480036 h 492371"/>
                <a:gd name="connsiteX3" fmla="*/ 11928 w 205900"/>
                <a:gd name="connsiteY3" fmla="*/ 467856 h 492371"/>
                <a:gd name="connsiteX4" fmla="*/ 181288 w 205900"/>
                <a:gd name="connsiteY4" fmla="*/ 467856 h 492371"/>
                <a:gd name="connsiteX5" fmla="*/ 181288 w 205900"/>
                <a:gd name="connsiteY5" fmla="*/ 43186 h 492371"/>
                <a:gd name="connsiteX6" fmla="*/ 10568 w 205900"/>
                <a:gd name="connsiteY6" fmla="*/ 24084 h 492371"/>
                <a:gd name="connsiteX7" fmla="*/ 215 w 205900"/>
                <a:gd name="connsiteY7" fmla="*/ 10318 h 492371"/>
                <a:gd name="connsiteX8" fmla="*/ 13288 w 205900"/>
                <a:gd name="connsiteY8" fmla="*/ -113 h 492371"/>
                <a:gd name="connsiteX9" fmla="*/ 194829 w 205900"/>
                <a:gd name="connsiteY9" fmla="*/ 20187 h 492371"/>
                <a:gd name="connsiteX10" fmla="*/ 205649 w 205900"/>
                <a:gd name="connsiteY10" fmla="*/ 32366 h 492371"/>
                <a:gd name="connsiteX11" fmla="*/ 205648 w 205900"/>
                <a:gd name="connsiteY11" fmla="*/ 480117 h 492371"/>
                <a:gd name="connsiteX12" fmla="*/ 193468 w 205900"/>
                <a:gd name="connsiteY12" fmla="*/ 492216 h 4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900" h="492371">
                  <a:moveTo>
                    <a:pt x="193468" y="492216"/>
                  </a:moveTo>
                  <a:lnTo>
                    <a:pt x="11928" y="492216"/>
                  </a:lnTo>
                  <a:cubicBezTo>
                    <a:pt x="5202" y="492216"/>
                    <a:pt x="-252" y="486763"/>
                    <a:pt x="-252" y="480036"/>
                  </a:cubicBezTo>
                  <a:cubicBezTo>
                    <a:pt x="-252" y="473309"/>
                    <a:pt x="5202" y="467856"/>
                    <a:pt x="11928" y="467856"/>
                  </a:cubicBezTo>
                  <a:lnTo>
                    <a:pt x="181288" y="467856"/>
                  </a:lnTo>
                  <a:lnTo>
                    <a:pt x="181288" y="43186"/>
                  </a:lnTo>
                  <a:lnTo>
                    <a:pt x="10568" y="24084"/>
                  </a:lnTo>
                  <a:cubicBezTo>
                    <a:pt x="3907" y="23142"/>
                    <a:pt x="-727" y="16978"/>
                    <a:pt x="215" y="10318"/>
                  </a:cubicBezTo>
                  <a:cubicBezTo>
                    <a:pt x="1120" y="3926"/>
                    <a:pt x="6855" y="-650"/>
                    <a:pt x="13288" y="-113"/>
                  </a:cubicBezTo>
                  <a:lnTo>
                    <a:pt x="194829" y="20187"/>
                  </a:lnTo>
                  <a:cubicBezTo>
                    <a:pt x="201020" y="20882"/>
                    <a:pt x="205687" y="26137"/>
                    <a:pt x="205649" y="32366"/>
                  </a:cubicBezTo>
                  <a:lnTo>
                    <a:pt x="205648" y="480117"/>
                  </a:lnTo>
                  <a:cubicBezTo>
                    <a:pt x="205603" y="486812"/>
                    <a:pt x="200163" y="492216"/>
                    <a:pt x="193468" y="492216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: Shape 38">
              <a:extLst>
                <a:ext uri="{FF2B5EF4-FFF2-40B4-BE49-F238E27FC236}">
                  <a16:creationId xmlns:a16="http://schemas.microsoft.com/office/drawing/2014/main" id="{3B9AE5D6-E7E4-464C-892E-05FB35DFA3D3}"/>
                </a:ext>
              </a:extLst>
            </p:cNvPr>
            <p:cNvSpPr/>
            <p:nvPr/>
          </p:nvSpPr>
          <p:spPr>
            <a:xfrm>
              <a:off x="10538488" y="4056849"/>
              <a:ext cx="205899" cy="24359"/>
            </a:xfrm>
            <a:custGeom>
              <a:avLst/>
              <a:gdLst>
                <a:gd name="connsiteX0" fmla="*/ 193468 w 205899"/>
                <a:gd name="connsiteY0" fmla="*/ 24204 h 24359"/>
                <a:gd name="connsiteX1" fmla="*/ 11928 w 205899"/>
                <a:gd name="connsiteY1" fmla="*/ 24204 h 24359"/>
                <a:gd name="connsiteX2" fmla="*/ -252 w 205899"/>
                <a:gd name="connsiteY2" fmla="*/ 12024 h 24359"/>
                <a:gd name="connsiteX3" fmla="*/ 11928 w 205899"/>
                <a:gd name="connsiteY3" fmla="*/ -156 h 24359"/>
                <a:gd name="connsiteX4" fmla="*/ 193468 w 205899"/>
                <a:gd name="connsiteY4" fmla="*/ -156 h 24359"/>
                <a:gd name="connsiteX5" fmla="*/ 205648 w 205899"/>
                <a:gd name="connsiteY5" fmla="*/ 12024 h 24359"/>
                <a:gd name="connsiteX6" fmla="*/ 193468 w 205899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99" h="24359">
                  <a:moveTo>
                    <a:pt x="193468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8" y="-156"/>
                  </a:lnTo>
                  <a:cubicBezTo>
                    <a:pt x="200194" y="-156"/>
                    <a:pt x="205648" y="5297"/>
                    <a:pt x="205648" y="12024"/>
                  </a:cubicBezTo>
                  <a:cubicBezTo>
                    <a:pt x="205648" y="18751"/>
                    <a:pt x="200194" y="24204"/>
                    <a:pt x="193468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: Shape 39">
              <a:extLst>
                <a:ext uri="{FF2B5EF4-FFF2-40B4-BE49-F238E27FC236}">
                  <a16:creationId xmlns:a16="http://schemas.microsoft.com/office/drawing/2014/main" id="{F95D68FC-9112-4BB7-BD6D-8B4E65B5DFD4}"/>
                </a:ext>
              </a:extLst>
            </p:cNvPr>
            <p:cNvSpPr/>
            <p:nvPr/>
          </p:nvSpPr>
          <p:spPr>
            <a:xfrm>
              <a:off x="10217265" y="4271153"/>
              <a:ext cx="197637" cy="187812"/>
            </a:xfrm>
            <a:custGeom>
              <a:avLst/>
              <a:gdLst>
                <a:gd name="connsiteX0" fmla="*/ 185206 w 197637"/>
                <a:gd name="connsiteY0" fmla="*/ 187657 h 187812"/>
                <a:gd name="connsiteX1" fmla="*/ 173026 w 197637"/>
                <a:gd name="connsiteY1" fmla="*/ 175477 h 187812"/>
                <a:gd name="connsiteX2" fmla="*/ 173026 w 197637"/>
                <a:gd name="connsiteY2" fmla="*/ 24204 h 187812"/>
                <a:gd name="connsiteX3" fmla="*/ 24108 w 197637"/>
                <a:gd name="connsiteY3" fmla="*/ 24204 h 187812"/>
                <a:gd name="connsiteX4" fmla="*/ 24108 w 197637"/>
                <a:gd name="connsiteY4" fmla="*/ 175477 h 187812"/>
                <a:gd name="connsiteX5" fmla="*/ 11928 w 197637"/>
                <a:gd name="connsiteY5" fmla="*/ 187657 h 187812"/>
                <a:gd name="connsiteX6" fmla="*/ -252 w 197637"/>
                <a:gd name="connsiteY6" fmla="*/ 175477 h 187812"/>
                <a:gd name="connsiteX7" fmla="*/ -252 w 197637"/>
                <a:gd name="connsiteY7" fmla="*/ 12024 h 187812"/>
                <a:gd name="connsiteX8" fmla="*/ 11928 w 197637"/>
                <a:gd name="connsiteY8" fmla="*/ -156 h 187812"/>
                <a:gd name="connsiteX9" fmla="*/ 185206 w 197637"/>
                <a:gd name="connsiteY9" fmla="*/ -156 h 187812"/>
                <a:gd name="connsiteX10" fmla="*/ 197386 w 197637"/>
                <a:gd name="connsiteY10" fmla="*/ 12024 h 187812"/>
                <a:gd name="connsiteX11" fmla="*/ 197386 w 197637"/>
                <a:gd name="connsiteY11" fmla="*/ 175477 h 187812"/>
                <a:gd name="connsiteX12" fmla="*/ 185206 w 197637"/>
                <a:gd name="connsiteY12" fmla="*/ 187657 h 1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637" h="187812">
                  <a:moveTo>
                    <a:pt x="185206" y="187657"/>
                  </a:moveTo>
                  <a:cubicBezTo>
                    <a:pt x="178480" y="187657"/>
                    <a:pt x="173026" y="182204"/>
                    <a:pt x="173026" y="175477"/>
                  </a:cubicBezTo>
                  <a:lnTo>
                    <a:pt x="173026" y="24204"/>
                  </a:lnTo>
                  <a:lnTo>
                    <a:pt x="24108" y="24204"/>
                  </a:lnTo>
                  <a:lnTo>
                    <a:pt x="24108" y="175477"/>
                  </a:lnTo>
                  <a:cubicBezTo>
                    <a:pt x="24108" y="182204"/>
                    <a:pt x="18654" y="187657"/>
                    <a:pt x="11928" y="187657"/>
                  </a:cubicBezTo>
                  <a:cubicBezTo>
                    <a:pt x="5202" y="187657"/>
                    <a:pt x="-252" y="182204"/>
                    <a:pt x="-252" y="17547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85206" y="-156"/>
                  </a:lnTo>
                  <a:cubicBezTo>
                    <a:pt x="191932" y="-156"/>
                    <a:pt x="197386" y="5297"/>
                    <a:pt x="197386" y="12024"/>
                  </a:cubicBezTo>
                  <a:lnTo>
                    <a:pt x="197386" y="175477"/>
                  </a:lnTo>
                  <a:cubicBezTo>
                    <a:pt x="197386" y="182204"/>
                    <a:pt x="191932" y="187657"/>
                    <a:pt x="185206" y="187657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: Shape 40">
              <a:extLst>
                <a:ext uri="{FF2B5EF4-FFF2-40B4-BE49-F238E27FC236}">
                  <a16:creationId xmlns:a16="http://schemas.microsoft.com/office/drawing/2014/main" id="{368E441D-5096-4AEB-8B4D-7F3308A62795}"/>
                </a:ext>
              </a:extLst>
            </p:cNvPr>
            <p:cNvSpPr/>
            <p:nvPr/>
          </p:nvSpPr>
          <p:spPr>
            <a:xfrm>
              <a:off x="10303904" y="4271153"/>
              <a:ext cx="24359" cy="189233"/>
            </a:xfrm>
            <a:custGeom>
              <a:avLst/>
              <a:gdLst>
                <a:gd name="connsiteX0" fmla="*/ 11928 w 24359"/>
                <a:gd name="connsiteY0" fmla="*/ 189078 h 189233"/>
                <a:gd name="connsiteX1" fmla="*/ -252 w 24359"/>
                <a:gd name="connsiteY1" fmla="*/ 176898 h 189233"/>
                <a:gd name="connsiteX2" fmla="*/ -252 w 24359"/>
                <a:gd name="connsiteY2" fmla="*/ 12024 h 189233"/>
                <a:gd name="connsiteX3" fmla="*/ 11928 w 24359"/>
                <a:gd name="connsiteY3" fmla="*/ -156 h 189233"/>
                <a:gd name="connsiteX4" fmla="*/ 24108 w 24359"/>
                <a:gd name="connsiteY4" fmla="*/ 12024 h 189233"/>
                <a:gd name="connsiteX5" fmla="*/ 24108 w 24359"/>
                <a:gd name="connsiteY5" fmla="*/ 176898 h 189233"/>
                <a:gd name="connsiteX6" fmla="*/ 11928 w 24359"/>
                <a:gd name="connsiteY6" fmla="*/ 189078 h 1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189233">
                  <a:moveTo>
                    <a:pt x="11928" y="189078"/>
                  </a:moveTo>
                  <a:cubicBezTo>
                    <a:pt x="5202" y="189078"/>
                    <a:pt x="-252" y="183625"/>
                    <a:pt x="-252" y="17689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176898"/>
                  </a:lnTo>
                  <a:cubicBezTo>
                    <a:pt x="24108" y="183625"/>
                    <a:pt x="18654" y="189078"/>
                    <a:pt x="11928" y="18907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: Shape 41">
              <a:extLst>
                <a:ext uri="{FF2B5EF4-FFF2-40B4-BE49-F238E27FC236}">
                  <a16:creationId xmlns:a16="http://schemas.microsoft.com/office/drawing/2014/main" id="{133353C9-9C05-45D3-884C-B6046F55899F}"/>
                </a:ext>
              </a:extLst>
            </p:cNvPr>
            <p:cNvSpPr/>
            <p:nvPr/>
          </p:nvSpPr>
          <p:spPr>
            <a:xfrm>
              <a:off x="10154214" y="4000578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: Shape 42">
              <a:extLst>
                <a:ext uri="{FF2B5EF4-FFF2-40B4-BE49-F238E27FC236}">
                  <a16:creationId xmlns:a16="http://schemas.microsoft.com/office/drawing/2014/main" id="{0FFA0AD2-72FF-4664-9E10-F93E1FCAD983}"/>
                </a:ext>
              </a:extLst>
            </p:cNvPr>
            <p:cNvSpPr/>
            <p:nvPr/>
          </p:nvSpPr>
          <p:spPr>
            <a:xfrm>
              <a:off x="1023496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43">
              <a:extLst>
                <a:ext uri="{FF2B5EF4-FFF2-40B4-BE49-F238E27FC236}">
                  <a16:creationId xmlns:a16="http://schemas.microsoft.com/office/drawing/2014/main" id="{92200257-BA06-4767-B721-D7FF2AFF52FD}"/>
                </a:ext>
              </a:extLst>
            </p:cNvPr>
            <p:cNvSpPr/>
            <p:nvPr/>
          </p:nvSpPr>
          <p:spPr>
            <a:xfrm>
              <a:off x="10154214" y="4134962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: Shape 44">
              <a:extLst>
                <a:ext uri="{FF2B5EF4-FFF2-40B4-BE49-F238E27FC236}">
                  <a16:creationId xmlns:a16="http://schemas.microsoft.com/office/drawing/2014/main" id="{B0DA5E8C-C5E7-4467-AD81-52FAA22A94FE}"/>
                </a:ext>
              </a:extLst>
            </p:cNvPr>
            <p:cNvSpPr/>
            <p:nvPr/>
          </p:nvSpPr>
          <p:spPr>
            <a:xfrm>
              <a:off x="1023496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: Shape 45">
              <a:extLst>
                <a:ext uri="{FF2B5EF4-FFF2-40B4-BE49-F238E27FC236}">
                  <a16:creationId xmlns:a16="http://schemas.microsoft.com/office/drawing/2014/main" id="{42ACC214-93A0-4308-A3B7-4A3544129A42}"/>
                </a:ext>
              </a:extLst>
            </p:cNvPr>
            <p:cNvSpPr/>
            <p:nvPr/>
          </p:nvSpPr>
          <p:spPr>
            <a:xfrm>
              <a:off x="1037931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: Shape 46">
              <a:extLst>
                <a:ext uri="{FF2B5EF4-FFF2-40B4-BE49-F238E27FC236}">
                  <a16:creationId xmlns:a16="http://schemas.microsoft.com/office/drawing/2014/main" id="{65E49CE9-B4FC-4166-8DEC-0F4DE29E261D}"/>
                </a:ext>
              </a:extLst>
            </p:cNvPr>
            <p:cNvSpPr/>
            <p:nvPr/>
          </p:nvSpPr>
          <p:spPr>
            <a:xfrm>
              <a:off x="1037931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CADBB4-A5C8-4AED-875A-FA1ACB1D301B}"/>
              </a:ext>
            </a:extLst>
          </p:cNvPr>
          <p:cNvGrpSpPr>
            <a:grpSpLocks noChangeAspect="1"/>
          </p:cNvGrpSpPr>
          <p:nvPr/>
        </p:nvGrpSpPr>
        <p:grpSpPr>
          <a:xfrm>
            <a:off x="9815275" y="4359837"/>
            <a:ext cx="790833" cy="678757"/>
            <a:chOff x="9902460" y="3720673"/>
            <a:chExt cx="965867" cy="861061"/>
          </a:xfrm>
          <a:solidFill>
            <a:schemeClr val="accent2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265DB3-ED92-4845-8486-6FAF715B6629}"/>
                </a:ext>
              </a:extLst>
            </p:cNvPr>
            <p:cNvGrpSpPr/>
            <p:nvPr/>
          </p:nvGrpSpPr>
          <p:grpSpPr>
            <a:xfrm>
              <a:off x="9902460" y="3720673"/>
              <a:ext cx="462254" cy="861061"/>
              <a:chOff x="9902460" y="3720673"/>
              <a:chExt cx="462254" cy="861061"/>
            </a:xfrm>
            <a:grpFill/>
          </p:grpSpPr>
          <p:sp>
            <p:nvSpPr>
              <p:cNvPr id="55" name="Freeform: Shape 62">
                <a:extLst>
                  <a:ext uri="{FF2B5EF4-FFF2-40B4-BE49-F238E27FC236}">
                    <a16:creationId xmlns:a16="http://schemas.microsoft.com/office/drawing/2014/main" id="{898B94B2-E1FC-4190-B524-F59939483C5D}"/>
                  </a:ext>
                </a:extLst>
              </p:cNvPr>
              <p:cNvSpPr/>
              <p:nvPr/>
            </p:nvSpPr>
            <p:spPr>
              <a:xfrm>
                <a:off x="9952311" y="4028842"/>
                <a:ext cx="176744" cy="407871"/>
              </a:xfrm>
              <a:custGeom>
                <a:avLst/>
                <a:gdLst>
                  <a:gd name="connsiteX0" fmla="*/ 176744 w 176744"/>
                  <a:gd name="connsiteY0" fmla="*/ 407871 h 407871"/>
                  <a:gd name="connsiteX1" fmla="*/ 0 w 176744"/>
                  <a:gd name="connsiteY1" fmla="*/ 407871 h 407871"/>
                  <a:gd name="connsiteX2" fmla="*/ 0 w 176744"/>
                  <a:gd name="connsiteY2" fmla="*/ 380680 h 407871"/>
                  <a:gd name="connsiteX3" fmla="*/ 149553 w 176744"/>
                  <a:gd name="connsiteY3" fmla="*/ 380680 h 407871"/>
                  <a:gd name="connsiteX4" fmla="*/ 149553 w 176744"/>
                  <a:gd name="connsiteY4" fmla="*/ 27191 h 407871"/>
                  <a:gd name="connsiteX5" fmla="*/ 0 w 176744"/>
                  <a:gd name="connsiteY5" fmla="*/ 27191 h 407871"/>
                  <a:gd name="connsiteX6" fmla="*/ 0 w 176744"/>
                  <a:gd name="connsiteY6" fmla="*/ 0 h 407871"/>
                  <a:gd name="connsiteX7" fmla="*/ 176744 w 176744"/>
                  <a:gd name="connsiteY7" fmla="*/ 0 h 407871"/>
                  <a:gd name="connsiteX8" fmla="*/ 176744 w 176744"/>
                  <a:gd name="connsiteY8" fmla="*/ 407871 h 4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44" h="407871">
                    <a:moveTo>
                      <a:pt x="176744" y="407871"/>
                    </a:moveTo>
                    <a:lnTo>
                      <a:pt x="0" y="407871"/>
                    </a:lnTo>
                    <a:lnTo>
                      <a:pt x="0" y="380680"/>
                    </a:lnTo>
                    <a:lnTo>
                      <a:pt x="149553" y="380680"/>
                    </a:lnTo>
                    <a:lnTo>
                      <a:pt x="149553" y="27191"/>
                    </a:lnTo>
                    <a:lnTo>
                      <a:pt x="0" y="27191"/>
                    </a:lnTo>
                    <a:lnTo>
                      <a:pt x="0" y="0"/>
                    </a:lnTo>
                    <a:lnTo>
                      <a:pt x="176744" y="0"/>
                    </a:lnTo>
                    <a:lnTo>
                      <a:pt x="176744" y="40787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63">
                <a:extLst>
                  <a:ext uri="{FF2B5EF4-FFF2-40B4-BE49-F238E27FC236}">
                    <a16:creationId xmlns:a16="http://schemas.microsoft.com/office/drawing/2014/main" id="{2DDFC754-72CE-42B4-A226-2567C26553C0}"/>
                  </a:ext>
                </a:extLst>
              </p:cNvPr>
              <p:cNvSpPr/>
              <p:nvPr/>
            </p:nvSpPr>
            <p:spPr>
              <a:xfrm>
                <a:off x="10169843" y="3811311"/>
                <a:ext cx="126893" cy="27191"/>
              </a:xfrm>
              <a:custGeom>
                <a:avLst/>
                <a:gdLst>
                  <a:gd name="connsiteX0" fmla="*/ 0 w 126893"/>
                  <a:gd name="connsiteY0" fmla="*/ 0 h 27191"/>
                  <a:gd name="connsiteX1" fmla="*/ 126893 w 126893"/>
                  <a:gd name="connsiteY1" fmla="*/ 0 h 27191"/>
                  <a:gd name="connsiteX2" fmla="*/ 126893 w 126893"/>
                  <a:gd name="connsiteY2" fmla="*/ 27191 h 27191"/>
                  <a:gd name="connsiteX3" fmla="*/ 0 w 126893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93" h="27191">
                    <a:moveTo>
                      <a:pt x="0" y="0"/>
                    </a:moveTo>
                    <a:lnTo>
                      <a:pt x="126893" y="0"/>
                    </a:lnTo>
                    <a:lnTo>
                      <a:pt x="12689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64">
                <a:extLst>
                  <a:ext uri="{FF2B5EF4-FFF2-40B4-BE49-F238E27FC236}">
                    <a16:creationId xmlns:a16="http://schemas.microsoft.com/office/drawing/2014/main" id="{2860DCCF-E7BD-4F2A-80DB-5B11D6BF3A74}"/>
                  </a:ext>
                </a:extLst>
              </p:cNvPr>
              <p:cNvSpPr/>
              <p:nvPr/>
            </p:nvSpPr>
            <p:spPr>
              <a:xfrm>
                <a:off x="9938715" y="3933672"/>
                <a:ext cx="389743" cy="648062"/>
              </a:xfrm>
              <a:custGeom>
                <a:avLst/>
                <a:gdLst>
                  <a:gd name="connsiteX0" fmla="*/ 357972 w 389743"/>
                  <a:gd name="connsiteY0" fmla="*/ 648014 h 648062"/>
                  <a:gd name="connsiteX1" fmla="*/ 31675 w 389743"/>
                  <a:gd name="connsiteY1" fmla="*/ 648014 h 648062"/>
                  <a:gd name="connsiteX2" fmla="*/ -48 w 389743"/>
                  <a:gd name="connsiteY2" fmla="*/ 616291 h 648062"/>
                  <a:gd name="connsiteX3" fmla="*/ -48 w 389743"/>
                  <a:gd name="connsiteY3" fmla="*/ -48 h 648062"/>
                  <a:gd name="connsiteX4" fmla="*/ 27143 w 389743"/>
                  <a:gd name="connsiteY4" fmla="*/ -48 h 648062"/>
                  <a:gd name="connsiteX5" fmla="*/ 27143 w 389743"/>
                  <a:gd name="connsiteY5" fmla="*/ 616291 h 648062"/>
                  <a:gd name="connsiteX6" fmla="*/ 31675 w 389743"/>
                  <a:gd name="connsiteY6" fmla="*/ 620823 h 648062"/>
                  <a:gd name="connsiteX7" fmla="*/ 357972 w 389743"/>
                  <a:gd name="connsiteY7" fmla="*/ 620823 h 648062"/>
                  <a:gd name="connsiteX8" fmla="*/ 362504 w 389743"/>
                  <a:gd name="connsiteY8" fmla="*/ 616291 h 648062"/>
                  <a:gd name="connsiteX9" fmla="*/ 362504 w 389743"/>
                  <a:gd name="connsiteY9" fmla="*/ 561908 h 648062"/>
                  <a:gd name="connsiteX10" fmla="*/ 389696 w 389743"/>
                  <a:gd name="connsiteY10" fmla="*/ 561908 h 648062"/>
                  <a:gd name="connsiteX11" fmla="*/ 389696 w 389743"/>
                  <a:gd name="connsiteY11" fmla="*/ 616291 h 648062"/>
                  <a:gd name="connsiteX12" fmla="*/ 357972 w 389743"/>
                  <a:gd name="connsiteY12" fmla="*/ 648014 h 6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743" h="648062">
                    <a:moveTo>
                      <a:pt x="357972" y="648014"/>
                    </a:moveTo>
                    <a:lnTo>
                      <a:pt x="31675" y="648014"/>
                    </a:lnTo>
                    <a:cubicBezTo>
                      <a:pt x="14196" y="647915"/>
                      <a:pt x="51" y="633770"/>
                      <a:pt x="-48" y="616291"/>
                    </a:cubicBezTo>
                    <a:lnTo>
                      <a:pt x="-48" y="-48"/>
                    </a:lnTo>
                    <a:lnTo>
                      <a:pt x="27143" y="-48"/>
                    </a:lnTo>
                    <a:lnTo>
                      <a:pt x="27143" y="616291"/>
                    </a:lnTo>
                    <a:cubicBezTo>
                      <a:pt x="27143" y="618794"/>
                      <a:pt x="29172" y="620823"/>
                      <a:pt x="31675" y="620823"/>
                    </a:cubicBezTo>
                    <a:lnTo>
                      <a:pt x="357972" y="620823"/>
                    </a:lnTo>
                    <a:cubicBezTo>
                      <a:pt x="360475" y="620823"/>
                      <a:pt x="362504" y="618794"/>
                      <a:pt x="362504" y="616291"/>
                    </a:cubicBezTo>
                    <a:lnTo>
                      <a:pt x="362504" y="561908"/>
                    </a:lnTo>
                    <a:lnTo>
                      <a:pt x="389696" y="561908"/>
                    </a:lnTo>
                    <a:lnTo>
                      <a:pt x="389696" y="616291"/>
                    </a:lnTo>
                    <a:cubicBezTo>
                      <a:pt x="389597" y="633770"/>
                      <a:pt x="375452" y="647915"/>
                      <a:pt x="357972" y="648014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65">
                <a:extLst>
                  <a:ext uri="{FF2B5EF4-FFF2-40B4-BE49-F238E27FC236}">
                    <a16:creationId xmlns:a16="http://schemas.microsoft.com/office/drawing/2014/main" id="{9572C38C-6C21-45D1-AC07-CC737D11833E}"/>
                  </a:ext>
                </a:extLst>
              </p:cNvPr>
              <p:cNvSpPr/>
              <p:nvPr/>
            </p:nvSpPr>
            <p:spPr>
              <a:xfrm>
                <a:off x="9902460" y="3720673"/>
                <a:ext cx="462254" cy="208467"/>
              </a:xfrm>
              <a:custGeom>
                <a:avLst/>
                <a:gdLst>
                  <a:gd name="connsiteX0" fmla="*/ 462206 w 462254"/>
                  <a:gd name="connsiteY0" fmla="*/ 208419 h 208467"/>
                  <a:gd name="connsiteX1" fmla="*/ -48 w 462254"/>
                  <a:gd name="connsiteY1" fmla="*/ 208419 h 208467"/>
                  <a:gd name="connsiteX2" fmla="*/ -48 w 462254"/>
                  <a:gd name="connsiteY2" fmla="*/ 90590 h 208467"/>
                  <a:gd name="connsiteX3" fmla="*/ 54335 w 462254"/>
                  <a:gd name="connsiteY3" fmla="*/ 90590 h 208467"/>
                  <a:gd name="connsiteX4" fmla="*/ 54335 w 462254"/>
                  <a:gd name="connsiteY4" fmla="*/ 31675 h 208467"/>
                  <a:gd name="connsiteX5" fmla="*/ 86058 w 462254"/>
                  <a:gd name="connsiteY5" fmla="*/ -48 h 208467"/>
                  <a:gd name="connsiteX6" fmla="*/ 376100 w 462254"/>
                  <a:gd name="connsiteY6" fmla="*/ -48 h 208467"/>
                  <a:gd name="connsiteX7" fmla="*/ 407823 w 462254"/>
                  <a:gd name="connsiteY7" fmla="*/ 31675 h 208467"/>
                  <a:gd name="connsiteX8" fmla="*/ 407823 w 462254"/>
                  <a:gd name="connsiteY8" fmla="*/ 90590 h 208467"/>
                  <a:gd name="connsiteX9" fmla="*/ 462206 w 462254"/>
                  <a:gd name="connsiteY9" fmla="*/ 90590 h 208467"/>
                  <a:gd name="connsiteX10" fmla="*/ 27143 w 462254"/>
                  <a:gd name="connsiteY10" fmla="*/ 181228 h 208467"/>
                  <a:gd name="connsiteX11" fmla="*/ 435015 w 462254"/>
                  <a:gd name="connsiteY11" fmla="*/ 181228 h 208467"/>
                  <a:gd name="connsiteX12" fmla="*/ 435015 w 462254"/>
                  <a:gd name="connsiteY12" fmla="*/ 117781 h 208467"/>
                  <a:gd name="connsiteX13" fmla="*/ 380632 w 462254"/>
                  <a:gd name="connsiteY13" fmla="*/ 117781 h 208467"/>
                  <a:gd name="connsiteX14" fmla="*/ 380632 w 462254"/>
                  <a:gd name="connsiteY14" fmla="*/ 31675 h 208467"/>
                  <a:gd name="connsiteX15" fmla="*/ 376100 w 462254"/>
                  <a:gd name="connsiteY15" fmla="*/ 27143 h 208467"/>
                  <a:gd name="connsiteX16" fmla="*/ 86058 w 462254"/>
                  <a:gd name="connsiteY16" fmla="*/ 27143 h 208467"/>
                  <a:gd name="connsiteX17" fmla="*/ 81526 w 462254"/>
                  <a:gd name="connsiteY17" fmla="*/ 31675 h 208467"/>
                  <a:gd name="connsiteX18" fmla="*/ 81526 w 462254"/>
                  <a:gd name="connsiteY18" fmla="*/ 117781 h 208467"/>
                  <a:gd name="connsiteX19" fmla="*/ 27143 w 462254"/>
                  <a:gd name="connsiteY19" fmla="*/ 117781 h 20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254" h="208467">
                    <a:moveTo>
                      <a:pt x="462206" y="208419"/>
                    </a:moveTo>
                    <a:lnTo>
                      <a:pt x="-48" y="208419"/>
                    </a:lnTo>
                    <a:lnTo>
                      <a:pt x="-48" y="90590"/>
                    </a:lnTo>
                    <a:lnTo>
                      <a:pt x="54335" y="90590"/>
                    </a:lnTo>
                    <a:lnTo>
                      <a:pt x="54335" y="31675"/>
                    </a:lnTo>
                    <a:cubicBezTo>
                      <a:pt x="54434" y="14196"/>
                      <a:pt x="68579" y="51"/>
                      <a:pt x="86058" y="-48"/>
                    </a:cubicBezTo>
                    <a:lnTo>
                      <a:pt x="376100" y="-48"/>
                    </a:lnTo>
                    <a:cubicBezTo>
                      <a:pt x="393579" y="51"/>
                      <a:pt x="407724" y="14196"/>
                      <a:pt x="407823" y="31675"/>
                    </a:cubicBezTo>
                    <a:lnTo>
                      <a:pt x="407823" y="90590"/>
                    </a:lnTo>
                    <a:lnTo>
                      <a:pt x="462206" y="90590"/>
                    </a:lnTo>
                    <a:close/>
                    <a:moveTo>
                      <a:pt x="27143" y="181228"/>
                    </a:moveTo>
                    <a:lnTo>
                      <a:pt x="435015" y="181228"/>
                    </a:lnTo>
                    <a:lnTo>
                      <a:pt x="435015" y="117781"/>
                    </a:lnTo>
                    <a:lnTo>
                      <a:pt x="380632" y="117781"/>
                    </a:lnTo>
                    <a:lnTo>
                      <a:pt x="380632" y="31675"/>
                    </a:lnTo>
                    <a:cubicBezTo>
                      <a:pt x="380632" y="29172"/>
                      <a:pt x="378603" y="27143"/>
                      <a:pt x="376100" y="27143"/>
                    </a:cubicBezTo>
                    <a:lnTo>
                      <a:pt x="86058" y="27143"/>
                    </a:lnTo>
                    <a:cubicBezTo>
                      <a:pt x="83555" y="27143"/>
                      <a:pt x="81526" y="29172"/>
                      <a:pt x="81526" y="31675"/>
                    </a:cubicBezTo>
                    <a:lnTo>
                      <a:pt x="81526" y="117781"/>
                    </a:lnTo>
                    <a:lnTo>
                      <a:pt x="27143" y="11778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66">
                <a:extLst>
                  <a:ext uri="{FF2B5EF4-FFF2-40B4-BE49-F238E27FC236}">
                    <a16:creationId xmlns:a16="http://schemas.microsoft.com/office/drawing/2014/main" id="{1FEFC95C-9520-4A5E-9EF8-FB1ED719F20C}"/>
                  </a:ext>
                </a:extLst>
              </p:cNvPr>
              <p:cNvSpPr/>
              <p:nvPr/>
            </p:nvSpPr>
            <p:spPr>
              <a:xfrm>
                <a:off x="9970439" y="3811311"/>
                <a:ext cx="54382" cy="27191"/>
              </a:xfrm>
              <a:custGeom>
                <a:avLst/>
                <a:gdLst>
                  <a:gd name="connsiteX0" fmla="*/ 0 w 54382"/>
                  <a:gd name="connsiteY0" fmla="*/ 0 h 27191"/>
                  <a:gd name="connsiteX1" fmla="*/ 54383 w 54382"/>
                  <a:gd name="connsiteY1" fmla="*/ 0 h 27191"/>
                  <a:gd name="connsiteX2" fmla="*/ 54383 w 54382"/>
                  <a:gd name="connsiteY2" fmla="*/ 27191 h 27191"/>
                  <a:gd name="connsiteX3" fmla="*/ 0 w 54382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2" h="27191">
                    <a:moveTo>
                      <a:pt x="0" y="0"/>
                    </a:moveTo>
                    <a:lnTo>
                      <a:pt x="54383" y="0"/>
                    </a:lnTo>
                    <a:lnTo>
                      <a:pt x="5438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67">
                <a:extLst>
                  <a:ext uri="{FF2B5EF4-FFF2-40B4-BE49-F238E27FC236}">
                    <a16:creationId xmlns:a16="http://schemas.microsoft.com/office/drawing/2014/main" id="{735B48B1-F300-44F1-9796-68452AD5106E}"/>
                  </a:ext>
                </a:extLst>
              </p:cNvPr>
              <p:cNvSpPr/>
              <p:nvPr/>
            </p:nvSpPr>
            <p:spPr>
              <a:xfrm>
                <a:off x="10301268" y="3915545"/>
                <a:ext cx="27191" cy="90638"/>
              </a:xfrm>
              <a:custGeom>
                <a:avLst/>
                <a:gdLst>
                  <a:gd name="connsiteX0" fmla="*/ 0 w 27191"/>
                  <a:gd name="connsiteY0" fmla="*/ 0 h 90638"/>
                  <a:gd name="connsiteX1" fmla="*/ 27191 w 27191"/>
                  <a:gd name="connsiteY1" fmla="*/ 0 h 90638"/>
                  <a:gd name="connsiteX2" fmla="*/ 27191 w 27191"/>
                  <a:gd name="connsiteY2" fmla="*/ 90638 h 90638"/>
                  <a:gd name="connsiteX3" fmla="*/ 0 w 27191"/>
                  <a:gd name="connsiteY3" fmla="*/ 90638 h 9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91" h="90638">
                    <a:moveTo>
                      <a:pt x="0" y="0"/>
                    </a:moveTo>
                    <a:lnTo>
                      <a:pt x="27191" y="0"/>
                    </a:lnTo>
                    <a:lnTo>
                      <a:pt x="27191" y="90638"/>
                    </a:lnTo>
                    <a:lnTo>
                      <a:pt x="0" y="90638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50E4DC-2FE0-470A-9993-84A6A7EC74F7}"/>
                </a:ext>
              </a:extLst>
            </p:cNvPr>
            <p:cNvGrpSpPr/>
            <p:nvPr/>
          </p:nvGrpSpPr>
          <p:grpSpPr>
            <a:xfrm rot="1858813">
              <a:off x="10315435" y="3765964"/>
              <a:ext cx="552892" cy="770423"/>
              <a:chOff x="5824085" y="2324846"/>
              <a:chExt cx="552892" cy="770423"/>
            </a:xfrm>
            <a:grpFill/>
          </p:grpSpPr>
          <p:sp>
            <p:nvSpPr>
              <p:cNvPr id="48" name="Freeform: Shape 55">
                <a:extLst>
                  <a:ext uri="{FF2B5EF4-FFF2-40B4-BE49-F238E27FC236}">
                    <a16:creationId xmlns:a16="http://schemas.microsoft.com/office/drawing/2014/main" id="{AC9BA88F-4108-4BF1-A7B1-1A69CC156440}"/>
                  </a:ext>
                </a:extLst>
              </p:cNvPr>
              <p:cNvSpPr/>
              <p:nvPr/>
            </p:nvSpPr>
            <p:spPr>
              <a:xfrm>
                <a:off x="5914723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56">
                <a:extLst>
                  <a:ext uri="{FF2B5EF4-FFF2-40B4-BE49-F238E27FC236}">
                    <a16:creationId xmlns:a16="http://schemas.microsoft.com/office/drawing/2014/main" id="{8F9B2E40-72FC-483D-ADFF-5A67AFE9987E}"/>
                  </a:ext>
                </a:extLst>
              </p:cNvPr>
              <p:cNvSpPr/>
              <p:nvPr/>
            </p:nvSpPr>
            <p:spPr>
              <a:xfrm>
                <a:off x="5914723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57">
                <a:extLst>
                  <a:ext uri="{FF2B5EF4-FFF2-40B4-BE49-F238E27FC236}">
                    <a16:creationId xmlns:a16="http://schemas.microsoft.com/office/drawing/2014/main" id="{D76F71C4-059C-4403-A684-06C880756EC8}"/>
                  </a:ext>
                </a:extLst>
              </p:cNvPr>
              <p:cNvSpPr/>
              <p:nvPr/>
            </p:nvSpPr>
            <p:spPr>
              <a:xfrm>
                <a:off x="5914723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8">
                <a:extLst>
                  <a:ext uri="{FF2B5EF4-FFF2-40B4-BE49-F238E27FC236}">
                    <a16:creationId xmlns:a16="http://schemas.microsoft.com/office/drawing/2014/main" id="{B4A4B8B3-CBC7-402C-8DAE-9F5C2F081F13}"/>
                  </a:ext>
                </a:extLst>
              </p:cNvPr>
              <p:cNvSpPr/>
              <p:nvPr/>
            </p:nvSpPr>
            <p:spPr>
              <a:xfrm>
                <a:off x="6132255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9">
                <a:extLst>
                  <a:ext uri="{FF2B5EF4-FFF2-40B4-BE49-F238E27FC236}">
                    <a16:creationId xmlns:a16="http://schemas.microsoft.com/office/drawing/2014/main" id="{1EB5761D-585D-45A2-9C25-6BDD1FD07A9A}"/>
                  </a:ext>
                </a:extLst>
              </p:cNvPr>
              <p:cNvSpPr/>
              <p:nvPr/>
            </p:nvSpPr>
            <p:spPr>
              <a:xfrm>
                <a:off x="6132255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60">
                <a:extLst>
                  <a:ext uri="{FF2B5EF4-FFF2-40B4-BE49-F238E27FC236}">
                    <a16:creationId xmlns:a16="http://schemas.microsoft.com/office/drawing/2014/main" id="{8B4CC5F4-91A6-4B93-A7D5-CCBE644F5BB7}"/>
                  </a:ext>
                </a:extLst>
              </p:cNvPr>
              <p:cNvSpPr/>
              <p:nvPr/>
            </p:nvSpPr>
            <p:spPr>
              <a:xfrm>
                <a:off x="6132255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61">
                <a:extLst>
                  <a:ext uri="{FF2B5EF4-FFF2-40B4-BE49-F238E27FC236}">
                    <a16:creationId xmlns:a16="http://schemas.microsoft.com/office/drawing/2014/main" id="{0B03A7F0-3D7E-4318-8536-A81B82EF1421}"/>
                  </a:ext>
                </a:extLst>
              </p:cNvPr>
              <p:cNvSpPr/>
              <p:nvPr/>
            </p:nvSpPr>
            <p:spPr>
              <a:xfrm>
                <a:off x="5824085" y="2324846"/>
                <a:ext cx="552892" cy="770423"/>
              </a:xfrm>
              <a:custGeom>
                <a:avLst/>
                <a:gdLst>
                  <a:gd name="connsiteX0" fmla="*/ 484866 w 552892"/>
                  <a:gd name="connsiteY0" fmla="*/ 770376 h 770423"/>
                  <a:gd name="connsiteX1" fmla="*/ 67930 w 552892"/>
                  <a:gd name="connsiteY1" fmla="*/ 770376 h 770423"/>
                  <a:gd name="connsiteX2" fmla="*/ -48 w 552892"/>
                  <a:gd name="connsiteY2" fmla="*/ 702397 h 770423"/>
                  <a:gd name="connsiteX3" fmla="*/ -48 w 552892"/>
                  <a:gd name="connsiteY3" fmla="*/ 67930 h 770423"/>
                  <a:gd name="connsiteX4" fmla="*/ 67930 w 552892"/>
                  <a:gd name="connsiteY4" fmla="*/ -48 h 770423"/>
                  <a:gd name="connsiteX5" fmla="*/ 484866 w 552892"/>
                  <a:gd name="connsiteY5" fmla="*/ -48 h 770423"/>
                  <a:gd name="connsiteX6" fmla="*/ 552844 w 552892"/>
                  <a:gd name="connsiteY6" fmla="*/ 67930 h 770423"/>
                  <a:gd name="connsiteX7" fmla="*/ 552844 w 552892"/>
                  <a:gd name="connsiteY7" fmla="*/ 702397 h 770423"/>
                  <a:gd name="connsiteX8" fmla="*/ 484866 w 552892"/>
                  <a:gd name="connsiteY8" fmla="*/ 770376 h 770423"/>
                  <a:gd name="connsiteX9" fmla="*/ 67930 w 552892"/>
                  <a:gd name="connsiteY9" fmla="*/ 27143 h 770423"/>
                  <a:gd name="connsiteX10" fmla="*/ 27143 w 552892"/>
                  <a:gd name="connsiteY10" fmla="*/ 67930 h 770423"/>
                  <a:gd name="connsiteX11" fmla="*/ 27143 w 552892"/>
                  <a:gd name="connsiteY11" fmla="*/ 702397 h 770423"/>
                  <a:gd name="connsiteX12" fmla="*/ 67930 w 552892"/>
                  <a:gd name="connsiteY12" fmla="*/ 743184 h 770423"/>
                  <a:gd name="connsiteX13" fmla="*/ 484866 w 552892"/>
                  <a:gd name="connsiteY13" fmla="*/ 743184 h 770423"/>
                  <a:gd name="connsiteX14" fmla="*/ 525653 w 552892"/>
                  <a:gd name="connsiteY14" fmla="*/ 702397 h 770423"/>
                  <a:gd name="connsiteX15" fmla="*/ 525653 w 552892"/>
                  <a:gd name="connsiteY15" fmla="*/ 67930 h 770423"/>
                  <a:gd name="connsiteX16" fmla="*/ 484866 w 552892"/>
                  <a:gd name="connsiteY16" fmla="*/ 27143 h 77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2892" h="770423">
                    <a:moveTo>
                      <a:pt x="484866" y="770376"/>
                    </a:moveTo>
                    <a:lnTo>
                      <a:pt x="67930" y="770376"/>
                    </a:lnTo>
                    <a:cubicBezTo>
                      <a:pt x="30387" y="770376"/>
                      <a:pt x="-48" y="739941"/>
                      <a:pt x="-48" y="702397"/>
                    </a:cubicBezTo>
                    <a:lnTo>
                      <a:pt x="-48" y="67930"/>
                    </a:lnTo>
                    <a:cubicBezTo>
                      <a:pt x="-48" y="30387"/>
                      <a:pt x="30387" y="-48"/>
                      <a:pt x="67930" y="-48"/>
                    </a:cubicBezTo>
                    <a:lnTo>
                      <a:pt x="484866" y="-48"/>
                    </a:lnTo>
                    <a:cubicBezTo>
                      <a:pt x="522409" y="-48"/>
                      <a:pt x="552844" y="30387"/>
                      <a:pt x="552844" y="67930"/>
                    </a:cubicBezTo>
                    <a:lnTo>
                      <a:pt x="552844" y="702397"/>
                    </a:lnTo>
                    <a:cubicBezTo>
                      <a:pt x="552844" y="739941"/>
                      <a:pt x="522409" y="770376"/>
                      <a:pt x="484866" y="770376"/>
                    </a:cubicBezTo>
                    <a:close/>
                    <a:moveTo>
                      <a:pt x="67930" y="27143"/>
                    </a:moveTo>
                    <a:cubicBezTo>
                      <a:pt x="45404" y="27143"/>
                      <a:pt x="27143" y="45404"/>
                      <a:pt x="27143" y="67930"/>
                    </a:cubicBezTo>
                    <a:lnTo>
                      <a:pt x="27143" y="702397"/>
                    </a:lnTo>
                    <a:cubicBezTo>
                      <a:pt x="27143" y="724923"/>
                      <a:pt x="45404" y="743184"/>
                      <a:pt x="67930" y="743184"/>
                    </a:cubicBezTo>
                    <a:lnTo>
                      <a:pt x="484866" y="743184"/>
                    </a:lnTo>
                    <a:cubicBezTo>
                      <a:pt x="507392" y="743184"/>
                      <a:pt x="525653" y="724923"/>
                      <a:pt x="525653" y="702397"/>
                    </a:cubicBezTo>
                    <a:lnTo>
                      <a:pt x="525653" y="67930"/>
                    </a:lnTo>
                    <a:cubicBezTo>
                      <a:pt x="525653" y="45404"/>
                      <a:pt x="507392" y="27143"/>
                      <a:pt x="484866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3399BD-1513-4F6F-9409-4898F810FD07}"/>
              </a:ext>
            </a:extLst>
          </p:cNvPr>
          <p:cNvGrpSpPr>
            <a:grpSpLocks noChangeAspect="1"/>
          </p:cNvGrpSpPr>
          <p:nvPr/>
        </p:nvGrpSpPr>
        <p:grpSpPr>
          <a:xfrm>
            <a:off x="5709713" y="961927"/>
            <a:ext cx="778070" cy="740464"/>
            <a:chOff x="9922269" y="5047027"/>
            <a:chExt cx="785410" cy="774998"/>
          </a:xfrm>
          <a:solidFill>
            <a:schemeClr val="accent2"/>
          </a:solidFill>
        </p:grpSpPr>
        <p:sp>
          <p:nvSpPr>
            <p:cNvPr id="15" name="Freeform: Shape 77">
              <a:extLst>
                <a:ext uri="{FF2B5EF4-FFF2-40B4-BE49-F238E27FC236}">
                  <a16:creationId xmlns:a16="http://schemas.microsoft.com/office/drawing/2014/main" id="{0352E36B-1FB7-4E64-8C89-08F764C329C9}"/>
                </a:ext>
              </a:extLst>
            </p:cNvPr>
            <p:cNvSpPr/>
            <p:nvPr/>
          </p:nvSpPr>
          <p:spPr>
            <a:xfrm>
              <a:off x="10471677" y="5069305"/>
              <a:ext cx="233190" cy="233189"/>
            </a:xfrm>
            <a:custGeom>
              <a:avLst/>
              <a:gdLst>
                <a:gd name="connsiteX0" fmla="*/ 116443 w 233190"/>
                <a:gd name="connsiteY0" fmla="*/ 233021 h 233189"/>
                <a:gd name="connsiteX1" fmla="*/ -172 w 233190"/>
                <a:gd name="connsiteY1" fmla="*/ 116446 h 233189"/>
                <a:gd name="connsiteX2" fmla="*/ 116403 w 233190"/>
                <a:gd name="connsiteY2" fmla="*/ -169 h 233189"/>
                <a:gd name="connsiteX3" fmla="*/ 233018 w 233190"/>
                <a:gd name="connsiteY3" fmla="*/ 116406 h 233189"/>
                <a:gd name="connsiteX4" fmla="*/ 233018 w 233190"/>
                <a:gd name="connsiteY4" fmla="*/ 116426 h 233189"/>
                <a:gd name="connsiteX5" fmla="*/ 116443 w 233190"/>
                <a:gd name="connsiteY5" fmla="*/ 233021 h 233189"/>
                <a:gd name="connsiteX6" fmla="*/ 116443 w 233190"/>
                <a:gd name="connsiteY6" fmla="*/ 23785 h 233189"/>
                <a:gd name="connsiteX7" fmla="*/ 23761 w 233190"/>
                <a:gd name="connsiteY7" fmla="*/ 116426 h 233189"/>
                <a:gd name="connsiteX8" fmla="*/ 116403 w 233190"/>
                <a:gd name="connsiteY8" fmla="*/ 209108 h 233189"/>
                <a:gd name="connsiteX9" fmla="*/ 209085 w 233190"/>
                <a:gd name="connsiteY9" fmla="*/ 116466 h 233189"/>
                <a:gd name="connsiteX10" fmla="*/ 209085 w 233190"/>
                <a:gd name="connsiteY10" fmla="*/ 116426 h 233189"/>
                <a:gd name="connsiteX11" fmla="*/ 116443 w 233190"/>
                <a:gd name="connsiteY11" fmla="*/ 23785 h 2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190" h="233189">
                  <a:moveTo>
                    <a:pt x="116443" y="233021"/>
                  </a:moveTo>
                  <a:cubicBezTo>
                    <a:pt x="52049" y="233032"/>
                    <a:pt x="-161" y="180840"/>
                    <a:pt x="-172" y="116446"/>
                  </a:cubicBezTo>
                  <a:cubicBezTo>
                    <a:pt x="-183" y="52052"/>
                    <a:pt x="52009" y="-157"/>
                    <a:pt x="116403" y="-169"/>
                  </a:cubicBezTo>
                  <a:cubicBezTo>
                    <a:pt x="180797" y="-180"/>
                    <a:pt x="233007" y="52012"/>
                    <a:pt x="233018" y="116406"/>
                  </a:cubicBezTo>
                  <a:cubicBezTo>
                    <a:pt x="233018" y="116413"/>
                    <a:pt x="233018" y="116419"/>
                    <a:pt x="233018" y="116426"/>
                  </a:cubicBezTo>
                  <a:cubicBezTo>
                    <a:pt x="232952" y="180785"/>
                    <a:pt x="180802" y="232944"/>
                    <a:pt x="116443" y="233021"/>
                  </a:cubicBezTo>
                  <a:close/>
                  <a:moveTo>
                    <a:pt x="116443" y="23785"/>
                  </a:moveTo>
                  <a:cubicBezTo>
                    <a:pt x="65267" y="23773"/>
                    <a:pt x="23773" y="65250"/>
                    <a:pt x="23761" y="116426"/>
                  </a:cubicBezTo>
                  <a:cubicBezTo>
                    <a:pt x="23750" y="167602"/>
                    <a:pt x="65227" y="209096"/>
                    <a:pt x="116403" y="209108"/>
                  </a:cubicBezTo>
                  <a:cubicBezTo>
                    <a:pt x="167579" y="209119"/>
                    <a:pt x="209073" y="167642"/>
                    <a:pt x="209085" y="116466"/>
                  </a:cubicBezTo>
                  <a:cubicBezTo>
                    <a:pt x="209085" y="116453"/>
                    <a:pt x="209085" y="116439"/>
                    <a:pt x="209085" y="116426"/>
                  </a:cubicBezTo>
                  <a:cubicBezTo>
                    <a:pt x="209030" y="65285"/>
                    <a:pt x="167585" y="23840"/>
                    <a:pt x="116443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78">
              <a:extLst>
                <a:ext uri="{FF2B5EF4-FFF2-40B4-BE49-F238E27FC236}">
                  <a16:creationId xmlns:a16="http://schemas.microsoft.com/office/drawing/2014/main" id="{137628B4-279A-46C8-AA73-9D5068425436}"/>
                </a:ext>
              </a:extLst>
            </p:cNvPr>
            <p:cNvSpPr/>
            <p:nvPr/>
          </p:nvSpPr>
          <p:spPr>
            <a:xfrm>
              <a:off x="10519424" y="5172537"/>
              <a:ext cx="138214" cy="111788"/>
            </a:xfrm>
            <a:custGeom>
              <a:avLst/>
              <a:gdLst>
                <a:gd name="connsiteX0" fmla="*/ 126075 w 138214"/>
                <a:gd name="connsiteY0" fmla="*/ 111619 h 111788"/>
                <a:gd name="connsiteX1" fmla="*/ 114109 w 138214"/>
                <a:gd name="connsiteY1" fmla="*/ 99653 h 111788"/>
                <a:gd name="connsiteX2" fmla="*/ 114109 w 138214"/>
                <a:gd name="connsiteY2" fmla="*/ 68938 h 111788"/>
                <a:gd name="connsiteX3" fmla="*/ 68935 w 138214"/>
                <a:gd name="connsiteY3" fmla="*/ 23765 h 111788"/>
                <a:gd name="connsiteX4" fmla="*/ 23761 w 138214"/>
                <a:gd name="connsiteY4" fmla="*/ 68938 h 111788"/>
                <a:gd name="connsiteX5" fmla="*/ 23761 w 138214"/>
                <a:gd name="connsiteY5" fmla="*/ 99593 h 111788"/>
                <a:gd name="connsiteX6" fmla="*/ 11794 w 138214"/>
                <a:gd name="connsiteY6" fmla="*/ 111560 h 111788"/>
                <a:gd name="connsiteX7" fmla="*/ -172 w 138214"/>
                <a:gd name="connsiteY7" fmla="*/ 99593 h 111788"/>
                <a:gd name="connsiteX8" fmla="*/ -172 w 138214"/>
                <a:gd name="connsiteY8" fmla="*/ 68938 h 111788"/>
                <a:gd name="connsiteX9" fmla="*/ 68935 w 138214"/>
                <a:gd name="connsiteY9" fmla="*/ -169 h 111788"/>
                <a:gd name="connsiteX10" fmla="*/ 138042 w 138214"/>
                <a:gd name="connsiteY10" fmla="*/ 68938 h 111788"/>
                <a:gd name="connsiteX11" fmla="*/ 138042 w 138214"/>
                <a:gd name="connsiteY11" fmla="*/ 99593 h 111788"/>
                <a:gd name="connsiteX12" fmla="*/ 126136 w 138214"/>
                <a:gd name="connsiteY12" fmla="*/ 111620 h 111788"/>
                <a:gd name="connsiteX13" fmla="*/ 126075 w 138214"/>
                <a:gd name="connsiteY13" fmla="*/ 111620 h 1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214" h="111788">
                  <a:moveTo>
                    <a:pt x="126075" y="111619"/>
                  </a:moveTo>
                  <a:cubicBezTo>
                    <a:pt x="119467" y="111619"/>
                    <a:pt x="114109" y="106262"/>
                    <a:pt x="114109" y="9965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593"/>
                  </a:lnTo>
                  <a:cubicBezTo>
                    <a:pt x="23761" y="106202"/>
                    <a:pt x="18403" y="111560"/>
                    <a:pt x="11794" y="111560"/>
                  </a:cubicBezTo>
                  <a:cubicBezTo>
                    <a:pt x="5186" y="111560"/>
                    <a:pt x="-172" y="106202"/>
                    <a:pt x="-172" y="9959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593"/>
                  </a:lnTo>
                  <a:cubicBezTo>
                    <a:pt x="138075" y="106202"/>
                    <a:pt x="132744" y="111587"/>
                    <a:pt x="126136" y="111620"/>
                  </a:cubicBezTo>
                  <a:cubicBezTo>
                    <a:pt x="126115" y="111620"/>
                    <a:pt x="126096" y="111620"/>
                    <a:pt x="126075" y="11162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79">
              <a:extLst>
                <a:ext uri="{FF2B5EF4-FFF2-40B4-BE49-F238E27FC236}">
                  <a16:creationId xmlns:a16="http://schemas.microsoft.com/office/drawing/2014/main" id="{D703883E-DB54-4186-A234-F40AF31134CA}"/>
                </a:ext>
              </a:extLst>
            </p:cNvPr>
            <p:cNvSpPr/>
            <p:nvPr/>
          </p:nvSpPr>
          <p:spPr>
            <a:xfrm>
              <a:off x="10541004" y="509952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7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7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52"/>
                    <a:pt x="94882" y="47366"/>
                    <a:pt x="94882" y="47379"/>
                  </a:cubicBezTo>
                  <a:cubicBezTo>
                    <a:pt x="94849" y="73603"/>
                    <a:pt x="73599" y="94853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93"/>
                    <a:pt x="70949" y="47386"/>
                    <a:pt x="70949" y="47379"/>
                  </a:cubicBezTo>
                  <a:cubicBezTo>
                    <a:pt x="70938" y="34361"/>
                    <a:pt x="60393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80">
              <a:extLst>
                <a:ext uri="{FF2B5EF4-FFF2-40B4-BE49-F238E27FC236}">
                  <a16:creationId xmlns:a16="http://schemas.microsoft.com/office/drawing/2014/main" id="{B2919B61-9994-4592-9B9A-90F1801E36BF}"/>
                </a:ext>
              </a:extLst>
            </p:cNvPr>
            <p:cNvSpPr/>
            <p:nvPr/>
          </p:nvSpPr>
          <p:spPr>
            <a:xfrm>
              <a:off x="9922269" y="5076505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4 h 233149"/>
                <a:gd name="connsiteX6" fmla="*/ 23761 w 233150"/>
                <a:gd name="connsiteY6" fmla="*/ 116406 h 233149"/>
                <a:gd name="connsiteX7" fmla="*/ 116403 w 233150"/>
                <a:gd name="connsiteY7" fmla="*/ 209047 h 233149"/>
                <a:gd name="connsiteX8" fmla="*/ 209045 w 233150"/>
                <a:gd name="connsiteY8" fmla="*/ 116406 h 233149"/>
                <a:gd name="connsiteX9" fmla="*/ 116403 w 233150"/>
                <a:gd name="connsiteY9" fmla="*/ 23764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4"/>
                  </a:moveTo>
                  <a:cubicBezTo>
                    <a:pt x="65238" y="23764"/>
                    <a:pt x="23761" y="65241"/>
                    <a:pt x="23761" y="116406"/>
                  </a:cubicBezTo>
                  <a:cubicBezTo>
                    <a:pt x="23761" y="167570"/>
                    <a:pt x="65238" y="209047"/>
                    <a:pt x="116403" y="209047"/>
                  </a:cubicBezTo>
                  <a:cubicBezTo>
                    <a:pt x="167568" y="209047"/>
                    <a:pt x="209045" y="167570"/>
                    <a:pt x="209045" y="116406"/>
                  </a:cubicBezTo>
                  <a:cubicBezTo>
                    <a:pt x="208990" y="65264"/>
                    <a:pt x="167546" y="23819"/>
                    <a:pt x="116403" y="23764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81">
              <a:extLst>
                <a:ext uri="{FF2B5EF4-FFF2-40B4-BE49-F238E27FC236}">
                  <a16:creationId xmlns:a16="http://schemas.microsoft.com/office/drawing/2014/main" id="{760AD808-91AE-49EA-B351-1EDC2BE470EA}"/>
                </a:ext>
              </a:extLst>
            </p:cNvPr>
            <p:cNvSpPr/>
            <p:nvPr/>
          </p:nvSpPr>
          <p:spPr>
            <a:xfrm>
              <a:off x="9969996" y="5179757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82">
              <a:extLst>
                <a:ext uri="{FF2B5EF4-FFF2-40B4-BE49-F238E27FC236}">
                  <a16:creationId xmlns:a16="http://schemas.microsoft.com/office/drawing/2014/main" id="{6C16F295-13F8-4926-9BA4-09F696148C4E}"/>
                </a:ext>
              </a:extLst>
            </p:cNvPr>
            <p:cNvSpPr/>
            <p:nvPr/>
          </p:nvSpPr>
          <p:spPr>
            <a:xfrm>
              <a:off x="9991556" y="510670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5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5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46"/>
                    <a:pt x="94882" y="47352"/>
                    <a:pt x="94882" y="47359"/>
                  </a:cubicBezTo>
                  <a:cubicBezTo>
                    <a:pt x="94849" y="73586"/>
                    <a:pt x="73601" y="94842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86"/>
                    <a:pt x="70949" y="47373"/>
                    <a:pt x="70949" y="47359"/>
                  </a:cubicBezTo>
                  <a:cubicBezTo>
                    <a:pt x="70926" y="34349"/>
                    <a:pt x="60385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83">
              <a:extLst>
                <a:ext uri="{FF2B5EF4-FFF2-40B4-BE49-F238E27FC236}">
                  <a16:creationId xmlns:a16="http://schemas.microsoft.com/office/drawing/2014/main" id="{AF659662-9AF0-4BFD-BFAB-7C7973E1FC17}"/>
                </a:ext>
              </a:extLst>
            </p:cNvPr>
            <p:cNvSpPr/>
            <p:nvPr/>
          </p:nvSpPr>
          <p:spPr>
            <a:xfrm>
              <a:off x="992226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12" y="65252"/>
                    <a:pt x="167557" y="23788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84">
              <a:extLst>
                <a:ext uri="{FF2B5EF4-FFF2-40B4-BE49-F238E27FC236}">
                  <a16:creationId xmlns:a16="http://schemas.microsoft.com/office/drawing/2014/main" id="{B6F18EB7-5A3C-42AF-8387-2B7BF7893CB1}"/>
                </a:ext>
              </a:extLst>
            </p:cNvPr>
            <p:cNvSpPr/>
            <p:nvPr/>
          </p:nvSpPr>
          <p:spPr>
            <a:xfrm>
              <a:off x="996999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85">
              <a:extLst>
                <a:ext uri="{FF2B5EF4-FFF2-40B4-BE49-F238E27FC236}">
                  <a16:creationId xmlns:a16="http://schemas.microsoft.com/office/drawing/2014/main" id="{CCEC7DE0-8190-413C-815A-24BE88783F83}"/>
                </a:ext>
              </a:extLst>
            </p:cNvPr>
            <p:cNvSpPr/>
            <p:nvPr/>
          </p:nvSpPr>
          <p:spPr>
            <a:xfrm>
              <a:off x="9991596" y="5619071"/>
              <a:ext cx="95014" cy="95015"/>
            </a:xfrm>
            <a:custGeom>
              <a:avLst/>
              <a:gdLst>
                <a:gd name="connsiteX0" fmla="*/ 47335 w 95014"/>
                <a:gd name="connsiteY0" fmla="*/ 94847 h 95015"/>
                <a:gd name="connsiteX1" fmla="*/ -172 w 95014"/>
                <a:gd name="connsiteY1" fmla="*/ 47339 h 95015"/>
                <a:gd name="connsiteX2" fmla="*/ 47335 w 95014"/>
                <a:gd name="connsiteY2" fmla="*/ -169 h 95015"/>
                <a:gd name="connsiteX3" fmla="*/ 94842 w 95014"/>
                <a:gd name="connsiteY3" fmla="*/ 47339 h 95015"/>
                <a:gd name="connsiteX4" fmla="*/ 47335 w 95014"/>
                <a:gd name="connsiteY4" fmla="*/ 94847 h 95015"/>
                <a:gd name="connsiteX5" fmla="*/ 47335 w 95014"/>
                <a:gd name="connsiteY5" fmla="*/ 23765 h 95015"/>
                <a:gd name="connsiteX6" fmla="*/ 23761 w 95014"/>
                <a:gd name="connsiteY6" fmla="*/ 47339 h 95015"/>
                <a:gd name="connsiteX7" fmla="*/ 47335 w 95014"/>
                <a:gd name="connsiteY7" fmla="*/ 70914 h 95015"/>
                <a:gd name="connsiteX8" fmla="*/ 70909 w 95014"/>
                <a:gd name="connsiteY8" fmla="*/ 47339 h 95015"/>
                <a:gd name="connsiteX9" fmla="*/ 47335 w 95014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4" h="95015">
                  <a:moveTo>
                    <a:pt x="47335" y="94847"/>
                  </a:moveTo>
                  <a:cubicBezTo>
                    <a:pt x="21097" y="94847"/>
                    <a:pt x="-172" y="73577"/>
                    <a:pt x="-172" y="47339"/>
                  </a:cubicBezTo>
                  <a:cubicBezTo>
                    <a:pt x="-172" y="21101"/>
                    <a:pt x="21097" y="-169"/>
                    <a:pt x="47335" y="-169"/>
                  </a:cubicBezTo>
                  <a:cubicBezTo>
                    <a:pt x="73572" y="-169"/>
                    <a:pt x="94842" y="21101"/>
                    <a:pt x="94842" y="47339"/>
                  </a:cubicBezTo>
                  <a:cubicBezTo>
                    <a:pt x="94809" y="73563"/>
                    <a:pt x="73559" y="94814"/>
                    <a:pt x="47335" y="94847"/>
                  </a:cubicBezTo>
                  <a:close/>
                  <a:moveTo>
                    <a:pt x="47335" y="23765"/>
                  </a:moveTo>
                  <a:cubicBezTo>
                    <a:pt x="34315" y="23765"/>
                    <a:pt x="23761" y="34320"/>
                    <a:pt x="23761" y="47339"/>
                  </a:cubicBezTo>
                  <a:cubicBezTo>
                    <a:pt x="23761" y="60359"/>
                    <a:pt x="34315" y="70914"/>
                    <a:pt x="47335" y="70914"/>
                  </a:cubicBezTo>
                  <a:cubicBezTo>
                    <a:pt x="60354" y="70914"/>
                    <a:pt x="70909" y="60359"/>
                    <a:pt x="70909" y="47339"/>
                  </a:cubicBezTo>
                  <a:cubicBezTo>
                    <a:pt x="70886" y="34329"/>
                    <a:pt x="60345" y="23787"/>
                    <a:pt x="4733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86">
              <a:extLst>
                <a:ext uri="{FF2B5EF4-FFF2-40B4-BE49-F238E27FC236}">
                  <a16:creationId xmlns:a16="http://schemas.microsoft.com/office/drawing/2014/main" id="{5D6433DE-90BB-49AB-AD2A-19F6665BE0E6}"/>
                </a:ext>
              </a:extLst>
            </p:cNvPr>
            <p:cNvSpPr/>
            <p:nvPr/>
          </p:nvSpPr>
          <p:spPr>
            <a:xfrm>
              <a:off x="1047452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01" y="65257"/>
                    <a:pt x="167553" y="23800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87">
              <a:extLst>
                <a:ext uri="{FF2B5EF4-FFF2-40B4-BE49-F238E27FC236}">
                  <a16:creationId xmlns:a16="http://schemas.microsoft.com/office/drawing/2014/main" id="{D7B8848D-D9D2-44DA-AE39-1B6E665A8C84}"/>
                </a:ext>
              </a:extLst>
            </p:cNvPr>
            <p:cNvSpPr/>
            <p:nvPr/>
          </p:nvSpPr>
          <p:spPr>
            <a:xfrm>
              <a:off x="1052225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88">
              <a:extLst>
                <a:ext uri="{FF2B5EF4-FFF2-40B4-BE49-F238E27FC236}">
                  <a16:creationId xmlns:a16="http://schemas.microsoft.com/office/drawing/2014/main" id="{83CFA963-4446-4AAE-8E9C-7751FBBF1DE1}"/>
                </a:ext>
              </a:extLst>
            </p:cNvPr>
            <p:cNvSpPr/>
            <p:nvPr/>
          </p:nvSpPr>
          <p:spPr>
            <a:xfrm>
              <a:off x="10543876" y="5619071"/>
              <a:ext cx="95015" cy="95015"/>
            </a:xfrm>
            <a:custGeom>
              <a:avLst/>
              <a:gdLst>
                <a:gd name="connsiteX0" fmla="*/ 47315 w 95015"/>
                <a:gd name="connsiteY0" fmla="*/ 94847 h 95015"/>
                <a:gd name="connsiteX1" fmla="*/ -172 w 95015"/>
                <a:gd name="connsiteY1" fmla="*/ 47319 h 95015"/>
                <a:gd name="connsiteX2" fmla="*/ 47355 w 95015"/>
                <a:gd name="connsiteY2" fmla="*/ -169 h 95015"/>
                <a:gd name="connsiteX3" fmla="*/ 94843 w 95015"/>
                <a:gd name="connsiteY3" fmla="*/ 47339 h 95015"/>
                <a:gd name="connsiteX4" fmla="*/ 47315 w 95015"/>
                <a:gd name="connsiteY4" fmla="*/ 94847 h 95015"/>
                <a:gd name="connsiteX5" fmla="*/ 47315 w 95015"/>
                <a:gd name="connsiteY5" fmla="*/ 23765 h 95015"/>
                <a:gd name="connsiteX6" fmla="*/ 23761 w 95015"/>
                <a:gd name="connsiteY6" fmla="*/ 47359 h 95015"/>
                <a:gd name="connsiteX7" fmla="*/ 47355 w 95015"/>
                <a:gd name="connsiteY7" fmla="*/ 70914 h 95015"/>
                <a:gd name="connsiteX8" fmla="*/ 70910 w 95015"/>
                <a:gd name="connsiteY8" fmla="*/ 47339 h 95015"/>
                <a:gd name="connsiteX9" fmla="*/ 47315 w 95015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5" h="95015">
                  <a:moveTo>
                    <a:pt x="47315" y="94847"/>
                  </a:moveTo>
                  <a:cubicBezTo>
                    <a:pt x="21078" y="94835"/>
                    <a:pt x="-183" y="73557"/>
                    <a:pt x="-172" y="47319"/>
                  </a:cubicBezTo>
                  <a:cubicBezTo>
                    <a:pt x="-162" y="21081"/>
                    <a:pt x="21118" y="-179"/>
                    <a:pt x="47355" y="-169"/>
                  </a:cubicBezTo>
                  <a:cubicBezTo>
                    <a:pt x="73585" y="-157"/>
                    <a:pt x="94843" y="21109"/>
                    <a:pt x="94843" y="47339"/>
                  </a:cubicBezTo>
                  <a:cubicBezTo>
                    <a:pt x="94810" y="73571"/>
                    <a:pt x="73547" y="94825"/>
                    <a:pt x="47315" y="94847"/>
                  </a:cubicBezTo>
                  <a:close/>
                  <a:moveTo>
                    <a:pt x="47315" y="23765"/>
                  </a:moveTo>
                  <a:cubicBezTo>
                    <a:pt x="34296" y="23776"/>
                    <a:pt x="23750" y="34340"/>
                    <a:pt x="23761" y="47359"/>
                  </a:cubicBezTo>
                  <a:cubicBezTo>
                    <a:pt x="23772" y="60379"/>
                    <a:pt x="34335" y="70925"/>
                    <a:pt x="47355" y="70914"/>
                  </a:cubicBezTo>
                  <a:cubicBezTo>
                    <a:pt x="60367" y="70903"/>
                    <a:pt x="70910" y="60352"/>
                    <a:pt x="70910" y="47339"/>
                  </a:cubicBezTo>
                  <a:cubicBezTo>
                    <a:pt x="70887" y="34321"/>
                    <a:pt x="60334" y="23776"/>
                    <a:pt x="4731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89">
              <a:extLst>
                <a:ext uri="{FF2B5EF4-FFF2-40B4-BE49-F238E27FC236}">
                  <a16:creationId xmlns:a16="http://schemas.microsoft.com/office/drawing/2014/main" id="{B57D933E-8C6A-4DB1-A565-22D621B929AC}"/>
                </a:ext>
              </a:extLst>
            </p:cNvPr>
            <p:cNvSpPr/>
            <p:nvPr/>
          </p:nvSpPr>
          <p:spPr>
            <a:xfrm>
              <a:off x="10179851" y="5304748"/>
              <a:ext cx="260633" cy="260633"/>
            </a:xfrm>
            <a:custGeom>
              <a:avLst/>
              <a:gdLst>
                <a:gd name="connsiteX0" fmla="*/ 130164 w 260633"/>
                <a:gd name="connsiteY0" fmla="*/ 260465 h 260633"/>
                <a:gd name="connsiteX1" fmla="*/ -172 w 260633"/>
                <a:gd name="connsiteY1" fmla="*/ 130168 h 260633"/>
                <a:gd name="connsiteX2" fmla="*/ 130124 w 260633"/>
                <a:gd name="connsiteY2" fmla="*/ -169 h 260633"/>
                <a:gd name="connsiteX3" fmla="*/ 260461 w 260633"/>
                <a:gd name="connsiteY3" fmla="*/ 130128 h 260633"/>
                <a:gd name="connsiteX4" fmla="*/ 260461 w 260633"/>
                <a:gd name="connsiteY4" fmla="*/ 130168 h 260633"/>
                <a:gd name="connsiteX5" fmla="*/ 130164 w 260633"/>
                <a:gd name="connsiteY5" fmla="*/ 260465 h 260633"/>
                <a:gd name="connsiteX6" fmla="*/ 130164 w 260633"/>
                <a:gd name="connsiteY6" fmla="*/ 23785 h 260633"/>
                <a:gd name="connsiteX7" fmla="*/ 23761 w 260633"/>
                <a:gd name="connsiteY7" fmla="*/ 130148 h 260633"/>
                <a:gd name="connsiteX8" fmla="*/ 130124 w 260633"/>
                <a:gd name="connsiteY8" fmla="*/ 236552 h 260633"/>
                <a:gd name="connsiteX9" fmla="*/ 236528 w 260633"/>
                <a:gd name="connsiteY9" fmla="*/ 130188 h 260633"/>
                <a:gd name="connsiteX10" fmla="*/ 236528 w 260633"/>
                <a:gd name="connsiteY10" fmla="*/ 130168 h 260633"/>
                <a:gd name="connsiteX11" fmla="*/ 130164 w 260633"/>
                <a:gd name="connsiteY11" fmla="*/ 23785 h 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33" h="260633">
                  <a:moveTo>
                    <a:pt x="130164" y="260465"/>
                  </a:moveTo>
                  <a:cubicBezTo>
                    <a:pt x="58192" y="260476"/>
                    <a:pt x="-161" y="202140"/>
                    <a:pt x="-172" y="130168"/>
                  </a:cubicBezTo>
                  <a:cubicBezTo>
                    <a:pt x="-183" y="58196"/>
                    <a:pt x="58152" y="-157"/>
                    <a:pt x="130124" y="-169"/>
                  </a:cubicBezTo>
                  <a:cubicBezTo>
                    <a:pt x="202097" y="-180"/>
                    <a:pt x="260450" y="58156"/>
                    <a:pt x="260461" y="130128"/>
                  </a:cubicBezTo>
                  <a:cubicBezTo>
                    <a:pt x="260461" y="130141"/>
                    <a:pt x="260461" y="130155"/>
                    <a:pt x="260461" y="130168"/>
                  </a:cubicBezTo>
                  <a:cubicBezTo>
                    <a:pt x="260384" y="202097"/>
                    <a:pt x="202094" y="260388"/>
                    <a:pt x="130164" y="260465"/>
                  </a:cubicBezTo>
                  <a:close/>
                  <a:moveTo>
                    <a:pt x="130164" y="23785"/>
                  </a:moveTo>
                  <a:cubicBezTo>
                    <a:pt x="71410" y="23773"/>
                    <a:pt x="23773" y="71394"/>
                    <a:pt x="23761" y="130148"/>
                  </a:cubicBezTo>
                  <a:cubicBezTo>
                    <a:pt x="23750" y="188902"/>
                    <a:pt x="71370" y="236540"/>
                    <a:pt x="130124" y="236552"/>
                  </a:cubicBezTo>
                  <a:cubicBezTo>
                    <a:pt x="188879" y="236563"/>
                    <a:pt x="236516" y="188942"/>
                    <a:pt x="236528" y="130188"/>
                  </a:cubicBezTo>
                  <a:cubicBezTo>
                    <a:pt x="236528" y="130181"/>
                    <a:pt x="236528" y="130175"/>
                    <a:pt x="236528" y="130168"/>
                  </a:cubicBezTo>
                  <a:cubicBezTo>
                    <a:pt x="236473" y="71445"/>
                    <a:pt x="188888" y="23851"/>
                    <a:pt x="130164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90">
              <a:extLst>
                <a:ext uri="{FF2B5EF4-FFF2-40B4-BE49-F238E27FC236}">
                  <a16:creationId xmlns:a16="http://schemas.microsoft.com/office/drawing/2014/main" id="{46FE07D9-03A2-4C43-9041-8BE9B763D7DB}"/>
                </a:ext>
              </a:extLst>
            </p:cNvPr>
            <p:cNvSpPr/>
            <p:nvPr/>
          </p:nvSpPr>
          <p:spPr>
            <a:xfrm>
              <a:off x="10233870" y="5420307"/>
              <a:ext cx="153213" cy="124492"/>
            </a:xfrm>
            <a:custGeom>
              <a:avLst/>
              <a:gdLst>
                <a:gd name="connsiteX0" fmla="*/ 141064 w 153213"/>
                <a:gd name="connsiteY0" fmla="*/ 124323 h 124492"/>
                <a:gd name="connsiteX1" fmla="*/ 129098 w 153213"/>
                <a:gd name="connsiteY1" fmla="*/ 112357 h 124492"/>
                <a:gd name="connsiteX2" fmla="*/ 129098 w 153213"/>
                <a:gd name="connsiteY2" fmla="*/ 77674 h 124492"/>
                <a:gd name="connsiteX3" fmla="*/ 77459 w 153213"/>
                <a:gd name="connsiteY3" fmla="*/ 23986 h 124492"/>
                <a:gd name="connsiteX4" fmla="*/ 23771 w 153213"/>
                <a:gd name="connsiteY4" fmla="*/ 75624 h 124492"/>
                <a:gd name="connsiteX5" fmla="*/ 23771 w 153213"/>
                <a:gd name="connsiteY5" fmla="*/ 77674 h 124492"/>
                <a:gd name="connsiteX6" fmla="*/ 23771 w 153213"/>
                <a:gd name="connsiteY6" fmla="*/ 112357 h 124492"/>
                <a:gd name="connsiteX7" fmla="*/ 11804 w 153213"/>
                <a:gd name="connsiteY7" fmla="*/ 124323 h 124492"/>
                <a:gd name="connsiteX8" fmla="*/ -162 w 153213"/>
                <a:gd name="connsiteY8" fmla="*/ 112357 h 124492"/>
                <a:gd name="connsiteX9" fmla="*/ -162 w 153213"/>
                <a:gd name="connsiteY9" fmla="*/ 77674 h 124492"/>
                <a:gd name="connsiteX10" fmla="*/ 75198 w 153213"/>
                <a:gd name="connsiteY10" fmla="*/ -158 h 124492"/>
                <a:gd name="connsiteX11" fmla="*/ 153031 w 153213"/>
                <a:gd name="connsiteY11" fmla="*/ 75202 h 124492"/>
                <a:gd name="connsiteX12" fmla="*/ 153031 w 153213"/>
                <a:gd name="connsiteY12" fmla="*/ 77674 h 124492"/>
                <a:gd name="connsiteX13" fmla="*/ 153031 w 153213"/>
                <a:gd name="connsiteY13" fmla="*/ 112357 h 124492"/>
                <a:gd name="connsiteX14" fmla="*/ 141064 w 153213"/>
                <a:gd name="connsiteY14" fmla="*/ 124323 h 1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213" h="124492">
                  <a:moveTo>
                    <a:pt x="141064" y="124323"/>
                  </a:moveTo>
                  <a:cubicBezTo>
                    <a:pt x="134456" y="124323"/>
                    <a:pt x="129098" y="118966"/>
                    <a:pt x="129098" y="112357"/>
                  </a:cubicBezTo>
                  <a:lnTo>
                    <a:pt x="129098" y="77674"/>
                  </a:lnTo>
                  <a:cubicBezTo>
                    <a:pt x="129663" y="48589"/>
                    <a:pt x="106544" y="24552"/>
                    <a:pt x="77459" y="23986"/>
                  </a:cubicBezTo>
                  <a:cubicBezTo>
                    <a:pt x="48374" y="23420"/>
                    <a:pt x="24337" y="46539"/>
                    <a:pt x="23771" y="75624"/>
                  </a:cubicBezTo>
                  <a:cubicBezTo>
                    <a:pt x="23757" y="76307"/>
                    <a:pt x="23757" y="76991"/>
                    <a:pt x="23771" y="77674"/>
                  </a:cubicBezTo>
                  <a:lnTo>
                    <a:pt x="23771" y="112357"/>
                  </a:lnTo>
                  <a:cubicBezTo>
                    <a:pt x="23771" y="118966"/>
                    <a:pt x="18413" y="124323"/>
                    <a:pt x="11804" y="124323"/>
                  </a:cubicBezTo>
                  <a:cubicBezTo>
                    <a:pt x="5196" y="124323"/>
                    <a:pt x="-162" y="118966"/>
                    <a:pt x="-162" y="112357"/>
                  </a:cubicBezTo>
                  <a:lnTo>
                    <a:pt x="-162" y="77674"/>
                  </a:lnTo>
                  <a:cubicBezTo>
                    <a:pt x="-845" y="35371"/>
                    <a:pt x="32895" y="524"/>
                    <a:pt x="75198" y="-158"/>
                  </a:cubicBezTo>
                  <a:cubicBezTo>
                    <a:pt x="117501" y="-841"/>
                    <a:pt x="152348" y="32899"/>
                    <a:pt x="153031" y="75202"/>
                  </a:cubicBezTo>
                  <a:cubicBezTo>
                    <a:pt x="153044" y="76026"/>
                    <a:pt x="153044" y="76850"/>
                    <a:pt x="153031" y="77674"/>
                  </a:cubicBezTo>
                  <a:lnTo>
                    <a:pt x="153031" y="112357"/>
                  </a:lnTo>
                  <a:cubicBezTo>
                    <a:pt x="153031" y="118966"/>
                    <a:pt x="147673" y="124323"/>
                    <a:pt x="141064" y="1243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573B7B63-7F26-456C-BA86-037174154120}"/>
                </a:ext>
              </a:extLst>
            </p:cNvPr>
            <p:cNvSpPr/>
            <p:nvPr/>
          </p:nvSpPr>
          <p:spPr>
            <a:xfrm>
              <a:off x="10258312" y="5338953"/>
              <a:ext cx="104349" cy="104349"/>
            </a:xfrm>
            <a:custGeom>
              <a:avLst/>
              <a:gdLst>
                <a:gd name="connsiteX0" fmla="*/ 52002 w 104349"/>
                <a:gd name="connsiteY0" fmla="*/ 104180 h 104349"/>
                <a:gd name="connsiteX1" fmla="*/ -172 w 104349"/>
                <a:gd name="connsiteY1" fmla="*/ 52006 h 104349"/>
                <a:gd name="connsiteX2" fmla="*/ 52002 w 104349"/>
                <a:gd name="connsiteY2" fmla="*/ -169 h 104349"/>
                <a:gd name="connsiteX3" fmla="*/ 104177 w 104349"/>
                <a:gd name="connsiteY3" fmla="*/ 52006 h 104349"/>
                <a:gd name="connsiteX4" fmla="*/ 104177 w 104349"/>
                <a:gd name="connsiteY4" fmla="*/ 52106 h 104349"/>
                <a:gd name="connsiteX5" fmla="*/ 52002 w 104349"/>
                <a:gd name="connsiteY5" fmla="*/ 104181 h 104349"/>
                <a:gd name="connsiteX6" fmla="*/ 52002 w 104349"/>
                <a:gd name="connsiteY6" fmla="*/ 23765 h 104349"/>
                <a:gd name="connsiteX7" fmla="*/ 23762 w 104349"/>
                <a:gd name="connsiteY7" fmla="*/ 52006 h 104349"/>
                <a:gd name="connsiteX8" fmla="*/ 52003 w 104349"/>
                <a:gd name="connsiteY8" fmla="*/ 80247 h 104349"/>
                <a:gd name="connsiteX9" fmla="*/ 80244 w 104349"/>
                <a:gd name="connsiteY9" fmla="*/ 52105 h 104349"/>
                <a:gd name="connsiteX10" fmla="*/ 52063 w 104349"/>
                <a:gd name="connsiteY10" fmla="*/ 23765 h 104349"/>
                <a:gd name="connsiteX11" fmla="*/ 52002 w 104349"/>
                <a:gd name="connsiteY11" fmla="*/ 23765 h 10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349" h="104349">
                  <a:moveTo>
                    <a:pt x="52002" y="104180"/>
                  </a:moveTo>
                  <a:cubicBezTo>
                    <a:pt x="23187" y="104180"/>
                    <a:pt x="-172" y="80821"/>
                    <a:pt x="-172" y="52006"/>
                  </a:cubicBezTo>
                  <a:cubicBezTo>
                    <a:pt x="-172" y="23191"/>
                    <a:pt x="23187" y="-169"/>
                    <a:pt x="52002" y="-169"/>
                  </a:cubicBezTo>
                  <a:cubicBezTo>
                    <a:pt x="80818" y="-169"/>
                    <a:pt x="104177" y="23191"/>
                    <a:pt x="104177" y="52006"/>
                  </a:cubicBezTo>
                  <a:cubicBezTo>
                    <a:pt x="104177" y="52039"/>
                    <a:pt x="104177" y="52072"/>
                    <a:pt x="104177" y="52106"/>
                  </a:cubicBezTo>
                  <a:cubicBezTo>
                    <a:pt x="104100" y="80873"/>
                    <a:pt x="80770" y="104159"/>
                    <a:pt x="52002" y="104181"/>
                  </a:cubicBezTo>
                  <a:close/>
                  <a:moveTo>
                    <a:pt x="52002" y="23765"/>
                  </a:moveTo>
                  <a:cubicBezTo>
                    <a:pt x="36405" y="23765"/>
                    <a:pt x="23761" y="36409"/>
                    <a:pt x="23762" y="52006"/>
                  </a:cubicBezTo>
                  <a:cubicBezTo>
                    <a:pt x="23762" y="67603"/>
                    <a:pt x="36406" y="80247"/>
                    <a:pt x="52003" y="80247"/>
                  </a:cubicBezTo>
                  <a:cubicBezTo>
                    <a:pt x="67562" y="80247"/>
                    <a:pt x="80190" y="67664"/>
                    <a:pt x="80244" y="52105"/>
                  </a:cubicBezTo>
                  <a:cubicBezTo>
                    <a:pt x="80288" y="36497"/>
                    <a:pt x="67671" y="23809"/>
                    <a:pt x="52063" y="23765"/>
                  </a:cubicBezTo>
                  <a:cubicBezTo>
                    <a:pt x="52042" y="23765"/>
                    <a:pt x="52023" y="23765"/>
                    <a:pt x="52002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55AF6224-F86E-4B80-AA01-840F14E91D27}"/>
                </a:ext>
              </a:extLst>
            </p:cNvPr>
            <p:cNvSpPr/>
            <p:nvPr/>
          </p:nvSpPr>
          <p:spPr>
            <a:xfrm>
              <a:off x="9960755" y="5576394"/>
              <a:ext cx="37691" cy="50595"/>
            </a:xfrm>
            <a:custGeom>
              <a:avLst/>
              <a:gdLst>
                <a:gd name="connsiteX0" fmla="*/ 25502 w 37691"/>
                <a:gd name="connsiteY0" fmla="*/ 50287 h 50595"/>
                <a:gd name="connsiteX1" fmla="*/ 15091 w 37691"/>
                <a:gd name="connsiteY1" fmla="*/ 44304 h 50595"/>
                <a:gd name="connsiteX2" fmla="*/ 951 w 37691"/>
                <a:gd name="connsiteY2" fmla="*/ 16860 h 50595"/>
                <a:gd name="connsiteX3" fmla="*/ 6744 w 37691"/>
                <a:gd name="connsiteY3" fmla="*/ 954 h 50595"/>
                <a:gd name="connsiteX4" fmla="*/ 22650 w 37691"/>
                <a:gd name="connsiteY4" fmla="*/ 6748 h 50595"/>
                <a:gd name="connsiteX5" fmla="*/ 35914 w 37691"/>
                <a:gd name="connsiteY5" fmla="*/ 32477 h 50595"/>
                <a:gd name="connsiteX6" fmla="*/ 31533 w 37691"/>
                <a:gd name="connsiteY6" fmla="*/ 48824 h 50595"/>
                <a:gd name="connsiteX7" fmla="*/ 25502 w 37691"/>
                <a:gd name="connsiteY7" fmla="*/ 50427 h 5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1" h="50595">
                  <a:moveTo>
                    <a:pt x="25502" y="50287"/>
                  </a:moveTo>
                  <a:cubicBezTo>
                    <a:pt x="21210" y="50304"/>
                    <a:pt x="17237" y="48021"/>
                    <a:pt x="15091" y="44304"/>
                  </a:cubicBezTo>
                  <a:cubicBezTo>
                    <a:pt x="10045" y="35389"/>
                    <a:pt x="5278" y="26155"/>
                    <a:pt x="951" y="16860"/>
                  </a:cubicBezTo>
                  <a:cubicBezTo>
                    <a:pt x="-1841" y="10868"/>
                    <a:pt x="752" y="3747"/>
                    <a:pt x="6744" y="954"/>
                  </a:cubicBezTo>
                  <a:cubicBezTo>
                    <a:pt x="12736" y="-1838"/>
                    <a:pt x="19858" y="756"/>
                    <a:pt x="22650" y="6748"/>
                  </a:cubicBezTo>
                  <a:cubicBezTo>
                    <a:pt x="26639" y="15484"/>
                    <a:pt x="31166" y="24140"/>
                    <a:pt x="35914" y="32477"/>
                  </a:cubicBezTo>
                  <a:cubicBezTo>
                    <a:pt x="39218" y="38200"/>
                    <a:pt x="37258" y="45519"/>
                    <a:pt x="31533" y="48824"/>
                  </a:cubicBezTo>
                  <a:cubicBezTo>
                    <a:pt x="29701" y="49882"/>
                    <a:pt x="27619" y="50436"/>
                    <a:pt x="25502" y="5042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93">
              <a:extLst>
                <a:ext uri="{FF2B5EF4-FFF2-40B4-BE49-F238E27FC236}">
                  <a16:creationId xmlns:a16="http://schemas.microsoft.com/office/drawing/2014/main" id="{3C90CF0E-D797-4183-B95D-1D839DC18285}"/>
                </a:ext>
              </a:extLst>
            </p:cNvPr>
            <p:cNvSpPr/>
            <p:nvPr/>
          </p:nvSpPr>
          <p:spPr>
            <a:xfrm>
              <a:off x="9926333" y="5351046"/>
              <a:ext cx="38150" cy="195248"/>
            </a:xfrm>
            <a:custGeom>
              <a:avLst/>
              <a:gdLst>
                <a:gd name="connsiteX0" fmla="*/ 26040 w 38150"/>
                <a:gd name="connsiteY0" fmla="*/ 195080 h 195248"/>
                <a:gd name="connsiteX1" fmla="*/ 14552 w 38150"/>
                <a:gd name="connsiteY1" fmla="*/ 186404 h 195248"/>
                <a:gd name="connsiteX2" fmla="*/ 2586 w 38150"/>
                <a:gd name="connsiteY2" fmla="*/ 128126 h 195248"/>
                <a:gd name="connsiteX3" fmla="*/ 12987 w 38150"/>
                <a:gd name="connsiteY3" fmla="*/ 114774 h 195248"/>
                <a:gd name="connsiteX4" fmla="*/ 26339 w 38150"/>
                <a:gd name="connsiteY4" fmla="*/ 125175 h 195248"/>
                <a:gd name="connsiteX5" fmla="*/ 37508 w 38150"/>
                <a:gd name="connsiteY5" fmla="*/ 179802 h 195248"/>
                <a:gd name="connsiteX6" fmla="*/ 29319 w 38150"/>
                <a:gd name="connsiteY6" fmla="*/ 194612 h 195248"/>
                <a:gd name="connsiteX7" fmla="*/ 26000 w 38150"/>
                <a:gd name="connsiteY7" fmla="*/ 195079 h 195248"/>
                <a:gd name="connsiteX8" fmla="*/ 11799 w 38150"/>
                <a:gd name="connsiteY8" fmla="*/ 81058 h 195248"/>
                <a:gd name="connsiteX9" fmla="*/ 11440 w 38150"/>
                <a:gd name="connsiteY9" fmla="*/ 81058 h 195248"/>
                <a:gd name="connsiteX10" fmla="*/ -167 w 38150"/>
                <a:gd name="connsiteY10" fmla="*/ 68752 h 195248"/>
                <a:gd name="connsiteX11" fmla="*/ 6115 w 38150"/>
                <a:gd name="connsiteY11" fmla="*/ 9618 h 195248"/>
                <a:gd name="connsiteX12" fmla="*/ 20066 w 38150"/>
                <a:gd name="connsiteY12" fmla="*/ 34 h 195248"/>
                <a:gd name="connsiteX13" fmla="*/ 29650 w 38150"/>
                <a:gd name="connsiteY13" fmla="*/ 13986 h 195248"/>
                <a:gd name="connsiteX14" fmla="*/ 23667 w 38150"/>
                <a:gd name="connsiteY14" fmla="*/ 69451 h 195248"/>
                <a:gd name="connsiteX15" fmla="*/ 11799 w 38150"/>
                <a:gd name="connsiteY15" fmla="*/ 81059 h 1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50" h="195248">
                  <a:moveTo>
                    <a:pt x="26040" y="195080"/>
                  </a:moveTo>
                  <a:cubicBezTo>
                    <a:pt x="20705" y="195072"/>
                    <a:pt x="16019" y="191534"/>
                    <a:pt x="14552" y="186404"/>
                  </a:cubicBezTo>
                  <a:cubicBezTo>
                    <a:pt x="9060" y="167317"/>
                    <a:pt x="5058" y="147833"/>
                    <a:pt x="2586" y="128126"/>
                  </a:cubicBezTo>
                  <a:cubicBezTo>
                    <a:pt x="1771" y="121567"/>
                    <a:pt x="6428" y="115589"/>
                    <a:pt x="12987" y="114774"/>
                  </a:cubicBezTo>
                  <a:cubicBezTo>
                    <a:pt x="19546" y="113958"/>
                    <a:pt x="25524" y="118615"/>
                    <a:pt x="26339" y="125175"/>
                  </a:cubicBezTo>
                  <a:cubicBezTo>
                    <a:pt x="28636" y="143647"/>
                    <a:pt x="32371" y="161911"/>
                    <a:pt x="37508" y="179802"/>
                  </a:cubicBezTo>
                  <a:cubicBezTo>
                    <a:pt x="39337" y="186153"/>
                    <a:pt x="35670" y="192784"/>
                    <a:pt x="29319" y="194612"/>
                  </a:cubicBezTo>
                  <a:cubicBezTo>
                    <a:pt x="28240" y="194923"/>
                    <a:pt x="27123" y="195080"/>
                    <a:pt x="26000" y="195079"/>
                  </a:cubicBezTo>
                  <a:close/>
                  <a:moveTo>
                    <a:pt x="11799" y="81058"/>
                  </a:moveTo>
                  <a:lnTo>
                    <a:pt x="11440" y="81058"/>
                  </a:lnTo>
                  <a:cubicBezTo>
                    <a:pt x="4837" y="80863"/>
                    <a:pt x="-358" y="75355"/>
                    <a:pt x="-167" y="68752"/>
                  </a:cubicBezTo>
                  <a:cubicBezTo>
                    <a:pt x="391" y="48908"/>
                    <a:pt x="2491" y="29136"/>
                    <a:pt x="6115" y="9618"/>
                  </a:cubicBezTo>
                  <a:cubicBezTo>
                    <a:pt x="7322" y="3119"/>
                    <a:pt x="13567" y="-1172"/>
                    <a:pt x="20066" y="34"/>
                  </a:cubicBezTo>
                  <a:cubicBezTo>
                    <a:pt x="26565" y="1241"/>
                    <a:pt x="30856" y="7487"/>
                    <a:pt x="29650" y="13986"/>
                  </a:cubicBezTo>
                  <a:cubicBezTo>
                    <a:pt x="26235" y="32293"/>
                    <a:pt x="24234" y="50837"/>
                    <a:pt x="23667" y="69451"/>
                  </a:cubicBezTo>
                  <a:cubicBezTo>
                    <a:pt x="23474" y="75881"/>
                    <a:pt x="18233" y="81008"/>
                    <a:pt x="11799" y="8105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94">
              <a:extLst>
                <a:ext uri="{FF2B5EF4-FFF2-40B4-BE49-F238E27FC236}">
                  <a16:creationId xmlns:a16="http://schemas.microsoft.com/office/drawing/2014/main" id="{327F3929-1280-4A12-86AF-BF9513922FAA}"/>
                </a:ext>
              </a:extLst>
            </p:cNvPr>
            <p:cNvSpPr/>
            <p:nvPr/>
          </p:nvSpPr>
          <p:spPr>
            <a:xfrm>
              <a:off x="9947315" y="5267527"/>
              <a:ext cx="35112" cy="51760"/>
            </a:xfrm>
            <a:custGeom>
              <a:avLst/>
              <a:gdLst>
                <a:gd name="connsiteX0" fmla="*/ 11799 w 35112"/>
                <a:gd name="connsiteY0" fmla="*/ 51592 h 51760"/>
                <a:gd name="connsiteX1" fmla="*/ 7810 w 35112"/>
                <a:gd name="connsiteY1" fmla="*/ 50894 h 51760"/>
                <a:gd name="connsiteX2" fmla="*/ 510 w 35112"/>
                <a:gd name="connsiteY2" fmla="*/ 35636 h 51760"/>
                <a:gd name="connsiteX3" fmla="*/ 11959 w 35112"/>
                <a:gd name="connsiteY3" fmla="*/ 6957 h 51760"/>
                <a:gd name="connsiteX4" fmla="*/ 27815 w 35112"/>
                <a:gd name="connsiteY4" fmla="*/ 873 h 51760"/>
                <a:gd name="connsiteX5" fmla="*/ 33897 w 35112"/>
                <a:gd name="connsiteY5" fmla="*/ 16729 h 51760"/>
                <a:gd name="connsiteX6" fmla="*/ 23147 w 35112"/>
                <a:gd name="connsiteY6" fmla="*/ 43614 h 51760"/>
                <a:gd name="connsiteX7" fmla="*/ 11799 w 35112"/>
                <a:gd name="connsiteY7" fmla="*/ 51592 h 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12" h="51760">
                  <a:moveTo>
                    <a:pt x="11799" y="51592"/>
                  </a:moveTo>
                  <a:cubicBezTo>
                    <a:pt x="10438" y="51595"/>
                    <a:pt x="9089" y="51359"/>
                    <a:pt x="7810" y="50894"/>
                  </a:cubicBezTo>
                  <a:cubicBezTo>
                    <a:pt x="1584" y="48693"/>
                    <a:pt x="-1683" y="41865"/>
                    <a:pt x="510" y="35636"/>
                  </a:cubicBezTo>
                  <a:cubicBezTo>
                    <a:pt x="3921" y="25964"/>
                    <a:pt x="7770" y="16310"/>
                    <a:pt x="11959" y="6957"/>
                  </a:cubicBezTo>
                  <a:cubicBezTo>
                    <a:pt x="14657" y="898"/>
                    <a:pt x="21757" y="-1825"/>
                    <a:pt x="27815" y="873"/>
                  </a:cubicBezTo>
                  <a:cubicBezTo>
                    <a:pt x="33873" y="3572"/>
                    <a:pt x="36597" y="10671"/>
                    <a:pt x="33897" y="16729"/>
                  </a:cubicBezTo>
                  <a:cubicBezTo>
                    <a:pt x="29909" y="25485"/>
                    <a:pt x="26358" y="34539"/>
                    <a:pt x="23147" y="43614"/>
                  </a:cubicBezTo>
                  <a:cubicBezTo>
                    <a:pt x="21449" y="48418"/>
                    <a:pt x="16894" y="51620"/>
                    <a:pt x="11799" y="5159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95">
              <a:extLst>
                <a:ext uri="{FF2B5EF4-FFF2-40B4-BE49-F238E27FC236}">
                  <a16:creationId xmlns:a16="http://schemas.microsoft.com/office/drawing/2014/main" id="{07669B5A-F617-49D3-B8D4-79B0AB5E0FEC}"/>
                </a:ext>
              </a:extLst>
            </p:cNvPr>
            <p:cNvSpPr/>
            <p:nvPr/>
          </p:nvSpPr>
          <p:spPr>
            <a:xfrm>
              <a:off x="10459579" y="5741134"/>
              <a:ext cx="50368" cy="37971"/>
            </a:xfrm>
            <a:custGeom>
              <a:avLst/>
              <a:gdLst>
                <a:gd name="connsiteX0" fmla="*/ 11826 w 50368"/>
                <a:gd name="connsiteY0" fmla="*/ 37803 h 37971"/>
                <a:gd name="connsiteX1" fmla="*/ -172 w 50368"/>
                <a:gd name="connsiteY1" fmla="*/ 25867 h 37971"/>
                <a:gd name="connsiteX2" fmla="*/ 6619 w 50368"/>
                <a:gd name="connsiteY2" fmla="*/ 15046 h 37971"/>
                <a:gd name="connsiteX3" fmla="*/ 32189 w 50368"/>
                <a:gd name="connsiteY3" fmla="*/ 1465 h 37971"/>
                <a:gd name="connsiteX4" fmla="*/ 48563 w 50368"/>
                <a:gd name="connsiteY4" fmla="*/ 5772 h 37971"/>
                <a:gd name="connsiteX5" fmla="*/ 44255 w 50368"/>
                <a:gd name="connsiteY5" fmla="*/ 22147 h 37971"/>
                <a:gd name="connsiteX6" fmla="*/ 16991 w 50368"/>
                <a:gd name="connsiteY6" fmla="*/ 36626 h 37971"/>
                <a:gd name="connsiteX7" fmla="*/ 11826 w 50368"/>
                <a:gd name="connsiteY7" fmla="*/ 37803 h 3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68" h="37971">
                  <a:moveTo>
                    <a:pt x="11826" y="37803"/>
                  </a:moveTo>
                  <a:cubicBezTo>
                    <a:pt x="5217" y="37820"/>
                    <a:pt x="-155" y="32476"/>
                    <a:pt x="-172" y="25867"/>
                  </a:cubicBezTo>
                  <a:cubicBezTo>
                    <a:pt x="-184" y="21253"/>
                    <a:pt x="2459" y="17042"/>
                    <a:pt x="6619" y="15046"/>
                  </a:cubicBezTo>
                  <a:cubicBezTo>
                    <a:pt x="15276" y="10898"/>
                    <a:pt x="23872" y="6331"/>
                    <a:pt x="32189" y="1465"/>
                  </a:cubicBezTo>
                  <a:cubicBezTo>
                    <a:pt x="37900" y="-1867"/>
                    <a:pt x="45231" y="61"/>
                    <a:pt x="48563" y="5772"/>
                  </a:cubicBezTo>
                  <a:cubicBezTo>
                    <a:pt x="51895" y="11483"/>
                    <a:pt x="49966" y="18815"/>
                    <a:pt x="44255" y="22147"/>
                  </a:cubicBezTo>
                  <a:cubicBezTo>
                    <a:pt x="35399" y="27312"/>
                    <a:pt x="26306" y="32119"/>
                    <a:pt x="16991" y="36626"/>
                  </a:cubicBezTo>
                  <a:cubicBezTo>
                    <a:pt x="15378" y="37400"/>
                    <a:pt x="13613" y="37802"/>
                    <a:pt x="11826" y="378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: Shape 96">
              <a:extLst>
                <a:ext uri="{FF2B5EF4-FFF2-40B4-BE49-F238E27FC236}">
                  <a16:creationId xmlns:a16="http://schemas.microsoft.com/office/drawing/2014/main" id="{870EEBDE-9616-4944-97DD-3D052C01D7DF}"/>
                </a:ext>
              </a:extLst>
            </p:cNvPr>
            <p:cNvSpPr/>
            <p:nvPr/>
          </p:nvSpPr>
          <p:spPr>
            <a:xfrm>
              <a:off x="10205925" y="5778003"/>
              <a:ext cx="216864" cy="36672"/>
            </a:xfrm>
            <a:custGeom>
              <a:avLst/>
              <a:gdLst>
                <a:gd name="connsiteX0" fmla="*/ 75889 w 216864"/>
                <a:gd name="connsiteY0" fmla="*/ 36415 h 36672"/>
                <a:gd name="connsiteX1" fmla="*/ 74972 w 216864"/>
                <a:gd name="connsiteY1" fmla="*/ 36415 h 36672"/>
                <a:gd name="connsiteX2" fmla="*/ 8816 w 216864"/>
                <a:gd name="connsiteY2" fmla="*/ 25546 h 36672"/>
                <a:gd name="connsiteX3" fmla="*/ 210 w 216864"/>
                <a:gd name="connsiteY3" fmla="*/ 10957 h 36672"/>
                <a:gd name="connsiteX4" fmla="*/ 14800 w 216864"/>
                <a:gd name="connsiteY4" fmla="*/ 2351 h 36672"/>
                <a:gd name="connsiteX5" fmla="*/ 76827 w 216864"/>
                <a:gd name="connsiteY5" fmla="*/ 12562 h 36672"/>
                <a:gd name="connsiteX6" fmla="*/ 88354 w 216864"/>
                <a:gd name="connsiteY6" fmla="*/ 24968 h 36672"/>
                <a:gd name="connsiteX7" fmla="*/ 75948 w 216864"/>
                <a:gd name="connsiteY7" fmla="*/ 36496 h 36672"/>
                <a:gd name="connsiteX8" fmla="*/ 140808 w 216864"/>
                <a:gd name="connsiteY8" fmla="*/ 35717 h 36672"/>
                <a:gd name="connsiteX9" fmla="*/ 128273 w 216864"/>
                <a:gd name="connsiteY9" fmla="*/ 24319 h 36672"/>
                <a:gd name="connsiteX10" fmla="*/ 139671 w 216864"/>
                <a:gd name="connsiteY10" fmla="*/ 11784 h 36672"/>
                <a:gd name="connsiteX11" fmla="*/ 201499 w 216864"/>
                <a:gd name="connsiteY11" fmla="*/ 276 h 36672"/>
                <a:gd name="connsiteX12" fmla="*/ 216248 w 216864"/>
                <a:gd name="connsiteY12" fmla="*/ 8583 h 36672"/>
                <a:gd name="connsiteX13" fmla="*/ 207941 w 216864"/>
                <a:gd name="connsiteY13" fmla="*/ 23332 h 36672"/>
                <a:gd name="connsiteX14" fmla="*/ 142025 w 216864"/>
                <a:gd name="connsiteY14" fmla="*/ 35617 h 36672"/>
                <a:gd name="connsiteX15" fmla="*/ 140808 w 216864"/>
                <a:gd name="connsiteY15" fmla="*/ 35717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864" h="36672">
                  <a:moveTo>
                    <a:pt x="75889" y="36415"/>
                  </a:moveTo>
                  <a:lnTo>
                    <a:pt x="74972" y="36415"/>
                  </a:lnTo>
                  <a:cubicBezTo>
                    <a:pt x="52646" y="34722"/>
                    <a:pt x="30510" y="31085"/>
                    <a:pt x="8816" y="25546"/>
                  </a:cubicBezTo>
                  <a:cubicBezTo>
                    <a:pt x="2411" y="23894"/>
                    <a:pt x="-1442" y="17362"/>
                    <a:pt x="210" y="10957"/>
                  </a:cubicBezTo>
                  <a:cubicBezTo>
                    <a:pt x="1863" y="4552"/>
                    <a:pt x="8395" y="699"/>
                    <a:pt x="14800" y="2351"/>
                  </a:cubicBezTo>
                  <a:cubicBezTo>
                    <a:pt x="35139" y="7550"/>
                    <a:pt x="55894" y="10967"/>
                    <a:pt x="76827" y="12562"/>
                  </a:cubicBezTo>
                  <a:cubicBezTo>
                    <a:pt x="83435" y="12805"/>
                    <a:pt x="88597" y="18359"/>
                    <a:pt x="88354" y="24968"/>
                  </a:cubicBezTo>
                  <a:cubicBezTo>
                    <a:pt x="88112" y="31577"/>
                    <a:pt x="82558" y="36738"/>
                    <a:pt x="75948" y="36496"/>
                  </a:cubicBezTo>
                  <a:close/>
                  <a:moveTo>
                    <a:pt x="140808" y="35717"/>
                  </a:moveTo>
                  <a:cubicBezTo>
                    <a:pt x="134200" y="36031"/>
                    <a:pt x="128588" y="30928"/>
                    <a:pt x="128273" y="24319"/>
                  </a:cubicBezTo>
                  <a:cubicBezTo>
                    <a:pt x="127960" y="17710"/>
                    <a:pt x="133063" y="12097"/>
                    <a:pt x="139671" y="11784"/>
                  </a:cubicBezTo>
                  <a:cubicBezTo>
                    <a:pt x="160577" y="9761"/>
                    <a:pt x="181265" y="5910"/>
                    <a:pt x="201499" y="276"/>
                  </a:cubicBezTo>
                  <a:cubicBezTo>
                    <a:pt x="207866" y="-1503"/>
                    <a:pt x="214468" y="2216"/>
                    <a:pt x="216248" y="8583"/>
                  </a:cubicBezTo>
                  <a:cubicBezTo>
                    <a:pt x="218027" y="14949"/>
                    <a:pt x="214308" y="21553"/>
                    <a:pt x="207941" y="23332"/>
                  </a:cubicBezTo>
                  <a:cubicBezTo>
                    <a:pt x="186367" y="29333"/>
                    <a:pt x="164311" y="33445"/>
                    <a:pt x="142025" y="35617"/>
                  </a:cubicBezTo>
                  <a:cubicBezTo>
                    <a:pt x="141622" y="35672"/>
                    <a:pt x="141216" y="35705"/>
                    <a:pt x="140808" y="3571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: Shape 97">
              <a:extLst>
                <a:ext uri="{FF2B5EF4-FFF2-40B4-BE49-F238E27FC236}">
                  <a16:creationId xmlns:a16="http://schemas.microsoft.com/office/drawing/2014/main" id="{33097336-0F3B-4AD5-B0F9-60DC4A759A6F}"/>
                </a:ext>
              </a:extLst>
            </p:cNvPr>
            <p:cNvSpPr/>
            <p:nvPr/>
          </p:nvSpPr>
          <p:spPr>
            <a:xfrm>
              <a:off x="10117890" y="5744988"/>
              <a:ext cx="50620" cy="37468"/>
            </a:xfrm>
            <a:custGeom>
              <a:avLst/>
              <a:gdLst>
                <a:gd name="connsiteX0" fmla="*/ 38493 w 50620"/>
                <a:gd name="connsiteY0" fmla="*/ 37300 h 37468"/>
                <a:gd name="connsiteX1" fmla="*/ 33547 w 50620"/>
                <a:gd name="connsiteY1" fmla="*/ 36223 h 37468"/>
                <a:gd name="connsiteX2" fmla="*/ 5984 w 50620"/>
                <a:gd name="connsiteY2" fmla="*/ 22262 h 37468"/>
                <a:gd name="connsiteX3" fmla="*/ 1337 w 50620"/>
                <a:gd name="connsiteY3" fmla="*/ 5988 h 37468"/>
                <a:gd name="connsiteX4" fmla="*/ 17612 w 50620"/>
                <a:gd name="connsiteY4" fmla="*/ 1340 h 37468"/>
                <a:gd name="connsiteX5" fmla="*/ 43440 w 50620"/>
                <a:gd name="connsiteY5" fmla="*/ 14384 h 37468"/>
                <a:gd name="connsiteX6" fmla="*/ 49368 w 50620"/>
                <a:gd name="connsiteY6" fmla="*/ 30235 h 37468"/>
                <a:gd name="connsiteX7" fmla="*/ 38494 w 50620"/>
                <a:gd name="connsiteY7" fmla="*/ 37240 h 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0" h="37468">
                  <a:moveTo>
                    <a:pt x="38493" y="37300"/>
                  </a:moveTo>
                  <a:cubicBezTo>
                    <a:pt x="36786" y="37304"/>
                    <a:pt x="35098" y="36936"/>
                    <a:pt x="33547" y="36223"/>
                  </a:cubicBezTo>
                  <a:cubicBezTo>
                    <a:pt x="24214" y="31995"/>
                    <a:pt x="14940" y="27308"/>
                    <a:pt x="5984" y="22262"/>
                  </a:cubicBezTo>
                  <a:cubicBezTo>
                    <a:pt x="206" y="19051"/>
                    <a:pt x="-1874" y="11765"/>
                    <a:pt x="1337" y="5988"/>
                  </a:cubicBezTo>
                  <a:cubicBezTo>
                    <a:pt x="4548" y="210"/>
                    <a:pt x="11834" y="-1870"/>
                    <a:pt x="17612" y="1340"/>
                  </a:cubicBezTo>
                  <a:cubicBezTo>
                    <a:pt x="26008" y="6027"/>
                    <a:pt x="34704" y="10415"/>
                    <a:pt x="43440" y="14384"/>
                  </a:cubicBezTo>
                  <a:cubicBezTo>
                    <a:pt x="49455" y="17124"/>
                    <a:pt x="52108" y="24220"/>
                    <a:pt x="49368" y="30235"/>
                  </a:cubicBezTo>
                  <a:cubicBezTo>
                    <a:pt x="47426" y="34497"/>
                    <a:pt x="43177" y="37234"/>
                    <a:pt x="38494" y="3724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: Shape 98">
              <a:extLst>
                <a:ext uri="{FF2B5EF4-FFF2-40B4-BE49-F238E27FC236}">
                  <a16:creationId xmlns:a16="http://schemas.microsoft.com/office/drawing/2014/main" id="{3D026397-E19D-46CE-B099-E1F01D47C174}"/>
                </a:ext>
              </a:extLst>
            </p:cNvPr>
            <p:cNvSpPr/>
            <p:nvPr/>
          </p:nvSpPr>
          <p:spPr>
            <a:xfrm>
              <a:off x="10636561" y="5263048"/>
              <a:ext cx="35406" cy="51573"/>
            </a:xfrm>
            <a:custGeom>
              <a:avLst/>
              <a:gdLst>
                <a:gd name="connsiteX0" fmla="*/ 23259 w 35406"/>
                <a:gd name="connsiteY0" fmla="*/ 51404 h 51573"/>
                <a:gd name="connsiteX1" fmla="*/ 12031 w 35406"/>
                <a:gd name="connsiteY1" fmla="*/ 43566 h 51573"/>
                <a:gd name="connsiteX2" fmla="*/ 941 w 35406"/>
                <a:gd name="connsiteY2" fmla="*/ 16841 h 51573"/>
                <a:gd name="connsiteX3" fmla="*/ 6765 w 35406"/>
                <a:gd name="connsiteY3" fmla="*/ 945 h 51573"/>
                <a:gd name="connsiteX4" fmla="*/ 22661 w 35406"/>
                <a:gd name="connsiteY4" fmla="*/ 6769 h 51573"/>
                <a:gd name="connsiteX5" fmla="*/ 34488 w 35406"/>
                <a:gd name="connsiteY5" fmla="*/ 35289 h 51573"/>
                <a:gd name="connsiteX6" fmla="*/ 27415 w 35406"/>
                <a:gd name="connsiteY6" fmla="*/ 50664 h 51573"/>
                <a:gd name="connsiteX7" fmla="*/ 27408 w 35406"/>
                <a:gd name="connsiteY7" fmla="*/ 50667 h 51573"/>
                <a:gd name="connsiteX8" fmla="*/ 23259 w 35406"/>
                <a:gd name="connsiteY8" fmla="*/ 51405 h 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06" h="51573">
                  <a:moveTo>
                    <a:pt x="23259" y="51404"/>
                  </a:moveTo>
                  <a:cubicBezTo>
                    <a:pt x="18244" y="51403"/>
                    <a:pt x="13761" y="48274"/>
                    <a:pt x="12031" y="43566"/>
                  </a:cubicBezTo>
                  <a:cubicBezTo>
                    <a:pt x="8699" y="34531"/>
                    <a:pt x="4969" y="25616"/>
                    <a:pt x="941" y="16841"/>
                  </a:cubicBezTo>
                  <a:cubicBezTo>
                    <a:pt x="-1840" y="10843"/>
                    <a:pt x="767" y="3726"/>
                    <a:pt x="6765" y="945"/>
                  </a:cubicBezTo>
                  <a:cubicBezTo>
                    <a:pt x="12763" y="-1836"/>
                    <a:pt x="19880" y="771"/>
                    <a:pt x="22661" y="6769"/>
                  </a:cubicBezTo>
                  <a:cubicBezTo>
                    <a:pt x="26948" y="16063"/>
                    <a:pt x="30937" y="25656"/>
                    <a:pt x="34488" y="35289"/>
                  </a:cubicBezTo>
                  <a:cubicBezTo>
                    <a:pt x="36780" y="41488"/>
                    <a:pt x="33613" y="48371"/>
                    <a:pt x="27415" y="50664"/>
                  </a:cubicBezTo>
                  <a:cubicBezTo>
                    <a:pt x="27413" y="50665"/>
                    <a:pt x="27410" y="50666"/>
                    <a:pt x="27408" y="50667"/>
                  </a:cubicBezTo>
                  <a:cubicBezTo>
                    <a:pt x="26078" y="51153"/>
                    <a:pt x="24674" y="51403"/>
                    <a:pt x="23259" y="5140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: Shape 99">
              <a:extLst>
                <a:ext uri="{FF2B5EF4-FFF2-40B4-BE49-F238E27FC236}">
                  <a16:creationId xmlns:a16="http://schemas.microsoft.com/office/drawing/2014/main" id="{1CB6DE9A-2163-45AA-852D-38F9951C2C8C}"/>
                </a:ext>
              </a:extLst>
            </p:cNvPr>
            <p:cNvSpPr/>
            <p:nvPr/>
          </p:nvSpPr>
          <p:spPr>
            <a:xfrm>
              <a:off x="10657630" y="5346278"/>
              <a:ext cx="36817" cy="195769"/>
            </a:xfrm>
            <a:custGeom>
              <a:avLst/>
              <a:gdLst>
                <a:gd name="connsiteX0" fmla="*/ 11803 w 36817"/>
                <a:gd name="connsiteY0" fmla="*/ 195601 h 195769"/>
                <a:gd name="connsiteX1" fmla="*/ 8632 w 36817"/>
                <a:gd name="connsiteY1" fmla="*/ 195162 h 195769"/>
                <a:gd name="connsiteX2" fmla="*/ 255 w 36817"/>
                <a:gd name="connsiteY2" fmla="*/ 180463 h 195769"/>
                <a:gd name="connsiteX3" fmla="*/ 10785 w 36817"/>
                <a:gd name="connsiteY3" fmla="*/ 125556 h 195769"/>
                <a:gd name="connsiteX4" fmla="*/ 24018 w 36817"/>
                <a:gd name="connsiteY4" fmla="*/ 114995 h 195769"/>
                <a:gd name="connsiteX5" fmla="*/ 34578 w 36817"/>
                <a:gd name="connsiteY5" fmla="*/ 128228 h 195769"/>
                <a:gd name="connsiteX6" fmla="*/ 23329 w 36817"/>
                <a:gd name="connsiteY6" fmla="*/ 186785 h 195769"/>
                <a:gd name="connsiteX7" fmla="*/ 11802 w 36817"/>
                <a:gd name="connsiteY7" fmla="*/ 195601 h 195769"/>
                <a:gd name="connsiteX8" fmla="*/ 24687 w 36817"/>
                <a:gd name="connsiteY8" fmla="*/ 81120 h 195769"/>
                <a:gd name="connsiteX9" fmla="*/ 12720 w 36817"/>
                <a:gd name="connsiteY9" fmla="*/ 69652 h 195769"/>
                <a:gd name="connsiteX10" fmla="*/ 6099 w 36817"/>
                <a:gd name="connsiteY10" fmla="*/ 14146 h 195769"/>
                <a:gd name="connsiteX11" fmla="*/ 15493 w 36817"/>
                <a:gd name="connsiteY11" fmla="*/ 65 h 195769"/>
                <a:gd name="connsiteX12" fmla="*/ 29573 w 36817"/>
                <a:gd name="connsiteY12" fmla="*/ 9459 h 195769"/>
                <a:gd name="connsiteX13" fmla="*/ 36634 w 36817"/>
                <a:gd name="connsiteY13" fmla="*/ 68654 h 195769"/>
                <a:gd name="connsiteX14" fmla="*/ 25187 w 36817"/>
                <a:gd name="connsiteY14" fmla="*/ 81119 h 195769"/>
                <a:gd name="connsiteX15" fmla="*/ 25185 w 36817"/>
                <a:gd name="connsiteY15" fmla="*/ 81119 h 1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17" h="195769">
                  <a:moveTo>
                    <a:pt x="11803" y="195601"/>
                  </a:moveTo>
                  <a:cubicBezTo>
                    <a:pt x="10731" y="195601"/>
                    <a:pt x="9663" y="195453"/>
                    <a:pt x="8632" y="195162"/>
                  </a:cubicBezTo>
                  <a:cubicBezTo>
                    <a:pt x="2261" y="193414"/>
                    <a:pt x="-1488" y="186835"/>
                    <a:pt x="255" y="180463"/>
                  </a:cubicBezTo>
                  <a:cubicBezTo>
                    <a:pt x="5183" y="162461"/>
                    <a:pt x="8704" y="144103"/>
                    <a:pt x="10785" y="125556"/>
                  </a:cubicBezTo>
                  <a:cubicBezTo>
                    <a:pt x="11523" y="118985"/>
                    <a:pt x="17448" y="114257"/>
                    <a:pt x="24018" y="114995"/>
                  </a:cubicBezTo>
                  <a:cubicBezTo>
                    <a:pt x="30588" y="115733"/>
                    <a:pt x="35316" y="121658"/>
                    <a:pt x="34578" y="128228"/>
                  </a:cubicBezTo>
                  <a:cubicBezTo>
                    <a:pt x="32357" y="148010"/>
                    <a:pt x="28596" y="167588"/>
                    <a:pt x="23329" y="186785"/>
                  </a:cubicBezTo>
                  <a:cubicBezTo>
                    <a:pt x="21910" y="191984"/>
                    <a:pt x="17191" y="195593"/>
                    <a:pt x="11802" y="195601"/>
                  </a:cubicBezTo>
                  <a:close/>
                  <a:moveTo>
                    <a:pt x="24687" y="81120"/>
                  </a:moveTo>
                  <a:cubicBezTo>
                    <a:pt x="18268" y="81125"/>
                    <a:pt x="12988" y="76065"/>
                    <a:pt x="12720" y="69652"/>
                  </a:cubicBezTo>
                  <a:cubicBezTo>
                    <a:pt x="11951" y="51006"/>
                    <a:pt x="9736" y="32449"/>
                    <a:pt x="6099" y="14146"/>
                  </a:cubicBezTo>
                  <a:cubicBezTo>
                    <a:pt x="4805" y="7664"/>
                    <a:pt x="9011" y="1360"/>
                    <a:pt x="15493" y="65"/>
                  </a:cubicBezTo>
                  <a:cubicBezTo>
                    <a:pt x="21975" y="-1229"/>
                    <a:pt x="28279" y="2977"/>
                    <a:pt x="29573" y="9459"/>
                  </a:cubicBezTo>
                  <a:cubicBezTo>
                    <a:pt x="33456" y="28978"/>
                    <a:pt x="35817" y="48769"/>
                    <a:pt x="36634" y="68654"/>
                  </a:cubicBezTo>
                  <a:cubicBezTo>
                    <a:pt x="36915" y="75257"/>
                    <a:pt x="31791" y="80838"/>
                    <a:pt x="25187" y="81119"/>
                  </a:cubicBezTo>
                  <a:cubicBezTo>
                    <a:pt x="25186" y="81119"/>
                    <a:pt x="25186" y="81119"/>
                    <a:pt x="25185" y="8111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B54923A9-1194-4D03-A26C-F4C4E0E544C5}"/>
                </a:ext>
              </a:extLst>
            </p:cNvPr>
            <p:cNvSpPr/>
            <p:nvPr/>
          </p:nvSpPr>
          <p:spPr>
            <a:xfrm>
              <a:off x="10624636" y="5572769"/>
              <a:ext cx="37173" cy="50392"/>
            </a:xfrm>
            <a:custGeom>
              <a:avLst/>
              <a:gdLst>
                <a:gd name="connsiteX0" fmla="*/ 11769 w 37173"/>
                <a:gd name="connsiteY0" fmla="*/ 50223 h 50392"/>
                <a:gd name="connsiteX1" fmla="*/ -172 w 37173"/>
                <a:gd name="connsiteY1" fmla="*/ 38231 h 50392"/>
                <a:gd name="connsiteX2" fmla="*/ 1319 w 37173"/>
                <a:gd name="connsiteY2" fmla="*/ 32473 h 50392"/>
                <a:gd name="connsiteX3" fmla="*/ 14283 w 37173"/>
                <a:gd name="connsiteY3" fmla="*/ 6545 h 50392"/>
                <a:gd name="connsiteX4" fmla="*/ 30289 w 37173"/>
                <a:gd name="connsiteY4" fmla="*/ 1050 h 50392"/>
                <a:gd name="connsiteX5" fmla="*/ 36081 w 37173"/>
                <a:gd name="connsiteY5" fmla="*/ 16397 h 50392"/>
                <a:gd name="connsiteX6" fmla="*/ 22260 w 37173"/>
                <a:gd name="connsiteY6" fmla="*/ 44000 h 50392"/>
                <a:gd name="connsiteX7" fmla="*/ 11770 w 37173"/>
                <a:gd name="connsiteY7" fmla="*/ 50223 h 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3" h="50392">
                  <a:moveTo>
                    <a:pt x="11769" y="50223"/>
                  </a:moveTo>
                  <a:cubicBezTo>
                    <a:pt x="5160" y="50209"/>
                    <a:pt x="-186" y="44840"/>
                    <a:pt x="-172" y="38231"/>
                  </a:cubicBezTo>
                  <a:cubicBezTo>
                    <a:pt x="-168" y="36217"/>
                    <a:pt x="345" y="34236"/>
                    <a:pt x="1319" y="32473"/>
                  </a:cubicBezTo>
                  <a:cubicBezTo>
                    <a:pt x="5965" y="24056"/>
                    <a:pt x="10313" y="15361"/>
                    <a:pt x="14283" y="6545"/>
                  </a:cubicBezTo>
                  <a:cubicBezTo>
                    <a:pt x="17186" y="607"/>
                    <a:pt x="24351" y="-1853"/>
                    <a:pt x="30289" y="1050"/>
                  </a:cubicBezTo>
                  <a:cubicBezTo>
                    <a:pt x="35974" y="3829"/>
                    <a:pt x="38512" y="10555"/>
                    <a:pt x="36081" y="16397"/>
                  </a:cubicBezTo>
                  <a:cubicBezTo>
                    <a:pt x="31873" y="25752"/>
                    <a:pt x="27206" y="35045"/>
                    <a:pt x="22260" y="44000"/>
                  </a:cubicBezTo>
                  <a:cubicBezTo>
                    <a:pt x="20163" y="47835"/>
                    <a:pt x="16141" y="50220"/>
                    <a:pt x="11770" y="502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34B640F0-5548-40A9-8EAB-1C3061070087}"/>
                </a:ext>
              </a:extLst>
            </p:cNvPr>
            <p:cNvSpPr/>
            <p:nvPr/>
          </p:nvSpPr>
          <p:spPr>
            <a:xfrm>
              <a:off x="10099173" y="5089674"/>
              <a:ext cx="50054" cy="39064"/>
            </a:xfrm>
            <a:custGeom>
              <a:avLst/>
              <a:gdLst>
                <a:gd name="connsiteX0" fmla="*/ 11817 w 50054"/>
                <a:gd name="connsiteY0" fmla="*/ 38896 h 39064"/>
                <a:gd name="connsiteX1" fmla="*/ -172 w 50054"/>
                <a:gd name="connsiteY1" fmla="*/ 26952 h 39064"/>
                <a:gd name="connsiteX2" fmla="*/ 5395 w 50054"/>
                <a:gd name="connsiteY2" fmla="*/ 16817 h 39064"/>
                <a:gd name="connsiteX3" fmla="*/ 32100 w 50054"/>
                <a:gd name="connsiteY3" fmla="*/ 1341 h 39064"/>
                <a:gd name="connsiteX4" fmla="*/ 48373 w 50054"/>
                <a:gd name="connsiteY4" fmla="*/ 5986 h 39064"/>
                <a:gd name="connsiteX5" fmla="*/ 43728 w 50054"/>
                <a:gd name="connsiteY5" fmla="*/ 22259 h 39064"/>
                <a:gd name="connsiteX6" fmla="*/ 43268 w 50054"/>
                <a:gd name="connsiteY6" fmla="*/ 22502 h 39064"/>
                <a:gd name="connsiteX7" fmla="*/ 18219 w 50054"/>
                <a:gd name="connsiteY7" fmla="*/ 37041 h 39064"/>
                <a:gd name="connsiteX8" fmla="*/ 11817 w 50054"/>
                <a:gd name="connsiteY8" fmla="*/ 38896 h 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54" h="39064">
                  <a:moveTo>
                    <a:pt x="11817" y="38896"/>
                  </a:moveTo>
                  <a:cubicBezTo>
                    <a:pt x="5208" y="38909"/>
                    <a:pt x="-160" y="33561"/>
                    <a:pt x="-172" y="26952"/>
                  </a:cubicBezTo>
                  <a:cubicBezTo>
                    <a:pt x="-180" y="22842"/>
                    <a:pt x="1921" y="19015"/>
                    <a:pt x="5395" y="16817"/>
                  </a:cubicBezTo>
                  <a:cubicBezTo>
                    <a:pt x="14051" y="11333"/>
                    <a:pt x="23045" y="6128"/>
                    <a:pt x="32100" y="1341"/>
                  </a:cubicBezTo>
                  <a:cubicBezTo>
                    <a:pt x="37877" y="-1870"/>
                    <a:pt x="45162" y="209"/>
                    <a:pt x="48373" y="5986"/>
                  </a:cubicBezTo>
                  <a:cubicBezTo>
                    <a:pt x="51584" y="11762"/>
                    <a:pt x="49505" y="19048"/>
                    <a:pt x="43728" y="22259"/>
                  </a:cubicBezTo>
                  <a:cubicBezTo>
                    <a:pt x="43577" y="22344"/>
                    <a:pt x="43423" y="22424"/>
                    <a:pt x="43268" y="22502"/>
                  </a:cubicBezTo>
                  <a:cubicBezTo>
                    <a:pt x="34772" y="26989"/>
                    <a:pt x="26356" y="31876"/>
                    <a:pt x="18219" y="37041"/>
                  </a:cubicBezTo>
                  <a:cubicBezTo>
                    <a:pt x="16303" y="38253"/>
                    <a:pt x="14083" y="38896"/>
                    <a:pt x="11817" y="38896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68E463AD-3A37-45B7-AABE-B3219D0D607A}"/>
                </a:ext>
              </a:extLst>
            </p:cNvPr>
            <p:cNvSpPr/>
            <p:nvPr/>
          </p:nvSpPr>
          <p:spPr>
            <a:xfrm>
              <a:off x="10172110" y="5047027"/>
              <a:ext cx="275701" cy="46650"/>
            </a:xfrm>
            <a:custGeom>
              <a:avLst/>
              <a:gdLst>
                <a:gd name="connsiteX0" fmla="*/ 263554 w 275701"/>
                <a:gd name="connsiteY0" fmla="*/ 46481 h 46650"/>
                <a:gd name="connsiteX1" fmla="*/ 259306 w 275701"/>
                <a:gd name="connsiteY1" fmla="*/ 45704 h 46650"/>
                <a:gd name="connsiteX2" fmla="*/ 211759 w 275701"/>
                <a:gd name="connsiteY2" fmla="*/ 31543 h 46650"/>
                <a:gd name="connsiteX3" fmla="*/ 202977 w 275701"/>
                <a:gd name="connsiteY3" fmla="*/ 17077 h 46650"/>
                <a:gd name="connsiteX4" fmla="*/ 216865 w 275701"/>
                <a:gd name="connsiteY4" fmla="*/ 8168 h 46650"/>
                <a:gd name="connsiteX5" fmla="*/ 267803 w 275701"/>
                <a:gd name="connsiteY5" fmla="*/ 23326 h 46650"/>
                <a:gd name="connsiteX6" fmla="*/ 274748 w 275701"/>
                <a:gd name="connsiteY6" fmla="*/ 38759 h 46650"/>
                <a:gd name="connsiteX7" fmla="*/ 263554 w 275701"/>
                <a:gd name="connsiteY7" fmla="*/ 46481 h 46650"/>
                <a:gd name="connsiteX8" fmla="*/ 11756 w 275701"/>
                <a:gd name="connsiteY8" fmla="*/ 45783 h 46650"/>
                <a:gd name="connsiteX9" fmla="*/ -172 w 275701"/>
                <a:gd name="connsiteY9" fmla="*/ 33778 h 46650"/>
                <a:gd name="connsiteX10" fmla="*/ 7768 w 275701"/>
                <a:gd name="connsiteY10" fmla="*/ 22548 h 46650"/>
                <a:gd name="connsiteX11" fmla="*/ 58785 w 275701"/>
                <a:gd name="connsiteY11" fmla="*/ 8048 h 46650"/>
                <a:gd name="connsiteX12" fmla="*/ 72966 w 275701"/>
                <a:gd name="connsiteY12" fmla="*/ 17302 h 46650"/>
                <a:gd name="connsiteX13" fmla="*/ 63711 w 275701"/>
                <a:gd name="connsiteY13" fmla="*/ 31483 h 46650"/>
                <a:gd name="connsiteX14" fmla="*/ 15845 w 275701"/>
                <a:gd name="connsiteY14" fmla="*/ 45065 h 46650"/>
                <a:gd name="connsiteX15" fmla="*/ 11756 w 275701"/>
                <a:gd name="connsiteY15" fmla="*/ 45783 h 46650"/>
                <a:gd name="connsiteX16" fmla="*/ 112036 w 275701"/>
                <a:gd name="connsiteY16" fmla="*/ 24662 h 46650"/>
                <a:gd name="connsiteX17" fmla="*/ 99670 w 275701"/>
                <a:gd name="connsiteY17" fmla="*/ 13094 h 46650"/>
                <a:gd name="connsiteX18" fmla="*/ 111238 w 275701"/>
                <a:gd name="connsiteY18" fmla="*/ 729 h 46650"/>
                <a:gd name="connsiteX19" fmla="*/ 164250 w 275701"/>
                <a:gd name="connsiteY19" fmla="*/ 729 h 46650"/>
                <a:gd name="connsiteX20" fmla="*/ 175409 w 275701"/>
                <a:gd name="connsiteY20" fmla="*/ 13503 h 46650"/>
                <a:gd name="connsiteX21" fmla="*/ 162635 w 275701"/>
                <a:gd name="connsiteY21" fmla="*/ 24662 h 46650"/>
                <a:gd name="connsiteX22" fmla="*/ 112874 w 275701"/>
                <a:gd name="connsiteY22" fmla="*/ 24662 h 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701" h="46650">
                  <a:moveTo>
                    <a:pt x="263554" y="46481"/>
                  </a:moveTo>
                  <a:cubicBezTo>
                    <a:pt x="262102" y="46487"/>
                    <a:pt x="260662" y="46223"/>
                    <a:pt x="259306" y="45704"/>
                  </a:cubicBezTo>
                  <a:cubicBezTo>
                    <a:pt x="243825" y="39826"/>
                    <a:pt x="227933" y="35093"/>
                    <a:pt x="211759" y="31543"/>
                  </a:cubicBezTo>
                  <a:cubicBezTo>
                    <a:pt x="205340" y="29974"/>
                    <a:pt x="201407" y="23497"/>
                    <a:pt x="202977" y="17077"/>
                  </a:cubicBezTo>
                  <a:cubicBezTo>
                    <a:pt x="204492" y="10880"/>
                    <a:pt x="210601" y="6962"/>
                    <a:pt x="216865" y="8168"/>
                  </a:cubicBezTo>
                  <a:cubicBezTo>
                    <a:pt x="234194" y="11962"/>
                    <a:pt x="251219" y="17029"/>
                    <a:pt x="267803" y="23326"/>
                  </a:cubicBezTo>
                  <a:cubicBezTo>
                    <a:pt x="273982" y="25670"/>
                    <a:pt x="277092" y="32580"/>
                    <a:pt x="274748" y="38759"/>
                  </a:cubicBezTo>
                  <a:cubicBezTo>
                    <a:pt x="272984" y="43409"/>
                    <a:pt x="268528" y="46483"/>
                    <a:pt x="263554" y="46481"/>
                  </a:cubicBezTo>
                  <a:close/>
                  <a:moveTo>
                    <a:pt x="11756" y="45783"/>
                  </a:moveTo>
                  <a:cubicBezTo>
                    <a:pt x="5148" y="45762"/>
                    <a:pt x="-193" y="40387"/>
                    <a:pt x="-172" y="33778"/>
                  </a:cubicBezTo>
                  <a:cubicBezTo>
                    <a:pt x="-156" y="28736"/>
                    <a:pt x="3019" y="24244"/>
                    <a:pt x="7768" y="22548"/>
                  </a:cubicBezTo>
                  <a:cubicBezTo>
                    <a:pt x="24421" y="16552"/>
                    <a:pt x="41467" y="11707"/>
                    <a:pt x="58785" y="8048"/>
                  </a:cubicBezTo>
                  <a:cubicBezTo>
                    <a:pt x="65257" y="6687"/>
                    <a:pt x="71605" y="10831"/>
                    <a:pt x="72966" y="17302"/>
                  </a:cubicBezTo>
                  <a:cubicBezTo>
                    <a:pt x="74326" y="23773"/>
                    <a:pt x="70182" y="30122"/>
                    <a:pt x="63711" y="31483"/>
                  </a:cubicBezTo>
                  <a:cubicBezTo>
                    <a:pt x="47461" y="34897"/>
                    <a:pt x="31467" y="39436"/>
                    <a:pt x="15845" y="45065"/>
                  </a:cubicBezTo>
                  <a:cubicBezTo>
                    <a:pt x="14534" y="45541"/>
                    <a:pt x="13150" y="45784"/>
                    <a:pt x="11756" y="45783"/>
                  </a:cubicBezTo>
                  <a:close/>
                  <a:moveTo>
                    <a:pt x="112036" y="24662"/>
                  </a:moveTo>
                  <a:cubicBezTo>
                    <a:pt x="105428" y="24882"/>
                    <a:pt x="99891" y="19703"/>
                    <a:pt x="99670" y="13094"/>
                  </a:cubicBezTo>
                  <a:cubicBezTo>
                    <a:pt x="99450" y="6485"/>
                    <a:pt x="104629" y="949"/>
                    <a:pt x="111238" y="729"/>
                  </a:cubicBezTo>
                  <a:cubicBezTo>
                    <a:pt x="128888" y="-468"/>
                    <a:pt x="146599" y="-468"/>
                    <a:pt x="164250" y="729"/>
                  </a:cubicBezTo>
                  <a:cubicBezTo>
                    <a:pt x="170859" y="1175"/>
                    <a:pt x="175855" y="6894"/>
                    <a:pt x="175409" y="13503"/>
                  </a:cubicBezTo>
                  <a:cubicBezTo>
                    <a:pt x="174963" y="20112"/>
                    <a:pt x="169244" y="25108"/>
                    <a:pt x="162635" y="24662"/>
                  </a:cubicBezTo>
                  <a:cubicBezTo>
                    <a:pt x="146067" y="23526"/>
                    <a:pt x="129442" y="23526"/>
                    <a:pt x="112874" y="2466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5744E293-DB73-4452-9273-7C0D43D3F51D}"/>
                </a:ext>
              </a:extLst>
            </p:cNvPr>
            <p:cNvSpPr/>
            <p:nvPr/>
          </p:nvSpPr>
          <p:spPr>
            <a:xfrm>
              <a:off x="10470596" y="5091394"/>
              <a:ext cx="49335" cy="39260"/>
            </a:xfrm>
            <a:custGeom>
              <a:avLst/>
              <a:gdLst>
                <a:gd name="connsiteX0" fmla="*/ 37287 w 49335"/>
                <a:gd name="connsiteY0" fmla="*/ 39092 h 39260"/>
                <a:gd name="connsiteX1" fmla="*/ 30786 w 49335"/>
                <a:gd name="connsiteY1" fmla="*/ 37098 h 39260"/>
                <a:gd name="connsiteX2" fmla="*/ 5875 w 49335"/>
                <a:gd name="connsiteY2" fmla="*/ 22199 h 39260"/>
                <a:gd name="connsiteX3" fmla="*/ 1397 w 49335"/>
                <a:gd name="connsiteY3" fmla="*/ 5878 h 39260"/>
                <a:gd name="connsiteX4" fmla="*/ 17383 w 49335"/>
                <a:gd name="connsiteY4" fmla="*/ 1217 h 39260"/>
                <a:gd name="connsiteX5" fmla="*/ 43809 w 49335"/>
                <a:gd name="connsiteY5" fmla="*/ 17013 h 39260"/>
                <a:gd name="connsiteX6" fmla="*/ 47167 w 49335"/>
                <a:gd name="connsiteY6" fmla="*/ 33600 h 39260"/>
                <a:gd name="connsiteX7" fmla="*/ 37287 w 49335"/>
                <a:gd name="connsiteY7" fmla="*/ 38952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5" h="39260">
                  <a:moveTo>
                    <a:pt x="37287" y="39092"/>
                  </a:moveTo>
                  <a:cubicBezTo>
                    <a:pt x="34972" y="39078"/>
                    <a:pt x="32711" y="38385"/>
                    <a:pt x="30786" y="37098"/>
                  </a:cubicBezTo>
                  <a:cubicBezTo>
                    <a:pt x="22569" y="31772"/>
                    <a:pt x="14192" y="26766"/>
                    <a:pt x="5875" y="22199"/>
                  </a:cubicBezTo>
                  <a:cubicBezTo>
                    <a:pt x="132" y="18929"/>
                    <a:pt x="-1873" y="11622"/>
                    <a:pt x="1397" y="5878"/>
                  </a:cubicBezTo>
                  <a:cubicBezTo>
                    <a:pt x="4594" y="265"/>
                    <a:pt x="11669" y="-1798"/>
                    <a:pt x="17383" y="1217"/>
                  </a:cubicBezTo>
                  <a:cubicBezTo>
                    <a:pt x="26219" y="6064"/>
                    <a:pt x="35093" y="11369"/>
                    <a:pt x="43809" y="17013"/>
                  </a:cubicBezTo>
                  <a:cubicBezTo>
                    <a:pt x="49317" y="20666"/>
                    <a:pt x="50821" y="28092"/>
                    <a:pt x="47167" y="33600"/>
                  </a:cubicBezTo>
                  <a:cubicBezTo>
                    <a:pt x="44968" y="36916"/>
                    <a:pt x="41266" y="38922"/>
                    <a:pt x="37287" y="3895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EA1969F6-7E7B-411F-A24B-843B2E129113}"/>
                </a:ext>
              </a:extLst>
            </p:cNvPr>
            <p:cNvSpPr/>
            <p:nvPr/>
          </p:nvSpPr>
          <p:spPr>
            <a:xfrm>
              <a:off x="10112509" y="5514552"/>
              <a:ext cx="134375" cy="134376"/>
            </a:xfrm>
            <a:custGeom>
              <a:avLst/>
              <a:gdLst>
                <a:gd name="connsiteX0" fmla="*/ 11804 w 134375"/>
                <a:gd name="connsiteY0" fmla="*/ 134208 h 134376"/>
                <a:gd name="connsiteX1" fmla="*/ -172 w 134375"/>
                <a:gd name="connsiteY1" fmla="*/ 122250 h 134376"/>
                <a:gd name="connsiteX2" fmla="*/ 3328 w 134375"/>
                <a:gd name="connsiteY2" fmla="*/ 113784 h 134376"/>
                <a:gd name="connsiteX3" fmla="*/ 113839 w 134375"/>
                <a:gd name="connsiteY3" fmla="*/ 3273 h 134376"/>
                <a:gd name="connsiteX4" fmla="*/ 130761 w 134375"/>
                <a:gd name="connsiteY4" fmla="*/ 3400 h 134376"/>
                <a:gd name="connsiteX5" fmla="*/ 130771 w 134375"/>
                <a:gd name="connsiteY5" fmla="*/ 20186 h 134376"/>
                <a:gd name="connsiteX6" fmla="*/ 20260 w 134375"/>
                <a:gd name="connsiteY6" fmla="*/ 130697 h 134376"/>
                <a:gd name="connsiteX7" fmla="*/ 11803 w 134375"/>
                <a:gd name="connsiteY7" fmla="*/ 134208 h 1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75" h="134376">
                  <a:moveTo>
                    <a:pt x="11804" y="134208"/>
                  </a:moveTo>
                  <a:cubicBezTo>
                    <a:pt x="5196" y="134213"/>
                    <a:pt x="-166" y="128859"/>
                    <a:pt x="-172" y="122250"/>
                  </a:cubicBezTo>
                  <a:cubicBezTo>
                    <a:pt x="-175" y="119076"/>
                    <a:pt x="1084" y="116030"/>
                    <a:pt x="3328" y="113784"/>
                  </a:cubicBezTo>
                  <a:lnTo>
                    <a:pt x="113839" y="3273"/>
                  </a:lnTo>
                  <a:cubicBezTo>
                    <a:pt x="118547" y="-1365"/>
                    <a:pt x="126124" y="-1308"/>
                    <a:pt x="130761" y="3400"/>
                  </a:cubicBezTo>
                  <a:cubicBezTo>
                    <a:pt x="135346" y="8055"/>
                    <a:pt x="135350" y="15526"/>
                    <a:pt x="130771" y="20186"/>
                  </a:cubicBezTo>
                  <a:lnTo>
                    <a:pt x="20260" y="130697"/>
                  </a:lnTo>
                  <a:cubicBezTo>
                    <a:pt x="18018" y="132942"/>
                    <a:pt x="14976" y="134205"/>
                    <a:pt x="11803" y="134208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1E4B01B3-45EB-41AD-8619-DA39AC152E28}"/>
                </a:ext>
              </a:extLst>
            </p:cNvPr>
            <p:cNvSpPr/>
            <p:nvPr/>
          </p:nvSpPr>
          <p:spPr>
            <a:xfrm>
              <a:off x="10389597" y="5246270"/>
              <a:ext cx="125569" cy="125571"/>
            </a:xfrm>
            <a:custGeom>
              <a:avLst/>
              <a:gdLst>
                <a:gd name="connsiteX0" fmla="*/ 11784 w 125569"/>
                <a:gd name="connsiteY0" fmla="*/ 125402 h 125571"/>
                <a:gd name="connsiteX1" fmla="*/ -172 w 125569"/>
                <a:gd name="connsiteY1" fmla="*/ 113425 h 125571"/>
                <a:gd name="connsiteX2" fmla="*/ 3328 w 125569"/>
                <a:gd name="connsiteY2" fmla="*/ 104979 h 125571"/>
                <a:gd name="connsiteX3" fmla="*/ 105043 w 125569"/>
                <a:gd name="connsiteY3" fmla="*/ 3263 h 125571"/>
                <a:gd name="connsiteX4" fmla="*/ 121966 w 125569"/>
                <a:gd name="connsiteY4" fmla="*/ 3411 h 125571"/>
                <a:gd name="connsiteX5" fmla="*/ 121956 w 125569"/>
                <a:gd name="connsiteY5" fmla="*/ 20196 h 125571"/>
                <a:gd name="connsiteX6" fmla="*/ 20240 w 125569"/>
                <a:gd name="connsiteY6" fmla="*/ 121912 h 125571"/>
                <a:gd name="connsiteX7" fmla="*/ 11783 w 125569"/>
                <a:gd name="connsiteY7" fmla="*/ 125402 h 1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69" h="125571">
                  <a:moveTo>
                    <a:pt x="11784" y="125402"/>
                  </a:moveTo>
                  <a:cubicBezTo>
                    <a:pt x="5175" y="125396"/>
                    <a:pt x="-178" y="120034"/>
                    <a:pt x="-172" y="113425"/>
                  </a:cubicBezTo>
                  <a:cubicBezTo>
                    <a:pt x="-169" y="110258"/>
                    <a:pt x="1089" y="107220"/>
                    <a:pt x="3328" y="104979"/>
                  </a:cubicBezTo>
                  <a:lnTo>
                    <a:pt x="105043" y="3263"/>
                  </a:lnTo>
                  <a:cubicBezTo>
                    <a:pt x="109756" y="-1370"/>
                    <a:pt x="117333" y="-1303"/>
                    <a:pt x="121966" y="3411"/>
                  </a:cubicBezTo>
                  <a:cubicBezTo>
                    <a:pt x="126545" y="8070"/>
                    <a:pt x="126541" y="15542"/>
                    <a:pt x="121956" y="20196"/>
                  </a:cubicBezTo>
                  <a:lnTo>
                    <a:pt x="20240" y="121912"/>
                  </a:lnTo>
                  <a:cubicBezTo>
                    <a:pt x="18003" y="124163"/>
                    <a:pt x="14956" y="125420"/>
                    <a:pt x="11783" y="12540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106">
              <a:extLst>
                <a:ext uri="{FF2B5EF4-FFF2-40B4-BE49-F238E27FC236}">
                  <a16:creationId xmlns:a16="http://schemas.microsoft.com/office/drawing/2014/main" id="{85EB9402-B7FF-4C1B-ACBC-7C327FC11DD4}"/>
                </a:ext>
              </a:extLst>
            </p:cNvPr>
            <p:cNvSpPr/>
            <p:nvPr/>
          </p:nvSpPr>
          <p:spPr>
            <a:xfrm>
              <a:off x="10377121" y="5510735"/>
              <a:ext cx="138183" cy="138193"/>
            </a:xfrm>
            <a:custGeom>
              <a:avLst/>
              <a:gdLst>
                <a:gd name="connsiteX0" fmla="*/ 126056 w 138183"/>
                <a:gd name="connsiteY0" fmla="*/ 138025 h 138193"/>
                <a:gd name="connsiteX1" fmla="*/ 117599 w 138183"/>
                <a:gd name="connsiteY1" fmla="*/ 134515 h 138193"/>
                <a:gd name="connsiteX2" fmla="*/ 3637 w 138183"/>
                <a:gd name="connsiteY2" fmla="*/ 20553 h 138193"/>
                <a:gd name="connsiteX3" fmla="*/ 3040 w 138183"/>
                <a:gd name="connsiteY3" fmla="*/ 3640 h 138193"/>
                <a:gd name="connsiteX4" fmla="*/ 19952 w 138183"/>
                <a:gd name="connsiteY4" fmla="*/ 3043 h 138193"/>
                <a:gd name="connsiteX5" fmla="*/ 20549 w 138183"/>
                <a:gd name="connsiteY5" fmla="*/ 3640 h 138193"/>
                <a:gd name="connsiteX6" fmla="*/ 134512 w 138183"/>
                <a:gd name="connsiteY6" fmla="*/ 117602 h 138193"/>
                <a:gd name="connsiteX7" fmla="*/ 134501 w 138183"/>
                <a:gd name="connsiteY7" fmla="*/ 134526 h 138193"/>
                <a:gd name="connsiteX8" fmla="*/ 126055 w 138183"/>
                <a:gd name="connsiteY8" fmla="*/ 138025 h 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83" h="138193">
                  <a:moveTo>
                    <a:pt x="126056" y="138025"/>
                  </a:moveTo>
                  <a:cubicBezTo>
                    <a:pt x="122883" y="138022"/>
                    <a:pt x="119842" y="136760"/>
                    <a:pt x="117599" y="134515"/>
                  </a:cubicBezTo>
                  <a:lnTo>
                    <a:pt x="3637" y="20553"/>
                  </a:lnTo>
                  <a:cubicBezTo>
                    <a:pt x="-1199" y="16047"/>
                    <a:pt x="-1466" y="8475"/>
                    <a:pt x="3040" y="3640"/>
                  </a:cubicBezTo>
                  <a:cubicBezTo>
                    <a:pt x="7545" y="-1195"/>
                    <a:pt x="15117" y="-1462"/>
                    <a:pt x="19952" y="3043"/>
                  </a:cubicBezTo>
                  <a:cubicBezTo>
                    <a:pt x="20158" y="3235"/>
                    <a:pt x="20358" y="3434"/>
                    <a:pt x="20549" y="3640"/>
                  </a:cubicBezTo>
                  <a:lnTo>
                    <a:pt x="134512" y="117602"/>
                  </a:lnTo>
                  <a:cubicBezTo>
                    <a:pt x="139182" y="122278"/>
                    <a:pt x="139178" y="129855"/>
                    <a:pt x="134501" y="134526"/>
                  </a:cubicBezTo>
                  <a:cubicBezTo>
                    <a:pt x="132260" y="136764"/>
                    <a:pt x="129223" y="138023"/>
                    <a:pt x="126055" y="13802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107">
              <a:extLst>
                <a:ext uri="{FF2B5EF4-FFF2-40B4-BE49-F238E27FC236}">
                  <a16:creationId xmlns:a16="http://schemas.microsoft.com/office/drawing/2014/main" id="{322CD8F4-0418-4384-BF32-B295C08BF5A0}"/>
                </a:ext>
              </a:extLst>
            </p:cNvPr>
            <p:cNvSpPr/>
            <p:nvPr/>
          </p:nvSpPr>
          <p:spPr>
            <a:xfrm>
              <a:off x="10112543" y="5246055"/>
              <a:ext cx="116780" cy="116831"/>
            </a:xfrm>
            <a:custGeom>
              <a:avLst/>
              <a:gdLst>
                <a:gd name="connsiteX0" fmla="*/ 104592 w 116780"/>
                <a:gd name="connsiteY0" fmla="*/ 116662 h 116831"/>
                <a:gd name="connsiteX1" fmla="*/ 96175 w 116780"/>
                <a:gd name="connsiteY1" fmla="*/ 113092 h 116831"/>
                <a:gd name="connsiteX2" fmla="*/ 3334 w 116780"/>
                <a:gd name="connsiteY2" fmla="*/ 20271 h 116831"/>
                <a:gd name="connsiteX3" fmla="*/ 3334 w 116780"/>
                <a:gd name="connsiteY3" fmla="*/ 3338 h 116831"/>
                <a:gd name="connsiteX4" fmla="*/ 20268 w 116780"/>
                <a:gd name="connsiteY4" fmla="*/ 3338 h 116831"/>
                <a:gd name="connsiteX5" fmla="*/ 113108 w 116780"/>
                <a:gd name="connsiteY5" fmla="*/ 96179 h 116831"/>
                <a:gd name="connsiteX6" fmla="*/ 113098 w 116780"/>
                <a:gd name="connsiteY6" fmla="*/ 113103 h 116831"/>
                <a:gd name="connsiteX7" fmla="*/ 104632 w 116780"/>
                <a:gd name="connsiteY7" fmla="*/ 116603 h 1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80" h="116831">
                  <a:moveTo>
                    <a:pt x="104592" y="116662"/>
                  </a:moveTo>
                  <a:cubicBezTo>
                    <a:pt x="101425" y="116633"/>
                    <a:pt x="98398" y="115349"/>
                    <a:pt x="96175" y="113092"/>
                  </a:cubicBezTo>
                  <a:lnTo>
                    <a:pt x="3334" y="20271"/>
                  </a:lnTo>
                  <a:cubicBezTo>
                    <a:pt x="-1341" y="15595"/>
                    <a:pt x="-1341" y="8014"/>
                    <a:pt x="3334" y="3338"/>
                  </a:cubicBezTo>
                  <a:cubicBezTo>
                    <a:pt x="8010" y="-1338"/>
                    <a:pt x="15591" y="-1338"/>
                    <a:pt x="20268" y="3338"/>
                  </a:cubicBezTo>
                  <a:lnTo>
                    <a:pt x="113108" y="96179"/>
                  </a:lnTo>
                  <a:cubicBezTo>
                    <a:pt x="117779" y="100855"/>
                    <a:pt x="117774" y="108432"/>
                    <a:pt x="113098" y="113103"/>
                  </a:cubicBezTo>
                  <a:cubicBezTo>
                    <a:pt x="110852" y="115346"/>
                    <a:pt x="107806" y="116605"/>
                    <a:pt x="104632" y="1166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C01417-0D92-49BD-8156-44A5BF26DE24}"/>
              </a:ext>
            </a:extLst>
          </p:cNvPr>
          <p:cNvSpPr/>
          <p:nvPr/>
        </p:nvSpPr>
        <p:spPr>
          <a:xfrm>
            <a:off x="4420423" y="3563337"/>
            <a:ext cx="3259057" cy="3245966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chemeClr val="bg1"/>
                </a:solidFill>
                <a:latin typeface="Calibri"/>
              </a:rPr>
              <a:t>eRegulatory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D43D07F-C96C-452A-A1A7-23F95C872A3F}"/>
              </a:ext>
            </a:extLst>
          </p:cNvPr>
          <p:cNvSpPr/>
          <p:nvPr/>
        </p:nvSpPr>
        <p:spPr>
          <a:xfrm flipV="1">
            <a:off x="3036430" y="5305327"/>
            <a:ext cx="646251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70B22B37-12ED-4EA4-A15C-51ABF6F3CB48}"/>
              </a:ext>
            </a:extLst>
          </p:cNvPr>
          <p:cNvSpPr/>
          <p:nvPr/>
        </p:nvSpPr>
        <p:spPr>
          <a:xfrm flipV="1">
            <a:off x="8280956" y="5311683"/>
            <a:ext cx="666333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C6B1066-9199-448E-B2D0-C7B51B856B99}"/>
              </a:ext>
            </a:extLst>
          </p:cNvPr>
          <p:cNvSpPr/>
          <p:nvPr/>
        </p:nvSpPr>
        <p:spPr>
          <a:xfrm>
            <a:off x="6100836" y="2347749"/>
            <a:ext cx="10611" cy="796203"/>
          </a:xfrm>
          <a:custGeom>
            <a:avLst/>
            <a:gdLst>
              <a:gd name="connsiteX0" fmla="*/ 0 w 10611"/>
              <a:gd name="connsiteY0" fmla="*/ 0 h 796203"/>
              <a:gd name="connsiteX1" fmla="*/ 0 w 10611"/>
              <a:gd name="connsiteY1" fmla="*/ 796204 h 7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1" h="796203">
                <a:moveTo>
                  <a:pt x="0" y="0"/>
                </a:moveTo>
                <a:lnTo>
                  <a:pt x="0" y="796204"/>
                </a:lnTo>
              </a:path>
            </a:pathLst>
          </a:custGeom>
          <a:ln w="9205" cap="rnd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D0ABF01-E264-4251-AB65-703AC59A75E2}"/>
              </a:ext>
            </a:extLst>
          </p:cNvPr>
          <p:cNvSpPr/>
          <p:nvPr/>
        </p:nvSpPr>
        <p:spPr>
          <a:xfrm flipH="1">
            <a:off x="330667" y="2125401"/>
            <a:ext cx="2567434" cy="959851"/>
          </a:xfrm>
          <a:prstGeom prst="borderCallout1">
            <a:avLst>
              <a:gd name="adj1" fmla="val 107508"/>
              <a:gd name="adj2" fmla="val 71182"/>
              <a:gd name="adj3" fmla="val 231111"/>
              <a:gd name="adj4" fmla="val 49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eISF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BC4C423-6B06-4553-85CC-CB8FB2FC6FF0}"/>
              </a:ext>
            </a:extLst>
          </p:cNvPr>
          <p:cNvSpPr/>
          <p:nvPr/>
        </p:nvSpPr>
        <p:spPr>
          <a:xfrm>
            <a:off x="3747376" y="2984347"/>
            <a:ext cx="4607264" cy="3396421"/>
          </a:xfrm>
          <a:custGeom>
            <a:avLst/>
            <a:gdLst>
              <a:gd name="connsiteX0" fmla="*/ 339576 w 4607264"/>
              <a:gd name="connsiteY0" fmla="*/ 3374985 h 3396421"/>
              <a:gd name="connsiteX1" fmla="*/ 3 w 4607264"/>
              <a:gd name="connsiteY1" fmla="*/ 2216101 h 3396421"/>
              <a:gd name="connsiteX2" fmla="*/ 2303792 w 4607264"/>
              <a:gd name="connsiteY2" fmla="*/ 0 h 3396421"/>
              <a:gd name="connsiteX3" fmla="*/ 4607262 w 4607264"/>
              <a:gd name="connsiteY3" fmla="*/ 2216101 h 3396421"/>
              <a:gd name="connsiteX4" fmla="*/ 4253682 w 4607264"/>
              <a:gd name="connsiteY4" fmla="*/ 3396421 h 339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264" h="3396421">
                <a:moveTo>
                  <a:pt x="339576" y="3374985"/>
                </a:moveTo>
                <a:cubicBezTo>
                  <a:pt x="116827" y="3026462"/>
                  <a:pt x="-739" y="2625217"/>
                  <a:pt x="3" y="2216101"/>
                </a:cubicBezTo>
                <a:cubicBezTo>
                  <a:pt x="3" y="992192"/>
                  <a:pt x="1031456" y="0"/>
                  <a:pt x="2303792" y="0"/>
                </a:cubicBezTo>
                <a:cubicBezTo>
                  <a:pt x="3576129" y="0"/>
                  <a:pt x="4607262" y="992703"/>
                  <a:pt x="4607262" y="2216101"/>
                </a:cubicBezTo>
                <a:cubicBezTo>
                  <a:pt x="4607963" y="2633811"/>
                  <a:pt x="4485356" y="3043122"/>
                  <a:pt x="4253682" y="3396421"/>
                </a:cubicBezTo>
              </a:path>
            </a:pathLst>
          </a:custGeom>
          <a:noFill/>
          <a:ln w="920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F6ACF647-BE46-4E38-B65D-CF2B5634BF20}"/>
              </a:ext>
            </a:extLst>
          </p:cNvPr>
          <p:cNvSpPr/>
          <p:nvPr/>
        </p:nvSpPr>
        <p:spPr>
          <a:xfrm>
            <a:off x="3531287" y="509248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A77D6CD0-FAAE-45E6-9E06-4ED65FF87DC8}"/>
              </a:ext>
            </a:extLst>
          </p:cNvPr>
          <p:cNvSpPr/>
          <p:nvPr/>
        </p:nvSpPr>
        <p:spPr>
          <a:xfrm>
            <a:off x="8121184" y="5144701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Callout: Line 87">
            <a:extLst>
              <a:ext uri="{FF2B5EF4-FFF2-40B4-BE49-F238E27FC236}">
                <a16:creationId xmlns:a16="http://schemas.microsoft.com/office/drawing/2014/main" id="{A634A7B2-86BA-46E2-A46A-D5F5F471B26B}"/>
              </a:ext>
            </a:extLst>
          </p:cNvPr>
          <p:cNvSpPr/>
          <p:nvPr/>
        </p:nvSpPr>
        <p:spPr>
          <a:xfrm flipH="1">
            <a:off x="9299394" y="2215782"/>
            <a:ext cx="2567434" cy="959851"/>
          </a:xfrm>
          <a:prstGeom prst="borderCallout1">
            <a:avLst>
              <a:gd name="adj1" fmla="val 111172"/>
              <a:gd name="adj2" fmla="val 25065"/>
              <a:gd name="adj3" fmla="val 218898"/>
              <a:gd name="adj4" fmla="val 49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eTMF </a:t>
            </a:r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A3F7B575-7C8A-497A-840E-EFDE20AFCDA5}"/>
              </a:ext>
            </a:extLst>
          </p:cNvPr>
          <p:cNvSpPr/>
          <p:nvPr/>
        </p:nvSpPr>
        <p:spPr>
          <a:xfrm>
            <a:off x="5855754" y="276734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0651CFFE-7E9A-4CAA-978C-D3A393DE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4" y="48697"/>
            <a:ext cx="11639394" cy="982881"/>
          </a:xfrm>
        </p:spPr>
        <p:txBody>
          <a:bodyPr/>
          <a:lstStyle/>
          <a:p>
            <a:r>
              <a:rPr lang="en-US" dirty="0"/>
              <a:t>Connected Studies: 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288269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E7A57B-E886-4041-B367-BD98B8EE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04BF7-E677-40C3-831A-EE665BA2F725}"/>
              </a:ext>
            </a:extLst>
          </p:cNvPr>
          <p:cNvSpPr/>
          <p:nvPr/>
        </p:nvSpPr>
        <p:spPr>
          <a:xfrm>
            <a:off x="2334195" y="1575224"/>
            <a:ext cx="7842350" cy="6591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8FBDA-078C-4C82-B246-8EBAACE0E0E5}"/>
              </a:ext>
            </a:extLst>
          </p:cNvPr>
          <p:cNvSpPr/>
          <p:nvPr/>
        </p:nvSpPr>
        <p:spPr>
          <a:xfrm>
            <a:off x="2791684" y="1514989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3D11C1-161C-4730-9034-A9530278077B}"/>
              </a:ext>
            </a:extLst>
          </p:cNvPr>
          <p:cNvSpPr/>
          <p:nvPr/>
        </p:nvSpPr>
        <p:spPr>
          <a:xfrm>
            <a:off x="2334195" y="2322318"/>
            <a:ext cx="7842350" cy="6591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challenges with collaboration across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ystems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BA573-DF08-4393-98E6-D85DBB98F990}"/>
              </a:ext>
            </a:extLst>
          </p:cNvPr>
          <p:cNvSpPr/>
          <p:nvPr/>
        </p:nvSpPr>
        <p:spPr>
          <a:xfrm>
            <a:off x="2791684" y="2262083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97A0D-3863-4C0F-B859-132DBE1A6ADA}"/>
              </a:ext>
            </a:extLst>
          </p:cNvPr>
          <p:cNvSpPr/>
          <p:nvPr/>
        </p:nvSpPr>
        <p:spPr>
          <a:xfrm>
            <a:off x="2334195" y="3058391"/>
            <a:ext cx="7842350" cy="6591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about different methods for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ollaborating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8F8064-2ECB-499A-A7ED-74511F40BE69}"/>
              </a:ext>
            </a:extLst>
          </p:cNvPr>
          <p:cNvSpPr/>
          <p:nvPr/>
        </p:nvSpPr>
        <p:spPr>
          <a:xfrm>
            <a:off x="2791684" y="2998156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A6380C-EDDA-4A32-91CE-2A200A313405}"/>
              </a:ext>
            </a:extLst>
          </p:cNvPr>
          <p:cNvSpPr/>
          <p:nvPr/>
        </p:nvSpPr>
        <p:spPr>
          <a:xfrm>
            <a:off x="2334195" y="3799969"/>
            <a:ext cx="7842350" cy="6591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progress that’s been made with connected studies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91CDCA-A538-4BA8-A186-D1768B315BDE}"/>
              </a:ext>
            </a:extLst>
          </p:cNvPr>
          <p:cNvSpPr/>
          <p:nvPr/>
        </p:nvSpPr>
        <p:spPr>
          <a:xfrm>
            <a:off x="2791684" y="3739734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98701-226C-4ACE-82A4-74C2380AF1E7}"/>
              </a:ext>
            </a:extLst>
          </p:cNvPr>
          <p:cNvSpPr/>
          <p:nvPr/>
        </p:nvSpPr>
        <p:spPr>
          <a:xfrm>
            <a:off x="2334194" y="4552567"/>
            <a:ext cx="7842349" cy="6591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f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uture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progress made possible through connected studies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D54BB8-B7D9-4E53-94DD-7E7C6CD52DDB}"/>
              </a:ext>
            </a:extLst>
          </p:cNvPr>
          <p:cNvSpPr/>
          <p:nvPr/>
        </p:nvSpPr>
        <p:spPr>
          <a:xfrm>
            <a:off x="2791684" y="4492332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D116AB-EDD6-4E02-B700-80F631E812A5}"/>
              </a:ext>
            </a:extLst>
          </p:cNvPr>
          <p:cNvSpPr/>
          <p:nvPr/>
        </p:nvSpPr>
        <p:spPr>
          <a:xfrm>
            <a:off x="2791684" y="5259416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9E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2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43">
            <a:extLst>
              <a:ext uri="{FF2B5EF4-FFF2-40B4-BE49-F238E27FC236}">
                <a16:creationId xmlns:a16="http://schemas.microsoft.com/office/drawing/2014/main" id="{23EC90EF-6103-4116-87D5-F98A4C574892}"/>
              </a:ext>
            </a:extLst>
          </p:cNvPr>
          <p:cNvSpPr/>
          <p:nvPr/>
        </p:nvSpPr>
        <p:spPr>
          <a:xfrm>
            <a:off x="773725" y="5112937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Sites</a:t>
            </a:r>
          </a:p>
        </p:txBody>
      </p:sp>
      <p:sp>
        <p:nvSpPr>
          <p:cNvPr id="6" name="Rectangle: Rounded Corners 334">
            <a:extLst>
              <a:ext uri="{FF2B5EF4-FFF2-40B4-BE49-F238E27FC236}">
                <a16:creationId xmlns:a16="http://schemas.microsoft.com/office/drawing/2014/main" id="{7942F642-C828-4B42-B761-FAFED76019A2}"/>
              </a:ext>
            </a:extLst>
          </p:cNvPr>
          <p:cNvSpPr/>
          <p:nvPr/>
        </p:nvSpPr>
        <p:spPr>
          <a:xfrm>
            <a:off x="8947290" y="5139374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Sponsors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C0D4DC82-EC42-4469-84A0-A116FE3608F9}"/>
              </a:ext>
            </a:extLst>
          </p:cNvPr>
          <p:cNvSpPr/>
          <p:nvPr/>
        </p:nvSpPr>
        <p:spPr>
          <a:xfrm>
            <a:off x="4962900" y="1881836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9CBB4-1DBD-49CD-BAFE-DF657A8D3489}"/>
              </a:ext>
            </a:extLst>
          </p:cNvPr>
          <p:cNvGrpSpPr>
            <a:grpSpLocks noChangeAspect="1"/>
          </p:cNvGrpSpPr>
          <p:nvPr/>
        </p:nvGrpSpPr>
        <p:grpSpPr>
          <a:xfrm>
            <a:off x="1493459" y="4219124"/>
            <a:ext cx="832225" cy="740464"/>
            <a:chOff x="9895352" y="3677204"/>
            <a:chExt cx="849036" cy="783182"/>
          </a:xfrm>
          <a:solidFill>
            <a:schemeClr val="accent2"/>
          </a:solidFill>
        </p:grpSpPr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0AEF4F5F-5259-43A1-B117-0A7DD9573B2B}"/>
                </a:ext>
              </a:extLst>
            </p:cNvPr>
            <p:cNvSpPr/>
            <p:nvPr/>
          </p:nvSpPr>
          <p:spPr>
            <a:xfrm>
              <a:off x="10170920" y="3677204"/>
              <a:ext cx="291016" cy="291016"/>
            </a:xfrm>
            <a:custGeom>
              <a:avLst/>
              <a:gdLst>
                <a:gd name="connsiteX0" fmla="*/ 145277 w 291016"/>
                <a:gd name="connsiteY0" fmla="*/ 290861 h 291016"/>
                <a:gd name="connsiteX1" fmla="*/ -252 w 291016"/>
                <a:gd name="connsiteY1" fmla="*/ 145373 h 291016"/>
                <a:gd name="connsiteX2" fmla="*/ 145236 w 291016"/>
                <a:gd name="connsiteY2" fmla="*/ -156 h 291016"/>
                <a:gd name="connsiteX3" fmla="*/ 290765 w 291016"/>
                <a:gd name="connsiteY3" fmla="*/ 145332 h 291016"/>
                <a:gd name="connsiteX4" fmla="*/ 290765 w 291016"/>
                <a:gd name="connsiteY4" fmla="*/ 145352 h 291016"/>
                <a:gd name="connsiteX5" fmla="*/ 145277 w 291016"/>
                <a:gd name="connsiteY5" fmla="*/ 290861 h 291016"/>
                <a:gd name="connsiteX6" fmla="*/ 145277 w 291016"/>
                <a:gd name="connsiteY6" fmla="*/ 24224 h 291016"/>
                <a:gd name="connsiteX7" fmla="*/ 24108 w 291016"/>
                <a:gd name="connsiteY7" fmla="*/ 145352 h 291016"/>
                <a:gd name="connsiteX8" fmla="*/ 145236 w 291016"/>
                <a:gd name="connsiteY8" fmla="*/ 266521 h 291016"/>
                <a:gd name="connsiteX9" fmla="*/ 266405 w 291016"/>
                <a:gd name="connsiteY9" fmla="*/ 145393 h 291016"/>
                <a:gd name="connsiteX10" fmla="*/ 266405 w 291016"/>
                <a:gd name="connsiteY10" fmla="*/ 145352 h 291016"/>
                <a:gd name="connsiteX11" fmla="*/ 145277 w 291016"/>
                <a:gd name="connsiteY11" fmla="*/ 24224 h 2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016" h="291016">
                  <a:moveTo>
                    <a:pt x="145277" y="290861"/>
                  </a:moveTo>
                  <a:cubicBezTo>
                    <a:pt x="64915" y="290872"/>
                    <a:pt x="-241" y="225734"/>
                    <a:pt x="-252" y="145373"/>
                  </a:cubicBezTo>
                  <a:cubicBezTo>
                    <a:pt x="-263" y="65011"/>
                    <a:pt x="64874" y="-145"/>
                    <a:pt x="145236" y="-156"/>
                  </a:cubicBezTo>
                  <a:cubicBezTo>
                    <a:pt x="225598" y="-167"/>
                    <a:pt x="290754" y="64970"/>
                    <a:pt x="290765" y="145332"/>
                  </a:cubicBezTo>
                  <a:cubicBezTo>
                    <a:pt x="290765" y="145339"/>
                    <a:pt x="290765" y="145346"/>
                    <a:pt x="290765" y="145352"/>
                  </a:cubicBezTo>
                  <a:cubicBezTo>
                    <a:pt x="290686" y="225674"/>
                    <a:pt x="225598" y="290771"/>
                    <a:pt x="145277" y="290861"/>
                  </a:cubicBezTo>
                  <a:close/>
                  <a:moveTo>
                    <a:pt x="145277" y="24224"/>
                  </a:moveTo>
                  <a:cubicBezTo>
                    <a:pt x="78368" y="24213"/>
                    <a:pt x="24119" y="78443"/>
                    <a:pt x="24108" y="145352"/>
                  </a:cubicBezTo>
                  <a:cubicBezTo>
                    <a:pt x="24097" y="212261"/>
                    <a:pt x="78327" y="266510"/>
                    <a:pt x="145236" y="266521"/>
                  </a:cubicBezTo>
                  <a:cubicBezTo>
                    <a:pt x="212145" y="266532"/>
                    <a:pt x="266394" y="212301"/>
                    <a:pt x="266405" y="145393"/>
                  </a:cubicBezTo>
                  <a:cubicBezTo>
                    <a:pt x="266405" y="145379"/>
                    <a:pt x="266405" y="145366"/>
                    <a:pt x="266405" y="145352"/>
                  </a:cubicBezTo>
                  <a:cubicBezTo>
                    <a:pt x="266327" y="78487"/>
                    <a:pt x="212142" y="24302"/>
                    <a:pt x="145277" y="2422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: Shape 27">
              <a:extLst>
                <a:ext uri="{FF2B5EF4-FFF2-40B4-BE49-F238E27FC236}">
                  <a16:creationId xmlns:a16="http://schemas.microsoft.com/office/drawing/2014/main" id="{4F6250C1-F629-4957-9E26-73F8A17F1701}"/>
                </a:ext>
              </a:extLst>
            </p:cNvPr>
            <p:cNvSpPr/>
            <p:nvPr/>
          </p:nvSpPr>
          <p:spPr>
            <a:xfrm>
              <a:off x="10076893" y="3810532"/>
              <a:ext cx="481203" cy="649854"/>
            </a:xfrm>
            <a:custGeom>
              <a:avLst/>
              <a:gdLst>
                <a:gd name="connsiteX0" fmla="*/ 468773 w 481203"/>
                <a:gd name="connsiteY0" fmla="*/ 649698 h 649854"/>
                <a:gd name="connsiteX1" fmla="*/ 11928 w 481203"/>
                <a:gd name="connsiteY1" fmla="*/ 649698 h 649854"/>
                <a:gd name="connsiteX2" fmla="*/ -252 w 481203"/>
                <a:gd name="connsiteY2" fmla="*/ 637519 h 649854"/>
                <a:gd name="connsiteX3" fmla="*/ -252 w 481203"/>
                <a:gd name="connsiteY3" fmla="*/ 12024 h 649854"/>
                <a:gd name="connsiteX4" fmla="*/ 11928 w 481203"/>
                <a:gd name="connsiteY4" fmla="*/ -156 h 649854"/>
                <a:gd name="connsiteX5" fmla="*/ 105977 w 481203"/>
                <a:gd name="connsiteY5" fmla="*/ -156 h 649854"/>
                <a:gd name="connsiteX6" fmla="*/ 118157 w 481203"/>
                <a:gd name="connsiteY6" fmla="*/ 12024 h 649854"/>
                <a:gd name="connsiteX7" fmla="*/ 105977 w 481203"/>
                <a:gd name="connsiteY7" fmla="*/ 24204 h 649854"/>
                <a:gd name="connsiteX8" fmla="*/ 24108 w 481203"/>
                <a:gd name="connsiteY8" fmla="*/ 24204 h 649854"/>
                <a:gd name="connsiteX9" fmla="*/ 24108 w 481203"/>
                <a:gd name="connsiteY9" fmla="*/ 625339 h 649854"/>
                <a:gd name="connsiteX10" fmla="*/ 456593 w 481203"/>
                <a:gd name="connsiteY10" fmla="*/ 625339 h 649854"/>
                <a:gd name="connsiteX11" fmla="*/ 456593 w 481203"/>
                <a:gd name="connsiteY11" fmla="*/ 24204 h 649854"/>
                <a:gd name="connsiteX12" fmla="*/ 372614 w 481203"/>
                <a:gd name="connsiteY12" fmla="*/ 24204 h 649854"/>
                <a:gd name="connsiteX13" fmla="*/ 360434 w 481203"/>
                <a:gd name="connsiteY13" fmla="*/ 12024 h 649854"/>
                <a:gd name="connsiteX14" fmla="*/ 372614 w 481203"/>
                <a:gd name="connsiteY14" fmla="*/ -156 h 649854"/>
                <a:gd name="connsiteX15" fmla="*/ 468773 w 481203"/>
                <a:gd name="connsiteY15" fmla="*/ -156 h 649854"/>
                <a:gd name="connsiteX16" fmla="*/ 480952 w 481203"/>
                <a:gd name="connsiteY16" fmla="*/ 12024 h 649854"/>
                <a:gd name="connsiteX17" fmla="*/ 480952 w 481203"/>
                <a:gd name="connsiteY17" fmla="*/ 637519 h 649854"/>
                <a:gd name="connsiteX18" fmla="*/ 468773 w 481203"/>
                <a:gd name="connsiteY18" fmla="*/ 649698 h 6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1203" h="649854">
                  <a:moveTo>
                    <a:pt x="468773" y="649698"/>
                  </a:moveTo>
                  <a:lnTo>
                    <a:pt x="11928" y="649698"/>
                  </a:lnTo>
                  <a:cubicBezTo>
                    <a:pt x="5202" y="649698"/>
                    <a:pt x="-252" y="644245"/>
                    <a:pt x="-252" y="63751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05977" y="-156"/>
                  </a:lnTo>
                  <a:cubicBezTo>
                    <a:pt x="112703" y="-156"/>
                    <a:pt x="118157" y="5297"/>
                    <a:pt x="118157" y="12024"/>
                  </a:cubicBezTo>
                  <a:cubicBezTo>
                    <a:pt x="118157" y="18751"/>
                    <a:pt x="112703" y="24204"/>
                    <a:pt x="105977" y="24204"/>
                  </a:cubicBezTo>
                  <a:lnTo>
                    <a:pt x="24108" y="24204"/>
                  </a:lnTo>
                  <a:lnTo>
                    <a:pt x="24108" y="625339"/>
                  </a:lnTo>
                  <a:lnTo>
                    <a:pt x="456593" y="625339"/>
                  </a:lnTo>
                  <a:lnTo>
                    <a:pt x="456593" y="24204"/>
                  </a:lnTo>
                  <a:lnTo>
                    <a:pt x="372614" y="24204"/>
                  </a:lnTo>
                  <a:cubicBezTo>
                    <a:pt x="365887" y="24204"/>
                    <a:pt x="360434" y="18751"/>
                    <a:pt x="360434" y="12024"/>
                  </a:cubicBezTo>
                  <a:cubicBezTo>
                    <a:pt x="360434" y="5297"/>
                    <a:pt x="365887" y="-156"/>
                    <a:pt x="372614" y="-156"/>
                  </a:cubicBezTo>
                  <a:lnTo>
                    <a:pt x="468773" y="-156"/>
                  </a:lnTo>
                  <a:cubicBezTo>
                    <a:pt x="475499" y="-156"/>
                    <a:pt x="480952" y="5297"/>
                    <a:pt x="480952" y="12024"/>
                  </a:cubicBezTo>
                  <a:lnTo>
                    <a:pt x="480952" y="637519"/>
                  </a:lnTo>
                  <a:cubicBezTo>
                    <a:pt x="480952" y="644245"/>
                    <a:pt x="475499" y="649698"/>
                    <a:pt x="468773" y="64969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: Shape 28">
              <a:extLst>
                <a:ext uri="{FF2B5EF4-FFF2-40B4-BE49-F238E27FC236}">
                  <a16:creationId xmlns:a16="http://schemas.microsoft.com/office/drawing/2014/main" id="{CDE009DF-4AF3-4CC6-9EC5-2BDDFE0657F2}"/>
                </a:ext>
              </a:extLst>
            </p:cNvPr>
            <p:cNvSpPr/>
            <p:nvPr/>
          </p:nvSpPr>
          <p:spPr>
            <a:xfrm>
              <a:off x="10234134" y="3734490"/>
              <a:ext cx="169543" cy="171694"/>
            </a:xfrm>
            <a:custGeom>
              <a:avLst/>
              <a:gdLst>
                <a:gd name="connsiteX0" fmla="*/ 112208 w 169543"/>
                <a:gd name="connsiteY0" fmla="*/ 171539 h 171694"/>
                <a:gd name="connsiteX1" fmla="*/ 54679 w 169543"/>
                <a:gd name="connsiteY1" fmla="*/ 171539 h 171694"/>
                <a:gd name="connsiteX2" fmla="*/ 42500 w 169543"/>
                <a:gd name="connsiteY2" fmla="*/ 159359 h 171694"/>
                <a:gd name="connsiteX3" fmla="*/ 42500 w 169543"/>
                <a:gd name="connsiteY3" fmla="*/ 128767 h 171694"/>
                <a:gd name="connsiteX4" fmla="*/ 11928 w 169543"/>
                <a:gd name="connsiteY4" fmla="*/ 128767 h 171694"/>
                <a:gd name="connsiteX5" fmla="*/ -252 w 169543"/>
                <a:gd name="connsiteY5" fmla="*/ 116588 h 171694"/>
                <a:gd name="connsiteX6" fmla="*/ -252 w 169543"/>
                <a:gd name="connsiteY6" fmla="*/ 55871 h 171694"/>
                <a:gd name="connsiteX7" fmla="*/ 11928 w 169543"/>
                <a:gd name="connsiteY7" fmla="*/ 43691 h 171694"/>
                <a:gd name="connsiteX8" fmla="*/ 42500 w 169543"/>
                <a:gd name="connsiteY8" fmla="*/ 43691 h 171694"/>
                <a:gd name="connsiteX9" fmla="*/ 42500 w 169543"/>
                <a:gd name="connsiteY9" fmla="*/ 12024 h 171694"/>
                <a:gd name="connsiteX10" fmla="*/ 54679 w 169543"/>
                <a:gd name="connsiteY10" fmla="*/ -156 h 171694"/>
                <a:gd name="connsiteX11" fmla="*/ 112208 w 169543"/>
                <a:gd name="connsiteY11" fmla="*/ -156 h 171694"/>
                <a:gd name="connsiteX12" fmla="*/ 124388 w 169543"/>
                <a:gd name="connsiteY12" fmla="*/ 12024 h 171694"/>
                <a:gd name="connsiteX13" fmla="*/ 124388 w 169543"/>
                <a:gd name="connsiteY13" fmla="*/ 43691 h 171694"/>
                <a:gd name="connsiteX14" fmla="*/ 157112 w 169543"/>
                <a:gd name="connsiteY14" fmla="*/ 43691 h 171694"/>
                <a:gd name="connsiteX15" fmla="*/ 169291 w 169543"/>
                <a:gd name="connsiteY15" fmla="*/ 55871 h 171694"/>
                <a:gd name="connsiteX16" fmla="*/ 169291 w 169543"/>
                <a:gd name="connsiteY16" fmla="*/ 116588 h 171694"/>
                <a:gd name="connsiteX17" fmla="*/ 157112 w 169543"/>
                <a:gd name="connsiteY17" fmla="*/ 128767 h 171694"/>
                <a:gd name="connsiteX18" fmla="*/ 124388 w 169543"/>
                <a:gd name="connsiteY18" fmla="*/ 128767 h 171694"/>
                <a:gd name="connsiteX19" fmla="*/ 124388 w 169543"/>
                <a:gd name="connsiteY19" fmla="*/ 159359 h 171694"/>
                <a:gd name="connsiteX20" fmla="*/ 112208 w 169543"/>
                <a:gd name="connsiteY20" fmla="*/ 171539 h 171694"/>
                <a:gd name="connsiteX21" fmla="*/ 66859 w 169543"/>
                <a:gd name="connsiteY21" fmla="*/ 147179 h 171694"/>
                <a:gd name="connsiteX22" fmla="*/ 100029 w 169543"/>
                <a:gd name="connsiteY22" fmla="*/ 147179 h 171694"/>
                <a:gd name="connsiteX23" fmla="*/ 100029 w 169543"/>
                <a:gd name="connsiteY23" fmla="*/ 116588 h 171694"/>
                <a:gd name="connsiteX24" fmla="*/ 112208 w 169543"/>
                <a:gd name="connsiteY24" fmla="*/ 104408 h 171694"/>
                <a:gd name="connsiteX25" fmla="*/ 144932 w 169543"/>
                <a:gd name="connsiteY25" fmla="*/ 104408 h 171694"/>
                <a:gd name="connsiteX26" fmla="*/ 144932 w 169543"/>
                <a:gd name="connsiteY26" fmla="*/ 68051 h 171694"/>
                <a:gd name="connsiteX27" fmla="*/ 112208 w 169543"/>
                <a:gd name="connsiteY27" fmla="*/ 68051 h 171694"/>
                <a:gd name="connsiteX28" fmla="*/ 100029 w 169543"/>
                <a:gd name="connsiteY28" fmla="*/ 55871 h 171694"/>
                <a:gd name="connsiteX29" fmla="*/ 100029 w 169543"/>
                <a:gd name="connsiteY29" fmla="*/ 24204 h 171694"/>
                <a:gd name="connsiteX30" fmla="*/ 66859 w 169543"/>
                <a:gd name="connsiteY30" fmla="*/ 24204 h 171694"/>
                <a:gd name="connsiteX31" fmla="*/ 66859 w 169543"/>
                <a:gd name="connsiteY31" fmla="*/ 55871 h 171694"/>
                <a:gd name="connsiteX32" fmla="*/ 54679 w 169543"/>
                <a:gd name="connsiteY32" fmla="*/ 68051 h 171694"/>
                <a:gd name="connsiteX33" fmla="*/ 24108 w 169543"/>
                <a:gd name="connsiteY33" fmla="*/ 68051 h 171694"/>
                <a:gd name="connsiteX34" fmla="*/ 24108 w 169543"/>
                <a:gd name="connsiteY34" fmla="*/ 104408 h 171694"/>
                <a:gd name="connsiteX35" fmla="*/ 54679 w 169543"/>
                <a:gd name="connsiteY35" fmla="*/ 104408 h 171694"/>
                <a:gd name="connsiteX36" fmla="*/ 66859 w 169543"/>
                <a:gd name="connsiteY36" fmla="*/ 116588 h 17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9543" h="171694">
                  <a:moveTo>
                    <a:pt x="112208" y="171539"/>
                  </a:moveTo>
                  <a:lnTo>
                    <a:pt x="54679" y="171539"/>
                  </a:lnTo>
                  <a:cubicBezTo>
                    <a:pt x="47953" y="171539"/>
                    <a:pt x="42500" y="166086"/>
                    <a:pt x="42500" y="159359"/>
                  </a:cubicBezTo>
                  <a:lnTo>
                    <a:pt x="42500" y="128767"/>
                  </a:lnTo>
                  <a:lnTo>
                    <a:pt x="11928" y="128767"/>
                  </a:lnTo>
                  <a:cubicBezTo>
                    <a:pt x="5202" y="128767"/>
                    <a:pt x="-252" y="123314"/>
                    <a:pt x="-252" y="116588"/>
                  </a:cubicBezTo>
                  <a:lnTo>
                    <a:pt x="-252" y="55871"/>
                  </a:lnTo>
                  <a:cubicBezTo>
                    <a:pt x="-252" y="49144"/>
                    <a:pt x="5202" y="43691"/>
                    <a:pt x="11928" y="43691"/>
                  </a:cubicBezTo>
                  <a:lnTo>
                    <a:pt x="42500" y="43691"/>
                  </a:lnTo>
                  <a:lnTo>
                    <a:pt x="42500" y="12024"/>
                  </a:lnTo>
                  <a:cubicBezTo>
                    <a:pt x="42500" y="5297"/>
                    <a:pt x="47953" y="-156"/>
                    <a:pt x="54679" y="-156"/>
                  </a:cubicBezTo>
                  <a:lnTo>
                    <a:pt x="112208" y="-156"/>
                  </a:lnTo>
                  <a:cubicBezTo>
                    <a:pt x="118935" y="-156"/>
                    <a:pt x="124388" y="5297"/>
                    <a:pt x="124388" y="12024"/>
                  </a:cubicBezTo>
                  <a:lnTo>
                    <a:pt x="124388" y="43691"/>
                  </a:lnTo>
                  <a:lnTo>
                    <a:pt x="157112" y="43691"/>
                  </a:lnTo>
                  <a:cubicBezTo>
                    <a:pt x="163838" y="43691"/>
                    <a:pt x="169291" y="49144"/>
                    <a:pt x="169291" y="55871"/>
                  </a:cubicBezTo>
                  <a:lnTo>
                    <a:pt x="169291" y="116588"/>
                  </a:lnTo>
                  <a:cubicBezTo>
                    <a:pt x="169291" y="123314"/>
                    <a:pt x="163838" y="128767"/>
                    <a:pt x="157112" y="128767"/>
                  </a:cubicBezTo>
                  <a:lnTo>
                    <a:pt x="124388" y="128767"/>
                  </a:lnTo>
                  <a:lnTo>
                    <a:pt x="124388" y="159359"/>
                  </a:lnTo>
                  <a:cubicBezTo>
                    <a:pt x="124388" y="166086"/>
                    <a:pt x="118935" y="171539"/>
                    <a:pt x="112208" y="171539"/>
                  </a:cubicBezTo>
                  <a:close/>
                  <a:moveTo>
                    <a:pt x="66859" y="147179"/>
                  </a:moveTo>
                  <a:lnTo>
                    <a:pt x="100029" y="147179"/>
                  </a:lnTo>
                  <a:lnTo>
                    <a:pt x="100029" y="116588"/>
                  </a:lnTo>
                  <a:cubicBezTo>
                    <a:pt x="100029" y="109861"/>
                    <a:pt x="105482" y="104408"/>
                    <a:pt x="112208" y="104408"/>
                  </a:cubicBezTo>
                  <a:lnTo>
                    <a:pt x="144932" y="104408"/>
                  </a:lnTo>
                  <a:lnTo>
                    <a:pt x="144932" y="68051"/>
                  </a:lnTo>
                  <a:lnTo>
                    <a:pt x="112208" y="68051"/>
                  </a:lnTo>
                  <a:cubicBezTo>
                    <a:pt x="105482" y="68051"/>
                    <a:pt x="100029" y="62598"/>
                    <a:pt x="100029" y="55871"/>
                  </a:cubicBezTo>
                  <a:lnTo>
                    <a:pt x="100029" y="24204"/>
                  </a:lnTo>
                  <a:lnTo>
                    <a:pt x="66859" y="24204"/>
                  </a:lnTo>
                  <a:lnTo>
                    <a:pt x="66859" y="55871"/>
                  </a:lnTo>
                  <a:cubicBezTo>
                    <a:pt x="66859" y="62598"/>
                    <a:pt x="61406" y="68051"/>
                    <a:pt x="54679" y="68051"/>
                  </a:cubicBezTo>
                  <a:lnTo>
                    <a:pt x="24108" y="68051"/>
                  </a:lnTo>
                  <a:lnTo>
                    <a:pt x="24108" y="104408"/>
                  </a:lnTo>
                  <a:lnTo>
                    <a:pt x="54679" y="104408"/>
                  </a:lnTo>
                  <a:cubicBezTo>
                    <a:pt x="61406" y="104408"/>
                    <a:pt x="66859" y="109861"/>
                    <a:pt x="66859" y="11658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: Shape 29">
              <a:extLst>
                <a:ext uri="{FF2B5EF4-FFF2-40B4-BE49-F238E27FC236}">
                  <a16:creationId xmlns:a16="http://schemas.microsoft.com/office/drawing/2014/main" id="{ACEBEC8D-BAEC-4A4D-8F70-795D4FDCAD62}"/>
                </a:ext>
              </a:extLst>
            </p:cNvPr>
            <p:cNvSpPr/>
            <p:nvPr/>
          </p:nvSpPr>
          <p:spPr>
            <a:xfrm>
              <a:off x="10076893" y="3924454"/>
              <a:ext cx="182433" cy="24359"/>
            </a:xfrm>
            <a:custGeom>
              <a:avLst/>
              <a:gdLst>
                <a:gd name="connsiteX0" fmla="*/ 170002 w 182433"/>
                <a:gd name="connsiteY0" fmla="*/ 24204 h 24359"/>
                <a:gd name="connsiteX1" fmla="*/ 11928 w 182433"/>
                <a:gd name="connsiteY1" fmla="*/ 24204 h 24359"/>
                <a:gd name="connsiteX2" fmla="*/ -252 w 182433"/>
                <a:gd name="connsiteY2" fmla="*/ 12024 h 24359"/>
                <a:gd name="connsiteX3" fmla="*/ 11928 w 182433"/>
                <a:gd name="connsiteY3" fmla="*/ -156 h 24359"/>
                <a:gd name="connsiteX4" fmla="*/ 170002 w 182433"/>
                <a:gd name="connsiteY4" fmla="*/ -156 h 24359"/>
                <a:gd name="connsiteX5" fmla="*/ 182182 w 182433"/>
                <a:gd name="connsiteY5" fmla="*/ 12024 h 24359"/>
                <a:gd name="connsiteX6" fmla="*/ 170002 w 182433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33" h="24359">
                  <a:moveTo>
                    <a:pt x="170002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0002" y="-156"/>
                  </a:lnTo>
                  <a:cubicBezTo>
                    <a:pt x="176728" y="-156"/>
                    <a:pt x="182182" y="5297"/>
                    <a:pt x="182182" y="12024"/>
                  </a:cubicBezTo>
                  <a:cubicBezTo>
                    <a:pt x="182182" y="18751"/>
                    <a:pt x="176728" y="24204"/>
                    <a:pt x="170002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: Shape 30">
              <a:extLst>
                <a:ext uri="{FF2B5EF4-FFF2-40B4-BE49-F238E27FC236}">
                  <a16:creationId xmlns:a16="http://schemas.microsoft.com/office/drawing/2014/main" id="{AD4F2652-F802-4FDA-AA66-963B2A150D1E}"/>
                </a:ext>
              </a:extLst>
            </p:cNvPr>
            <p:cNvSpPr/>
            <p:nvPr/>
          </p:nvSpPr>
          <p:spPr>
            <a:xfrm>
              <a:off x="10373776" y="3924454"/>
              <a:ext cx="184402" cy="24359"/>
            </a:xfrm>
            <a:custGeom>
              <a:avLst/>
              <a:gdLst>
                <a:gd name="connsiteX0" fmla="*/ 171889 w 184402"/>
                <a:gd name="connsiteY0" fmla="*/ 24204 h 24359"/>
                <a:gd name="connsiteX1" fmla="*/ 11928 w 184402"/>
                <a:gd name="connsiteY1" fmla="*/ 24204 h 24359"/>
                <a:gd name="connsiteX2" fmla="*/ -252 w 184402"/>
                <a:gd name="connsiteY2" fmla="*/ 12024 h 24359"/>
                <a:gd name="connsiteX3" fmla="*/ 11928 w 184402"/>
                <a:gd name="connsiteY3" fmla="*/ -156 h 24359"/>
                <a:gd name="connsiteX4" fmla="*/ 171971 w 184402"/>
                <a:gd name="connsiteY4" fmla="*/ -156 h 24359"/>
                <a:gd name="connsiteX5" fmla="*/ 184150 w 184402"/>
                <a:gd name="connsiteY5" fmla="*/ 12024 h 24359"/>
                <a:gd name="connsiteX6" fmla="*/ 171971 w 184402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2" h="24359">
                  <a:moveTo>
                    <a:pt x="17188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1971" y="-156"/>
                  </a:lnTo>
                  <a:cubicBezTo>
                    <a:pt x="178697" y="-156"/>
                    <a:pt x="184150" y="5297"/>
                    <a:pt x="184150" y="12024"/>
                  </a:cubicBezTo>
                  <a:cubicBezTo>
                    <a:pt x="184150" y="18751"/>
                    <a:pt x="178697" y="24204"/>
                    <a:pt x="171971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: Shape 31">
              <a:extLst>
                <a:ext uri="{FF2B5EF4-FFF2-40B4-BE49-F238E27FC236}">
                  <a16:creationId xmlns:a16="http://schemas.microsoft.com/office/drawing/2014/main" id="{08217DDF-E4D1-48A6-AF60-0637934D952E}"/>
                </a:ext>
              </a:extLst>
            </p:cNvPr>
            <p:cNvSpPr/>
            <p:nvPr/>
          </p:nvSpPr>
          <p:spPr>
            <a:xfrm>
              <a:off x="9895352" y="3967855"/>
              <a:ext cx="206248" cy="492531"/>
            </a:xfrm>
            <a:custGeom>
              <a:avLst/>
              <a:gdLst>
                <a:gd name="connsiteX0" fmla="*/ 193469 w 206248"/>
                <a:gd name="connsiteY0" fmla="*/ 492376 h 492531"/>
                <a:gd name="connsiteX1" fmla="*/ 11928 w 206248"/>
                <a:gd name="connsiteY1" fmla="*/ 492376 h 492531"/>
                <a:gd name="connsiteX2" fmla="*/ -251 w 206248"/>
                <a:gd name="connsiteY2" fmla="*/ 480196 h 492531"/>
                <a:gd name="connsiteX3" fmla="*/ -251 w 206248"/>
                <a:gd name="connsiteY3" fmla="*/ 32445 h 492531"/>
                <a:gd name="connsiteX4" fmla="*/ 10568 w 206248"/>
                <a:gd name="connsiteY4" fmla="*/ 20265 h 492531"/>
                <a:gd name="connsiteX5" fmla="*/ 192109 w 206248"/>
                <a:gd name="connsiteY5" fmla="*/ -34 h 492531"/>
                <a:gd name="connsiteX6" fmla="*/ 205875 w 206248"/>
                <a:gd name="connsiteY6" fmla="*/ 10319 h 492531"/>
                <a:gd name="connsiteX7" fmla="*/ 195522 w 206248"/>
                <a:gd name="connsiteY7" fmla="*/ 24085 h 492531"/>
                <a:gd name="connsiteX8" fmla="*/ 194829 w 206248"/>
                <a:gd name="connsiteY8" fmla="*/ 24163 h 492531"/>
                <a:gd name="connsiteX9" fmla="*/ 24108 w 206248"/>
                <a:gd name="connsiteY9" fmla="*/ 43265 h 492531"/>
                <a:gd name="connsiteX10" fmla="*/ 24108 w 206248"/>
                <a:gd name="connsiteY10" fmla="*/ 467935 h 492531"/>
                <a:gd name="connsiteX11" fmla="*/ 193469 w 206248"/>
                <a:gd name="connsiteY11" fmla="*/ 467935 h 492531"/>
                <a:gd name="connsiteX12" fmla="*/ 205649 w 206248"/>
                <a:gd name="connsiteY12" fmla="*/ 480115 h 492531"/>
                <a:gd name="connsiteX13" fmla="*/ 193469 w 206248"/>
                <a:gd name="connsiteY13" fmla="*/ 492294 h 4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248" h="492531">
                  <a:moveTo>
                    <a:pt x="193469" y="492376"/>
                  </a:moveTo>
                  <a:lnTo>
                    <a:pt x="11928" y="492376"/>
                  </a:lnTo>
                  <a:cubicBezTo>
                    <a:pt x="5202" y="492376"/>
                    <a:pt x="-251" y="486923"/>
                    <a:pt x="-251" y="480196"/>
                  </a:cubicBezTo>
                  <a:lnTo>
                    <a:pt x="-251" y="32445"/>
                  </a:lnTo>
                  <a:cubicBezTo>
                    <a:pt x="-290" y="26216"/>
                    <a:pt x="4377" y="20961"/>
                    <a:pt x="10568" y="20265"/>
                  </a:cubicBezTo>
                  <a:lnTo>
                    <a:pt x="192109" y="-34"/>
                  </a:lnTo>
                  <a:cubicBezTo>
                    <a:pt x="198770" y="-977"/>
                    <a:pt x="204933" y="3658"/>
                    <a:pt x="205875" y="10319"/>
                  </a:cubicBezTo>
                  <a:cubicBezTo>
                    <a:pt x="206817" y="16979"/>
                    <a:pt x="202182" y="23142"/>
                    <a:pt x="195522" y="24085"/>
                  </a:cubicBezTo>
                  <a:cubicBezTo>
                    <a:pt x="195292" y="24118"/>
                    <a:pt x="195061" y="24144"/>
                    <a:pt x="194829" y="24163"/>
                  </a:cubicBezTo>
                  <a:lnTo>
                    <a:pt x="24108" y="43265"/>
                  </a:lnTo>
                  <a:lnTo>
                    <a:pt x="24108" y="467935"/>
                  </a:lnTo>
                  <a:lnTo>
                    <a:pt x="193469" y="467935"/>
                  </a:lnTo>
                  <a:cubicBezTo>
                    <a:pt x="200195" y="467935"/>
                    <a:pt x="205649" y="473388"/>
                    <a:pt x="205649" y="480115"/>
                  </a:cubicBezTo>
                  <a:cubicBezTo>
                    <a:pt x="205649" y="486841"/>
                    <a:pt x="200195" y="492294"/>
                    <a:pt x="193469" y="49229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id="{FE34774B-6322-4C3D-8352-0DB1A13253B8}"/>
                </a:ext>
              </a:extLst>
            </p:cNvPr>
            <p:cNvSpPr/>
            <p:nvPr/>
          </p:nvSpPr>
          <p:spPr>
            <a:xfrm>
              <a:off x="9895352" y="4056849"/>
              <a:ext cx="205900" cy="24359"/>
            </a:xfrm>
            <a:custGeom>
              <a:avLst/>
              <a:gdLst>
                <a:gd name="connsiteX0" fmla="*/ 193469 w 205900"/>
                <a:gd name="connsiteY0" fmla="*/ 24204 h 24359"/>
                <a:gd name="connsiteX1" fmla="*/ 11928 w 205900"/>
                <a:gd name="connsiteY1" fmla="*/ 24204 h 24359"/>
                <a:gd name="connsiteX2" fmla="*/ -252 w 205900"/>
                <a:gd name="connsiteY2" fmla="*/ 12024 h 24359"/>
                <a:gd name="connsiteX3" fmla="*/ 11928 w 205900"/>
                <a:gd name="connsiteY3" fmla="*/ -156 h 24359"/>
                <a:gd name="connsiteX4" fmla="*/ 193469 w 205900"/>
                <a:gd name="connsiteY4" fmla="*/ -156 h 24359"/>
                <a:gd name="connsiteX5" fmla="*/ 205649 w 205900"/>
                <a:gd name="connsiteY5" fmla="*/ 12024 h 24359"/>
                <a:gd name="connsiteX6" fmla="*/ 193469 w 205900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900" h="24359">
                  <a:moveTo>
                    <a:pt x="19346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9" y="-156"/>
                  </a:lnTo>
                  <a:cubicBezTo>
                    <a:pt x="200195" y="-156"/>
                    <a:pt x="205649" y="5297"/>
                    <a:pt x="205649" y="12024"/>
                  </a:cubicBezTo>
                  <a:cubicBezTo>
                    <a:pt x="205649" y="18751"/>
                    <a:pt x="200195" y="24204"/>
                    <a:pt x="193469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: Shape 33">
              <a:extLst>
                <a:ext uri="{FF2B5EF4-FFF2-40B4-BE49-F238E27FC236}">
                  <a16:creationId xmlns:a16="http://schemas.microsoft.com/office/drawing/2014/main" id="{C04FA6F6-547B-405C-AE58-E6456A0BAB16}"/>
                </a:ext>
              </a:extLst>
            </p:cNvPr>
            <p:cNvSpPr/>
            <p:nvPr/>
          </p:nvSpPr>
          <p:spPr>
            <a:xfrm>
              <a:off x="10593216" y="4276654"/>
              <a:ext cx="96443" cy="96382"/>
            </a:xfrm>
            <a:custGeom>
              <a:avLst/>
              <a:gdLst>
                <a:gd name="connsiteX0" fmla="*/ 84012 w 96443"/>
                <a:gd name="connsiteY0" fmla="*/ 96227 h 96382"/>
                <a:gd name="connsiteX1" fmla="*/ 11928 w 96443"/>
                <a:gd name="connsiteY1" fmla="*/ 96227 h 96382"/>
                <a:gd name="connsiteX2" fmla="*/ -252 w 96443"/>
                <a:gd name="connsiteY2" fmla="*/ 84047 h 96382"/>
                <a:gd name="connsiteX3" fmla="*/ -252 w 96443"/>
                <a:gd name="connsiteY3" fmla="*/ 12024 h 96382"/>
                <a:gd name="connsiteX4" fmla="*/ 11928 w 96443"/>
                <a:gd name="connsiteY4" fmla="*/ -156 h 96382"/>
                <a:gd name="connsiteX5" fmla="*/ 84012 w 96443"/>
                <a:gd name="connsiteY5" fmla="*/ -156 h 96382"/>
                <a:gd name="connsiteX6" fmla="*/ 96192 w 96443"/>
                <a:gd name="connsiteY6" fmla="*/ 12024 h 96382"/>
                <a:gd name="connsiteX7" fmla="*/ 96192 w 96443"/>
                <a:gd name="connsiteY7" fmla="*/ 84108 h 96382"/>
                <a:gd name="connsiteX8" fmla="*/ 84012 w 96443"/>
                <a:gd name="connsiteY8" fmla="*/ 96227 h 96382"/>
                <a:gd name="connsiteX9" fmla="*/ 24108 w 96443"/>
                <a:gd name="connsiteY9" fmla="*/ 71867 h 96382"/>
                <a:gd name="connsiteX10" fmla="*/ 71832 w 96443"/>
                <a:gd name="connsiteY10" fmla="*/ 71867 h 96382"/>
                <a:gd name="connsiteX11" fmla="*/ 71832 w 96443"/>
                <a:gd name="connsiteY11" fmla="*/ 24204 h 96382"/>
                <a:gd name="connsiteX12" fmla="*/ 24108 w 96443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382">
                  <a:moveTo>
                    <a:pt x="84012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08"/>
                  </a:lnTo>
                  <a:cubicBezTo>
                    <a:pt x="96158" y="90811"/>
                    <a:pt x="90715" y="96227"/>
                    <a:pt x="84012" y="96227"/>
                  </a:cubicBezTo>
                  <a:close/>
                  <a:moveTo>
                    <a:pt x="24108" y="71867"/>
                  </a:moveTo>
                  <a:lnTo>
                    <a:pt x="71832" y="71867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: Shape 34">
              <a:extLst>
                <a:ext uri="{FF2B5EF4-FFF2-40B4-BE49-F238E27FC236}">
                  <a16:creationId xmlns:a16="http://schemas.microsoft.com/office/drawing/2014/main" id="{FEEC469F-0E1D-4804-BF0E-5530B78DD086}"/>
                </a:ext>
              </a:extLst>
            </p:cNvPr>
            <p:cNvSpPr/>
            <p:nvPr/>
          </p:nvSpPr>
          <p:spPr>
            <a:xfrm>
              <a:off x="9950080" y="4276654"/>
              <a:ext cx="96444" cy="96382"/>
            </a:xfrm>
            <a:custGeom>
              <a:avLst/>
              <a:gdLst>
                <a:gd name="connsiteX0" fmla="*/ 84013 w 96444"/>
                <a:gd name="connsiteY0" fmla="*/ 96227 h 96382"/>
                <a:gd name="connsiteX1" fmla="*/ 11928 w 96444"/>
                <a:gd name="connsiteY1" fmla="*/ 96227 h 96382"/>
                <a:gd name="connsiteX2" fmla="*/ -252 w 96444"/>
                <a:gd name="connsiteY2" fmla="*/ 84047 h 96382"/>
                <a:gd name="connsiteX3" fmla="*/ -252 w 96444"/>
                <a:gd name="connsiteY3" fmla="*/ 12024 h 96382"/>
                <a:gd name="connsiteX4" fmla="*/ 11928 w 96444"/>
                <a:gd name="connsiteY4" fmla="*/ -156 h 96382"/>
                <a:gd name="connsiteX5" fmla="*/ 84013 w 96444"/>
                <a:gd name="connsiteY5" fmla="*/ -156 h 96382"/>
                <a:gd name="connsiteX6" fmla="*/ 96193 w 96444"/>
                <a:gd name="connsiteY6" fmla="*/ 12024 h 96382"/>
                <a:gd name="connsiteX7" fmla="*/ 96193 w 96444"/>
                <a:gd name="connsiteY7" fmla="*/ 84108 h 96382"/>
                <a:gd name="connsiteX8" fmla="*/ 84013 w 96444"/>
                <a:gd name="connsiteY8" fmla="*/ 96227 h 96382"/>
                <a:gd name="connsiteX9" fmla="*/ 24108 w 96444"/>
                <a:gd name="connsiteY9" fmla="*/ 71867 h 96382"/>
                <a:gd name="connsiteX10" fmla="*/ 71833 w 96444"/>
                <a:gd name="connsiteY10" fmla="*/ 71867 h 96382"/>
                <a:gd name="connsiteX11" fmla="*/ 71833 w 96444"/>
                <a:gd name="connsiteY11" fmla="*/ 24204 h 96382"/>
                <a:gd name="connsiteX12" fmla="*/ 24108 w 96444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382">
                  <a:moveTo>
                    <a:pt x="84013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08"/>
                  </a:lnTo>
                  <a:cubicBezTo>
                    <a:pt x="96159" y="90811"/>
                    <a:pt x="90716" y="96227"/>
                    <a:pt x="84013" y="96227"/>
                  </a:cubicBezTo>
                  <a:close/>
                  <a:moveTo>
                    <a:pt x="24108" y="71867"/>
                  </a:moveTo>
                  <a:lnTo>
                    <a:pt x="71833" y="71867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: Shape 35">
              <a:extLst>
                <a:ext uri="{FF2B5EF4-FFF2-40B4-BE49-F238E27FC236}">
                  <a16:creationId xmlns:a16="http://schemas.microsoft.com/office/drawing/2014/main" id="{02468EBC-5740-4F76-A4A7-AD2A5C53EE12}"/>
                </a:ext>
              </a:extLst>
            </p:cNvPr>
            <p:cNvSpPr/>
            <p:nvPr/>
          </p:nvSpPr>
          <p:spPr>
            <a:xfrm>
              <a:off x="10593216" y="4131471"/>
              <a:ext cx="96443" cy="96464"/>
            </a:xfrm>
            <a:custGeom>
              <a:avLst/>
              <a:gdLst>
                <a:gd name="connsiteX0" fmla="*/ 84012 w 96443"/>
                <a:gd name="connsiteY0" fmla="*/ 96308 h 96464"/>
                <a:gd name="connsiteX1" fmla="*/ 11928 w 96443"/>
                <a:gd name="connsiteY1" fmla="*/ 96308 h 96464"/>
                <a:gd name="connsiteX2" fmla="*/ -252 w 96443"/>
                <a:gd name="connsiteY2" fmla="*/ 84128 h 96464"/>
                <a:gd name="connsiteX3" fmla="*/ -252 w 96443"/>
                <a:gd name="connsiteY3" fmla="*/ 12024 h 96464"/>
                <a:gd name="connsiteX4" fmla="*/ 11928 w 96443"/>
                <a:gd name="connsiteY4" fmla="*/ -156 h 96464"/>
                <a:gd name="connsiteX5" fmla="*/ 84012 w 96443"/>
                <a:gd name="connsiteY5" fmla="*/ -156 h 96464"/>
                <a:gd name="connsiteX6" fmla="*/ 96192 w 96443"/>
                <a:gd name="connsiteY6" fmla="*/ 12024 h 96464"/>
                <a:gd name="connsiteX7" fmla="*/ 96192 w 96443"/>
                <a:gd name="connsiteY7" fmla="*/ 84128 h 96464"/>
                <a:gd name="connsiteX8" fmla="*/ 84012 w 96443"/>
                <a:gd name="connsiteY8" fmla="*/ 96308 h 96464"/>
                <a:gd name="connsiteX9" fmla="*/ 24108 w 96443"/>
                <a:gd name="connsiteY9" fmla="*/ 71949 h 96464"/>
                <a:gd name="connsiteX10" fmla="*/ 71832 w 96443"/>
                <a:gd name="connsiteY10" fmla="*/ 71949 h 96464"/>
                <a:gd name="connsiteX11" fmla="*/ 71832 w 96443"/>
                <a:gd name="connsiteY11" fmla="*/ 24204 h 96464"/>
                <a:gd name="connsiteX12" fmla="*/ 24108 w 96443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464">
                  <a:moveTo>
                    <a:pt x="84012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28"/>
                  </a:lnTo>
                  <a:cubicBezTo>
                    <a:pt x="96192" y="90855"/>
                    <a:pt x="90738" y="96308"/>
                    <a:pt x="84012" y="96308"/>
                  </a:cubicBezTo>
                  <a:close/>
                  <a:moveTo>
                    <a:pt x="24108" y="71949"/>
                  </a:moveTo>
                  <a:lnTo>
                    <a:pt x="71832" y="71949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: Shape 36">
              <a:extLst>
                <a:ext uri="{FF2B5EF4-FFF2-40B4-BE49-F238E27FC236}">
                  <a16:creationId xmlns:a16="http://schemas.microsoft.com/office/drawing/2014/main" id="{4F580FE0-1C83-44EC-86C3-6EE4BD7B8FAA}"/>
                </a:ext>
              </a:extLst>
            </p:cNvPr>
            <p:cNvSpPr/>
            <p:nvPr/>
          </p:nvSpPr>
          <p:spPr>
            <a:xfrm>
              <a:off x="9950080" y="4131471"/>
              <a:ext cx="96444" cy="96464"/>
            </a:xfrm>
            <a:custGeom>
              <a:avLst/>
              <a:gdLst>
                <a:gd name="connsiteX0" fmla="*/ 84013 w 96444"/>
                <a:gd name="connsiteY0" fmla="*/ 96308 h 96464"/>
                <a:gd name="connsiteX1" fmla="*/ 11928 w 96444"/>
                <a:gd name="connsiteY1" fmla="*/ 96308 h 96464"/>
                <a:gd name="connsiteX2" fmla="*/ -252 w 96444"/>
                <a:gd name="connsiteY2" fmla="*/ 84128 h 96464"/>
                <a:gd name="connsiteX3" fmla="*/ -252 w 96444"/>
                <a:gd name="connsiteY3" fmla="*/ 12024 h 96464"/>
                <a:gd name="connsiteX4" fmla="*/ 11928 w 96444"/>
                <a:gd name="connsiteY4" fmla="*/ -156 h 96464"/>
                <a:gd name="connsiteX5" fmla="*/ 84013 w 96444"/>
                <a:gd name="connsiteY5" fmla="*/ -156 h 96464"/>
                <a:gd name="connsiteX6" fmla="*/ 96193 w 96444"/>
                <a:gd name="connsiteY6" fmla="*/ 12024 h 96464"/>
                <a:gd name="connsiteX7" fmla="*/ 96193 w 96444"/>
                <a:gd name="connsiteY7" fmla="*/ 84128 h 96464"/>
                <a:gd name="connsiteX8" fmla="*/ 84013 w 96444"/>
                <a:gd name="connsiteY8" fmla="*/ 96308 h 96464"/>
                <a:gd name="connsiteX9" fmla="*/ 24108 w 96444"/>
                <a:gd name="connsiteY9" fmla="*/ 71949 h 96464"/>
                <a:gd name="connsiteX10" fmla="*/ 71833 w 96444"/>
                <a:gd name="connsiteY10" fmla="*/ 71949 h 96464"/>
                <a:gd name="connsiteX11" fmla="*/ 71833 w 96444"/>
                <a:gd name="connsiteY11" fmla="*/ 24204 h 96464"/>
                <a:gd name="connsiteX12" fmla="*/ 24108 w 96444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464">
                  <a:moveTo>
                    <a:pt x="84013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28"/>
                  </a:lnTo>
                  <a:cubicBezTo>
                    <a:pt x="96193" y="90855"/>
                    <a:pt x="90739" y="96308"/>
                    <a:pt x="84013" y="96308"/>
                  </a:cubicBezTo>
                  <a:close/>
                  <a:moveTo>
                    <a:pt x="24108" y="71949"/>
                  </a:moveTo>
                  <a:lnTo>
                    <a:pt x="71833" y="71949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: Shape 37">
              <a:extLst>
                <a:ext uri="{FF2B5EF4-FFF2-40B4-BE49-F238E27FC236}">
                  <a16:creationId xmlns:a16="http://schemas.microsoft.com/office/drawing/2014/main" id="{DB74FE32-F98B-4923-BC07-812A914FCCA4}"/>
                </a:ext>
              </a:extLst>
            </p:cNvPr>
            <p:cNvSpPr/>
            <p:nvPr/>
          </p:nvSpPr>
          <p:spPr>
            <a:xfrm>
              <a:off x="10538488" y="3968015"/>
              <a:ext cx="205900" cy="492371"/>
            </a:xfrm>
            <a:custGeom>
              <a:avLst/>
              <a:gdLst>
                <a:gd name="connsiteX0" fmla="*/ 193468 w 205900"/>
                <a:gd name="connsiteY0" fmla="*/ 492216 h 492371"/>
                <a:gd name="connsiteX1" fmla="*/ 11928 w 205900"/>
                <a:gd name="connsiteY1" fmla="*/ 492216 h 492371"/>
                <a:gd name="connsiteX2" fmla="*/ -252 w 205900"/>
                <a:gd name="connsiteY2" fmla="*/ 480036 h 492371"/>
                <a:gd name="connsiteX3" fmla="*/ 11928 w 205900"/>
                <a:gd name="connsiteY3" fmla="*/ 467856 h 492371"/>
                <a:gd name="connsiteX4" fmla="*/ 181288 w 205900"/>
                <a:gd name="connsiteY4" fmla="*/ 467856 h 492371"/>
                <a:gd name="connsiteX5" fmla="*/ 181288 w 205900"/>
                <a:gd name="connsiteY5" fmla="*/ 43186 h 492371"/>
                <a:gd name="connsiteX6" fmla="*/ 10568 w 205900"/>
                <a:gd name="connsiteY6" fmla="*/ 24084 h 492371"/>
                <a:gd name="connsiteX7" fmla="*/ 215 w 205900"/>
                <a:gd name="connsiteY7" fmla="*/ 10318 h 492371"/>
                <a:gd name="connsiteX8" fmla="*/ 13288 w 205900"/>
                <a:gd name="connsiteY8" fmla="*/ -113 h 492371"/>
                <a:gd name="connsiteX9" fmla="*/ 194829 w 205900"/>
                <a:gd name="connsiteY9" fmla="*/ 20187 h 492371"/>
                <a:gd name="connsiteX10" fmla="*/ 205649 w 205900"/>
                <a:gd name="connsiteY10" fmla="*/ 32366 h 492371"/>
                <a:gd name="connsiteX11" fmla="*/ 205648 w 205900"/>
                <a:gd name="connsiteY11" fmla="*/ 480117 h 492371"/>
                <a:gd name="connsiteX12" fmla="*/ 193468 w 205900"/>
                <a:gd name="connsiteY12" fmla="*/ 492216 h 4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900" h="492371">
                  <a:moveTo>
                    <a:pt x="193468" y="492216"/>
                  </a:moveTo>
                  <a:lnTo>
                    <a:pt x="11928" y="492216"/>
                  </a:lnTo>
                  <a:cubicBezTo>
                    <a:pt x="5202" y="492216"/>
                    <a:pt x="-252" y="486763"/>
                    <a:pt x="-252" y="480036"/>
                  </a:cubicBezTo>
                  <a:cubicBezTo>
                    <a:pt x="-252" y="473309"/>
                    <a:pt x="5202" y="467856"/>
                    <a:pt x="11928" y="467856"/>
                  </a:cubicBezTo>
                  <a:lnTo>
                    <a:pt x="181288" y="467856"/>
                  </a:lnTo>
                  <a:lnTo>
                    <a:pt x="181288" y="43186"/>
                  </a:lnTo>
                  <a:lnTo>
                    <a:pt x="10568" y="24084"/>
                  </a:lnTo>
                  <a:cubicBezTo>
                    <a:pt x="3907" y="23142"/>
                    <a:pt x="-727" y="16978"/>
                    <a:pt x="215" y="10318"/>
                  </a:cubicBezTo>
                  <a:cubicBezTo>
                    <a:pt x="1120" y="3926"/>
                    <a:pt x="6855" y="-650"/>
                    <a:pt x="13288" y="-113"/>
                  </a:cubicBezTo>
                  <a:lnTo>
                    <a:pt x="194829" y="20187"/>
                  </a:lnTo>
                  <a:cubicBezTo>
                    <a:pt x="201020" y="20882"/>
                    <a:pt x="205687" y="26137"/>
                    <a:pt x="205649" y="32366"/>
                  </a:cubicBezTo>
                  <a:lnTo>
                    <a:pt x="205648" y="480117"/>
                  </a:lnTo>
                  <a:cubicBezTo>
                    <a:pt x="205603" y="486812"/>
                    <a:pt x="200163" y="492216"/>
                    <a:pt x="193468" y="492216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: Shape 38">
              <a:extLst>
                <a:ext uri="{FF2B5EF4-FFF2-40B4-BE49-F238E27FC236}">
                  <a16:creationId xmlns:a16="http://schemas.microsoft.com/office/drawing/2014/main" id="{3B9AE5D6-E7E4-464C-892E-05FB35DFA3D3}"/>
                </a:ext>
              </a:extLst>
            </p:cNvPr>
            <p:cNvSpPr/>
            <p:nvPr/>
          </p:nvSpPr>
          <p:spPr>
            <a:xfrm>
              <a:off x="10538488" y="4056849"/>
              <a:ext cx="205899" cy="24359"/>
            </a:xfrm>
            <a:custGeom>
              <a:avLst/>
              <a:gdLst>
                <a:gd name="connsiteX0" fmla="*/ 193468 w 205899"/>
                <a:gd name="connsiteY0" fmla="*/ 24204 h 24359"/>
                <a:gd name="connsiteX1" fmla="*/ 11928 w 205899"/>
                <a:gd name="connsiteY1" fmla="*/ 24204 h 24359"/>
                <a:gd name="connsiteX2" fmla="*/ -252 w 205899"/>
                <a:gd name="connsiteY2" fmla="*/ 12024 h 24359"/>
                <a:gd name="connsiteX3" fmla="*/ 11928 w 205899"/>
                <a:gd name="connsiteY3" fmla="*/ -156 h 24359"/>
                <a:gd name="connsiteX4" fmla="*/ 193468 w 205899"/>
                <a:gd name="connsiteY4" fmla="*/ -156 h 24359"/>
                <a:gd name="connsiteX5" fmla="*/ 205648 w 205899"/>
                <a:gd name="connsiteY5" fmla="*/ 12024 h 24359"/>
                <a:gd name="connsiteX6" fmla="*/ 193468 w 205899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99" h="24359">
                  <a:moveTo>
                    <a:pt x="193468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8" y="-156"/>
                  </a:lnTo>
                  <a:cubicBezTo>
                    <a:pt x="200194" y="-156"/>
                    <a:pt x="205648" y="5297"/>
                    <a:pt x="205648" y="12024"/>
                  </a:cubicBezTo>
                  <a:cubicBezTo>
                    <a:pt x="205648" y="18751"/>
                    <a:pt x="200194" y="24204"/>
                    <a:pt x="193468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: Shape 39">
              <a:extLst>
                <a:ext uri="{FF2B5EF4-FFF2-40B4-BE49-F238E27FC236}">
                  <a16:creationId xmlns:a16="http://schemas.microsoft.com/office/drawing/2014/main" id="{F95D68FC-9112-4BB7-BD6D-8B4E65B5DFD4}"/>
                </a:ext>
              </a:extLst>
            </p:cNvPr>
            <p:cNvSpPr/>
            <p:nvPr/>
          </p:nvSpPr>
          <p:spPr>
            <a:xfrm>
              <a:off x="10217265" y="4271153"/>
              <a:ext cx="197637" cy="187812"/>
            </a:xfrm>
            <a:custGeom>
              <a:avLst/>
              <a:gdLst>
                <a:gd name="connsiteX0" fmla="*/ 185206 w 197637"/>
                <a:gd name="connsiteY0" fmla="*/ 187657 h 187812"/>
                <a:gd name="connsiteX1" fmla="*/ 173026 w 197637"/>
                <a:gd name="connsiteY1" fmla="*/ 175477 h 187812"/>
                <a:gd name="connsiteX2" fmla="*/ 173026 w 197637"/>
                <a:gd name="connsiteY2" fmla="*/ 24204 h 187812"/>
                <a:gd name="connsiteX3" fmla="*/ 24108 w 197637"/>
                <a:gd name="connsiteY3" fmla="*/ 24204 h 187812"/>
                <a:gd name="connsiteX4" fmla="*/ 24108 w 197637"/>
                <a:gd name="connsiteY4" fmla="*/ 175477 h 187812"/>
                <a:gd name="connsiteX5" fmla="*/ 11928 w 197637"/>
                <a:gd name="connsiteY5" fmla="*/ 187657 h 187812"/>
                <a:gd name="connsiteX6" fmla="*/ -252 w 197637"/>
                <a:gd name="connsiteY6" fmla="*/ 175477 h 187812"/>
                <a:gd name="connsiteX7" fmla="*/ -252 w 197637"/>
                <a:gd name="connsiteY7" fmla="*/ 12024 h 187812"/>
                <a:gd name="connsiteX8" fmla="*/ 11928 w 197637"/>
                <a:gd name="connsiteY8" fmla="*/ -156 h 187812"/>
                <a:gd name="connsiteX9" fmla="*/ 185206 w 197637"/>
                <a:gd name="connsiteY9" fmla="*/ -156 h 187812"/>
                <a:gd name="connsiteX10" fmla="*/ 197386 w 197637"/>
                <a:gd name="connsiteY10" fmla="*/ 12024 h 187812"/>
                <a:gd name="connsiteX11" fmla="*/ 197386 w 197637"/>
                <a:gd name="connsiteY11" fmla="*/ 175477 h 187812"/>
                <a:gd name="connsiteX12" fmla="*/ 185206 w 197637"/>
                <a:gd name="connsiteY12" fmla="*/ 187657 h 1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637" h="187812">
                  <a:moveTo>
                    <a:pt x="185206" y="187657"/>
                  </a:moveTo>
                  <a:cubicBezTo>
                    <a:pt x="178480" y="187657"/>
                    <a:pt x="173026" y="182204"/>
                    <a:pt x="173026" y="175477"/>
                  </a:cubicBezTo>
                  <a:lnTo>
                    <a:pt x="173026" y="24204"/>
                  </a:lnTo>
                  <a:lnTo>
                    <a:pt x="24108" y="24204"/>
                  </a:lnTo>
                  <a:lnTo>
                    <a:pt x="24108" y="175477"/>
                  </a:lnTo>
                  <a:cubicBezTo>
                    <a:pt x="24108" y="182204"/>
                    <a:pt x="18654" y="187657"/>
                    <a:pt x="11928" y="187657"/>
                  </a:cubicBezTo>
                  <a:cubicBezTo>
                    <a:pt x="5202" y="187657"/>
                    <a:pt x="-252" y="182204"/>
                    <a:pt x="-252" y="17547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85206" y="-156"/>
                  </a:lnTo>
                  <a:cubicBezTo>
                    <a:pt x="191932" y="-156"/>
                    <a:pt x="197386" y="5297"/>
                    <a:pt x="197386" y="12024"/>
                  </a:cubicBezTo>
                  <a:lnTo>
                    <a:pt x="197386" y="175477"/>
                  </a:lnTo>
                  <a:cubicBezTo>
                    <a:pt x="197386" y="182204"/>
                    <a:pt x="191932" y="187657"/>
                    <a:pt x="185206" y="187657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: Shape 40">
              <a:extLst>
                <a:ext uri="{FF2B5EF4-FFF2-40B4-BE49-F238E27FC236}">
                  <a16:creationId xmlns:a16="http://schemas.microsoft.com/office/drawing/2014/main" id="{368E441D-5096-4AEB-8B4D-7F3308A62795}"/>
                </a:ext>
              </a:extLst>
            </p:cNvPr>
            <p:cNvSpPr/>
            <p:nvPr/>
          </p:nvSpPr>
          <p:spPr>
            <a:xfrm>
              <a:off x="10303904" y="4271153"/>
              <a:ext cx="24359" cy="189233"/>
            </a:xfrm>
            <a:custGeom>
              <a:avLst/>
              <a:gdLst>
                <a:gd name="connsiteX0" fmla="*/ 11928 w 24359"/>
                <a:gd name="connsiteY0" fmla="*/ 189078 h 189233"/>
                <a:gd name="connsiteX1" fmla="*/ -252 w 24359"/>
                <a:gd name="connsiteY1" fmla="*/ 176898 h 189233"/>
                <a:gd name="connsiteX2" fmla="*/ -252 w 24359"/>
                <a:gd name="connsiteY2" fmla="*/ 12024 h 189233"/>
                <a:gd name="connsiteX3" fmla="*/ 11928 w 24359"/>
                <a:gd name="connsiteY3" fmla="*/ -156 h 189233"/>
                <a:gd name="connsiteX4" fmla="*/ 24108 w 24359"/>
                <a:gd name="connsiteY4" fmla="*/ 12024 h 189233"/>
                <a:gd name="connsiteX5" fmla="*/ 24108 w 24359"/>
                <a:gd name="connsiteY5" fmla="*/ 176898 h 189233"/>
                <a:gd name="connsiteX6" fmla="*/ 11928 w 24359"/>
                <a:gd name="connsiteY6" fmla="*/ 189078 h 1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189233">
                  <a:moveTo>
                    <a:pt x="11928" y="189078"/>
                  </a:moveTo>
                  <a:cubicBezTo>
                    <a:pt x="5202" y="189078"/>
                    <a:pt x="-252" y="183625"/>
                    <a:pt x="-252" y="17689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176898"/>
                  </a:lnTo>
                  <a:cubicBezTo>
                    <a:pt x="24108" y="183625"/>
                    <a:pt x="18654" y="189078"/>
                    <a:pt x="11928" y="18907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: Shape 41">
              <a:extLst>
                <a:ext uri="{FF2B5EF4-FFF2-40B4-BE49-F238E27FC236}">
                  <a16:creationId xmlns:a16="http://schemas.microsoft.com/office/drawing/2014/main" id="{133353C9-9C05-45D3-884C-B6046F55899F}"/>
                </a:ext>
              </a:extLst>
            </p:cNvPr>
            <p:cNvSpPr/>
            <p:nvPr/>
          </p:nvSpPr>
          <p:spPr>
            <a:xfrm>
              <a:off x="10154214" y="4000578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: Shape 42">
              <a:extLst>
                <a:ext uri="{FF2B5EF4-FFF2-40B4-BE49-F238E27FC236}">
                  <a16:creationId xmlns:a16="http://schemas.microsoft.com/office/drawing/2014/main" id="{0FFA0AD2-72FF-4664-9E10-F93E1FCAD983}"/>
                </a:ext>
              </a:extLst>
            </p:cNvPr>
            <p:cNvSpPr/>
            <p:nvPr/>
          </p:nvSpPr>
          <p:spPr>
            <a:xfrm>
              <a:off x="1023496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43">
              <a:extLst>
                <a:ext uri="{FF2B5EF4-FFF2-40B4-BE49-F238E27FC236}">
                  <a16:creationId xmlns:a16="http://schemas.microsoft.com/office/drawing/2014/main" id="{92200257-BA06-4767-B721-D7FF2AFF52FD}"/>
                </a:ext>
              </a:extLst>
            </p:cNvPr>
            <p:cNvSpPr/>
            <p:nvPr/>
          </p:nvSpPr>
          <p:spPr>
            <a:xfrm>
              <a:off x="10154214" y="4134962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: Shape 44">
              <a:extLst>
                <a:ext uri="{FF2B5EF4-FFF2-40B4-BE49-F238E27FC236}">
                  <a16:creationId xmlns:a16="http://schemas.microsoft.com/office/drawing/2014/main" id="{B0DA5E8C-C5E7-4467-AD81-52FAA22A94FE}"/>
                </a:ext>
              </a:extLst>
            </p:cNvPr>
            <p:cNvSpPr/>
            <p:nvPr/>
          </p:nvSpPr>
          <p:spPr>
            <a:xfrm>
              <a:off x="1023496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: Shape 45">
              <a:extLst>
                <a:ext uri="{FF2B5EF4-FFF2-40B4-BE49-F238E27FC236}">
                  <a16:creationId xmlns:a16="http://schemas.microsoft.com/office/drawing/2014/main" id="{42ACC214-93A0-4308-A3B7-4A3544129A42}"/>
                </a:ext>
              </a:extLst>
            </p:cNvPr>
            <p:cNvSpPr/>
            <p:nvPr/>
          </p:nvSpPr>
          <p:spPr>
            <a:xfrm>
              <a:off x="1037931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: Shape 46">
              <a:extLst>
                <a:ext uri="{FF2B5EF4-FFF2-40B4-BE49-F238E27FC236}">
                  <a16:creationId xmlns:a16="http://schemas.microsoft.com/office/drawing/2014/main" id="{65E49CE9-B4FC-4166-8DEC-0F4DE29E261D}"/>
                </a:ext>
              </a:extLst>
            </p:cNvPr>
            <p:cNvSpPr/>
            <p:nvPr/>
          </p:nvSpPr>
          <p:spPr>
            <a:xfrm>
              <a:off x="1037931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CADBB4-A5C8-4AED-875A-FA1ACB1D301B}"/>
              </a:ext>
            </a:extLst>
          </p:cNvPr>
          <p:cNvGrpSpPr>
            <a:grpSpLocks noChangeAspect="1"/>
          </p:cNvGrpSpPr>
          <p:nvPr/>
        </p:nvGrpSpPr>
        <p:grpSpPr>
          <a:xfrm>
            <a:off x="9815275" y="4359837"/>
            <a:ext cx="790833" cy="678757"/>
            <a:chOff x="9902460" y="3720673"/>
            <a:chExt cx="965867" cy="861061"/>
          </a:xfrm>
          <a:solidFill>
            <a:schemeClr val="accent2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265DB3-ED92-4845-8486-6FAF715B6629}"/>
                </a:ext>
              </a:extLst>
            </p:cNvPr>
            <p:cNvGrpSpPr/>
            <p:nvPr/>
          </p:nvGrpSpPr>
          <p:grpSpPr>
            <a:xfrm>
              <a:off x="9902460" y="3720673"/>
              <a:ext cx="462254" cy="861061"/>
              <a:chOff x="9902460" y="3720673"/>
              <a:chExt cx="462254" cy="861061"/>
            </a:xfrm>
            <a:grpFill/>
          </p:grpSpPr>
          <p:sp>
            <p:nvSpPr>
              <p:cNvPr id="55" name="Freeform: Shape 62">
                <a:extLst>
                  <a:ext uri="{FF2B5EF4-FFF2-40B4-BE49-F238E27FC236}">
                    <a16:creationId xmlns:a16="http://schemas.microsoft.com/office/drawing/2014/main" id="{898B94B2-E1FC-4190-B524-F59939483C5D}"/>
                  </a:ext>
                </a:extLst>
              </p:cNvPr>
              <p:cNvSpPr/>
              <p:nvPr/>
            </p:nvSpPr>
            <p:spPr>
              <a:xfrm>
                <a:off x="9952311" y="4028842"/>
                <a:ext cx="176744" cy="407871"/>
              </a:xfrm>
              <a:custGeom>
                <a:avLst/>
                <a:gdLst>
                  <a:gd name="connsiteX0" fmla="*/ 176744 w 176744"/>
                  <a:gd name="connsiteY0" fmla="*/ 407871 h 407871"/>
                  <a:gd name="connsiteX1" fmla="*/ 0 w 176744"/>
                  <a:gd name="connsiteY1" fmla="*/ 407871 h 407871"/>
                  <a:gd name="connsiteX2" fmla="*/ 0 w 176744"/>
                  <a:gd name="connsiteY2" fmla="*/ 380680 h 407871"/>
                  <a:gd name="connsiteX3" fmla="*/ 149553 w 176744"/>
                  <a:gd name="connsiteY3" fmla="*/ 380680 h 407871"/>
                  <a:gd name="connsiteX4" fmla="*/ 149553 w 176744"/>
                  <a:gd name="connsiteY4" fmla="*/ 27191 h 407871"/>
                  <a:gd name="connsiteX5" fmla="*/ 0 w 176744"/>
                  <a:gd name="connsiteY5" fmla="*/ 27191 h 407871"/>
                  <a:gd name="connsiteX6" fmla="*/ 0 w 176744"/>
                  <a:gd name="connsiteY6" fmla="*/ 0 h 407871"/>
                  <a:gd name="connsiteX7" fmla="*/ 176744 w 176744"/>
                  <a:gd name="connsiteY7" fmla="*/ 0 h 407871"/>
                  <a:gd name="connsiteX8" fmla="*/ 176744 w 176744"/>
                  <a:gd name="connsiteY8" fmla="*/ 407871 h 4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44" h="407871">
                    <a:moveTo>
                      <a:pt x="176744" y="407871"/>
                    </a:moveTo>
                    <a:lnTo>
                      <a:pt x="0" y="407871"/>
                    </a:lnTo>
                    <a:lnTo>
                      <a:pt x="0" y="380680"/>
                    </a:lnTo>
                    <a:lnTo>
                      <a:pt x="149553" y="380680"/>
                    </a:lnTo>
                    <a:lnTo>
                      <a:pt x="149553" y="27191"/>
                    </a:lnTo>
                    <a:lnTo>
                      <a:pt x="0" y="27191"/>
                    </a:lnTo>
                    <a:lnTo>
                      <a:pt x="0" y="0"/>
                    </a:lnTo>
                    <a:lnTo>
                      <a:pt x="176744" y="0"/>
                    </a:lnTo>
                    <a:lnTo>
                      <a:pt x="176744" y="40787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63">
                <a:extLst>
                  <a:ext uri="{FF2B5EF4-FFF2-40B4-BE49-F238E27FC236}">
                    <a16:creationId xmlns:a16="http://schemas.microsoft.com/office/drawing/2014/main" id="{2DDFC754-72CE-42B4-A226-2567C26553C0}"/>
                  </a:ext>
                </a:extLst>
              </p:cNvPr>
              <p:cNvSpPr/>
              <p:nvPr/>
            </p:nvSpPr>
            <p:spPr>
              <a:xfrm>
                <a:off x="10169843" y="3811311"/>
                <a:ext cx="126893" cy="27191"/>
              </a:xfrm>
              <a:custGeom>
                <a:avLst/>
                <a:gdLst>
                  <a:gd name="connsiteX0" fmla="*/ 0 w 126893"/>
                  <a:gd name="connsiteY0" fmla="*/ 0 h 27191"/>
                  <a:gd name="connsiteX1" fmla="*/ 126893 w 126893"/>
                  <a:gd name="connsiteY1" fmla="*/ 0 h 27191"/>
                  <a:gd name="connsiteX2" fmla="*/ 126893 w 126893"/>
                  <a:gd name="connsiteY2" fmla="*/ 27191 h 27191"/>
                  <a:gd name="connsiteX3" fmla="*/ 0 w 126893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93" h="27191">
                    <a:moveTo>
                      <a:pt x="0" y="0"/>
                    </a:moveTo>
                    <a:lnTo>
                      <a:pt x="126893" y="0"/>
                    </a:lnTo>
                    <a:lnTo>
                      <a:pt x="12689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64">
                <a:extLst>
                  <a:ext uri="{FF2B5EF4-FFF2-40B4-BE49-F238E27FC236}">
                    <a16:creationId xmlns:a16="http://schemas.microsoft.com/office/drawing/2014/main" id="{2860DCCF-E7BD-4F2A-80DB-5B11D6BF3A74}"/>
                  </a:ext>
                </a:extLst>
              </p:cNvPr>
              <p:cNvSpPr/>
              <p:nvPr/>
            </p:nvSpPr>
            <p:spPr>
              <a:xfrm>
                <a:off x="9938715" y="3933672"/>
                <a:ext cx="389743" cy="648062"/>
              </a:xfrm>
              <a:custGeom>
                <a:avLst/>
                <a:gdLst>
                  <a:gd name="connsiteX0" fmla="*/ 357972 w 389743"/>
                  <a:gd name="connsiteY0" fmla="*/ 648014 h 648062"/>
                  <a:gd name="connsiteX1" fmla="*/ 31675 w 389743"/>
                  <a:gd name="connsiteY1" fmla="*/ 648014 h 648062"/>
                  <a:gd name="connsiteX2" fmla="*/ -48 w 389743"/>
                  <a:gd name="connsiteY2" fmla="*/ 616291 h 648062"/>
                  <a:gd name="connsiteX3" fmla="*/ -48 w 389743"/>
                  <a:gd name="connsiteY3" fmla="*/ -48 h 648062"/>
                  <a:gd name="connsiteX4" fmla="*/ 27143 w 389743"/>
                  <a:gd name="connsiteY4" fmla="*/ -48 h 648062"/>
                  <a:gd name="connsiteX5" fmla="*/ 27143 w 389743"/>
                  <a:gd name="connsiteY5" fmla="*/ 616291 h 648062"/>
                  <a:gd name="connsiteX6" fmla="*/ 31675 w 389743"/>
                  <a:gd name="connsiteY6" fmla="*/ 620823 h 648062"/>
                  <a:gd name="connsiteX7" fmla="*/ 357972 w 389743"/>
                  <a:gd name="connsiteY7" fmla="*/ 620823 h 648062"/>
                  <a:gd name="connsiteX8" fmla="*/ 362504 w 389743"/>
                  <a:gd name="connsiteY8" fmla="*/ 616291 h 648062"/>
                  <a:gd name="connsiteX9" fmla="*/ 362504 w 389743"/>
                  <a:gd name="connsiteY9" fmla="*/ 561908 h 648062"/>
                  <a:gd name="connsiteX10" fmla="*/ 389696 w 389743"/>
                  <a:gd name="connsiteY10" fmla="*/ 561908 h 648062"/>
                  <a:gd name="connsiteX11" fmla="*/ 389696 w 389743"/>
                  <a:gd name="connsiteY11" fmla="*/ 616291 h 648062"/>
                  <a:gd name="connsiteX12" fmla="*/ 357972 w 389743"/>
                  <a:gd name="connsiteY12" fmla="*/ 648014 h 6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743" h="648062">
                    <a:moveTo>
                      <a:pt x="357972" y="648014"/>
                    </a:moveTo>
                    <a:lnTo>
                      <a:pt x="31675" y="648014"/>
                    </a:lnTo>
                    <a:cubicBezTo>
                      <a:pt x="14196" y="647915"/>
                      <a:pt x="51" y="633770"/>
                      <a:pt x="-48" y="616291"/>
                    </a:cubicBezTo>
                    <a:lnTo>
                      <a:pt x="-48" y="-48"/>
                    </a:lnTo>
                    <a:lnTo>
                      <a:pt x="27143" y="-48"/>
                    </a:lnTo>
                    <a:lnTo>
                      <a:pt x="27143" y="616291"/>
                    </a:lnTo>
                    <a:cubicBezTo>
                      <a:pt x="27143" y="618794"/>
                      <a:pt x="29172" y="620823"/>
                      <a:pt x="31675" y="620823"/>
                    </a:cubicBezTo>
                    <a:lnTo>
                      <a:pt x="357972" y="620823"/>
                    </a:lnTo>
                    <a:cubicBezTo>
                      <a:pt x="360475" y="620823"/>
                      <a:pt x="362504" y="618794"/>
                      <a:pt x="362504" y="616291"/>
                    </a:cubicBezTo>
                    <a:lnTo>
                      <a:pt x="362504" y="561908"/>
                    </a:lnTo>
                    <a:lnTo>
                      <a:pt x="389696" y="561908"/>
                    </a:lnTo>
                    <a:lnTo>
                      <a:pt x="389696" y="616291"/>
                    </a:lnTo>
                    <a:cubicBezTo>
                      <a:pt x="389597" y="633770"/>
                      <a:pt x="375452" y="647915"/>
                      <a:pt x="357972" y="648014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65">
                <a:extLst>
                  <a:ext uri="{FF2B5EF4-FFF2-40B4-BE49-F238E27FC236}">
                    <a16:creationId xmlns:a16="http://schemas.microsoft.com/office/drawing/2014/main" id="{9572C38C-6C21-45D1-AC07-CC737D11833E}"/>
                  </a:ext>
                </a:extLst>
              </p:cNvPr>
              <p:cNvSpPr/>
              <p:nvPr/>
            </p:nvSpPr>
            <p:spPr>
              <a:xfrm>
                <a:off x="9902460" y="3720673"/>
                <a:ext cx="462254" cy="208467"/>
              </a:xfrm>
              <a:custGeom>
                <a:avLst/>
                <a:gdLst>
                  <a:gd name="connsiteX0" fmla="*/ 462206 w 462254"/>
                  <a:gd name="connsiteY0" fmla="*/ 208419 h 208467"/>
                  <a:gd name="connsiteX1" fmla="*/ -48 w 462254"/>
                  <a:gd name="connsiteY1" fmla="*/ 208419 h 208467"/>
                  <a:gd name="connsiteX2" fmla="*/ -48 w 462254"/>
                  <a:gd name="connsiteY2" fmla="*/ 90590 h 208467"/>
                  <a:gd name="connsiteX3" fmla="*/ 54335 w 462254"/>
                  <a:gd name="connsiteY3" fmla="*/ 90590 h 208467"/>
                  <a:gd name="connsiteX4" fmla="*/ 54335 w 462254"/>
                  <a:gd name="connsiteY4" fmla="*/ 31675 h 208467"/>
                  <a:gd name="connsiteX5" fmla="*/ 86058 w 462254"/>
                  <a:gd name="connsiteY5" fmla="*/ -48 h 208467"/>
                  <a:gd name="connsiteX6" fmla="*/ 376100 w 462254"/>
                  <a:gd name="connsiteY6" fmla="*/ -48 h 208467"/>
                  <a:gd name="connsiteX7" fmla="*/ 407823 w 462254"/>
                  <a:gd name="connsiteY7" fmla="*/ 31675 h 208467"/>
                  <a:gd name="connsiteX8" fmla="*/ 407823 w 462254"/>
                  <a:gd name="connsiteY8" fmla="*/ 90590 h 208467"/>
                  <a:gd name="connsiteX9" fmla="*/ 462206 w 462254"/>
                  <a:gd name="connsiteY9" fmla="*/ 90590 h 208467"/>
                  <a:gd name="connsiteX10" fmla="*/ 27143 w 462254"/>
                  <a:gd name="connsiteY10" fmla="*/ 181228 h 208467"/>
                  <a:gd name="connsiteX11" fmla="*/ 435015 w 462254"/>
                  <a:gd name="connsiteY11" fmla="*/ 181228 h 208467"/>
                  <a:gd name="connsiteX12" fmla="*/ 435015 w 462254"/>
                  <a:gd name="connsiteY12" fmla="*/ 117781 h 208467"/>
                  <a:gd name="connsiteX13" fmla="*/ 380632 w 462254"/>
                  <a:gd name="connsiteY13" fmla="*/ 117781 h 208467"/>
                  <a:gd name="connsiteX14" fmla="*/ 380632 w 462254"/>
                  <a:gd name="connsiteY14" fmla="*/ 31675 h 208467"/>
                  <a:gd name="connsiteX15" fmla="*/ 376100 w 462254"/>
                  <a:gd name="connsiteY15" fmla="*/ 27143 h 208467"/>
                  <a:gd name="connsiteX16" fmla="*/ 86058 w 462254"/>
                  <a:gd name="connsiteY16" fmla="*/ 27143 h 208467"/>
                  <a:gd name="connsiteX17" fmla="*/ 81526 w 462254"/>
                  <a:gd name="connsiteY17" fmla="*/ 31675 h 208467"/>
                  <a:gd name="connsiteX18" fmla="*/ 81526 w 462254"/>
                  <a:gd name="connsiteY18" fmla="*/ 117781 h 208467"/>
                  <a:gd name="connsiteX19" fmla="*/ 27143 w 462254"/>
                  <a:gd name="connsiteY19" fmla="*/ 117781 h 20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254" h="208467">
                    <a:moveTo>
                      <a:pt x="462206" y="208419"/>
                    </a:moveTo>
                    <a:lnTo>
                      <a:pt x="-48" y="208419"/>
                    </a:lnTo>
                    <a:lnTo>
                      <a:pt x="-48" y="90590"/>
                    </a:lnTo>
                    <a:lnTo>
                      <a:pt x="54335" y="90590"/>
                    </a:lnTo>
                    <a:lnTo>
                      <a:pt x="54335" y="31675"/>
                    </a:lnTo>
                    <a:cubicBezTo>
                      <a:pt x="54434" y="14196"/>
                      <a:pt x="68579" y="51"/>
                      <a:pt x="86058" y="-48"/>
                    </a:cubicBezTo>
                    <a:lnTo>
                      <a:pt x="376100" y="-48"/>
                    </a:lnTo>
                    <a:cubicBezTo>
                      <a:pt x="393579" y="51"/>
                      <a:pt x="407724" y="14196"/>
                      <a:pt x="407823" y="31675"/>
                    </a:cubicBezTo>
                    <a:lnTo>
                      <a:pt x="407823" y="90590"/>
                    </a:lnTo>
                    <a:lnTo>
                      <a:pt x="462206" y="90590"/>
                    </a:lnTo>
                    <a:close/>
                    <a:moveTo>
                      <a:pt x="27143" y="181228"/>
                    </a:moveTo>
                    <a:lnTo>
                      <a:pt x="435015" y="181228"/>
                    </a:lnTo>
                    <a:lnTo>
                      <a:pt x="435015" y="117781"/>
                    </a:lnTo>
                    <a:lnTo>
                      <a:pt x="380632" y="117781"/>
                    </a:lnTo>
                    <a:lnTo>
                      <a:pt x="380632" y="31675"/>
                    </a:lnTo>
                    <a:cubicBezTo>
                      <a:pt x="380632" y="29172"/>
                      <a:pt x="378603" y="27143"/>
                      <a:pt x="376100" y="27143"/>
                    </a:cubicBezTo>
                    <a:lnTo>
                      <a:pt x="86058" y="27143"/>
                    </a:lnTo>
                    <a:cubicBezTo>
                      <a:pt x="83555" y="27143"/>
                      <a:pt x="81526" y="29172"/>
                      <a:pt x="81526" y="31675"/>
                    </a:cubicBezTo>
                    <a:lnTo>
                      <a:pt x="81526" y="117781"/>
                    </a:lnTo>
                    <a:lnTo>
                      <a:pt x="27143" y="11778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66">
                <a:extLst>
                  <a:ext uri="{FF2B5EF4-FFF2-40B4-BE49-F238E27FC236}">
                    <a16:creationId xmlns:a16="http://schemas.microsoft.com/office/drawing/2014/main" id="{1FEFC95C-9520-4A5E-9EF8-FB1ED719F20C}"/>
                  </a:ext>
                </a:extLst>
              </p:cNvPr>
              <p:cNvSpPr/>
              <p:nvPr/>
            </p:nvSpPr>
            <p:spPr>
              <a:xfrm>
                <a:off x="9970439" y="3811311"/>
                <a:ext cx="54382" cy="27191"/>
              </a:xfrm>
              <a:custGeom>
                <a:avLst/>
                <a:gdLst>
                  <a:gd name="connsiteX0" fmla="*/ 0 w 54382"/>
                  <a:gd name="connsiteY0" fmla="*/ 0 h 27191"/>
                  <a:gd name="connsiteX1" fmla="*/ 54383 w 54382"/>
                  <a:gd name="connsiteY1" fmla="*/ 0 h 27191"/>
                  <a:gd name="connsiteX2" fmla="*/ 54383 w 54382"/>
                  <a:gd name="connsiteY2" fmla="*/ 27191 h 27191"/>
                  <a:gd name="connsiteX3" fmla="*/ 0 w 54382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2" h="27191">
                    <a:moveTo>
                      <a:pt x="0" y="0"/>
                    </a:moveTo>
                    <a:lnTo>
                      <a:pt x="54383" y="0"/>
                    </a:lnTo>
                    <a:lnTo>
                      <a:pt x="5438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67">
                <a:extLst>
                  <a:ext uri="{FF2B5EF4-FFF2-40B4-BE49-F238E27FC236}">
                    <a16:creationId xmlns:a16="http://schemas.microsoft.com/office/drawing/2014/main" id="{735B48B1-F300-44F1-9796-68452AD5106E}"/>
                  </a:ext>
                </a:extLst>
              </p:cNvPr>
              <p:cNvSpPr/>
              <p:nvPr/>
            </p:nvSpPr>
            <p:spPr>
              <a:xfrm>
                <a:off x="10301268" y="3915545"/>
                <a:ext cx="27191" cy="90638"/>
              </a:xfrm>
              <a:custGeom>
                <a:avLst/>
                <a:gdLst>
                  <a:gd name="connsiteX0" fmla="*/ 0 w 27191"/>
                  <a:gd name="connsiteY0" fmla="*/ 0 h 90638"/>
                  <a:gd name="connsiteX1" fmla="*/ 27191 w 27191"/>
                  <a:gd name="connsiteY1" fmla="*/ 0 h 90638"/>
                  <a:gd name="connsiteX2" fmla="*/ 27191 w 27191"/>
                  <a:gd name="connsiteY2" fmla="*/ 90638 h 90638"/>
                  <a:gd name="connsiteX3" fmla="*/ 0 w 27191"/>
                  <a:gd name="connsiteY3" fmla="*/ 90638 h 9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91" h="90638">
                    <a:moveTo>
                      <a:pt x="0" y="0"/>
                    </a:moveTo>
                    <a:lnTo>
                      <a:pt x="27191" y="0"/>
                    </a:lnTo>
                    <a:lnTo>
                      <a:pt x="27191" y="90638"/>
                    </a:lnTo>
                    <a:lnTo>
                      <a:pt x="0" y="90638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50E4DC-2FE0-470A-9993-84A6A7EC74F7}"/>
                </a:ext>
              </a:extLst>
            </p:cNvPr>
            <p:cNvGrpSpPr/>
            <p:nvPr/>
          </p:nvGrpSpPr>
          <p:grpSpPr>
            <a:xfrm rot="1858813">
              <a:off x="10315435" y="3765964"/>
              <a:ext cx="552892" cy="770423"/>
              <a:chOff x="5824085" y="2324846"/>
              <a:chExt cx="552892" cy="770423"/>
            </a:xfrm>
            <a:grpFill/>
          </p:grpSpPr>
          <p:sp>
            <p:nvSpPr>
              <p:cNvPr id="48" name="Freeform: Shape 55">
                <a:extLst>
                  <a:ext uri="{FF2B5EF4-FFF2-40B4-BE49-F238E27FC236}">
                    <a16:creationId xmlns:a16="http://schemas.microsoft.com/office/drawing/2014/main" id="{AC9BA88F-4108-4BF1-A7B1-1A69CC156440}"/>
                  </a:ext>
                </a:extLst>
              </p:cNvPr>
              <p:cNvSpPr/>
              <p:nvPr/>
            </p:nvSpPr>
            <p:spPr>
              <a:xfrm>
                <a:off x="5914723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56">
                <a:extLst>
                  <a:ext uri="{FF2B5EF4-FFF2-40B4-BE49-F238E27FC236}">
                    <a16:creationId xmlns:a16="http://schemas.microsoft.com/office/drawing/2014/main" id="{8F9B2E40-72FC-483D-ADFF-5A67AFE9987E}"/>
                  </a:ext>
                </a:extLst>
              </p:cNvPr>
              <p:cNvSpPr/>
              <p:nvPr/>
            </p:nvSpPr>
            <p:spPr>
              <a:xfrm>
                <a:off x="5914723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57">
                <a:extLst>
                  <a:ext uri="{FF2B5EF4-FFF2-40B4-BE49-F238E27FC236}">
                    <a16:creationId xmlns:a16="http://schemas.microsoft.com/office/drawing/2014/main" id="{D76F71C4-059C-4403-A684-06C880756EC8}"/>
                  </a:ext>
                </a:extLst>
              </p:cNvPr>
              <p:cNvSpPr/>
              <p:nvPr/>
            </p:nvSpPr>
            <p:spPr>
              <a:xfrm>
                <a:off x="5914723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8">
                <a:extLst>
                  <a:ext uri="{FF2B5EF4-FFF2-40B4-BE49-F238E27FC236}">
                    <a16:creationId xmlns:a16="http://schemas.microsoft.com/office/drawing/2014/main" id="{B4A4B8B3-CBC7-402C-8DAE-9F5C2F081F13}"/>
                  </a:ext>
                </a:extLst>
              </p:cNvPr>
              <p:cNvSpPr/>
              <p:nvPr/>
            </p:nvSpPr>
            <p:spPr>
              <a:xfrm>
                <a:off x="6132255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9">
                <a:extLst>
                  <a:ext uri="{FF2B5EF4-FFF2-40B4-BE49-F238E27FC236}">
                    <a16:creationId xmlns:a16="http://schemas.microsoft.com/office/drawing/2014/main" id="{1EB5761D-585D-45A2-9C25-6BDD1FD07A9A}"/>
                  </a:ext>
                </a:extLst>
              </p:cNvPr>
              <p:cNvSpPr/>
              <p:nvPr/>
            </p:nvSpPr>
            <p:spPr>
              <a:xfrm>
                <a:off x="6132255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60">
                <a:extLst>
                  <a:ext uri="{FF2B5EF4-FFF2-40B4-BE49-F238E27FC236}">
                    <a16:creationId xmlns:a16="http://schemas.microsoft.com/office/drawing/2014/main" id="{8B4CC5F4-91A6-4B93-A7D5-CCBE644F5BB7}"/>
                  </a:ext>
                </a:extLst>
              </p:cNvPr>
              <p:cNvSpPr/>
              <p:nvPr/>
            </p:nvSpPr>
            <p:spPr>
              <a:xfrm>
                <a:off x="6132255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61">
                <a:extLst>
                  <a:ext uri="{FF2B5EF4-FFF2-40B4-BE49-F238E27FC236}">
                    <a16:creationId xmlns:a16="http://schemas.microsoft.com/office/drawing/2014/main" id="{0B03A7F0-3D7E-4318-8536-A81B82EF1421}"/>
                  </a:ext>
                </a:extLst>
              </p:cNvPr>
              <p:cNvSpPr/>
              <p:nvPr/>
            </p:nvSpPr>
            <p:spPr>
              <a:xfrm>
                <a:off x="5824085" y="2324846"/>
                <a:ext cx="552892" cy="770423"/>
              </a:xfrm>
              <a:custGeom>
                <a:avLst/>
                <a:gdLst>
                  <a:gd name="connsiteX0" fmla="*/ 484866 w 552892"/>
                  <a:gd name="connsiteY0" fmla="*/ 770376 h 770423"/>
                  <a:gd name="connsiteX1" fmla="*/ 67930 w 552892"/>
                  <a:gd name="connsiteY1" fmla="*/ 770376 h 770423"/>
                  <a:gd name="connsiteX2" fmla="*/ -48 w 552892"/>
                  <a:gd name="connsiteY2" fmla="*/ 702397 h 770423"/>
                  <a:gd name="connsiteX3" fmla="*/ -48 w 552892"/>
                  <a:gd name="connsiteY3" fmla="*/ 67930 h 770423"/>
                  <a:gd name="connsiteX4" fmla="*/ 67930 w 552892"/>
                  <a:gd name="connsiteY4" fmla="*/ -48 h 770423"/>
                  <a:gd name="connsiteX5" fmla="*/ 484866 w 552892"/>
                  <a:gd name="connsiteY5" fmla="*/ -48 h 770423"/>
                  <a:gd name="connsiteX6" fmla="*/ 552844 w 552892"/>
                  <a:gd name="connsiteY6" fmla="*/ 67930 h 770423"/>
                  <a:gd name="connsiteX7" fmla="*/ 552844 w 552892"/>
                  <a:gd name="connsiteY7" fmla="*/ 702397 h 770423"/>
                  <a:gd name="connsiteX8" fmla="*/ 484866 w 552892"/>
                  <a:gd name="connsiteY8" fmla="*/ 770376 h 770423"/>
                  <a:gd name="connsiteX9" fmla="*/ 67930 w 552892"/>
                  <a:gd name="connsiteY9" fmla="*/ 27143 h 770423"/>
                  <a:gd name="connsiteX10" fmla="*/ 27143 w 552892"/>
                  <a:gd name="connsiteY10" fmla="*/ 67930 h 770423"/>
                  <a:gd name="connsiteX11" fmla="*/ 27143 w 552892"/>
                  <a:gd name="connsiteY11" fmla="*/ 702397 h 770423"/>
                  <a:gd name="connsiteX12" fmla="*/ 67930 w 552892"/>
                  <a:gd name="connsiteY12" fmla="*/ 743184 h 770423"/>
                  <a:gd name="connsiteX13" fmla="*/ 484866 w 552892"/>
                  <a:gd name="connsiteY13" fmla="*/ 743184 h 770423"/>
                  <a:gd name="connsiteX14" fmla="*/ 525653 w 552892"/>
                  <a:gd name="connsiteY14" fmla="*/ 702397 h 770423"/>
                  <a:gd name="connsiteX15" fmla="*/ 525653 w 552892"/>
                  <a:gd name="connsiteY15" fmla="*/ 67930 h 770423"/>
                  <a:gd name="connsiteX16" fmla="*/ 484866 w 552892"/>
                  <a:gd name="connsiteY16" fmla="*/ 27143 h 77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2892" h="770423">
                    <a:moveTo>
                      <a:pt x="484866" y="770376"/>
                    </a:moveTo>
                    <a:lnTo>
                      <a:pt x="67930" y="770376"/>
                    </a:lnTo>
                    <a:cubicBezTo>
                      <a:pt x="30387" y="770376"/>
                      <a:pt x="-48" y="739941"/>
                      <a:pt x="-48" y="702397"/>
                    </a:cubicBezTo>
                    <a:lnTo>
                      <a:pt x="-48" y="67930"/>
                    </a:lnTo>
                    <a:cubicBezTo>
                      <a:pt x="-48" y="30387"/>
                      <a:pt x="30387" y="-48"/>
                      <a:pt x="67930" y="-48"/>
                    </a:cubicBezTo>
                    <a:lnTo>
                      <a:pt x="484866" y="-48"/>
                    </a:lnTo>
                    <a:cubicBezTo>
                      <a:pt x="522409" y="-48"/>
                      <a:pt x="552844" y="30387"/>
                      <a:pt x="552844" y="67930"/>
                    </a:cubicBezTo>
                    <a:lnTo>
                      <a:pt x="552844" y="702397"/>
                    </a:lnTo>
                    <a:cubicBezTo>
                      <a:pt x="552844" y="739941"/>
                      <a:pt x="522409" y="770376"/>
                      <a:pt x="484866" y="770376"/>
                    </a:cubicBezTo>
                    <a:close/>
                    <a:moveTo>
                      <a:pt x="67930" y="27143"/>
                    </a:moveTo>
                    <a:cubicBezTo>
                      <a:pt x="45404" y="27143"/>
                      <a:pt x="27143" y="45404"/>
                      <a:pt x="27143" y="67930"/>
                    </a:cubicBezTo>
                    <a:lnTo>
                      <a:pt x="27143" y="702397"/>
                    </a:lnTo>
                    <a:cubicBezTo>
                      <a:pt x="27143" y="724923"/>
                      <a:pt x="45404" y="743184"/>
                      <a:pt x="67930" y="743184"/>
                    </a:cubicBezTo>
                    <a:lnTo>
                      <a:pt x="484866" y="743184"/>
                    </a:lnTo>
                    <a:cubicBezTo>
                      <a:pt x="507392" y="743184"/>
                      <a:pt x="525653" y="724923"/>
                      <a:pt x="525653" y="702397"/>
                    </a:cubicBezTo>
                    <a:lnTo>
                      <a:pt x="525653" y="67930"/>
                    </a:lnTo>
                    <a:cubicBezTo>
                      <a:pt x="525653" y="45404"/>
                      <a:pt x="507392" y="27143"/>
                      <a:pt x="484866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3399BD-1513-4F6F-9409-4898F810FD07}"/>
              </a:ext>
            </a:extLst>
          </p:cNvPr>
          <p:cNvGrpSpPr>
            <a:grpSpLocks noChangeAspect="1"/>
          </p:cNvGrpSpPr>
          <p:nvPr/>
        </p:nvGrpSpPr>
        <p:grpSpPr>
          <a:xfrm>
            <a:off x="5709713" y="961927"/>
            <a:ext cx="778070" cy="740464"/>
            <a:chOff x="9922269" y="5047027"/>
            <a:chExt cx="785410" cy="774998"/>
          </a:xfrm>
          <a:solidFill>
            <a:schemeClr val="accent2"/>
          </a:solidFill>
        </p:grpSpPr>
        <p:sp>
          <p:nvSpPr>
            <p:cNvPr id="15" name="Freeform: Shape 77">
              <a:extLst>
                <a:ext uri="{FF2B5EF4-FFF2-40B4-BE49-F238E27FC236}">
                  <a16:creationId xmlns:a16="http://schemas.microsoft.com/office/drawing/2014/main" id="{0352E36B-1FB7-4E64-8C89-08F764C329C9}"/>
                </a:ext>
              </a:extLst>
            </p:cNvPr>
            <p:cNvSpPr/>
            <p:nvPr/>
          </p:nvSpPr>
          <p:spPr>
            <a:xfrm>
              <a:off x="10471677" y="5069305"/>
              <a:ext cx="233190" cy="233189"/>
            </a:xfrm>
            <a:custGeom>
              <a:avLst/>
              <a:gdLst>
                <a:gd name="connsiteX0" fmla="*/ 116443 w 233190"/>
                <a:gd name="connsiteY0" fmla="*/ 233021 h 233189"/>
                <a:gd name="connsiteX1" fmla="*/ -172 w 233190"/>
                <a:gd name="connsiteY1" fmla="*/ 116446 h 233189"/>
                <a:gd name="connsiteX2" fmla="*/ 116403 w 233190"/>
                <a:gd name="connsiteY2" fmla="*/ -169 h 233189"/>
                <a:gd name="connsiteX3" fmla="*/ 233018 w 233190"/>
                <a:gd name="connsiteY3" fmla="*/ 116406 h 233189"/>
                <a:gd name="connsiteX4" fmla="*/ 233018 w 233190"/>
                <a:gd name="connsiteY4" fmla="*/ 116426 h 233189"/>
                <a:gd name="connsiteX5" fmla="*/ 116443 w 233190"/>
                <a:gd name="connsiteY5" fmla="*/ 233021 h 233189"/>
                <a:gd name="connsiteX6" fmla="*/ 116443 w 233190"/>
                <a:gd name="connsiteY6" fmla="*/ 23785 h 233189"/>
                <a:gd name="connsiteX7" fmla="*/ 23761 w 233190"/>
                <a:gd name="connsiteY7" fmla="*/ 116426 h 233189"/>
                <a:gd name="connsiteX8" fmla="*/ 116403 w 233190"/>
                <a:gd name="connsiteY8" fmla="*/ 209108 h 233189"/>
                <a:gd name="connsiteX9" fmla="*/ 209085 w 233190"/>
                <a:gd name="connsiteY9" fmla="*/ 116466 h 233189"/>
                <a:gd name="connsiteX10" fmla="*/ 209085 w 233190"/>
                <a:gd name="connsiteY10" fmla="*/ 116426 h 233189"/>
                <a:gd name="connsiteX11" fmla="*/ 116443 w 233190"/>
                <a:gd name="connsiteY11" fmla="*/ 23785 h 2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190" h="233189">
                  <a:moveTo>
                    <a:pt x="116443" y="233021"/>
                  </a:moveTo>
                  <a:cubicBezTo>
                    <a:pt x="52049" y="233032"/>
                    <a:pt x="-161" y="180840"/>
                    <a:pt x="-172" y="116446"/>
                  </a:cubicBezTo>
                  <a:cubicBezTo>
                    <a:pt x="-183" y="52052"/>
                    <a:pt x="52009" y="-157"/>
                    <a:pt x="116403" y="-169"/>
                  </a:cubicBezTo>
                  <a:cubicBezTo>
                    <a:pt x="180797" y="-180"/>
                    <a:pt x="233007" y="52012"/>
                    <a:pt x="233018" y="116406"/>
                  </a:cubicBezTo>
                  <a:cubicBezTo>
                    <a:pt x="233018" y="116413"/>
                    <a:pt x="233018" y="116419"/>
                    <a:pt x="233018" y="116426"/>
                  </a:cubicBezTo>
                  <a:cubicBezTo>
                    <a:pt x="232952" y="180785"/>
                    <a:pt x="180802" y="232944"/>
                    <a:pt x="116443" y="233021"/>
                  </a:cubicBezTo>
                  <a:close/>
                  <a:moveTo>
                    <a:pt x="116443" y="23785"/>
                  </a:moveTo>
                  <a:cubicBezTo>
                    <a:pt x="65267" y="23773"/>
                    <a:pt x="23773" y="65250"/>
                    <a:pt x="23761" y="116426"/>
                  </a:cubicBezTo>
                  <a:cubicBezTo>
                    <a:pt x="23750" y="167602"/>
                    <a:pt x="65227" y="209096"/>
                    <a:pt x="116403" y="209108"/>
                  </a:cubicBezTo>
                  <a:cubicBezTo>
                    <a:pt x="167579" y="209119"/>
                    <a:pt x="209073" y="167642"/>
                    <a:pt x="209085" y="116466"/>
                  </a:cubicBezTo>
                  <a:cubicBezTo>
                    <a:pt x="209085" y="116453"/>
                    <a:pt x="209085" y="116439"/>
                    <a:pt x="209085" y="116426"/>
                  </a:cubicBezTo>
                  <a:cubicBezTo>
                    <a:pt x="209030" y="65285"/>
                    <a:pt x="167585" y="23840"/>
                    <a:pt x="116443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78">
              <a:extLst>
                <a:ext uri="{FF2B5EF4-FFF2-40B4-BE49-F238E27FC236}">
                  <a16:creationId xmlns:a16="http://schemas.microsoft.com/office/drawing/2014/main" id="{137628B4-279A-46C8-AA73-9D5068425436}"/>
                </a:ext>
              </a:extLst>
            </p:cNvPr>
            <p:cNvSpPr/>
            <p:nvPr/>
          </p:nvSpPr>
          <p:spPr>
            <a:xfrm>
              <a:off x="10519424" y="5172537"/>
              <a:ext cx="138214" cy="111788"/>
            </a:xfrm>
            <a:custGeom>
              <a:avLst/>
              <a:gdLst>
                <a:gd name="connsiteX0" fmla="*/ 126075 w 138214"/>
                <a:gd name="connsiteY0" fmla="*/ 111619 h 111788"/>
                <a:gd name="connsiteX1" fmla="*/ 114109 w 138214"/>
                <a:gd name="connsiteY1" fmla="*/ 99653 h 111788"/>
                <a:gd name="connsiteX2" fmla="*/ 114109 w 138214"/>
                <a:gd name="connsiteY2" fmla="*/ 68938 h 111788"/>
                <a:gd name="connsiteX3" fmla="*/ 68935 w 138214"/>
                <a:gd name="connsiteY3" fmla="*/ 23765 h 111788"/>
                <a:gd name="connsiteX4" fmla="*/ 23761 w 138214"/>
                <a:gd name="connsiteY4" fmla="*/ 68938 h 111788"/>
                <a:gd name="connsiteX5" fmla="*/ 23761 w 138214"/>
                <a:gd name="connsiteY5" fmla="*/ 99593 h 111788"/>
                <a:gd name="connsiteX6" fmla="*/ 11794 w 138214"/>
                <a:gd name="connsiteY6" fmla="*/ 111560 h 111788"/>
                <a:gd name="connsiteX7" fmla="*/ -172 w 138214"/>
                <a:gd name="connsiteY7" fmla="*/ 99593 h 111788"/>
                <a:gd name="connsiteX8" fmla="*/ -172 w 138214"/>
                <a:gd name="connsiteY8" fmla="*/ 68938 h 111788"/>
                <a:gd name="connsiteX9" fmla="*/ 68935 w 138214"/>
                <a:gd name="connsiteY9" fmla="*/ -169 h 111788"/>
                <a:gd name="connsiteX10" fmla="*/ 138042 w 138214"/>
                <a:gd name="connsiteY10" fmla="*/ 68938 h 111788"/>
                <a:gd name="connsiteX11" fmla="*/ 138042 w 138214"/>
                <a:gd name="connsiteY11" fmla="*/ 99593 h 111788"/>
                <a:gd name="connsiteX12" fmla="*/ 126136 w 138214"/>
                <a:gd name="connsiteY12" fmla="*/ 111620 h 111788"/>
                <a:gd name="connsiteX13" fmla="*/ 126075 w 138214"/>
                <a:gd name="connsiteY13" fmla="*/ 111620 h 1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214" h="111788">
                  <a:moveTo>
                    <a:pt x="126075" y="111619"/>
                  </a:moveTo>
                  <a:cubicBezTo>
                    <a:pt x="119467" y="111619"/>
                    <a:pt x="114109" y="106262"/>
                    <a:pt x="114109" y="9965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593"/>
                  </a:lnTo>
                  <a:cubicBezTo>
                    <a:pt x="23761" y="106202"/>
                    <a:pt x="18403" y="111560"/>
                    <a:pt x="11794" y="111560"/>
                  </a:cubicBezTo>
                  <a:cubicBezTo>
                    <a:pt x="5186" y="111560"/>
                    <a:pt x="-172" y="106202"/>
                    <a:pt x="-172" y="9959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593"/>
                  </a:lnTo>
                  <a:cubicBezTo>
                    <a:pt x="138075" y="106202"/>
                    <a:pt x="132744" y="111587"/>
                    <a:pt x="126136" y="111620"/>
                  </a:cubicBezTo>
                  <a:cubicBezTo>
                    <a:pt x="126115" y="111620"/>
                    <a:pt x="126096" y="111620"/>
                    <a:pt x="126075" y="11162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79">
              <a:extLst>
                <a:ext uri="{FF2B5EF4-FFF2-40B4-BE49-F238E27FC236}">
                  <a16:creationId xmlns:a16="http://schemas.microsoft.com/office/drawing/2014/main" id="{D703883E-DB54-4186-A234-F40AF31134CA}"/>
                </a:ext>
              </a:extLst>
            </p:cNvPr>
            <p:cNvSpPr/>
            <p:nvPr/>
          </p:nvSpPr>
          <p:spPr>
            <a:xfrm>
              <a:off x="10541004" y="509952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7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7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52"/>
                    <a:pt x="94882" y="47366"/>
                    <a:pt x="94882" y="47379"/>
                  </a:cubicBezTo>
                  <a:cubicBezTo>
                    <a:pt x="94849" y="73603"/>
                    <a:pt x="73599" y="94853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93"/>
                    <a:pt x="70949" y="47386"/>
                    <a:pt x="70949" y="47379"/>
                  </a:cubicBezTo>
                  <a:cubicBezTo>
                    <a:pt x="70938" y="34361"/>
                    <a:pt x="60393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80">
              <a:extLst>
                <a:ext uri="{FF2B5EF4-FFF2-40B4-BE49-F238E27FC236}">
                  <a16:creationId xmlns:a16="http://schemas.microsoft.com/office/drawing/2014/main" id="{B2919B61-9994-4592-9B9A-90F1801E36BF}"/>
                </a:ext>
              </a:extLst>
            </p:cNvPr>
            <p:cNvSpPr/>
            <p:nvPr/>
          </p:nvSpPr>
          <p:spPr>
            <a:xfrm>
              <a:off x="9922269" y="5076505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4 h 233149"/>
                <a:gd name="connsiteX6" fmla="*/ 23761 w 233150"/>
                <a:gd name="connsiteY6" fmla="*/ 116406 h 233149"/>
                <a:gd name="connsiteX7" fmla="*/ 116403 w 233150"/>
                <a:gd name="connsiteY7" fmla="*/ 209047 h 233149"/>
                <a:gd name="connsiteX8" fmla="*/ 209045 w 233150"/>
                <a:gd name="connsiteY8" fmla="*/ 116406 h 233149"/>
                <a:gd name="connsiteX9" fmla="*/ 116403 w 233150"/>
                <a:gd name="connsiteY9" fmla="*/ 23764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4"/>
                  </a:moveTo>
                  <a:cubicBezTo>
                    <a:pt x="65238" y="23764"/>
                    <a:pt x="23761" y="65241"/>
                    <a:pt x="23761" y="116406"/>
                  </a:cubicBezTo>
                  <a:cubicBezTo>
                    <a:pt x="23761" y="167570"/>
                    <a:pt x="65238" y="209047"/>
                    <a:pt x="116403" y="209047"/>
                  </a:cubicBezTo>
                  <a:cubicBezTo>
                    <a:pt x="167568" y="209047"/>
                    <a:pt x="209045" y="167570"/>
                    <a:pt x="209045" y="116406"/>
                  </a:cubicBezTo>
                  <a:cubicBezTo>
                    <a:pt x="208990" y="65264"/>
                    <a:pt x="167546" y="23819"/>
                    <a:pt x="116403" y="23764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81">
              <a:extLst>
                <a:ext uri="{FF2B5EF4-FFF2-40B4-BE49-F238E27FC236}">
                  <a16:creationId xmlns:a16="http://schemas.microsoft.com/office/drawing/2014/main" id="{760AD808-91AE-49EA-B351-1EDC2BE470EA}"/>
                </a:ext>
              </a:extLst>
            </p:cNvPr>
            <p:cNvSpPr/>
            <p:nvPr/>
          </p:nvSpPr>
          <p:spPr>
            <a:xfrm>
              <a:off x="9969996" y="5179757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82">
              <a:extLst>
                <a:ext uri="{FF2B5EF4-FFF2-40B4-BE49-F238E27FC236}">
                  <a16:creationId xmlns:a16="http://schemas.microsoft.com/office/drawing/2014/main" id="{6C16F295-13F8-4926-9BA4-09F696148C4E}"/>
                </a:ext>
              </a:extLst>
            </p:cNvPr>
            <p:cNvSpPr/>
            <p:nvPr/>
          </p:nvSpPr>
          <p:spPr>
            <a:xfrm>
              <a:off x="9991556" y="510670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5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5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46"/>
                    <a:pt x="94882" y="47352"/>
                    <a:pt x="94882" y="47359"/>
                  </a:cubicBezTo>
                  <a:cubicBezTo>
                    <a:pt x="94849" y="73586"/>
                    <a:pt x="73601" y="94842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86"/>
                    <a:pt x="70949" y="47373"/>
                    <a:pt x="70949" y="47359"/>
                  </a:cubicBezTo>
                  <a:cubicBezTo>
                    <a:pt x="70926" y="34349"/>
                    <a:pt x="60385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83">
              <a:extLst>
                <a:ext uri="{FF2B5EF4-FFF2-40B4-BE49-F238E27FC236}">
                  <a16:creationId xmlns:a16="http://schemas.microsoft.com/office/drawing/2014/main" id="{AF659662-9AF0-4BFD-BFAB-7C7973E1FC17}"/>
                </a:ext>
              </a:extLst>
            </p:cNvPr>
            <p:cNvSpPr/>
            <p:nvPr/>
          </p:nvSpPr>
          <p:spPr>
            <a:xfrm>
              <a:off x="992226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12" y="65252"/>
                    <a:pt x="167557" y="23788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84">
              <a:extLst>
                <a:ext uri="{FF2B5EF4-FFF2-40B4-BE49-F238E27FC236}">
                  <a16:creationId xmlns:a16="http://schemas.microsoft.com/office/drawing/2014/main" id="{B6F18EB7-5A3C-42AF-8387-2B7BF7893CB1}"/>
                </a:ext>
              </a:extLst>
            </p:cNvPr>
            <p:cNvSpPr/>
            <p:nvPr/>
          </p:nvSpPr>
          <p:spPr>
            <a:xfrm>
              <a:off x="996999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85">
              <a:extLst>
                <a:ext uri="{FF2B5EF4-FFF2-40B4-BE49-F238E27FC236}">
                  <a16:creationId xmlns:a16="http://schemas.microsoft.com/office/drawing/2014/main" id="{CCEC7DE0-8190-413C-815A-24BE88783F83}"/>
                </a:ext>
              </a:extLst>
            </p:cNvPr>
            <p:cNvSpPr/>
            <p:nvPr/>
          </p:nvSpPr>
          <p:spPr>
            <a:xfrm>
              <a:off x="9991596" y="5619071"/>
              <a:ext cx="95014" cy="95015"/>
            </a:xfrm>
            <a:custGeom>
              <a:avLst/>
              <a:gdLst>
                <a:gd name="connsiteX0" fmla="*/ 47335 w 95014"/>
                <a:gd name="connsiteY0" fmla="*/ 94847 h 95015"/>
                <a:gd name="connsiteX1" fmla="*/ -172 w 95014"/>
                <a:gd name="connsiteY1" fmla="*/ 47339 h 95015"/>
                <a:gd name="connsiteX2" fmla="*/ 47335 w 95014"/>
                <a:gd name="connsiteY2" fmla="*/ -169 h 95015"/>
                <a:gd name="connsiteX3" fmla="*/ 94842 w 95014"/>
                <a:gd name="connsiteY3" fmla="*/ 47339 h 95015"/>
                <a:gd name="connsiteX4" fmla="*/ 47335 w 95014"/>
                <a:gd name="connsiteY4" fmla="*/ 94847 h 95015"/>
                <a:gd name="connsiteX5" fmla="*/ 47335 w 95014"/>
                <a:gd name="connsiteY5" fmla="*/ 23765 h 95015"/>
                <a:gd name="connsiteX6" fmla="*/ 23761 w 95014"/>
                <a:gd name="connsiteY6" fmla="*/ 47339 h 95015"/>
                <a:gd name="connsiteX7" fmla="*/ 47335 w 95014"/>
                <a:gd name="connsiteY7" fmla="*/ 70914 h 95015"/>
                <a:gd name="connsiteX8" fmla="*/ 70909 w 95014"/>
                <a:gd name="connsiteY8" fmla="*/ 47339 h 95015"/>
                <a:gd name="connsiteX9" fmla="*/ 47335 w 95014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4" h="95015">
                  <a:moveTo>
                    <a:pt x="47335" y="94847"/>
                  </a:moveTo>
                  <a:cubicBezTo>
                    <a:pt x="21097" y="94847"/>
                    <a:pt x="-172" y="73577"/>
                    <a:pt x="-172" y="47339"/>
                  </a:cubicBezTo>
                  <a:cubicBezTo>
                    <a:pt x="-172" y="21101"/>
                    <a:pt x="21097" y="-169"/>
                    <a:pt x="47335" y="-169"/>
                  </a:cubicBezTo>
                  <a:cubicBezTo>
                    <a:pt x="73572" y="-169"/>
                    <a:pt x="94842" y="21101"/>
                    <a:pt x="94842" y="47339"/>
                  </a:cubicBezTo>
                  <a:cubicBezTo>
                    <a:pt x="94809" y="73563"/>
                    <a:pt x="73559" y="94814"/>
                    <a:pt x="47335" y="94847"/>
                  </a:cubicBezTo>
                  <a:close/>
                  <a:moveTo>
                    <a:pt x="47335" y="23765"/>
                  </a:moveTo>
                  <a:cubicBezTo>
                    <a:pt x="34315" y="23765"/>
                    <a:pt x="23761" y="34320"/>
                    <a:pt x="23761" y="47339"/>
                  </a:cubicBezTo>
                  <a:cubicBezTo>
                    <a:pt x="23761" y="60359"/>
                    <a:pt x="34315" y="70914"/>
                    <a:pt x="47335" y="70914"/>
                  </a:cubicBezTo>
                  <a:cubicBezTo>
                    <a:pt x="60354" y="70914"/>
                    <a:pt x="70909" y="60359"/>
                    <a:pt x="70909" y="47339"/>
                  </a:cubicBezTo>
                  <a:cubicBezTo>
                    <a:pt x="70886" y="34329"/>
                    <a:pt x="60345" y="23787"/>
                    <a:pt x="4733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86">
              <a:extLst>
                <a:ext uri="{FF2B5EF4-FFF2-40B4-BE49-F238E27FC236}">
                  <a16:creationId xmlns:a16="http://schemas.microsoft.com/office/drawing/2014/main" id="{5D6433DE-90BB-49AB-AD2A-19F6665BE0E6}"/>
                </a:ext>
              </a:extLst>
            </p:cNvPr>
            <p:cNvSpPr/>
            <p:nvPr/>
          </p:nvSpPr>
          <p:spPr>
            <a:xfrm>
              <a:off x="1047452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01" y="65257"/>
                    <a:pt x="167553" y="23800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87">
              <a:extLst>
                <a:ext uri="{FF2B5EF4-FFF2-40B4-BE49-F238E27FC236}">
                  <a16:creationId xmlns:a16="http://schemas.microsoft.com/office/drawing/2014/main" id="{D7B8848D-D9D2-44DA-AE39-1B6E665A8C84}"/>
                </a:ext>
              </a:extLst>
            </p:cNvPr>
            <p:cNvSpPr/>
            <p:nvPr/>
          </p:nvSpPr>
          <p:spPr>
            <a:xfrm>
              <a:off x="1052225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88">
              <a:extLst>
                <a:ext uri="{FF2B5EF4-FFF2-40B4-BE49-F238E27FC236}">
                  <a16:creationId xmlns:a16="http://schemas.microsoft.com/office/drawing/2014/main" id="{83CFA963-4446-4AAE-8E9C-7751FBBF1DE1}"/>
                </a:ext>
              </a:extLst>
            </p:cNvPr>
            <p:cNvSpPr/>
            <p:nvPr/>
          </p:nvSpPr>
          <p:spPr>
            <a:xfrm>
              <a:off x="10543876" y="5619071"/>
              <a:ext cx="95015" cy="95015"/>
            </a:xfrm>
            <a:custGeom>
              <a:avLst/>
              <a:gdLst>
                <a:gd name="connsiteX0" fmla="*/ 47315 w 95015"/>
                <a:gd name="connsiteY0" fmla="*/ 94847 h 95015"/>
                <a:gd name="connsiteX1" fmla="*/ -172 w 95015"/>
                <a:gd name="connsiteY1" fmla="*/ 47319 h 95015"/>
                <a:gd name="connsiteX2" fmla="*/ 47355 w 95015"/>
                <a:gd name="connsiteY2" fmla="*/ -169 h 95015"/>
                <a:gd name="connsiteX3" fmla="*/ 94843 w 95015"/>
                <a:gd name="connsiteY3" fmla="*/ 47339 h 95015"/>
                <a:gd name="connsiteX4" fmla="*/ 47315 w 95015"/>
                <a:gd name="connsiteY4" fmla="*/ 94847 h 95015"/>
                <a:gd name="connsiteX5" fmla="*/ 47315 w 95015"/>
                <a:gd name="connsiteY5" fmla="*/ 23765 h 95015"/>
                <a:gd name="connsiteX6" fmla="*/ 23761 w 95015"/>
                <a:gd name="connsiteY6" fmla="*/ 47359 h 95015"/>
                <a:gd name="connsiteX7" fmla="*/ 47355 w 95015"/>
                <a:gd name="connsiteY7" fmla="*/ 70914 h 95015"/>
                <a:gd name="connsiteX8" fmla="*/ 70910 w 95015"/>
                <a:gd name="connsiteY8" fmla="*/ 47339 h 95015"/>
                <a:gd name="connsiteX9" fmla="*/ 47315 w 95015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5" h="95015">
                  <a:moveTo>
                    <a:pt x="47315" y="94847"/>
                  </a:moveTo>
                  <a:cubicBezTo>
                    <a:pt x="21078" y="94835"/>
                    <a:pt x="-183" y="73557"/>
                    <a:pt x="-172" y="47319"/>
                  </a:cubicBezTo>
                  <a:cubicBezTo>
                    <a:pt x="-162" y="21081"/>
                    <a:pt x="21118" y="-179"/>
                    <a:pt x="47355" y="-169"/>
                  </a:cubicBezTo>
                  <a:cubicBezTo>
                    <a:pt x="73585" y="-157"/>
                    <a:pt x="94843" y="21109"/>
                    <a:pt x="94843" y="47339"/>
                  </a:cubicBezTo>
                  <a:cubicBezTo>
                    <a:pt x="94810" y="73571"/>
                    <a:pt x="73547" y="94825"/>
                    <a:pt x="47315" y="94847"/>
                  </a:cubicBezTo>
                  <a:close/>
                  <a:moveTo>
                    <a:pt x="47315" y="23765"/>
                  </a:moveTo>
                  <a:cubicBezTo>
                    <a:pt x="34296" y="23776"/>
                    <a:pt x="23750" y="34340"/>
                    <a:pt x="23761" y="47359"/>
                  </a:cubicBezTo>
                  <a:cubicBezTo>
                    <a:pt x="23772" y="60379"/>
                    <a:pt x="34335" y="70925"/>
                    <a:pt x="47355" y="70914"/>
                  </a:cubicBezTo>
                  <a:cubicBezTo>
                    <a:pt x="60367" y="70903"/>
                    <a:pt x="70910" y="60352"/>
                    <a:pt x="70910" y="47339"/>
                  </a:cubicBezTo>
                  <a:cubicBezTo>
                    <a:pt x="70887" y="34321"/>
                    <a:pt x="60334" y="23776"/>
                    <a:pt x="4731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89">
              <a:extLst>
                <a:ext uri="{FF2B5EF4-FFF2-40B4-BE49-F238E27FC236}">
                  <a16:creationId xmlns:a16="http://schemas.microsoft.com/office/drawing/2014/main" id="{B57D933E-8C6A-4DB1-A565-22D621B929AC}"/>
                </a:ext>
              </a:extLst>
            </p:cNvPr>
            <p:cNvSpPr/>
            <p:nvPr/>
          </p:nvSpPr>
          <p:spPr>
            <a:xfrm>
              <a:off x="10179851" y="5304748"/>
              <a:ext cx="260633" cy="260633"/>
            </a:xfrm>
            <a:custGeom>
              <a:avLst/>
              <a:gdLst>
                <a:gd name="connsiteX0" fmla="*/ 130164 w 260633"/>
                <a:gd name="connsiteY0" fmla="*/ 260465 h 260633"/>
                <a:gd name="connsiteX1" fmla="*/ -172 w 260633"/>
                <a:gd name="connsiteY1" fmla="*/ 130168 h 260633"/>
                <a:gd name="connsiteX2" fmla="*/ 130124 w 260633"/>
                <a:gd name="connsiteY2" fmla="*/ -169 h 260633"/>
                <a:gd name="connsiteX3" fmla="*/ 260461 w 260633"/>
                <a:gd name="connsiteY3" fmla="*/ 130128 h 260633"/>
                <a:gd name="connsiteX4" fmla="*/ 260461 w 260633"/>
                <a:gd name="connsiteY4" fmla="*/ 130168 h 260633"/>
                <a:gd name="connsiteX5" fmla="*/ 130164 w 260633"/>
                <a:gd name="connsiteY5" fmla="*/ 260465 h 260633"/>
                <a:gd name="connsiteX6" fmla="*/ 130164 w 260633"/>
                <a:gd name="connsiteY6" fmla="*/ 23785 h 260633"/>
                <a:gd name="connsiteX7" fmla="*/ 23761 w 260633"/>
                <a:gd name="connsiteY7" fmla="*/ 130148 h 260633"/>
                <a:gd name="connsiteX8" fmla="*/ 130124 w 260633"/>
                <a:gd name="connsiteY8" fmla="*/ 236552 h 260633"/>
                <a:gd name="connsiteX9" fmla="*/ 236528 w 260633"/>
                <a:gd name="connsiteY9" fmla="*/ 130188 h 260633"/>
                <a:gd name="connsiteX10" fmla="*/ 236528 w 260633"/>
                <a:gd name="connsiteY10" fmla="*/ 130168 h 260633"/>
                <a:gd name="connsiteX11" fmla="*/ 130164 w 260633"/>
                <a:gd name="connsiteY11" fmla="*/ 23785 h 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33" h="260633">
                  <a:moveTo>
                    <a:pt x="130164" y="260465"/>
                  </a:moveTo>
                  <a:cubicBezTo>
                    <a:pt x="58192" y="260476"/>
                    <a:pt x="-161" y="202140"/>
                    <a:pt x="-172" y="130168"/>
                  </a:cubicBezTo>
                  <a:cubicBezTo>
                    <a:pt x="-183" y="58196"/>
                    <a:pt x="58152" y="-157"/>
                    <a:pt x="130124" y="-169"/>
                  </a:cubicBezTo>
                  <a:cubicBezTo>
                    <a:pt x="202097" y="-180"/>
                    <a:pt x="260450" y="58156"/>
                    <a:pt x="260461" y="130128"/>
                  </a:cubicBezTo>
                  <a:cubicBezTo>
                    <a:pt x="260461" y="130141"/>
                    <a:pt x="260461" y="130155"/>
                    <a:pt x="260461" y="130168"/>
                  </a:cubicBezTo>
                  <a:cubicBezTo>
                    <a:pt x="260384" y="202097"/>
                    <a:pt x="202094" y="260388"/>
                    <a:pt x="130164" y="260465"/>
                  </a:cubicBezTo>
                  <a:close/>
                  <a:moveTo>
                    <a:pt x="130164" y="23785"/>
                  </a:moveTo>
                  <a:cubicBezTo>
                    <a:pt x="71410" y="23773"/>
                    <a:pt x="23773" y="71394"/>
                    <a:pt x="23761" y="130148"/>
                  </a:cubicBezTo>
                  <a:cubicBezTo>
                    <a:pt x="23750" y="188902"/>
                    <a:pt x="71370" y="236540"/>
                    <a:pt x="130124" y="236552"/>
                  </a:cubicBezTo>
                  <a:cubicBezTo>
                    <a:pt x="188879" y="236563"/>
                    <a:pt x="236516" y="188942"/>
                    <a:pt x="236528" y="130188"/>
                  </a:cubicBezTo>
                  <a:cubicBezTo>
                    <a:pt x="236528" y="130181"/>
                    <a:pt x="236528" y="130175"/>
                    <a:pt x="236528" y="130168"/>
                  </a:cubicBezTo>
                  <a:cubicBezTo>
                    <a:pt x="236473" y="71445"/>
                    <a:pt x="188888" y="23851"/>
                    <a:pt x="130164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90">
              <a:extLst>
                <a:ext uri="{FF2B5EF4-FFF2-40B4-BE49-F238E27FC236}">
                  <a16:creationId xmlns:a16="http://schemas.microsoft.com/office/drawing/2014/main" id="{46FE07D9-03A2-4C43-9041-8BE9B763D7DB}"/>
                </a:ext>
              </a:extLst>
            </p:cNvPr>
            <p:cNvSpPr/>
            <p:nvPr/>
          </p:nvSpPr>
          <p:spPr>
            <a:xfrm>
              <a:off x="10233870" y="5420307"/>
              <a:ext cx="153213" cy="124492"/>
            </a:xfrm>
            <a:custGeom>
              <a:avLst/>
              <a:gdLst>
                <a:gd name="connsiteX0" fmla="*/ 141064 w 153213"/>
                <a:gd name="connsiteY0" fmla="*/ 124323 h 124492"/>
                <a:gd name="connsiteX1" fmla="*/ 129098 w 153213"/>
                <a:gd name="connsiteY1" fmla="*/ 112357 h 124492"/>
                <a:gd name="connsiteX2" fmla="*/ 129098 w 153213"/>
                <a:gd name="connsiteY2" fmla="*/ 77674 h 124492"/>
                <a:gd name="connsiteX3" fmla="*/ 77459 w 153213"/>
                <a:gd name="connsiteY3" fmla="*/ 23986 h 124492"/>
                <a:gd name="connsiteX4" fmla="*/ 23771 w 153213"/>
                <a:gd name="connsiteY4" fmla="*/ 75624 h 124492"/>
                <a:gd name="connsiteX5" fmla="*/ 23771 w 153213"/>
                <a:gd name="connsiteY5" fmla="*/ 77674 h 124492"/>
                <a:gd name="connsiteX6" fmla="*/ 23771 w 153213"/>
                <a:gd name="connsiteY6" fmla="*/ 112357 h 124492"/>
                <a:gd name="connsiteX7" fmla="*/ 11804 w 153213"/>
                <a:gd name="connsiteY7" fmla="*/ 124323 h 124492"/>
                <a:gd name="connsiteX8" fmla="*/ -162 w 153213"/>
                <a:gd name="connsiteY8" fmla="*/ 112357 h 124492"/>
                <a:gd name="connsiteX9" fmla="*/ -162 w 153213"/>
                <a:gd name="connsiteY9" fmla="*/ 77674 h 124492"/>
                <a:gd name="connsiteX10" fmla="*/ 75198 w 153213"/>
                <a:gd name="connsiteY10" fmla="*/ -158 h 124492"/>
                <a:gd name="connsiteX11" fmla="*/ 153031 w 153213"/>
                <a:gd name="connsiteY11" fmla="*/ 75202 h 124492"/>
                <a:gd name="connsiteX12" fmla="*/ 153031 w 153213"/>
                <a:gd name="connsiteY12" fmla="*/ 77674 h 124492"/>
                <a:gd name="connsiteX13" fmla="*/ 153031 w 153213"/>
                <a:gd name="connsiteY13" fmla="*/ 112357 h 124492"/>
                <a:gd name="connsiteX14" fmla="*/ 141064 w 153213"/>
                <a:gd name="connsiteY14" fmla="*/ 124323 h 1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213" h="124492">
                  <a:moveTo>
                    <a:pt x="141064" y="124323"/>
                  </a:moveTo>
                  <a:cubicBezTo>
                    <a:pt x="134456" y="124323"/>
                    <a:pt x="129098" y="118966"/>
                    <a:pt x="129098" y="112357"/>
                  </a:cubicBezTo>
                  <a:lnTo>
                    <a:pt x="129098" y="77674"/>
                  </a:lnTo>
                  <a:cubicBezTo>
                    <a:pt x="129663" y="48589"/>
                    <a:pt x="106544" y="24552"/>
                    <a:pt x="77459" y="23986"/>
                  </a:cubicBezTo>
                  <a:cubicBezTo>
                    <a:pt x="48374" y="23420"/>
                    <a:pt x="24337" y="46539"/>
                    <a:pt x="23771" y="75624"/>
                  </a:cubicBezTo>
                  <a:cubicBezTo>
                    <a:pt x="23757" y="76307"/>
                    <a:pt x="23757" y="76991"/>
                    <a:pt x="23771" y="77674"/>
                  </a:cubicBezTo>
                  <a:lnTo>
                    <a:pt x="23771" y="112357"/>
                  </a:lnTo>
                  <a:cubicBezTo>
                    <a:pt x="23771" y="118966"/>
                    <a:pt x="18413" y="124323"/>
                    <a:pt x="11804" y="124323"/>
                  </a:cubicBezTo>
                  <a:cubicBezTo>
                    <a:pt x="5196" y="124323"/>
                    <a:pt x="-162" y="118966"/>
                    <a:pt x="-162" y="112357"/>
                  </a:cubicBezTo>
                  <a:lnTo>
                    <a:pt x="-162" y="77674"/>
                  </a:lnTo>
                  <a:cubicBezTo>
                    <a:pt x="-845" y="35371"/>
                    <a:pt x="32895" y="524"/>
                    <a:pt x="75198" y="-158"/>
                  </a:cubicBezTo>
                  <a:cubicBezTo>
                    <a:pt x="117501" y="-841"/>
                    <a:pt x="152348" y="32899"/>
                    <a:pt x="153031" y="75202"/>
                  </a:cubicBezTo>
                  <a:cubicBezTo>
                    <a:pt x="153044" y="76026"/>
                    <a:pt x="153044" y="76850"/>
                    <a:pt x="153031" y="77674"/>
                  </a:cubicBezTo>
                  <a:lnTo>
                    <a:pt x="153031" y="112357"/>
                  </a:lnTo>
                  <a:cubicBezTo>
                    <a:pt x="153031" y="118966"/>
                    <a:pt x="147673" y="124323"/>
                    <a:pt x="141064" y="1243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573B7B63-7F26-456C-BA86-037174154120}"/>
                </a:ext>
              </a:extLst>
            </p:cNvPr>
            <p:cNvSpPr/>
            <p:nvPr/>
          </p:nvSpPr>
          <p:spPr>
            <a:xfrm>
              <a:off x="10258312" y="5338953"/>
              <a:ext cx="104349" cy="104349"/>
            </a:xfrm>
            <a:custGeom>
              <a:avLst/>
              <a:gdLst>
                <a:gd name="connsiteX0" fmla="*/ 52002 w 104349"/>
                <a:gd name="connsiteY0" fmla="*/ 104180 h 104349"/>
                <a:gd name="connsiteX1" fmla="*/ -172 w 104349"/>
                <a:gd name="connsiteY1" fmla="*/ 52006 h 104349"/>
                <a:gd name="connsiteX2" fmla="*/ 52002 w 104349"/>
                <a:gd name="connsiteY2" fmla="*/ -169 h 104349"/>
                <a:gd name="connsiteX3" fmla="*/ 104177 w 104349"/>
                <a:gd name="connsiteY3" fmla="*/ 52006 h 104349"/>
                <a:gd name="connsiteX4" fmla="*/ 104177 w 104349"/>
                <a:gd name="connsiteY4" fmla="*/ 52106 h 104349"/>
                <a:gd name="connsiteX5" fmla="*/ 52002 w 104349"/>
                <a:gd name="connsiteY5" fmla="*/ 104181 h 104349"/>
                <a:gd name="connsiteX6" fmla="*/ 52002 w 104349"/>
                <a:gd name="connsiteY6" fmla="*/ 23765 h 104349"/>
                <a:gd name="connsiteX7" fmla="*/ 23762 w 104349"/>
                <a:gd name="connsiteY7" fmla="*/ 52006 h 104349"/>
                <a:gd name="connsiteX8" fmla="*/ 52003 w 104349"/>
                <a:gd name="connsiteY8" fmla="*/ 80247 h 104349"/>
                <a:gd name="connsiteX9" fmla="*/ 80244 w 104349"/>
                <a:gd name="connsiteY9" fmla="*/ 52105 h 104349"/>
                <a:gd name="connsiteX10" fmla="*/ 52063 w 104349"/>
                <a:gd name="connsiteY10" fmla="*/ 23765 h 104349"/>
                <a:gd name="connsiteX11" fmla="*/ 52002 w 104349"/>
                <a:gd name="connsiteY11" fmla="*/ 23765 h 10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349" h="104349">
                  <a:moveTo>
                    <a:pt x="52002" y="104180"/>
                  </a:moveTo>
                  <a:cubicBezTo>
                    <a:pt x="23187" y="104180"/>
                    <a:pt x="-172" y="80821"/>
                    <a:pt x="-172" y="52006"/>
                  </a:cubicBezTo>
                  <a:cubicBezTo>
                    <a:pt x="-172" y="23191"/>
                    <a:pt x="23187" y="-169"/>
                    <a:pt x="52002" y="-169"/>
                  </a:cubicBezTo>
                  <a:cubicBezTo>
                    <a:pt x="80818" y="-169"/>
                    <a:pt x="104177" y="23191"/>
                    <a:pt x="104177" y="52006"/>
                  </a:cubicBezTo>
                  <a:cubicBezTo>
                    <a:pt x="104177" y="52039"/>
                    <a:pt x="104177" y="52072"/>
                    <a:pt x="104177" y="52106"/>
                  </a:cubicBezTo>
                  <a:cubicBezTo>
                    <a:pt x="104100" y="80873"/>
                    <a:pt x="80770" y="104159"/>
                    <a:pt x="52002" y="104181"/>
                  </a:cubicBezTo>
                  <a:close/>
                  <a:moveTo>
                    <a:pt x="52002" y="23765"/>
                  </a:moveTo>
                  <a:cubicBezTo>
                    <a:pt x="36405" y="23765"/>
                    <a:pt x="23761" y="36409"/>
                    <a:pt x="23762" y="52006"/>
                  </a:cubicBezTo>
                  <a:cubicBezTo>
                    <a:pt x="23762" y="67603"/>
                    <a:pt x="36406" y="80247"/>
                    <a:pt x="52003" y="80247"/>
                  </a:cubicBezTo>
                  <a:cubicBezTo>
                    <a:pt x="67562" y="80247"/>
                    <a:pt x="80190" y="67664"/>
                    <a:pt x="80244" y="52105"/>
                  </a:cubicBezTo>
                  <a:cubicBezTo>
                    <a:pt x="80288" y="36497"/>
                    <a:pt x="67671" y="23809"/>
                    <a:pt x="52063" y="23765"/>
                  </a:cubicBezTo>
                  <a:cubicBezTo>
                    <a:pt x="52042" y="23765"/>
                    <a:pt x="52023" y="23765"/>
                    <a:pt x="52002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55AF6224-F86E-4B80-AA01-840F14E91D27}"/>
                </a:ext>
              </a:extLst>
            </p:cNvPr>
            <p:cNvSpPr/>
            <p:nvPr/>
          </p:nvSpPr>
          <p:spPr>
            <a:xfrm>
              <a:off x="9960755" y="5576394"/>
              <a:ext cx="37691" cy="50595"/>
            </a:xfrm>
            <a:custGeom>
              <a:avLst/>
              <a:gdLst>
                <a:gd name="connsiteX0" fmla="*/ 25502 w 37691"/>
                <a:gd name="connsiteY0" fmla="*/ 50287 h 50595"/>
                <a:gd name="connsiteX1" fmla="*/ 15091 w 37691"/>
                <a:gd name="connsiteY1" fmla="*/ 44304 h 50595"/>
                <a:gd name="connsiteX2" fmla="*/ 951 w 37691"/>
                <a:gd name="connsiteY2" fmla="*/ 16860 h 50595"/>
                <a:gd name="connsiteX3" fmla="*/ 6744 w 37691"/>
                <a:gd name="connsiteY3" fmla="*/ 954 h 50595"/>
                <a:gd name="connsiteX4" fmla="*/ 22650 w 37691"/>
                <a:gd name="connsiteY4" fmla="*/ 6748 h 50595"/>
                <a:gd name="connsiteX5" fmla="*/ 35914 w 37691"/>
                <a:gd name="connsiteY5" fmla="*/ 32477 h 50595"/>
                <a:gd name="connsiteX6" fmla="*/ 31533 w 37691"/>
                <a:gd name="connsiteY6" fmla="*/ 48824 h 50595"/>
                <a:gd name="connsiteX7" fmla="*/ 25502 w 37691"/>
                <a:gd name="connsiteY7" fmla="*/ 50427 h 5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1" h="50595">
                  <a:moveTo>
                    <a:pt x="25502" y="50287"/>
                  </a:moveTo>
                  <a:cubicBezTo>
                    <a:pt x="21210" y="50304"/>
                    <a:pt x="17237" y="48021"/>
                    <a:pt x="15091" y="44304"/>
                  </a:cubicBezTo>
                  <a:cubicBezTo>
                    <a:pt x="10045" y="35389"/>
                    <a:pt x="5278" y="26155"/>
                    <a:pt x="951" y="16860"/>
                  </a:cubicBezTo>
                  <a:cubicBezTo>
                    <a:pt x="-1841" y="10868"/>
                    <a:pt x="752" y="3747"/>
                    <a:pt x="6744" y="954"/>
                  </a:cubicBezTo>
                  <a:cubicBezTo>
                    <a:pt x="12736" y="-1838"/>
                    <a:pt x="19858" y="756"/>
                    <a:pt x="22650" y="6748"/>
                  </a:cubicBezTo>
                  <a:cubicBezTo>
                    <a:pt x="26639" y="15484"/>
                    <a:pt x="31166" y="24140"/>
                    <a:pt x="35914" y="32477"/>
                  </a:cubicBezTo>
                  <a:cubicBezTo>
                    <a:pt x="39218" y="38200"/>
                    <a:pt x="37258" y="45519"/>
                    <a:pt x="31533" y="48824"/>
                  </a:cubicBezTo>
                  <a:cubicBezTo>
                    <a:pt x="29701" y="49882"/>
                    <a:pt x="27619" y="50436"/>
                    <a:pt x="25502" y="5042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93">
              <a:extLst>
                <a:ext uri="{FF2B5EF4-FFF2-40B4-BE49-F238E27FC236}">
                  <a16:creationId xmlns:a16="http://schemas.microsoft.com/office/drawing/2014/main" id="{3C90CF0E-D797-4183-B95D-1D839DC18285}"/>
                </a:ext>
              </a:extLst>
            </p:cNvPr>
            <p:cNvSpPr/>
            <p:nvPr/>
          </p:nvSpPr>
          <p:spPr>
            <a:xfrm>
              <a:off x="9926333" y="5351046"/>
              <a:ext cx="38150" cy="195248"/>
            </a:xfrm>
            <a:custGeom>
              <a:avLst/>
              <a:gdLst>
                <a:gd name="connsiteX0" fmla="*/ 26040 w 38150"/>
                <a:gd name="connsiteY0" fmla="*/ 195080 h 195248"/>
                <a:gd name="connsiteX1" fmla="*/ 14552 w 38150"/>
                <a:gd name="connsiteY1" fmla="*/ 186404 h 195248"/>
                <a:gd name="connsiteX2" fmla="*/ 2586 w 38150"/>
                <a:gd name="connsiteY2" fmla="*/ 128126 h 195248"/>
                <a:gd name="connsiteX3" fmla="*/ 12987 w 38150"/>
                <a:gd name="connsiteY3" fmla="*/ 114774 h 195248"/>
                <a:gd name="connsiteX4" fmla="*/ 26339 w 38150"/>
                <a:gd name="connsiteY4" fmla="*/ 125175 h 195248"/>
                <a:gd name="connsiteX5" fmla="*/ 37508 w 38150"/>
                <a:gd name="connsiteY5" fmla="*/ 179802 h 195248"/>
                <a:gd name="connsiteX6" fmla="*/ 29319 w 38150"/>
                <a:gd name="connsiteY6" fmla="*/ 194612 h 195248"/>
                <a:gd name="connsiteX7" fmla="*/ 26000 w 38150"/>
                <a:gd name="connsiteY7" fmla="*/ 195079 h 195248"/>
                <a:gd name="connsiteX8" fmla="*/ 11799 w 38150"/>
                <a:gd name="connsiteY8" fmla="*/ 81058 h 195248"/>
                <a:gd name="connsiteX9" fmla="*/ 11440 w 38150"/>
                <a:gd name="connsiteY9" fmla="*/ 81058 h 195248"/>
                <a:gd name="connsiteX10" fmla="*/ -167 w 38150"/>
                <a:gd name="connsiteY10" fmla="*/ 68752 h 195248"/>
                <a:gd name="connsiteX11" fmla="*/ 6115 w 38150"/>
                <a:gd name="connsiteY11" fmla="*/ 9618 h 195248"/>
                <a:gd name="connsiteX12" fmla="*/ 20066 w 38150"/>
                <a:gd name="connsiteY12" fmla="*/ 34 h 195248"/>
                <a:gd name="connsiteX13" fmla="*/ 29650 w 38150"/>
                <a:gd name="connsiteY13" fmla="*/ 13986 h 195248"/>
                <a:gd name="connsiteX14" fmla="*/ 23667 w 38150"/>
                <a:gd name="connsiteY14" fmla="*/ 69451 h 195248"/>
                <a:gd name="connsiteX15" fmla="*/ 11799 w 38150"/>
                <a:gd name="connsiteY15" fmla="*/ 81059 h 1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50" h="195248">
                  <a:moveTo>
                    <a:pt x="26040" y="195080"/>
                  </a:moveTo>
                  <a:cubicBezTo>
                    <a:pt x="20705" y="195072"/>
                    <a:pt x="16019" y="191534"/>
                    <a:pt x="14552" y="186404"/>
                  </a:cubicBezTo>
                  <a:cubicBezTo>
                    <a:pt x="9060" y="167317"/>
                    <a:pt x="5058" y="147833"/>
                    <a:pt x="2586" y="128126"/>
                  </a:cubicBezTo>
                  <a:cubicBezTo>
                    <a:pt x="1771" y="121567"/>
                    <a:pt x="6428" y="115589"/>
                    <a:pt x="12987" y="114774"/>
                  </a:cubicBezTo>
                  <a:cubicBezTo>
                    <a:pt x="19546" y="113958"/>
                    <a:pt x="25524" y="118615"/>
                    <a:pt x="26339" y="125175"/>
                  </a:cubicBezTo>
                  <a:cubicBezTo>
                    <a:pt x="28636" y="143647"/>
                    <a:pt x="32371" y="161911"/>
                    <a:pt x="37508" y="179802"/>
                  </a:cubicBezTo>
                  <a:cubicBezTo>
                    <a:pt x="39337" y="186153"/>
                    <a:pt x="35670" y="192784"/>
                    <a:pt x="29319" y="194612"/>
                  </a:cubicBezTo>
                  <a:cubicBezTo>
                    <a:pt x="28240" y="194923"/>
                    <a:pt x="27123" y="195080"/>
                    <a:pt x="26000" y="195079"/>
                  </a:cubicBezTo>
                  <a:close/>
                  <a:moveTo>
                    <a:pt x="11799" y="81058"/>
                  </a:moveTo>
                  <a:lnTo>
                    <a:pt x="11440" y="81058"/>
                  </a:lnTo>
                  <a:cubicBezTo>
                    <a:pt x="4837" y="80863"/>
                    <a:pt x="-358" y="75355"/>
                    <a:pt x="-167" y="68752"/>
                  </a:cubicBezTo>
                  <a:cubicBezTo>
                    <a:pt x="391" y="48908"/>
                    <a:pt x="2491" y="29136"/>
                    <a:pt x="6115" y="9618"/>
                  </a:cubicBezTo>
                  <a:cubicBezTo>
                    <a:pt x="7322" y="3119"/>
                    <a:pt x="13567" y="-1172"/>
                    <a:pt x="20066" y="34"/>
                  </a:cubicBezTo>
                  <a:cubicBezTo>
                    <a:pt x="26565" y="1241"/>
                    <a:pt x="30856" y="7487"/>
                    <a:pt x="29650" y="13986"/>
                  </a:cubicBezTo>
                  <a:cubicBezTo>
                    <a:pt x="26235" y="32293"/>
                    <a:pt x="24234" y="50837"/>
                    <a:pt x="23667" y="69451"/>
                  </a:cubicBezTo>
                  <a:cubicBezTo>
                    <a:pt x="23474" y="75881"/>
                    <a:pt x="18233" y="81008"/>
                    <a:pt x="11799" y="8105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94">
              <a:extLst>
                <a:ext uri="{FF2B5EF4-FFF2-40B4-BE49-F238E27FC236}">
                  <a16:creationId xmlns:a16="http://schemas.microsoft.com/office/drawing/2014/main" id="{327F3929-1280-4A12-86AF-BF9513922FAA}"/>
                </a:ext>
              </a:extLst>
            </p:cNvPr>
            <p:cNvSpPr/>
            <p:nvPr/>
          </p:nvSpPr>
          <p:spPr>
            <a:xfrm>
              <a:off x="9947315" y="5267527"/>
              <a:ext cx="35112" cy="51760"/>
            </a:xfrm>
            <a:custGeom>
              <a:avLst/>
              <a:gdLst>
                <a:gd name="connsiteX0" fmla="*/ 11799 w 35112"/>
                <a:gd name="connsiteY0" fmla="*/ 51592 h 51760"/>
                <a:gd name="connsiteX1" fmla="*/ 7810 w 35112"/>
                <a:gd name="connsiteY1" fmla="*/ 50894 h 51760"/>
                <a:gd name="connsiteX2" fmla="*/ 510 w 35112"/>
                <a:gd name="connsiteY2" fmla="*/ 35636 h 51760"/>
                <a:gd name="connsiteX3" fmla="*/ 11959 w 35112"/>
                <a:gd name="connsiteY3" fmla="*/ 6957 h 51760"/>
                <a:gd name="connsiteX4" fmla="*/ 27815 w 35112"/>
                <a:gd name="connsiteY4" fmla="*/ 873 h 51760"/>
                <a:gd name="connsiteX5" fmla="*/ 33897 w 35112"/>
                <a:gd name="connsiteY5" fmla="*/ 16729 h 51760"/>
                <a:gd name="connsiteX6" fmla="*/ 23147 w 35112"/>
                <a:gd name="connsiteY6" fmla="*/ 43614 h 51760"/>
                <a:gd name="connsiteX7" fmla="*/ 11799 w 35112"/>
                <a:gd name="connsiteY7" fmla="*/ 51592 h 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12" h="51760">
                  <a:moveTo>
                    <a:pt x="11799" y="51592"/>
                  </a:moveTo>
                  <a:cubicBezTo>
                    <a:pt x="10438" y="51595"/>
                    <a:pt x="9089" y="51359"/>
                    <a:pt x="7810" y="50894"/>
                  </a:cubicBezTo>
                  <a:cubicBezTo>
                    <a:pt x="1584" y="48693"/>
                    <a:pt x="-1683" y="41865"/>
                    <a:pt x="510" y="35636"/>
                  </a:cubicBezTo>
                  <a:cubicBezTo>
                    <a:pt x="3921" y="25964"/>
                    <a:pt x="7770" y="16310"/>
                    <a:pt x="11959" y="6957"/>
                  </a:cubicBezTo>
                  <a:cubicBezTo>
                    <a:pt x="14657" y="898"/>
                    <a:pt x="21757" y="-1825"/>
                    <a:pt x="27815" y="873"/>
                  </a:cubicBezTo>
                  <a:cubicBezTo>
                    <a:pt x="33873" y="3572"/>
                    <a:pt x="36597" y="10671"/>
                    <a:pt x="33897" y="16729"/>
                  </a:cubicBezTo>
                  <a:cubicBezTo>
                    <a:pt x="29909" y="25485"/>
                    <a:pt x="26358" y="34539"/>
                    <a:pt x="23147" y="43614"/>
                  </a:cubicBezTo>
                  <a:cubicBezTo>
                    <a:pt x="21449" y="48418"/>
                    <a:pt x="16894" y="51620"/>
                    <a:pt x="11799" y="5159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95">
              <a:extLst>
                <a:ext uri="{FF2B5EF4-FFF2-40B4-BE49-F238E27FC236}">
                  <a16:creationId xmlns:a16="http://schemas.microsoft.com/office/drawing/2014/main" id="{07669B5A-F617-49D3-B8D4-79B0AB5E0FEC}"/>
                </a:ext>
              </a:extLst>
            </p:cNvPr>
            <p:cNvSpPr/>
            <p:nvPr/>
          </p:nvSpPr>
          <p:spPr>
            <a:xfrm>
              <a:off x="10459579" y="5741134"/>
              <a:ext cx="50368" cy="37971"/>
            </a:xfrm>
            <a:custGeom>
              <a:avLst/>
              <a:gdLst>
                <a:gd name="connsiteX0" fmla="*/ 11826 w 50368"/>
                <a:gd name="connsiteY0" fmla="*/ 37803 h 37971"/>
                <a:gd name="connsiteX1" fmla="*/ -172 w 50368"/>
                <a:gd name="connsiteY1" fmla="*/ 25867 h 37971"/>
                <a:gd name="connsiteX2" fmla="*/ 6619 w 50368"/>
                <a:gd name="connsiteY2" fmla="*/ 15046 h 37971"/>
                <a:gd name="connsiteX3" fmla="*/ 32189 w 50368"/>
                <a:gd name="connsiteY3" fmla="*/ 1465 h 37971"/>
                <a:gd name="connsiteX4" fmla="*/ 48563 w 50368"/>
                <a:gd name="connsiteY4" fmla="*/ 5772 h 37971"/>
                <a:gd name="connsiteX5" fmla="*/ 44255 w 50368"/>
                <a:gd name="connsiteY5" fmla="*/ 22147 h 37971"/>
                <a:gd name="connsiteX6" fmla="*/ 16991 w 50368"/>
                <a:gd name="connsiteY6" fmla="*/ 36626 h 37971"/>
                <a:gd name="connsiteX7" fmla="*/ 11826 w 50368"/>
                <a:gd name="connsiteY7" fmla="*/ 37803 h 3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68" h="37971">
                  <a:moveTo>
                    <a:pt x="11826" y="37803"/>
                  </a:moveTo>
                  <a:cubicBezTo>
                    <a:pt x="5217" y="37820"/>
                    <a:pt x="-155" y="32476"/>
                    <a:pt x="-172" y="25867"/>
                  </a:cubicBezTo>
                  <a:cubicBezTo>
                    <a:pt x="-184" y="21253"/>
                    <a:pt x="2459" y="17042"/>
                    <a:pt x="6619" y="15046"/>
                  </a:cubicBezTo>
                  <a:cubicBezTo>
                    <a:pt x="15276" y="10898"/>
                    <a:pt x="23872" y="6331"/>
                    <a:pt x="32189" y="1465"/>
                  </a:cubicBezTo>
                  <a:cubicBezTo>
                    <a:pt x="37900" y="-1867"/>
                    <a:pt x="45231" y="61"/>
                    <a:pt x="48563" y="5772"/>
                  </a:cubicBezTo>
                  <a:cubicBezTo>
                    <a:pt x="51895" y="11483"/>
                    <a:pt x="49966" y="18815"/>
                    <a:pt x="44255" y="22147"/>
                  </a:cubicBezTo>
                  <a:cubicBezTo>
                    <a:pt x="35399" y="27312"/>
                    <a:pt x="26306" y="32119"/>
                    <a:pt x="16991" y="36626"/>
                  </a:cubicBezTo>
                  <a:cubicBezTo>
                    <a:pt x="15378" y="37400"/>
                    <a:pt x="13613" y="37802"/>
                    <a:pt x="11826" y="378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: Shape 96">
              <a:extLst>
                <a:ext uri="{FF2B5EF4-FFF2-40B4-BE49-F238E27FC236}">
                  <a16:creationId xmlns:a16="http://schemas.microsoft.com/office/drawing/2014/main" id="{870EEBDE-9616-4944-97DD-3D052C01D7DF}"/>
                </a:ext>
              </a:extLst>
            </p:cNvPr>
            <p:cNvSpPr/>
            <p:nvPr/>
          </p:nvSpPr>
          <p:spPr>
            <a:xfrm>
              <a:off x="10205925" y="5778003"/>
              <a:ext cx="216864" cy="36672"/>
            </a:xfrm>
            <a:custGeom>
              <a:avLst/>
              <a:gdLst>
                <a:gd name="connsiteX0" fmla="*/ 75889 w 216864"/>
                <a:gd name="connsiteY0" fmla="*/ 36415 h 36672"/>
                <a:gd name="connsiteX1" fmla="*/ 74972 w 216864"/>
                <a:gd name="connsiteY1" fmla="*/ 36415 h 36672"/>
                <a:gd name="connsiteX2" fmla="*/ 8816 w 216864"/>
                <a:gd name="connsiteY2" fmla="*/ 25546 h 36672"/>
                <a:gd name="connsiteX3" fmla="*/ 210 w 216864"/>
                <a:gd name="connsiteY3" fmla="*/ 10957 h 36672"/>
                <a:gd name="connsiteX4" fmla="*/ 14800 w 216864"/>
                <a:gd name="connsiteY4" fmla="*/ 2351 h 36672"/>
                <a:gd name="connsiteX5" fmla="*/ 76827 w 216864"/>
                <a:gd name="connsiteY5" fmla="*/ 12562 h 36672"/>
                <a:gd name="connsiteX6" fmla="*/ 88354 w 216864"/>
                <a:gd name="connsiteY6" fmla="*/ 24968 h 36672"/>
                <a:gd name="connsiteX7" fmla="*/ 75948 w 216864"/>
                <a:gd name="connsiteY7" fmla="*/ 36496 h 36672"/>
                <a:gd name="connsiteX8" fmla="*/ 140808 w 216864"/>
                <a:gd name="connsiteY8" fmla="*/ 35717 h 36672"/>
                <a:gd name="connsiteX9" fmla="*/ 128273 w 216864"/>
                <a:gd name="connsiteY9" fmla="*/ 24319 h 36672"/>
                <a:gd name="connsiteX10" fmla="*/ 139671 w 216864"/>
                <a:gd name="connsiteY10" fmla="*/ 11784 h 36672"/>
                <a:gd name="connsiteX11" fmla="*/ 201499 w 216864"/>
                <a:gd name="connsiteY11" fmla="*/ 276 h 36672"/>
                <a:gd name="connsiteX12" fmla="*/ 216248 w 216864"/>
                <a:gd name="connsiteY12" fmla="*/ 8583 h 36672"/>
                <a:gd name="connsiteX13" fmla="*/ 207941 w 216864"/>
                <a:gd name="connsiteY13" fmla="*/ 23332 h 36672"/>
                <a:gd name="connsiteX14" fmla="*/ 142025 w 216864"/>
                <a:gd name="connsiteY14" fmla="*/ 35617 h 36672"/>
                <a:gd name="connsiteX15" fmla="*/ 140808 w 216864"/>
                <a:gd name="connsiteY15" fmla="*/ 35717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864" h="36672">
                  <a:moveTo>
                    <a:pt x="75889" y="36415"/>
                  </a:moveTo>
                  <a:lnTo>
                    <a:pt x="74972" y="36415"/>
                  </a:lnTo>
                  <a:cubicBezTo>
                    <a:pt x="52646" y="34722"/>
                    <a:pt x="30510" y="31085"/>
                    <a:pt x="8816" y="25546"/>
                  </a:cubicBezTo>
                  <a:cubicBezTo>
                    <a:pt x="2411" y="23894"/>
                    <a:pt x="-1442" y="17362"/>
                    <a:pt x="210" y="10957"/>
                  </a:cubicBezTo>
                  <a:cubicBezTo>
                    <a:pt x="1863" y="4552"/>
                    <a:pt x="8395" y="699"/>
                    <a:pt x="14800" y="2351"/>
                  </a:cubicBezTo>
                  <a:cubicBezTo>
                    <a:pt x="35139" y="7550"/>
                    <a:pt x="55894" y="10967"/>
                    <a:pt x="76827" y="12562"/>
                  </a:cubicBezTo>
                  <a:cubicBezTo>
                    <a:pt x="83435" y="12805"/>
                    <a:pt x="88597" y="18359"/>
                    <a:pt x="88354" y="24968"/>
                  </a:cubicBezTo>
                  <a:cubicBezTo>
                    <a:pt x="88112" y="31577"/>
                    <a:pt x="82558" y="36738"/>
                    <a:pt x="75948" y="36496"/>
                  </a:cubicBezTo>
                  <a:close/>
                  <a:moveTo>
                    <a:pt x="140808" y="35717"/>
                  </a:moveTo>
                  <a:cubicBezTo>
                    <a:pt x="134200" y="36031"/>
                    <a:pt x="128588" y="30928"/>
                    <a:pt x="128273" y="24319"/>
                  </a:cubicBezTo>
                  <a:cubicBezTo>
                    <a:pt x="127960" y="17710"/>
                    <a:pt x="133063" y="12097"/>
                    <a:pt x="139671" y="11784"/>
                  </a:cubicBezTo>
                  <a:cubicBezTo>
                    <a:pt x="160577" y="9761"/>
                    <a:pt x="181265" y="5910"/>
                    <a:pt x="201499" y="276"/>
                  </a:cubicBezTo>
                  <a:cubicBezTo>
                    <a:pt x="207866" y="-1503"/>
                    <a:pt x="214468" y="2216"/>
                    <a:pt x="216248" y="8583"/>
                  </a:cubicBezTo>
                  <a:cubicBezTo>
                    <a:pt x="218027" y="14949"/>
                    <a:pt x="214308" y="21553"/>
                    <a:pt x="207941" y="23332"/>
                  </a:cubicBezTo>
                  <a:cubicBezTo>
                    <a:pt x="186367" y="29333"/>
                    <a:pt x="164311" y="33445"/>
                    <a:pt x="142025" y="35617"/>
                  </a:cubicBezTo>
                  <a:cubicBezTo>
                    <a:pt x="141622" y="35672"/>
                    <a:pt x="141216" y="35705"/>
                    <a:pt x="140808" y="3571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: Shape 97">
              <a:extLst>
                <a:ext uri="{FF2B5EF4-FFF2-40B4-BE49-F238E27FC236}">
                  <a16:creationId xmlns:a16="http://schemas.microsoft.com/office/drawing/2014/main" id="{33097336-0F3B-4AD5-B0F9-60DC4A759A6F}"/>
                </a:ext>
              </a:extLst>
            </p:cNvPr>
            <p:cNvSpPr/>
            <p:nvPr/>
          </p:nvSpPr>
          <p:spPr>
            <a:xfrm>
              <a:off x="10117890" y="5744988"/>
              <a:ext cx="50620" cy="37468"/>
            </a:xfrm>
            <a:custGeom>
              <a:avLst/>
              <a:gdLst>
                <a:gd name="connsiteX0" fmla="*/ 38493 w 50620"/>
                <a:gd name="connsiteY0" fmla="*/ 37300 h 37468"/>
                <a:gd name="connsiteX1" fmla="*/ 33547 w 50620"/>
                <a:gd name="connsiteY1" fmla="*/ 36223 h 37468"/>
                <a:gd name="connsiteX2" fmla="*/ 5984 w 50620"/>
                <a:gd name="connsiteY2" fmla="*/ 22262 h 37468"/>
                <a:gd name="connsiteX3" fmla="*/ 1337 w 50620"/>
                <a:gd name="connsiteY3" fmla="*/ 5988 h 37468"/>
                <a:gd name="connsiteX4" fmla="*/ 17612 w 50620"/>
                <a:gd name="connsiteY4" fmla="*/ 1340 h 37468"/>
                <a:gd name="connsiteX5" fmla="*/ 43440 w 50620"/>
                <a:gd name="connsiteY5" fmla="*/ 14384 h 37468"/>
                <a:gd name="connsiteX6" fmla="*/ 49368 w 50620"/>
                <a:gd name="connsiteY6" fmla="*/ 30235 h 37468"/>
                <a:gd name="connsiteX7" fmla="*/ 38494 w 50620"/>
                <a:gd name="connsiteY7" fmla="*/ 37240 h 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0" h="37468">
                  <a:moveTo>
                    <a:pt x="38493" y="37300"/>
                  </a:moveTo>
                  <a:cubicBezTo>
                    <a:pt x="36786" y="37304"/>
                    <a:pt x="35098" y="36936"/>
                    <a:pt x="33547" y="36223"/>
                  </a:cubicBezTo>
                  <a:cubicBezTo>
                    <a:pt x="24214" y="31995"/>
                    <a:pt x="14940" y="27308"/>
                    <a:pt x="5984" y="22262"/>
                  </a:cubicBezTo>
                  <a:cubicBezTo>
                    <a:pt x="206" y="19051"/>
                    <a:pt x="-1874" y="11765"/>
                    <a:pt x="1337" y="5988"/>
                  </a:cubicBezTo>
                  <a:cubicBezTo>
                    <a:pt x="4548" y="210"/>
                    <a:pt x="11834" y="-1870"/>
                    <a:pt x="17612" y="1340"/>
                  </a:cubicBezTo>
                  <a:cubicBezTo>
                    <a:pt x="26008" y="6027"/>
                    <a:pt x="34704" y="10415"/>
                    <a:pt x="43440" y="14384"/>
                  </a:cubicBezTo>
                  <a:cubicBezTo>
                    <a:pt x="49455" y="17124"/>
                    <a:pt x="52108" y="24220"/>
                    <a:pt x="49368" y="30235"/>
                  </a:cubicBezTo>
                  <a:cubicBezTo>
                    <a:pt x="47426" y="34497"/>
                    <a:pt x="43177" y="37234"/>
                    <a:pt x="38494" y="3724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: Shape 98">
              <a:extLst>
                <a:ext uri="{FF2B5EF4-FFF2-40B4-BE49-F238E27FC236}">
                  <a16:creationId xmlns:a16="http://schemas.microsoft.com/office/drawing/2014/main" id="{3D026397-E19D-46CE-B099-E1F01D47C174}"/>
                </a:ext>
              </a:extLst>
            </p:cNvPr>
            <p:cNvSpPr/>
            <p:nvPr/>
          </p:nvSpPr>
          <p:spPr>
            <a:xfrm>
              <a:off x="10636561" y="5263048"/>
              <a:ext cx="35406" cy="51573"/>
            </a:xfrm>
            <a:custGeom>
              <a:avLst/>
              <a:gdLst>
                <a:gd name="connsiteX0" fmla="*/ 23259 w 35406"/>
                <a:gd name="connsiteY0" fmla="*/ 51404 h 51573"/>
                <a:gd name="connsiteX1" fmla="*/ 12031 w 35406"/>
                <a:gd name="connsiteY1" fmla="*/ 43566 h 51573"/>
                <a:gd name="connsiteX2" fmla="*/ 941 w 35406"/>
                <a:gd name="connsiteY2" fmla="*/ 16841 h 51573"/>
                <a:gd name="connsiteX3" fmla="*/ 6765 w 35406"/>
                <a:gd name="connsiteY3" fmla="*/ 945 h 51573"/>
                <a:gd name="connsiteX4" fmla="*/ 22661 w 35406"/>
                <a:gd name="connsiteY4" fmla="*/ 6769 h 51573"/>
                <a:gd name="connsiteX5" fmla="*/ 34488 w 35406"/>
                <a:gd name="connsiteY5" fmla="*/ 35289 h 51573"/>
                <a:gd name="connsiteX6" fmla="*/ 27415 w 35406"/>
                <a:gd name="connsiteY6" fmla="*/ 50664 h 51573"/>
                <a:gd name="connsiteX7" fmla="*/ 27408 w 35406"/>
                <a:gd name="connsiteY7" fmla="*/ 50667 h 51573"/>
                <a:gd name="connsiteX8" fmla="*/ 23259 w 35406"/>
                <a:gd name="connsiteY8" fmla="*/ 51405 h 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06" h="51573">
                  <a:moveTo>
                    <a:pt x="23259" y="51404"/>
                  </a:moveTo>
                  <a:cubicBezTo>
                    <a:pt x="18244" y="51403"/>
                    <a:pt x="13761" y="48274"/>
                    <a:pt x="12031" y="43566"/>
                  </a:cubicBezTo>
                  <a:cubicBezTo>
                    <a:pt x="8699" y="34531"/>
                    <a:pt x="4969" y="25616"/>
                    <a:pt x="941" y="16841"/>
                  </a:cubicBezTo>
                  <a:cubicBezTo>
                    <a:pt x="-1840" y="10843"/>
                    <a:pt x="767" y="3726"/>
                    <a:pt x="6765" y="945"/>
                  </a:cubicBezTo>
                  <a:cubicBezTo>
                    <a:pt x="12763" y="-1836"/>
                    <a:pt x="19880" y="771"/>
                    <a:pt x="22661" y="6769"/>
                  </a:cubicBezTo>
                  <a:cubicBezTo>
                    <a:pt x="26948" y="16063"/>
                    <a:pt x="30937" y="25656"/>
                    <a:pt x="34488" y="35289"/>
                  </a:cubicBezTo>
                  <a:cubicBezTo>
                    <a:pt x="36780" y="41488"/>
                    <a:pt x="33613" y="48371"/>
                    <a:pt x="27415" y="50664"/>
                  </a:cubicBezTo>
                  <a:cubicBezTo>
                    <a:pt x="27413" y="50665"/>
                    <a:pt x="27410" y="50666"/>
                    <a:pt x="27408" y="50667"/>
                  </a:cubicBezTo>
                  <a:cubicBezTo>
                    <a:pt x="26078" y="51153"/>
                    <a:pt x="24674" y="51403"/>
                    <a:pt x="23259" y="5140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: Shape 99">
              <a:extLst>
                <a:ext uri="{FF2B5EF4-FFF2-40B4-BE49-F238E27FC236}">
                  <a16:creationId xmlns:a16="http://schemas.microsoft.com/office/drawing/2014/main" id="{1CB6DE9A-2163-45AA-852D-38F9951C2C8C}"/>
                </a:ext>
              </a:extLst>
            </p:cNvPr>
            <p:cNvSpPr/>
            <p:nvPr/>
          </p:nvSpPr>
          <p:spPr>
            <a:xfrm>
              <a:off x="10657630" y="5346278"/>
              <a:ext cx="36817" cy="195769"/>
            </a:xfrm>
            <a:custGeom>
              <a:avLst/>
              <a:gdLst>
                <a:gd name="connsiteX0" fmla="*/ 11803 w 36817"/>
                <a:gd name="connsiteY0" fmla="*/ 195601 h 195769"/>
                <a:gd name="connsiteX1" fmla="*/ 8632 w 36817"/>
                <a:gd name="connsiteY1" fmla="*/ 195162 h 195769"/>
                <a:gd name="connsiteX2" fmla="*/ 255 w 36817"/>
                <a:gd name="connsiteY2" fmla="*/ 180463 h 195769"/>
                <a:gd name="connsiteX3" fmla="*/ 10785 w 36817"/>
                <a:gd name="connsiteY3" fmla="*/ 125556 h 195769"/>
                <a:gd name="connsiteX4" fmla="*/ 24018 w 36817"/>
                <a:gd name="connsiteY4" fmla="*/ 114995 h 195769"/>
                <a:gd name="connsiteX5" fmla="*/ 34578 w 36817"/>
                <a:gd name="connsiteY5" fmla="*/ 128228 h 195769"/>
                <a:gd name="connsiteX6" fmla="*/ 23329 w 36817"/>
                <a:gd name="connsiteY6" fmla="*/ 186785 h 195769"/>
                <a:gd name="connsiteX7" fmla="*/ 11802 w 36817"/>
                <a:gd name="connsiteY7" fmla="*/ 195601 h 195769"/>
                <a:gd name="connsiteX8" fmla="*/ 24687 w 36817"/>
                <a:gd name="connsiteY8" fmla="*/ 81120 h 195769"/>
                <a:gd name="connsiteX9" fmla="*/ 12720 w 36817"/>
                <a:gd name="connsiteY9" fmla="*/ 69652 h 195769"/>
                <a:gd name="connsiteX10" fmla="*/ 6099 w 36817"/>
                <a:gd name="connsiteY10" fmla="*/ 14146 h 195769"/>
                <a:gd name="connsiteX11" fmla="*/ 15493 w 36817"/>
                <a:gd name="connsiteY11" fmla="*/ 65 h 195769"/>
                <a:gd name="connsiteX12" fmla="*/ 29573 w 36817"/>
                <a:gd name="connsiteY12" fmla="*/ 9459 h 195769"/>
                <a:gd name="connsiteX13" fmla="*/ 36634 w 36817"/>
                <a:gd name="connsiteY13" fmla="*/ 68654 h 195769"/>
                <a:gd name="connsiteX14" fmla="*/ 25187 w 36817"/>
                <a:gd name="connsiteY14" fmla="*/ 81119 h 195769"/>
                <a:gd name="connsiteX15" fmla="*/ 25185 w 36817"/>
                <a:gd name="connsiteY15" fmla="*/ 81119 h 1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17" h="195769">
                  <a:moveTo>
                    <a:pt x="11803" y="195601"/>
                  </a:moveTo>
                  <a:cubicBezTo>
                    <a:pt x="10731" y="195601"/>
                    <a:pt x="9663" y="195453"/>
                    <a:pt x="8632" y="195162"/>
                  </a:cubicBezTo>
                  <a:cubicBezTo>
                    <a:pt x="2261" y="193414"/>
                    <a:pt x="-1488" y="186835"/>
                    <a:pt x="255" y="180463"/>
                  </a:cubicBezTo>
                  <a:cubicBezTo>
                    <a:pt x="5183" y="162461"/>
                    <a:pt x="8704" y="144103"/>
                    <a:pt x="10785" y="125556"/>
                  </a:cubicBezTo>
                  <a:cubicBezTo>
                    <a:pt x="11523" y="118985"/>
                    <a:pt x="17448" y="114257"/>
                    <a:pt x="24018" y="114995"/>
                  </a:cubicBezTo>
                  <a:cubicBezTo>
                    <a:pt x="30588" y="115733"/>
                    <a:pt x="35316" y="121658"/>
                    <a:pt x="34578" y="128228"/>
                  </a:cubicBezTo>
                  <a:cubicBezTo>
                    <a:pt x="32357" y="148010"/>
                    <a:pt x="28596" y="167588"/>
                    <a:pt x="23329" y="186785"/>
                  </a:cubicBezTo>
                  <a:cubicBezTo>
                    <a:pt x="21910" y="191984"/>
                    <a:pt x="17191" y="195593"/>
                    <a:pt x="11802" y="195601"/>
                  </a:cubicBezTo>
                  <a:close/>
                  <a:moveTo>
                    <a:pt x="24687" y="81120"/>
                  </a:moveTo>
                  <a:cubicBezTo>
                    <a:pt x="18268" y="81125"/>
                    <a:pt x="12988" y="76065"/>
                    <a:pt x="12720" y="69652"/>
                  </a:cubicBezTo>
                  <a:cubicBezTo>
                    <a:pt x="11951" y="51006"/>
                    <a:pt x="9736" y="32449"/>
                    <a:pt x="6099" y="14146"/>
                  </a:cubicBezTo>
                  <a:cubicBezTo>
                    <a:pt x="4805" y="7664"/>
                    <a:pt x="9011" y="1360"/>
                    <a:pt x="15493" y="65"/>
                  </a:cubicBezTo>
                  <a:cubicBezTo>
                    <a:pt x="21975" y="-1229"/>
                    <a:pt x="28279" y="2977"/>
                    <a:pt x="29573" y="9459"/>
                  </a:cubicBezTo>
                  <a:cubicBezTo>
                    <a:pt x="33456" y="28978"/>
                    <a:pt x="35817" y="48769"/>
                    <a:pt x="36634" y="68654"/>
                  </a:cubicBezTo>
                  <a:cubicBezTo>
                    <a:pt x="36915" y="75257"/>
                    <a:pt x="31791" y="80838"/>
                    <a:pt x="25187" y="81119"/>
                  </a:cubicBezTo>
                  <a:cubicBezTo>
                    <a:pt x="25186" y="81119"/>
                    <a:pt x="25186" y="81119"/>
                    <a:pt x="25185" y="8111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B54923A9-1194-4D03-A26C-F4C4E0E544C5}"/>
                </a:ext>
              </a:extLst>
            </p:cNvPr>
            <p:cNvSpPr/>
            <p:nvPr/>
          </p:nvSpPr>
          <p:spPr>
            <a:xfrm>
              <a:off x="10624636" y="5572769"/>
              <a:ext cx="37173" cy="50392"/>
            </a:xfrm>
            <a:custGeom>
              <a:avLst/>
              <a:gdLst>
                <a:gd name="connsiteX0" fmla="*/ 11769 w 37173"/>
                <a:gd name="connsiteY0" fmla="*/ 50223 h 50392"/>
                <a:gd name="connsiteX1" fmla="*/ -172 w 37173"/>
                <a:gd name="connsiteY1" fmla="*/ 38231 h 50392"/>
                <a:gd name="connsiteX2" fmla="*/ 1319 w 37173"/>
                <a:gd name="connsiteY2" fmla="*/ 32473 h 50392"/>
                <a:gd name="connsiteX3" fmla="*/ 14283 w 37173"/>
                <a:gd name="connsiteY3" fmla="*/ 6545 h 50392"/>
                <a:gd name="connsiteX4" fmla="*/ 30289 w 37173"/>
                <a:gd name="connsiteY4" fmla="*/ 1050 h 50392"/>
                <a:gd name="connsiteX5" fmla="*/ 36081 w 37173"/>
                <a:gd name="connsiteY5" fmla="*/ 16397 h 50392"/>
                <a:gd name="connsiteX6" fmla="*/ 22260 w 37173"/>
                <a:gd name="connsiteY6" fmla="*/ 44000 h 50392"/>
                <a:gd name="connsiteX7" fmla="*/ 11770 w 37173"/>
                <a:gd name="connsiteY7" fmla="*/ 50223 h 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3" h="50392">
                  <a:moveTo>
                    <a:pt x="11769" y="50223"/>
                  </a:moveTo>
                  <a:cubicBezTo>
                    <a:pt x="5160" y="50209"/>
                    <a:pt x="-186" y="44840"/>
                    <a:pt x="-172" y="38231"/>
                  </a:cubicBezTo>
                  <a:cubicBezTo>
                    <a:pt x="-168" y="36217"/>
                    <a:pt x="345" y="34236"/>
                    <a:pt x="1319" y="32473"/>
                  </a:cubicBezTo>
                  <a:cubicBezTo>
                    <a:pt x="5965" y="24056"/>
                    <a:pt x="10313" y="15361"/>
                    <a:pt x="14283" y="6545"/>
                  </a:cubicBezTo>
                  <a:cubicBezTo>
                    <a:pt x="17186" y="607"/>
                    <a:pt x="24351" y="-1853"/>
                    <a:pt x="30289" y="1050"/>
                  </a:cubicBezTo>
                  <a:cubicBezTo>
                    <a:pt x="35974" y="3829"/>
                    <a:pt x="38512" y="10555"/>
                    <a:pt x="36081" y="16397"/>
                  </a:cubicBezTo>
                  <a:cubicBezTo>
                    <a:pt x="31873" y="25752"/>
                    <a:pt x="27206" y="35045"/>
                    <a:pt x="22260" y="44000"/>
                  </a:cubicBezTo>
                  <a:cubicBezTo>
                    <a:pt x="20163" y="47835"/>
                    <a:pt x="16141" y="50220"/>
                    <a:pt x="11770" y="502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34B640F0-5548-40A9-8EAB-1C3061070087}"/>
                </a:ext>
              </a:extLst>
            </p:cNvPr>
            <p:cNvSpPr/>
            <p:nvPr/>
          </p:nvSpPr>
          <p:spPr>
            <a:xfrm>
              <a:off x="10099173" y="5089674"/>
              <a:ext cx="50054" cy="39064"/>
            </a:xfrm>
            <a:custGeom>
              <a:avLst/>
              <a:gdLst>
                <a:gd name="connsiteX0" fmla="*/ 11817 w 50054"/>
                <a:gd name="connsiteY0" fmla="*/ 38896 h 39064"/>
                <a:gd name="connsiteX1" fmla="*/ -172 w 50054"/>
                <a:gd name="connsiteY1" fmla="*/ 26952 h 39064"/>
                <a:gd name="connsiteX2" fmla="*/ 5395 w 50054"/>
                <a:gd name="connsiteY2" fmla="*/ 16817 h 39064"/>
                <a:gd name="connsiteX3" fmla="*/ 32100 w 50054"/>
                <a:gd name="connsiteY3" fmla="*/ 1341 h 39064"/>
                <a:gd name="connsiteX4" fmla="*/ 48373 w 50054"/>
                <a:gd name="connsiteY4" fmla="*/ 5986 h 39064"/>
                <a:gd name="connsiteX5" fmla="*/ 43728 w 50054"/>
                <a:gd name="connsiteY5" fmla="*/ 22259 h 39064"/>
                <a:gd name="connsiteX6" fmla="*/ 43268 w 50054"/>
                <a:gd name="connsiteY6" fmla="*/ 22502 h 39064"/>
                <a:gd name="connsiteX7" fmla="*/ 18219 w 50054"/>
                <a:gd name="connsiteY7" fmla="*/ 37041 h 39064"/>
                <a:gd name="connsiteX8" fmla="*/ 11817 w 50054"/>
                <a:gd name="connsiteY8" fmla="*/ 38896 h 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54" h="39064">
                  <a:moveTo>
                    <a:pt x="11817" y="38896"/>
                  </a:moveTo>
                  <a:cubicBezTo>
                    <a:pt x="5208" y="38909"/>
                    <a:pt x="-160" y="33561"/>
                    <a:pt x="-172" y="26952"/>
                  </a:cubicBezTo>
                  <a:cubicBezTo>
                    <a:pt x="-180" y="22842"/>
                    <a:pt x="1921" y="19015"/>
                    <a:pt x="5395" y="16817"/>
                  </a:cubicBezTo>
                  <a:cubicBezTo>
                    <a:pt x="14051" y="11333"/>
                    <a:pt x="23045" y="6128"/>
                    <a:pt x="32100" y="1341"/>
                  </a:cubicBezTo>
                  <a:cubicBezTo>
                    <a:pt x="37877" y="-1870"/>
                    <a:pt x="45162" y="209"/>
                    <a:pt x="48373" y="5986"/>
                  </a:cubicBezTo>
                  <a:cubicBezTo>
                    <a:pt x="51584" y="11762"/>
                    <a:pt x="49505" y="19048"/>
                    <a:pt x="43728" y="22259"/>
                  </a:cubicBezTo>
                  <a:cubicBezTo>
                    <a:pt x="43577" y="22344"/>
                    <a:pt x="43423" y="22424"/>
                    <a:pt x="43268" y="22502"/>
                  </a:cubicBezTo>
                  <a:cubicBezTo>
                    <a:pt x="34772" y="26989"/>
                    <a:pt x="26356" y="31876"/>
                    <a:pt x="18219" y="37041"/>
                  </a:cubicBezTo>
                  <a:cubicBezTo>
                    <a:pt x="16303" y="38253"/>
                    <a:pt x="14083" y="38896"/>
                    <a:pt x="11817" y="38896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68E463AD-3A37-45B7-AABE-B3219D0D607A}"/>
                </a:ext>
              </a:extLst>
            </p:cNvPr>
            <p:cNvSpPr/>
            <p:nvPr/>
          </p:nvSpPr>
          <p:spPr>
            <a:xfrm>
              <a:off x="10172110" y="5047027"/>
              <a:ext cx="275701" cy="46650"/>
            </a:xfrm>
            <a:custGeom>
              <a:avLst/>
              <a:gdLst>
                <a:gd name="connsiteX0" fmla="*/ 263554 w 275701"/>
                <a:gd name="connsiteY0" fmla="*/ 46481 h 46650"/>
                <a:gd name="connsiteX1" fmla="*/ 259306 w 275701"/>
                <a:gd name="connsiteY1" fmla="*/ 45704 h 46650"/>
                <a:gd name="connsiteX2" fmla="*/ 211759 w 275701"/>
                <a:gd name="connsiteY2" fmla="*/ 31543 h 46650"/>
                <a:gd name="connsiteX3" fmla="*/ 202977 w 275701"/>
                <a:gd name="connsiteY3" fmla="*/ 17077 h 46650"/>
                <a:gd name="connsiteX4" fmla="*/ 216865 w 275701"/>
                <a:gd name="connsiteY4" fmla="*/ 8168 h 46650"/>
                <a:gd name="connsiteX5" fmla="*/ 267803 w 275701"/>
                <a:gd name="connsiteY5" fmla="*/ 23326 h 46650"/>
                <a:gd name="connsiteX6" fmla="*/ 274748 w 275701"/>
                <a:gd name="connsiteY6" fmla="*/ 38759 h 46650"/>
                <a:gd name="connsiteX7" fmla="*/ 263554 w 275701"/>
                <a:gd name="connsiteY7" fmla="*/ 46481 h 46650"/>
                <a:gd name="connsiteX8" fmla="*/ 11756 w 275701"/>
                <a:gd name="connsiteY8" fmla="*/ 45783 h 46650"/>
                <a:gd name="connsiteX9" fmla="*/ -172 w 275701"/>
                <a:gd name="connsiteY9" fmla="*/ 33778 h 46650"/>
                <a:gd name="connsiteX10" fmla="*/ 7768 w 275701"/>
                <a:gd name="connsiteY10" fmla="*/ 22548 h 46650"/>
                <a:gd name="connsiteX11" fmla="*/ 58785 w 275701"/>
                <a:gd name="connsiteY11" fmla="*/ 8048 h 46650"/>
                <a:gd name="connsiteX12" fmla="*/ 72966 w 275701"/>
                <a:gd name="connsiteY12" fmla="*/ 17302 h 46650"/>
                <a:gd name="connsiteX13" fmla="*/ 63711 w 275701"/>
                <a:gd name="connsiteY13" fmla="*/ 31483 h 46650"/>
                <a:gd name="connsiteX14" fmla="*/ 15845 w 275701"/>
                <a:gd name="connsiteY14" fmla="*/ 45065 h 46650"/>
                <a:gd name="connsiteX15" fmla="*/ 11756 w 275701"/>
                <a:gd name="connsiteY15" fmla="*/ 45783 h 46650"/>
                <a:gd name="connsiteX16" fmla="*/ 112036 w 275701"/>
                <a:gd name="connsiteY16" fmla="*/ 24662 h 46650"/>
                <a:gd name="connsiteX17" fmla="*/ 99670 w 275701"/>
                <a:gd name="connsiteY17" fmla="*/ 13094 h 46650"/>
                <a:gd name="connsiteX18" fmla="*/ 111238 w 275701"/>
                <a:gd name="connsiteY18" fmla="*/ 729 h 46650"/>
                <a:gd name="connsiteX19" fmla="*/ 164250 w 275701"/>
                <a:gd name="connsiteY19" fmla="*/ 729 h 46650"/>
                <a:gd name="connsiteX20" fmla="*/ 175409 w 275701"/>
                <a:gd name="connsiteY20" fmla="*/ 13503 h 46650"/>
                <a:gd name="connsiteX21" fmla="*/ 162635 w 275701"/>
                <a:gd name="connsiteY21" fmla="*/ 24662 h 46650"/>
                <a:gd name="connsiteX22" fmla="*/ 112874 w 275701"/>
                <a:gd name="connsiteY22" fmla="*/ 24662 h 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701" h="46650">
                  <a:moveTo>
                    <a:pt x="263554" y="46481"/>
                  </a:moveTo>
                  <a:cubicBezTo>
                    <a:pt x="262102" y="46487"/>
                    <a:pt x="260662" y="46223"/>
                    <a:pt x="259306" y="45704"/>
                  </a:cubicBezTo>
                  <a:cubicBezTo>
                    <a:pt x="243825" y="39826"/>
                    <a:pt x="227933" y="35093"/>
                    <a:pt x="211759" y="31543"/>
                  </a:cubicBezTo>
                  <a:cubicBezTo>
                    <a:pt x="205340" y="29974"/>
                    <a:pt x="201407" y="23497"/>
                    <a:pt x="202977" y="17077"/>
                  </a:cubicBezTo>
                  <a:cubicBezTo>
                    <a:pt x="204492" y="10880"/>
                    <a:pt x="210601" y="6962"/>
                    <a:pt x="216865" y="8168"/>
                  </a:cubicBezTo>
                  <a:cubicBezTo>
                    <a:pt x="234194" y="11962"/>
                    <a:pt x="251219" y="17029"/>
                    <a:pt x="267803" y="23326"/>
                  </a:cubicBezTo>
                  <a:cubicBezTo>
                    <a:pt x="273982" y="25670"/>
                    <a:pt x="277092" y="32580"/>
                    <a:pt x="274748" y="38759"/>
                  </a:cubicBezTo>
                  <a:cubicBezTo>
                    <a:pt x="272984" y="43409"/>
                    <a:pt x="268528" y="46483"/>
                    <a:pt x="263554" y="46481"/>
                  </a:cubicBezTo>
                  <a:close/>
                  <a:moveTo>
                    <a:pt x="11756" y="45783"/>
                  </a:moveTo>
                  <a:cubicBezTo>
                    <a:pt x="5148" y="45762"/>
                    <a:pt x="-193" y="40387"/>
                    <a:pt x="-172" y="33778"/>
                  </a:cubicBezTo>
                  <a:cubicBezTo>
                    <a:pt x="-156" y="28736"/>
                    <a:pt x="3019" y="24244"/>
                    <a:pt x="7768" y="22548"/>
                  </a:cubicBezTo>
                  <a:cubicBezTo>
                    <a:pt x="24421" y="16552"/>
                    <a:pt x="41467" y="11707"/>
                    <a:pt x="58785" y="8048"/>
                  </a:cubicBezTo>
                  <a:cubicBezTo>
                    <a:pt x="65257" y="6687"/>
                    <a:pt x="71605" y="10831"/>
                    <a:pt x="72966" y="17302"/>
                  </a:cubicBezTo>
                  <a:cubicBezTo>
                    <a:pt x="74326" y="23773"/>
                    <a:pt x="70182" y="30122"/>
                    <a:pt x="63711" y="31483"/>
                  </a:cubicBezTo>
                  <a:cubicBezTo>
                    <a:pt x="47461" y="34897"/>
                    <a:pt x="31467" y="39436"/>
                    <a:pt x="15845" y="45065"/>
                  </a:cubicBezTo>
                  <a:cubicBezTo>
                    <a:pt x="14534" y="45541"/>
                    <a:pt x="13150" y="45784"/>
                    <a:pt x="11756" y="45783"/>
                  </a:cubicBezTo>
                  <a:close/>
                  <a:moveTo>
                    <a:pt x="112036" y="24662"/>
                  </a:moveTo>
                  <a:cubicBezTo>
                    <a:pt x="105428" y="24882"/>
                    <a:pt x="99891" y="19703"/>
                    <a:pt x="99670" y="13094"/>
                  </a:cubicBezTo>
                  <a:cubicBezTo>
                    <a:pt x="99450" y="6485"/>
                    <a:pt x="104629" y="949"/>
                    <a:pt x="111238" y="729"/>
                  </a:cubicBezTo>
                  <a:cubicBezTo>
                    <a:pt x="128888" y="-468"/>
                    <a:pt x="146599" y="-468"/>
                    <a:pt x="164250" y="729"/>
                  </a:cubicBezTo>
                  <a:cubicBezTo>
                    <a:pt x="170859" y="1175"/>
                    <a:pt x="175855" y="6894"/>
                    <a:pt x="175409" y="13503"/>
                  </a:cubicBezTo>
                  <a:cubicBezTo>
                    <a:pt x="174963" y="20112"/>
                    <a:pt x="169244" y="25108"/>
                    <a:pt x="162635" y="24662"/>
                  </a:cubicBezTo>
                  <a:cubicBezTo>
                    <a:pt x="146067" y="23526"/>
                    <a:pt x="129442" y="23526"/>
                    <a:pt x="112874" y="2466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5744E293-DB73-4452-9273-7C0D43D3F51D}"/>
                </a:ext>
              </a:extLst>
            </p:cNvPr>
            <p:cNvSpPr/>
            <p:nvPr/>
          </p:nvSpPr>
          <p:spPr>
            <a:xfrm>
              <a:off x="10470596" y="5091394"/>
              <a:ext cx="49335" cy="39260"/>
            </a:xfrm>
            <a:custGeom>
              <a:avLst/>
              <a:gdLst>
                <a:gd name="connsiteX0" fmla="*/ 37287 w 49335"/>
                <a:gd name="connsiteY0" fmla="*/ 39092 h 39260"/>
                <a:gd name="connsiteX1" fmla="*/ 30786 w 49335"/>
                <a:gd name="connsiteY1" fmla="*/ 37098 h 39260"/>
                <a:gd name="connsiteX2" fmla="*/ 5875 w 49335"/>
                <a:gd name="connsiteY2" fmla="*/ 22199 h 39260"/>
                <a:gd name="connsiteX3" fmla="*/ 1397 w 49335"/>
                <a:gd name="connsiteY3" fmla="*/ 5878 h 39260"/>
                <a:gd name="connsiteX4" fmla="*/ 17383 w 49335"/>
                <a:gd name="connsiteY4" fmla="*/ 1217 h 39260"/>
                <a:gd name="connsiteX5" fmla="*/ 43809 w 49335"/>
                <a:gd name="connsiteY5" fmla="*/ 17013 h 39260"/>
                <a:gd name="connsiteX6" fmla="*/ 47167 w 49335"/>
                <a:gd name="connsiteY6" fmla="*/ 33600 h 39260"/>
                <a:gd name="connsiteX7" fmla="*/ 37287 w 49335"/>
                <a:gd name="connsiteY7" fmla="*/ 38952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5" h="39260">
                  <a:moveTo>
                    <a:pt x="37287" y="39092"/>
                  </a:moveTo>
                  <a:cubicBezTo>
                    <a:pt x="34972" y="39078"/>
                    <a:pt x="32711" y="38385"/>
                    <a:pt x="30786" y="37098"/>
                  </a:cubicBezTo>
                  <a:cubicBezTo>
                    <a:pt x="22569" y="31772"/>
                    <a:pt x="14192" y="26766"/>
                    <a:pt x="5875" y="22199"/>
                  </a:cubicBezTo>
                  <a:cubicBezTo>
                    <a:pt x="132" y="18929"/>
                    <a:pt x="-1873" y="11622"/>
                    <a:pt x="1397" y="5878"/>
                  </a:cubicBezTo>
                  <a:cubicBezTo>
                    <a:pt x="4594" y="265"/>
                    <a:pt x="11669" y="-1798"/>
                    <a:pt x="17383" y="1217"/>
                  </a:cubicBezTo>
                  <a:cubicBezTo>
                    <a:pt x="26219" y="6064"/>
                    <a:pt x="35093" y="11369"/>
                    <a:pt x="43809" y="17013"/>
                  </a:cubicBezTo>
                  <a:cubicBezTo>
                    <a:pt x="49317" y="20666"/>
                    <a:pt x="50821" y="28092"/>
                    <a:pt x="47167" y="33600"/>
                  </a:cubicBezTo>
                  <a:cubicBezTo>
                    <a:pt x="44968" y="36916"/>
                    <a:pt x="41266" y="38922"/>
                    <a:pt x="37287" y="3895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EA1969F6-7E7B-411F-A24B-843B2E129113}"/>
                </a:ext>
              </a:extLst>
            </p:cNvPr>
            <p:cNvSpPr/>
            <p:nvPr/>
          </p:nvSpPr>
          <p:spPr>
            <a:xfrm>
              <a:off x="10112509" y="5514552"/>
              <a:ext cx="134375" cy="134376"/>
            </a:xfrm>
            <a:custGeom>
              <a:avLst/>
              <a:gdLst>
                <a:gd name="connsiteX0" fmla="*/ 11804 w 134375"/>
                <a:gd name="connsiteY0" fmla="*/ 134208 h 134376"/>
                <a:gd name="connsiteX1" fmla="*/ -172 w 134375"/>
                <a:gd name="connsiteY1" fmla="*/ 122250 h 134376"/>
                <a:gd name="connsiteX2" fmla="*/ 3328 w 134375"/>
                <a:gd name="connsiteY2" fmla="*/ 113784 h 134376"/>
                <a:gd name="connsiteX3" fmla="*/ 113839 w 134375"/>
                <a:gd name="connsiteY3" fmla="*/ 3273 h 134376"/>
                <a:gd name="connsiteX4" fmla="*/ 130761 w 134375"/>
                <a:gd name="connsiteY4" fmla="*/ 3400 h 134376"/>
                <a:gd name="connsiteX5" fmla="*/ 130771 w 134375"/>
                <a:gd name="connsiteY5" fmla="*/ 20186 h 134376"/>
                <a:gd name="connsiteX6" fmla="*/ 20260 w 134375"/>
                <a:gd name="connsiteY6" fmla="*/ 130697 h 134376"/>
                <a:gd name="connsiteX7" fmla="*/ 11803 w 134375"/>
                <a:gd name="connsiteY7" fmla="*/ 134208 h 1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75" h="134376">
                  <a:moveTo>
                    <a:pt x="11804" y="134208"/>
                  </a:moveTo>
                  <a:cubicBezTo>
                    <a:pt x="5196" y="134213"/>
                    <a:pt x="-166" y="128859"/>
                    <a:pt x="-172" y="122250"/>
                  </a:cubicBezTo>
                  <a:cubicBezTo>
                    <a:pt x="-175" y="119076"/>
                    <a:pt x="1084" y="116030"/>
                    <a:pt x="3328" y="113784"/>
                  </a:cubicBezTo>
                  <a:lnTo>
                    <a:pt x="113839" y="3273"/>
                  </a:lnTo>
                  <a:cubicBezTo>
                    <a:pt x="118547" y="-1365"/>
                    <a:pt x="126124" y="-1308"/>
                    <a:pt x="130761" y="3400"/>
                  </a:cubicBezTo>
                  <a:cubicBezTo>
                    <a:pt x="135346" y="8055"/>
                    <a:pt x="135350" y="15526"/>
                    <a:pt x="130771" y="20186"/>
                  </a:cubicBezTo>
                  <a:lnTo>
                    <a:pt x="20260" y="130697"/>
                  </a:lnTo>
                  <a:cubicBezTo>
                    <a:pt x="18018" y="132942"/>
                    <a:pt x="14976" y="134205"/>
                    <a:pt x="11803" y="134208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1E4B01B3-45EB-41AD-8619-DA39AC152E28}"/>
                </a:ext>
              </a:extLst>
            </p:cNvPr>
            <p:cNvSpPr/>
            <p:nvPr/>
          </p:nvSpPr>
          <p:spPr>
            <a:xfrm>
              <a:off x="10389597" y="5246270"/>
              <a:ext cx="125569" cy="125571"/>
            </a:xfrm>
            <a:custGeom>
              <a:avLst/>
              <a:gdLst>
                <a:gd name="connsiteX0" fmla="*/ 11784 w 125569"/>
                <a:gd name="connsiteY0" fmla="*/ 125402 h 125571"/>
                <a:gd name="connsiteX1" fmla="*/ -172 w 125569"/>
                <a:gd name="connsiteY1" fmla="*/ 113425 h 125571"/>
                <a:gd name="connsiteX2" fmla="*/ 3328 w 125569"/>
                <a:gd name="connsiteY2" fmla="*/ 104979 h 125571"/>
                <a:gd name="connsiteX3" fmla="*/ 105043 w 125569"/>
                <a:gd name="connsiteY3" fmla="*/ 3263 h 125571"/>
                <a:gd name="connsiteX4" fmla="*/ 121966 w 125569"/>
                <a:gd name="connsiteY4" fmla="*/ 3411 h 125571"/>
                <a:gd name="connsiteX5" fmla="*/ 121956 w 125569"/>
                <a:gd name="connsiteY5" fmla="*/ 20196 h 125571"/>
                <a:gd name="connsiteX6" fmla="*/ 20240 w 125569"/>
                <a:gd name="connsiteY6" fmla="*/ 121912 h 125571"/>
                <a:gd name="connsiteX7" fmla="*/ 11783 w 125569"/>
                <a:gd name="connsiteY7" fmla="*/ 125402 h 1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69" h="125571">
                  <a:moveTo>
                    <a:pt x="11784" y="125402"/>
                  </a:moveTo>
                  <a:cubicBezTo>
                    <a:pt x="5175" y="125396"/>
                    <a:pt x="-178" y="120034"/>
                    <a:pt x="-172" y="113425"/>
                  </a:cubicBezTo>
                  <a:cubicBezTo>
                    <a:pt x="-169" y="110258"/>
                    <a:pt x="1089" y="107220"/>
                    <a:pt x="3328" y="104979"/>
                  </a:cubicBezTo>
                  <a:lnTo>
                    <a:pt x="105043" y="3263"/>
                  </a:lnTo>
                  <a:cubicBezTo>
                    <a:pt x="109756" y="-1370"/>
                    <a:pt x="117333" y="-1303"/>
                    <a:pt x="121966" y="3411"/>
                  </a:cubicBezTo>
                  <a:cubicBezTo>
                    <a:pt x="126545" y="8070"/>
                    <a:pt x="126541" y="15542"/>
                    <a:pt x="121956" y="20196"/>
                  </a:cubicBezTo>
                  <a:lnTo>
                    <a:pt x="20240" y="121912"/>
                  </a:lnTo>
                  <a:cubicBezTo>
                    <a:pt x="18003" y="124163"/>
                    <a:pt x="14956" y="125420"/>
                    <a:pt x="11783" y="12540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106">
              <a:extLst>
                <a:ext uri="{FF2B5EF4-FFF2-40B4-BE49-F238E27FC236}">
                  <a16:creationId xmlns:a16="http://schemas.microsoft.com/office/drawing/2014/main" id="{85EB9402-B7FF-4C1B-ACBC-7C327FC11DD4}"/>
                </a:ext>
              </a:extLst>
            </p:cNvPr>
            <p:cNvSpPr/>
            <p:nvPr/>
          </p:nvSpPr>
          <p:spPr>
            <a:xfrm>
              <a:off x="10377121" y="5510735"/>
              <a:ext cx="138183" cy="138193"/>
            </a:xfrm>
            <a:custGeom>
              <a:avLst/>
              <a:gdLst>
                <a:gd name="connsiteX0" fmla="*/ 126056 w 138183"/>
                <a:gd name="connsiteY0" fmla="*/ 138025 h 138193"/>
                <a:gd name="connsiteX1" fmla="*/ 117599 w 138183"/>
                <a:gd name="connsiteY1" fmla="*/ 134515 h 138193"/>
                <a:gd name="connsiteX2" fmla="*/ 3637 w 138183"/>
                <a:gd name="connsiteY2" fmla="*/ 20553 h 138193"/>
                <a:gd name="connsiteX3" fmla="*/ 3040 w 138183"/>
                <a:gd name="connsiteY3" fmla="*/ 3640 h 138193"/>
                <a:gd name="connsiteX4" fmla="*/ 19952 w 138183"/>
                <a:gd name="connsiteY4" fmla="*/ 3043 h 138193"/>
                <a:gd name="connsiteX5" fmla="*/ 20549 w 138183"/>
                <a:gd name="connsiteY5" fmla="*/ 3640 h 138193"/>
                <a:gd name="connsiteX6" fmla="*/ 134512 w 138183"/>
                <a:gd name="connsiteY6" fmla="*/ 117602 h 138193"/>
                <a:gd name="connsiteX7" fmla="*/ 134501 w 138183"/>
                <a:gd name="connsiteY7" fmla="*/ 134526 h 138193"/>
                <a:gd name="connsiteX8" fmla="*/ 126055 w 138183"/>
                <a:gd name="connsiteY8" fmla="*/ 138025 h 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83" h="138193">
                  <a:moveTo>
                    <a:pt x="126056" y="138025"/>
                  </a:moveTo>
                  <a:cubicBezTo>
                    <a:pt x="122883" y="138022"/>
                    <a:pt x="119842" y="136760"/>
                    <a:pt x="117599" y="134515"/>
                  </a:cubicBezTo>
                  <a:lnTo>
                    <a:pt x="3637" y="20553"/>
                  </a:lnTo>
                  <a:cubicBezTo>
                    <a:pt x="-1199" y="16047"/>
                    <a:pt x="-1466" y="8475"/>
                    <a:pt x="3040" y="3640"/>
                  </a:cubicBezTo>
                  <a:cubicBezTo>
                    <a:pt x="7545" y="-1195"/>
                    <a:pt x="15117" y="-1462"/>
                    <a:pt x="19952" y="3043"/>
                  </a:cubicBezTo>
                  <a:cubicBezTo>
                    <a:pt x="20158" y="3235"/>
                    <a:pt x="20358" y="3434"/>
                    <a:pt x="20549" y="3640"/>
                  </a:cubicBezTo>
                  <a:lnTo>
                    <a:pt x="134512" y="117602"/>
                  </a:lnTo>
                  <a:cubicBezTo>
                    <a:pt x="139182" y="122278"/>
                    <a:pt x="139178" y="129855"/>
                    <a:pt x="134501" y="134526"/>
                  </a:cubicBezTo>
                  <a:cubicBezTo>
                    <a:pt x="132260" y="136764"/>
                    <a:pt x="129223" y="138023"/>
                    <a:pt x="126055" y="13802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107">
              <a:extLst>
                <a:ext uri="{FF2B5EF4-FFF2-40B4-BE49-F238E27FC236}">
                  <a16:creationId xmlns:a16="http://schemas.microsoft.com/office/drawing/2014/main" id="{322CD8F4-0418-4384-BF32-B295C08BF5A0}"/>
                </a:ext>
              </a:extLst>
            </p:cNvPr>
            <p:cNvSpPr/>
            <p:nvPr/>
          </p:nvSpPr>
          <p:spPr>
            <a:xfrm>
              <a:off x="10112543" y="5246055"/>
              <a:ext cx="116780" cy="116831"/>
            </a:xfrm>
            <a:custGeom>
              <a:avLst/>
              <a:gdLst>
                <a:gd name="connsiteX0" fmla="*/ 104592 w 116780"/>
                <a:gd name="connsiteY0" fmla="*/ 116662 h 116831"/>
                <a:gd name="connsiteX1" fmla="*/ 96175 w 116780"/>
                <a:gd name="connsiteY1" fmla="*/ 113092 h 116831"/>
                <a:gd name="connsiteX2" fmla="*/ 3334 w 116780"/>
                <a:gd name="connsiteY2" fmla="*/ 20271 h 116831"/>
                <a:gd name="connsiteX3" fmla="*/ 3334 w 116780"/>
                <a:gd name="connsiteY3" fmla="*/ 3338 h 116831"/>
                <a:gd name="connsiteX4" fmla="*/ 20268 w 116780"/>
                <a:gd name="connsiteY4" fmla="*/ 3338 h 116831"/>
                <a:gd name="connsiteX5" fmla="*/ 113108 w 116780"/>
                <a:gd name="connsiteY5" fmla="*/ 96179 h 116831"/>
                <a:gd name="connsiteX6" fmla="*/ 113098 w 116780"/>
                <a:gd name="connsiteY6" fmla="*/ 113103 h 116831"/>
                <a:gd name="connsiteX7" fmla="*/ 104632 w 116780"/>
                <a:gd name="connsiteY7" fmla="*/ 116603 h 1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80" h="116831">
                  <a:moveTo>
                    <a:pt x="104592" y="116662"/>
                  </a:moveTo>
                  <a:cubicBezTo>
                    <a:pt x="101425" y="116633"/>
                    <a:pt x="98398" y="115349"/>
                    <a:pt x="96175" y="113092"/>
                  </a:cubicBezTo>
                  <a:lnTo>
                    <a:pt x="3334" y="20271"/>
                  </a:lnTo>
                  <a:cubicBezTo>
                    <a:pt x="-1341" y="15595"/>
                    <a:pt x="-1341" y="8014"/>
                    <a:pt x="3334" y="3338"/>
                  </a:cubicBezTo>
                  <a:cubicBezTo>
                    <a:pt x="8010" y="-1338"/>
                    <a:pt x="15591" y="-1338"/>
                    <a:pt x="20268" y="3338"/>
                  </a:cubicBezTo>
                  <a:lnTo>
                    <a:pt x="113108" y="96179"/>
                  </a:lnTo>
                  <a:cubicBezTo>
                    <a:pt x="117779" y="100855"/>
                    <a:pt x="117774" y="108432"/>
                    <a:pt x="113098" y="113103"/>
                  </a:cubicBezTo>
                  <a:cubicBezTo>
                    <a:pt x="110852" y="115346"/>
                    <a:pt x="107806" y="116605"/>
                    <a:pt x="104632" y="1166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C01417-0D92-49BD-8156-44A5BF26DE24}"/>
              </a:ext>
            </a:extLst>
          </p:cNvPr>
          <p:cNvSpPr/>
          <p:nvPr/>
        </p:nvSpPr>
        <p:spPr>
          <a:xfrm>
            <a:off x="4420423" y="3563337"/>
            <a:ext cx="3259057" cy="3245966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Patient-Reported Outcomes</a:t>
            </a: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D43D07F-C96C-452A-A1A7-23F95C872A3F}"/>
              </a:ext>
            </a:extLst>
          </p:cNvPr>
          <p:cNvSpPr/>
          <p:nvPr/>
        </p:nvSpPr>
        <p:spPr>
          <a:xfrm flipV="1">
            <a:off x="3036430" y="5305327"/>
            <a:ext cx="646251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70B22B37-12ED-4EA4-A15C-51ABF6F3CB48}"/>
              </a:ext>
            </a:extLst>
          </p:cNvPr>
          <p:cNvSpPr/>
          <p:nvPr/>
        </p:nvSpPr>
        <p:spPr>
          <a:xfrm flipV="1">
            <a:off x="8280956" y="5311683"/>
            <a:ext cx="666333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C6B1066-9199-448E-B2D0-C7B51B856B99}"/>
              </a:ext>
            </a:extLst>
          </p:cNvPr>
          <p:cNvSpPr/>
          <p:nvPr/>
        </p:nvSpPr>
        <p:spPr>
          <a:xfrm>
            <a:off x="6100836" y="2347749"/>
            <a:ext cx="10611" cy="796203"/>
          </a:xfrm>
          <a:custGeom>
            <a:avLst/>
            <a:gdLst>
              <a:gd name="connsiteX0" fmla="*/ 0 w 10611"/>
              <a:gd name="connsiteY0" fmla="*/ 0 h 796203"/>
              <a:gd name="connsiteX1" fmla="*/ 0 w 10611"/>
              <a:gd name="connsiteY1" fmla="*/ 796204 h 7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1" h="796203">
                <a:moveTo>
                  <a:pt x="0" y="0"/>
                </a:moveTo>
                <a:lnTo>
                  <a:pt x="0" y="796204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D0ABF01-E264-4251-AB65-703AC59A75E2}"/>
              </a:ext>
            </a:extLst>
          </p:cNvPr>
          <p:cNvSpPr/>
          <p:nvPr/>
        </p:nvSpPr>
        <p:spPr>
          <a:xfrm flipH="1">
            <a:off x="1032361" y="1068693"/>
            <a:ext cx="2567434" cy="959851"/>
          </a:xfrm>
          <a:prstGeom prst="borderCallout1">
            <a:avLst>
              <a:gd name="adj1" fmla="val 70868"/>
              <a:gd name="adj2" fmla="val -4615"/>
              <a:gd name="adj3" fmla="val 104091"/>
              <a:gd name="adj4" fmla="val -49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ePRO App 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BC4C423-6B06-4553-85CC-CB8FB2FC6FF0}"/>
              </a:ext>
            </a:extLst>
          </p:cNvPr>
          <p:cNvSpPr/>
          <p:nvPr/>
        </p:nvSpPr>
        <p:spPr>
          <a:xfrm>
            <a:off x="3747376" y="2984347"/>
            <a:ext cx="4607264" cy="3396421"/>
          </a:xfrm>
          <a:custGeom>
            <a:avLst/>
            <a:gdLst>
              <a:gd name="connsiteX0" fmla="*/ 339576 w 4607264"/>
              <a:gd name="connsiteY0" fmla="*/ 3374985 h 3396421"/>
              <a:gd name="connsiteX1" fmla="*/ 3 w 4607264"/>
              <a:gd name="connsiteY1" fmla="*/ 2216101 h 3396421"/>
              <a:gd name="connsiteX2" fmla="*/ 2303792 w 4607264"/>
              <a:gd name="connsiteY2" fmla="*/ 0 h 3396421"/>
              <a:gd name="connsiteX3" fmla="*/ 4607262 w 4607264"/>
              <a:gd name="connsiteY3" fmla="*/ 2216101 h 3396421"/>
              <a:gd name="connsiteX4" fmla="*/ 4253682 w 4607264"/>
              <a:gd name="connsiteY4" fmla="*/ 3396421 h 339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264" h="3396421">
                <a:moveTo>
                  <a:pt x="339576" y="3374985"/>
                </a:moveTo>
                <a:cubicBezTo>
                  <a:pt x="116827" y="3026462"/>
                  <a:pt x="-739" y="2625217"/>
                  <a:pt x="3" y="2216101"/>
                </a:cubicBezTo>
                <a:cubicBezTo>
                  <a:pt x="3" y="992192"/>
                  <a:pt x="1031456" y="0"/>
                  <a:pt x="2303792" y="0"/>
                </a:cubicBezTo>
                <a:cubicBezTo>
                  <a:pt x="3576129" y="0"/>
                  <a:pt x="4607262" y="992703"/>
                  <a:pt x="4607262" y="2216101"/>
                </a:cubicBezTo>
                <a:cubicBezTo>
                  <a:pt x="4607963" y="2633811"/>
                  <a:pt x="4485356" y="3043122"/>
                  <a:pt x="4253682" y="3396421"/>
                </a:cubicBezTo>
              </a:path>
            </a:pathLst>
          </a:custGeom>
          <a:noFill/>
          <a:ln w="920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F6ACF647-BE46-4E38-B65D-CF2B5634BF20}"/>
              </a:ext>
            </a:extLst>
          </p:cNvPr>
          <p:cNvSpPr/>
          <p:nvPr/>
        </p:nvSpPr>
        <p:spPr>
          <a:xfrm>
            <a:off x="3531287" y="509248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A77D6CD0-FAAE-45E6-9E06-4ED65FF87DC8}"/>
              </a:ext>
            </a:extLst>
          </p:cNvPr>
          <p:cNvSpPr/>
          <p:nvPr/>
        </p:nvSpPr>
        <p:spPr>
          <a:xfrm>
            <a:off x="8121184" y="5144701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Callout: Line 87">
            <a:extLst>
              <a:ext uri="{FF2B5EF4-FFF2-40B4-BE49-F238E27FC236}">
                <a16:creationId xmlns:a16="http://schemas.microsoft.com/office/drawing/2014/main" id="{A634A7B2-86BA-46E2-A46A-D5F5F471B26B}"/>
              </a:ext>
            </a:extLst>
          </p:cNvPr>
          <p:cNvSpPr/>
          <p:nvPr/>
        </p:nvSpPr>
        <p:spPr>
          <a:xfrm flipH="1">
            <a:off x="9299394" y="2215782"/>
            <a:ext cx="2567434" cy="959851"/>
          </a:xfrm>
          <a:prstGeom prst="borderCallout1">
            <a:avLst>
              <a:gd name="adj1" fmla="val 119721"/>
              <a:gd name="adj2" fmla="val 41503"/>
              <a:gd name="adj3" fmla="val 218898"/>
              <a:gd name="adj4" fmla="val 49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eDC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A3F7B575-7C8A-497A-840E-EFDE20AFCDA5}"/>
              </a:ext>
            </a:extLst>
          </p:cNvPr>
          <p:cNvSpPr/>
          <p:nvPr/>
        </p:nvSpPr>
        <p:spPr>
          <a:xfrm>
            <a:off x="5855754" y="276734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81D0FA26-30E5-414B-8E8F-E86674F1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4" y="48697"/>
            <a:ext cx="11639394" cy="982881"/>
          </a:xfrm>
        </p:spPr>
        <p:txBody>
          <a:bodyPr/>
          <a:lstStyle/>
          <a:p>
            <a:r>
              <a:rPr lang="en-US" dirty="0"/>
              <a:t>Connected Studies: 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127166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305D-2B0F-43BC-A1F3-D758895A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4" y="48697"/>
            <a:ext cx="11639394" cy="982881"/>
          </a:xfrm>
        </p:spPr>
        <p:txBody>
          <a:bodyPr/>
          <a:lstStyle/>
          <a:p>
            <a:r>
              <a:rPr lang="en-US" dirty="0"/>
              <a:t>Connected Studies: Current Progress</a:t>
            </a:r>
          </a:p>
        </p:txBody>
      </p:sp>
      <p:sp>
        <p:nvSpPr>
          <p:cNvPr id="5" name="Rectangle: Rounded Corners 543">
            <a:extLst>
              <a:ext uri="{FF2B5EF4-FFF2-40B4-BE49-F238E27FC236}">
                <a16:creationId xmlns:a16="http://schemas.microsoft.com/office/drawing/2014/main" id="{23EC90EF-6103-4116-87D5-F98A4C574892}"/>
              </a:ext>
            </a:extLst>
          </p:cNvPr>
          <p:cNvSpPr/>
          <p:nvPr/>
        </p:nvSpPr>
        <p:spPr>
          <a:xfrm>
            <a:off x="773725" y="5112937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Sites</a:t>
            </a:r>
          </a:p>
        </p:txBody>
      </p:sp>
      <p:sp>
        <p:nvSpPr>
          <p:cNvPr id="6" name="Rectangle: Rounded Corners 334">
            <a:extLst>
              <a:ext uri="{FF2B5EF4-FFF2-40B4-BE49-F238E27FC236}">
                <a16:creationId xmlns:a16="http://schemas.microsoft.com/office/drawing/2014/main" id="{7942F642-C828-4B42-B761-FAFED76019A2}"/>
              </a:ext>
            </a:extLst>
          </p:cNvPr>
          <p:cNvSpPr/>
          <p:nvPr/>
        </p:nvSpPr>
        <p:spPr>
          <a:xfrm>
            <a:off x="8947290" y="5139374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Sponsors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C0D4DC82-EC42-4469-84A0-A116FE3608F9}"/>
              </a:ext>
            </a:extLst>
          </p:cNvPr>
          <p:cNvSpPr/>
          <p:nvPr/>
        </p:nvSpPr>
        <p:spPr>
          <a:xfrm>
            <a:off x="4962900" y="1881836"/>
            <a:ext cx="2271695" cy="446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9CBB4-1DBD-49CD-BAFE-DF657A8D3489}"/>
              </a:ext>
            </a:extLst>
          </p:cNvPr>
          <p:cNvGrpSpPr>
            <a:grpSpLocks noChangeAspect="1"/>
          </p:cNvGrpSpPr>
          <p:nvPr/>
        </p:nvGrpSpPr>
        <p:grpSpPr>
          <a:xfrm>
            <a:off x="1493459" y="4219124"/>
            <a:ext cx="832225" cy="740464"/>
            <a:chOff x="9895352" y="3677204"/>
            <a:chExt cx="849036" cy="783182"/>
          </a:xfrm>
          <a:solidFill>
            <a:schemeClr val="accent2"/>
          </a:solidFill>
        </p:grpSpPr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0AEF4F5F-5259-43A1-B117-0A7DD9573B2B}"/>
                </a:ext>
              </a:extLst>
            </p:cNvPr>
            <p:cNvSpPr/>
            <p:nvPr/>
          </p:nvSpPr>
          <p:spPr>
            <a:xfrm>
              <a:off x="10170920" y="3677204"/>
              <a:ext cx="291016" cy="291016"/>
            </a:xfrm>
            <a:custGeom>
              <a:avLst/>
              <a:gdLst>
                <a:gd name="connsiteX0" fmla="*/ 145277 w 291016"/>
                <a:gd name="connsiteY0" fmla="*/ 290861 h 291016"/>
                <a:gd name="connsiteX1" fmla="*/ -252 w 291016"/>
                <a:gd name="connsiteY1" fmla="*/ 145373 h 291016"/>
                <a:gd name="connsiteX2" fmla="*/ 145236 w 291016"/>
                <a:gd name="connsiteY2" fmla="*/ -156 h 291016"/>
                <a:gd name="connsiteX3" fmla="*/ 290765 w 291016"/>
                <a:gd name="connsiteY3" fmla="*/ 145332 h 291016"/>
                <a:gd name="connsiteX4" fmla="*/ 290765 w 291016"/>
                <a:gd name="connsiteY4" fmla="*/ 145352 h 291016"/>
                <a:gd name="connsiteX5" fmla="*/ 145277 w 291016"/>
                <a:gd name="connsiteY5" fmla="*/ 290861 h 291016"/>
                <a:gd name="connsiteX6" fmla="*/ 145277 w 291016"/>
                <a:gd name="connsiteY6" fmla="*/ 24224 h 291016"/>
                <a:gd name="connsiteX7" fmla="*/ 24108 w 291016"/>
                <a:gd name="connsiteY7" fmla="*/ 145352 h 291016"/>
                <a:gd name="connsiteX8" fmla="*/ 145236 w 291016"/>
                <a:gd name="connsiteY8" fmla="*/ 266521 h 291016"/>
                <a:gd name="connsiteX9" fmla="*/ 266405 w 291016"/>
                <a:gd name="connsiteY9" fmla="*/ 145393 h 291016"/>
                <a:gd name="connsiteX10" fmla="*/ 266405 w 291016"/>
                <a:gd name="connsiteY10" fmla="*/ 145352 h 291016"/>
                <a:gd name="connsiteX11" fmla="*/ 145277 w 291016"/>
                <a:gd name="connsiteY11" fmla="*/ 24224 h 2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016" h="291016">
                  <a:moveTo>
                    <a:pt x="145277" y="290861"/>
                  </a:moveTo>
                  <a:cubicBezTo>
                    <a:pt x="64915" y="290872"/>
                    <a:pt x="-241" y="225734"/>
                    <a:pt x="-252" y="145373"/>
                  </a:cubicBezTo>
                  <a:cubicBezTo>
                    <a:pt x="-263" y="65011"/>
                    <a:pt x="64874" y="-145"/>
                    <a:pt x="145236" y="-156"/>
                  </a:cubicBezTo>
                  <a:cubicBezTo>
                    <a:pt x="225598" y="-167"/>
                    <a:pt x="290754" y="64970"/>
                    <a:pt x="290765" y="145332"/>
                  </a:cubicBezTo>
                  <a:cubicBezTo>
                    <a:pt x="290765" y="145339"/>
                    <a:pt x="290765" y="145346"/>
                    <a:pt x="290765" y="145352"/>
                  </a:cubicBezTo>
                  <a:cubicBezTo>
                    <a:pt x="290686" y="225674"/>
                    <a:pt x="225598" y="290771"/>
                    <a:pt x="145277" y="290861"/>
                  </a:cubicBezTo>
                  <a:close/>
                  <a:moveTo>
                    <a:pt x="145277" y="24224"/>
                  </a:moveTo>
                  <a:cubicBezTo>
                    <a:pt x="78368" y="24213"/>
                    <a:pt x="24119" y="78443"/>
                    <a:pt x="24108" y="145352"/>
                  </a:cubicBezTo>
                  <a:cubicBezTo>
                    <a:pt x="24097" y="212261"/>
                    <a:pt x="78327" y="266510"/>
                    <a:pt x="145236" y="266521"/>
                  </a:cubicBezTo>
                  <a:cubicBezTo>
                    <a:pt x="212145" y="266532"/>
                    <a:pt x="266394" y="212301"/>
                    <a:pt x="266405" y="145393"/>
                  </a:cubicBezTo>
                  <a:cubicBezTo>
                    <a:pt x="266405" y="145379"/>
                    <a:pt x="266405" y="145366"/>
                    <a:pt x="266405" y="145352"/>
                  </a:cubicBezTo>
                  <a:cubicBezTo>
                    <a:pt x="266327" y="78487"/>
                    <a:pt x="212142" y="24302"/>
                    <a:pt x="145277" y="2422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: Shape 27">
              <a:extLst>
                <a:ext uri="{FF2B5EF4-FFF2-40B4-BE49-F238E27FC236}">
                  <a16:creationId xmlns:a16="http://schemas.microsoft.com/office/drawing/2014/main" id="{4F6250C1-F629-4957-9E26-73F8A17F1701}"/>
                </a:ext>
              </a:extLst>
            </p:cNvPr>
            <p:cNvSpPr/>
            <p:nvPr/>
          </p:nvSpPr>
          <p:spPr>
            <a:xfrm>
              <a:off x="10076893" y="3810532"/>
              <a:ext cx="481203" cy="649854"/>
            </a:xfrm>
            <a:custGeom>
              <a:avLst/>
              <a:gdLst>
                <a:gd name="connsiteX0" fmla="*/ 468773 w 481203"/>
                <a:gd name="connsiteY0" fmla="*/ 649698 h 649854"/>
                <a:gd name="connsiteX1" fmla="*/ 11928 w 481203"/>
                <a:gd name="connsiteY1" fmla="*/ 649698 h 649854"/>
                <a:gd name="connsiteX2" fmla="*/ -252 w 481203"/>
                <a:gd name="connsiteY2" fmla="*/ 637519 h 649854"/>
                <a:gd name="connsiteX3" fmla="*/ -252 w 481203"/>
                <a:gd name="connsiteY3" fmla="*/ 12024 h 649854"/>
                <a:gd name="connsiteX4" fmla="*/ 11928 w 481203"/>
                <a:gd name="connsiteY4" fmla="*/ -156 h 649854"/>
                <a:gd name="connsiteX5" fmla="*/ 105977 w 481203"/>
                <a:gd name="connsiteY5" fmla="*/ -156 h 649854"/>
                <a:gd name="connsiteX6" fmla="*/ 118157 w 481203"/>
                <a:gd name="connsiteY6" fmla="*/ 12024 h 649854"/>
                <a:gd name="connsiteX7" fmla="*/ 105977 w 481203"/>
                <a:gd name="connsiteY7" fmla="*/ 24204 h 649854"/>
                <a:gd name="connsiteX8" fmla="*/ 24108 w 481203"/>
                <a:gd name="connsiteY8" fmla="*/ 24204 h 649854"/>
                <a:gd name="connsiteX9" fmla="*/ 24108 w 481203"/>
                <a:gd name="connsiteY9" fmla="*/ 625339 h 649854"/>
                <a:gd name="connsiteX10" fmla="*/ 456593 w 481203"/>
                <a:gd name="connsiteY10" fmla="*/ 625339 h 649854"/>
                <a:gd name="connsiteX11" fmla="*/ 456593 w 481203"/>
                <a:gd name="connsiteY11" fmla="*/ 24204 h 649854"/>
                <a:gd name="connsiteX12" fmla="*/ 372614 w 481203"/>
                <a:gd name="connsiteY12" fmla="*/ 24204 h 649854"/>
                <a:gd name="connsiteX13" fmla="*/ 360434 w 481203"/>
                <a:gd name="connsiteY13" fmla="*/ 12024 h 649854"/>
                <a:gd name="connsiteX14" fmla="*/ 372614 w 481203"/>
                <a:gd name="connsiteY14" fmla="*/ -156 h 649854"/>
                <a:gd name="connsiteX15" fmla="*/ 468773 w 481203"/>
                <a:gd name="connsiteY15" fmla="*/ -156 h 649854"/>
                <a:gd name="connsiteX16" fmla="*/ 480952 w 481203"/>
                <a:gd name="connsiteY16" fmla="*/ 12024 h 649854"/>
                <a:gd name="connsiteX17" fmla="*/ 480952 w 481203"/>
                <a:gd name="connsiteY17" fmla="*/ 637519 h 649854"/>
                <a:gd name="connsiteX18" fmla="*/ 468773 w 481203"/>
                <a:gd name="connsiteY18" fmla="*/ 649698 h 6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1203" h="649854">
                  <a:moveTo>
                    <a:pt x="468773" y="649698"/>
                  </a:moveTo>
                  <a:lnTo>
                    <a:pt x="11928" y="649698"/>
                  </a:lnTo>
                  <a:cubicBezTo>
                    <a:pt x="5202" y="649698"/>
                    <a:pt x="-252" y="644245"/>
                    <a:pt x="-252" y="63751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05977" y="-156"/>
                  </a:lnTo>
                  <a:cubicBezTo>
                    <a:pt x="112703" y="-156"/>
                    <a:pt x="118157" y="5297"/>
                    <a:pt x="118157" y="12024"/>
                  </a:cubicBezTo>
                  <a:cubicBezTo>
                    <a:pt x="118157" y="18751"/>
                    <a:pt x="112703" y="24204"/>
                    <a:pt x="105977" y="24204"/>
                  </a:cubicBezTo>
                  <a:lnTo>
                    <a:pt x="24108" y="24204"/>
                  </a:lnTo>
                  <a:lnTo>
                    <a:pt x="24108" y="625339"/>
                  </a:lnTo>
                  <a:lnTo>
                    <a:pt x="456593" y="625339"/>
                  </a:lnTo>
                  <a:lnTo>
                    <a:pt x="456593" y="24204"/>
                  </a:lnTo>
                  <a:lnTo>
                    <a:pt x="372614" y="24204"/>
                  </a:lnTo>
                  <a:cubicBezTo>
                    <a:pt x="365887" y="24204"/>
                    <a:pt x="360434" y="18751"/>
                    <a:pt x="360434" y="12024"/>
                  </a:cubicBezTo>
                  <a:cubicBezTo>
                    <a:pt x="360434" y="5297"/>
                    <a:pt x="365887" y="-156"/>
                    <a:pt x="372614" y="-156"/>
                  </a:cubicBezTo>
                  <a:lnTo>
                    <a:pt x="468773" y="-156"/>
                  </a:lnTo>
                  <a:cubicBezTo>
                    <a:pt x="475499" y="-156"/>
                    <a:pt x="480952" y="5297"/>
                    <a:pt x="480952" y="12024"/>
                  </a:cubicBezTo>
                  <a:lnTo>
                    <a:pt x="480952" y="637519"/>
                  </a:lnTo>
                  <a:cubicBezTo>
                    <a:pt x="480952" y="644245"/>
                    <a:pt x="475499" y="649698"/>
                    <a:pt x="468773" y="64969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: Shape 28">
              <a:extLst>
                <a:ext uri="{FF2B5EF4-FFF2-40B4-BE49-F238E27FC236}">
                  <a16:creationId xmlns:a16="http://schemas.microsoft.com/office/drawing/2014/main" id="{CDE009DF-4AF3-4CC6-9EC5-2BDDFE0657F2}"/>
                </a:ext>
              </a:extLst>
            </p:cNvPr>
            <p:cNvSpPr/>
            <p:nvPr/>
          </p:nvSpPr>
          <p:spPr>
            <a:xfrm>
              <a:off x="10234134" y="3734490"/>
              <a:ext cx="169543" cy="171694"/>
            </a:xfrm>
            <a:custGeom>
              <a:avLst/>
              <a:gdLst>
                <a:gd name="connsiteX0" fmla="*/ 112208 w 169543"/>
                <a:gd name="connsiteY0" fmla="*/ 171539 h 171694"/>
                <a:gd name="connsiteX1" fmla="*/ 54679 w 169543"/>
                <a:gd name="connsiteY1" fmla="*/ 171539 h 171694"/>
                <a:gd name="connsiteX2" fmla="*/ 42500 w 169543"/>
                <a:gd name="connsiteY2" fmla="*/ 159359 h 171694"/>
                <a:gd name="connsiteX3" fmla="*/ 42500 w 169543"/>
                <a:gd name="connsiteY3" fmla="*/ 128767 h 171694"/>
                <a:gd name="connsiteX4" fmla="*/ 11928 w 169543"/>
                <a:gd name="connsiteY4" fmla="*/ 128767 h 171694"/>
                <a:gd name="connsiteX5" fmla="*/ -252 w 169543"/>
                <a:gd name="connsiteY5" fmla="*/ 116588 h 171694"/>
                <a:gd name="connsiteX6" fmla="*/ -252 w 169543"/>
                <a:gd name="connsiteY6" fmla="*/ 55871 h 171694"/>
                <a:gd name="connsiteX7" fmla="*/ 11928 w 169543"/>
                <a:gd name="connsiteY7" fmla="*/ 43691 h 171694"/>
                <a:gd name="connsiteX8" fmla="*/ 42500 w 169543"/>
                <a:gd name="connsiteY8" fmla="*/ 43691 h 171694"/>
                <a:gd name="connsiteX9" fmla="*/ 42500 w 169543"/>
                <a:gd name="connsiteY9" fmla="*/ 12024 h 171694"/>
                <a:gd name="connsiteX10" fmla="*/ 54679 w 169543"/>
                <a:gd name="connsiteY10" fmla="*/ -156 h 171694"/>
                <a:gd name="connsiteX11" fmla="*/ 112208 w 169543"/>
                <a:gd name="connsiteY11" fmla="*/ -156 h 171694"/>
                <a:gd name="connsiteX12" fmla="*/ 124388 w 169543"/>
                <a:gd name="connsiteY12" fmla="*/ 12024 h 171694"/>
                <a:gd name="connsiteX13" fmla="*/ 124388 w 169543"/>
                <a:gd name="connsiteY13" fmla="*/ 43691 h 171694"/>
                <a:gd name="connsiteX14" fmla="*/ 157112 w 169543"/>
                <a:gd name="connsiteY14" fmla="*/ 43691 h 171694"/>
                <a:gd name="connsiteX15" fmla="*/ 169291 w 169543"/>
                <a:gd name="connsiteY15" fmla="*/ 55871 h 171694"/>
                <a:gd name="connsiteX16" fmla="*/ 169291 w 169543"/>
                <a:gd name="connsiteY16" fmla="*/ 116588 h 171694"/>
                <a:gd name="connsiteX17" fmla="*/ 157112 w 169543"/>
                <a:gd name="connsiteY17" fmla="*/ 128767 h 171694"/>
                <a:gd name="connsiteX18" fmla="*/ 124388 w 169543"/>
                <a:gd name="connsiteY18" fmla="*/ 128767 h 171694"/>
                <a:gd name="connsiteX19" fmla="*/ 124388 w 169543"/>
                <a:gd name="connsiteY19" fmla="*/ 159359 h 171694"/>
                <a:gd name="connsiteX20" fmla="*/ 112208 w 169543"/>
                <a:gd name="connsiteY20" fmla="*/ 171539 h 171694"/>
                <a:gd name="connsiteX21" fmla="*/ 66859 w 169543"/>
                <a:gd name="connsiteY21" fmla="*/ 147179 h 171694"/>
                <a:gd name="connsiteX22" fmla="*/ 100029 w 169543"/>
                <a:gd name="connsiteY22" fmla="*/ 147179 h 171694"/>
                <a:gd name="connsiteX23" fmla="*/ 100029 w 169543"/>
                <a:gd name="connsiteY23" fmla="*/ 116588 h 171694"/>
                <a:gd name="connsiteX24" fmla="*/ 112208 w 169543"/>
                <a:gd name="connsiteY24" fmla="*/ 104408 h 171694"/>
                <a:gd name="connsiteX25" fmla="*/ 144932 w 169543"/>
                <a:gd name="connsiteY25" fmla="*/ 104408 h 171694"/>
                <a:gd name="connsiteX26" fmla="*/ 144932 w 169543"/>
                <a:gd name="connsiteY26" fmla="*/ 68051 h 171694"/>
                <a:gd name="connsiteX27" fmla="*/ 112208 w 169543"/>
                <a:gd name="connsiteY27" fmla="*/ 68051 h 171694"/>
                <a:gd name="connsiteX28" fmla="*/ 100029 w 169543"/>
                <a:gd name="connsiteY28" fmla="*/ 55871 h 171694"/>
                <a:gd name="connsiteX29" fmla="*/ 100029 w 169543"/>
                <a:gd name="connsiteY29" fmla="*/ 24204 h 171694"/>
                <a:gd name="connsiteX30" fmla="*/ 66859 w 169543"/>
                <a:gd name="connsiteY30" fmla="*/ 24204 h 171694"/>
                <a:gd name="connsiteX31" fmla="*/ 66859 w 169543"/>
                <a:gd name="connsiteY31" fmla="*/ 55871 h 171694"/>
                <a:gd name="connsiteX32" fmla="*/ 54679 w 169543"/>
                <a:gd name="connsiteY32" fmla="*/ 68051 h 171694"/>
                <a:gd name="connsiteX33" fmla="*/ 24108 w 169543"/>
                <a:gd name="connsiteY33" fmla="*/ 68051 h 171694"/>
                <a:gd name="connsiteX34" fmla="*/ 24108 w 169543"/>
                <a:gd name="connsiteY34" fmla="*/ 104408 h 171694"/>
                <a:gd name="connsiteX35" fmla="*/ 54679 w 169543"/>
                <a:gd name="connsiteY35" fmla="*/ 104408 h 171694"/>
                <a:gd name="connsiteX36" fmla="*/ 66859 w 169543"/>
                <a:gd name="connsiteY36" fmla="*/ 116588 h 17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9543" h="171694">
                  <a:moveTo>
                    <a:pt x="112208" y="171539"/>
                  </a:moveTo>
                  <a:lnTo>
                    <a:pt x="54679" y="171539"/>
                  </a:lnTo>
                  <a:cubicBezTo>
                    <a:pt x="47953" y="171539"/>
                    <a:pt x="42500" y="166086"/>
                    <a:pt x="42500" y="159359"/>
                  </a:cubicBezTo>
                  <a:lnTo>
                    <a:pt x="42500" y="128767"/>
                  </a:lnTo>
                  <a:lnTo>
                    <a:pt x="11928" y="128767"/>
                  </a:lnTo>
                  <a:cubicBezTo>
                    <a:pt x="5202" y="128767"/>
                    <a:pt x="-252" y="123314"/>
                    <a:pt x="-252" y="116588"/>
                  </a:cubicBezTo>
                  <a:lnTo>
                    <a:pt x="-252" y="55871"/>
                  </a:lnTo>
                  <a:cubicBezTo>
                    <a:pt x="-252" y="49144"/>
                    <a:pt x="5202" y="43691"/>
                    <a:pt x="11928" y="43691"/>
                  </a:cubicBezTo>
                  <a:lnTo>
                    <a:pt x="42500" y="43691"/>
                  </a:lnTo>
                  <a:lnTo>
                    <a:pt x="42500" y="12024"/>
                  </a:lnTo>
                  <a:cubicBezTo>
                    <a:pt x="42500" y="5297"/>
                    <a:pt x="47953" y="-156"/>
                    <a:pt x="54679" y="-156"/>
                  </a:cubicBezTo>
                  <a:lnTo>
                    <a:pt x="112208" y="-156"/>
                  </a:lnTo>
                  <a:cubicBezTo>
                    <a:pt x="118935" y="-156"/>
                    <a:pt x="124388" y="5297"/>
                    <a:pt x="124388" y="12024"/>
                  </a:cubicBezTo>
                  <a:lnTo>
                    <a:pt x="124388" y="43691"/>
                  </a:lnTo>
                  <a:lnTo>
                    <a:pt x="157112" y="43691"/>
                  </a:lnTo>
                  <a:cubicBezTo>
                    <a:pt x="163838" y="43691"/>
                    <a:pt x="169291" y="49144"/>
                    <a:pt x="169291" y="55871"/>
                  </a:cubicBezTo>
                  <a:lnTo>
                    <a:pt x="169291" y="116588"/>
                  </a:lnTo>
                  <a:cubicBezTo>
                    <a:pt x="169291" y="123314"/>
                    <a:pt x="163838" y="128767"/>
                    <a:pt x="157112" y="128767"/>
                  </a:cubicBezTo>
                  <a:lnTo>
                    <a:pt x="124388" y="128767"/>
                  </a:lnTo>
                  <a:lnTo>
                    <a:pt x="124388" y="159359"/>
                  </a:lnTo>
                  <a:cubicBezTo>
                    <a:pt x="124388" y="166086"/>
                    <a:pt x="118935" y="171539"/>
                    <a:pt x="112208" y="171539"/>
                  </a:cubicBezTo>
                  <a:close/>
                  <a:moveTo>
                    <a:pt x="66859" y="147179"/>
                  </a:moveTo>
                  <a:lnTo>
                    <a:pt x="100029" y="147179"/>
                  </a:lnTo>
                  <a:lnTo>
                    <a:pt x="100029" y="116588"/>
                  </a:lnTo>
                  <a:cubicBezTo>
                    <a:pt x="100029" y="109861"/>
                    <a:pt x="105482" y="104408"/>
                    <a:pt x="112208" y="104408"/>
                  </a:cubicBezTo>
                  <a:lnTo>
                    <a:pt x="144932" y="104408"/>
                  </a:lnTo>
                  <a:lnTo>
                    <a:pt x="144932" y="68051"/>
                  </a:lnTo>
                  <a:lnTo>
                    <a:pt x="112208" y="68051"/>
                  </a:lnTo>
                  <a:cubicBezTo>
                    <a:pt x="105482" y="68051"/>
                    <a:pt x="100029" y="62598"/>
                    <a:pt x="100029" y="55871"/>
                  </a:cubicBezTo>
                  <a:lnTo>
                    <a:pt x="100029" y="24204"/>
                  </a:lnTo>
                  <a:lnTo>
                    <a:pt x="66859" y="24204"/>
                  </a:lnTo>
                  <a:lnTo>
                    <a:pt x="66859" y="55871"/>
                  </a:lnTo>
                  <a:cubicBezTo>
                    <a:pt x="66859" y="62598"/>
                    <a:pt x="61406" y="68051"/>
                    <a:pt x="54679" y="68051"/>
                  </a:cubicBezTo>
                  <a:lnTo>
                    <a:pt x="24108" y="68051"/>
                  </a:lnTo>
                  <a:lnTo>
                    <a:pt x="24108" y="104408"/>
                  </a:lnTo>
                  <a:lnTo>
                    <a:pt x="54679" y="104408"/>
                  </a:lnTo>
                  <a:cubicBezTo>
                    <a:pt x="61406" y="104408"/>
                    <a:pt x="66859" y="109861"/>
                    <a:pt x="66859" y="11658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: Shape 29">
              <a:extLst>
                <a:ext uri="{FF2B5EF4-FFF2-40B4-BE49-F238E27FC236}">
                  <a16:creationId xmlns:a16="http://schemas.microsoft.com/office/drawing/2014/main" id="{ACEBEC8D-BAEC-4A4D-8F70-795D4FDCAD62}"/>
                </a:ext>
              </a:extLst>
            </p:cNvPr>
            <p:cNvSpPr/>
            <p:nvPr/>
          </p:nvSpPr>
          <p:spPr>
            <a:xfrm>
              <a:off x="10076893" y="3924454"/>
              <a:ext cx="182433" cy="24359"/>
            </a:xfrm>
            <a:custGeom>
              <a:avLst/>
              <a:gdLst>
                <a:gd name="connsiteX0" fmla="*/ 170002 w 182433"/>
                <a:gd name="connsiteY0" fmla="*/ 24204 h 24359"/>
                <a:gd name="connsiteX1" fmla="*/ 11928 w 182433"/>
                <a:gd name="connsiteY1" fmla="*/ 24204 h 24359"/>
                <a:gd name="connsiteX2" fmla="*/ -252 w 182433"/>
                <a:gd name="connsiteY2" fmla="*/ 12024 h 24359"/>
                <a:gd name="connsiteX3" fmla="*/ 11928 w 182433"/>
                <a:gd name="connsiteY3" fmla="*/ -156 h 24359"/>
                <a:gd name="connsiteX4" fmla="*/ 170002 w 182433"/>
                <a:gd name="connsiteY4" fmla="*/ -156 h 24359"/>
                <a:gd name="connsiteX5" fmla="*/ 182182 w 182433"/>
                <a:gd name="connsiteY5" fmla="*/ 12024 h 24359"/>
                <a:gd name="connsiteX6" fmla="*/ 170002 w 182433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33" h="24359">
                  <a:moveTo>
                    <a:pt x="170002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0002" y="-156"/>
                  </a:lnTo>
                  <a:cubicBezTo>
                    <a:pt x="176728" y="-156"/>
                    <a:pt x="182182" y="5297"/>
                    <a:pt x="182182" y="12024"/>
                  </a:cubicBezTo>
                  <a:cubicBezTo>
                    <a:pt x="182182" y="18751"/>
                    <a:pt x="176728" y="24204"/>
                    <a:pt x="170002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: Shape 30">
              <a:extLst>
                <a:ext uri="{FF2B5EF4-FFF2-40B4-BE49-F238E27FC236}">
                  <a16:creationId xmlns:a16="http://schemas.microsoft.com/office/drawing/2014/main" id="{AD4F2652-F802-4FDA-AA66-963B2A150D1E}"/>
                </a:ext>
              </a:extLst>
            </p:cNvPr>
            <p:cNvSpPr/>
            <p:nvPr/>
          </p:nvSpPr>
          <p:spPr>
            <a:xfrm>
              <a:off x="10373776" y="3924454"/>
              <a:ext cx="184402" cy="24359"/>
            </a:xfrm>
            <a:custGeom>
              <a:avLst/>
              <a:gdLst>
                <a:gd name="connsiteX0" fmla="*/ 171889 w 184402"/>
                <a:gd name="connsiteY0" fmla="*/ 24204 h 24359"/>
                <a:gd name="connsiteX1" fmla="*/ 11928 w 184402"/>
                <a:gd name="connsiteY1" fmla="*/ 24204 h 24359"/>
                <a:gd name="connsiteX2" fmla="*/ -252 w 184402"/>
                <a:gd name="connsiteY2" fmla="*/ 12024 h 24359"/>
                <a:gd name="connsiteX3" fmla="*/ 11928 w 184402"/>
                <a:gd name="connsiteY3" fmla="*/ -156 h 24359"/>
                <a:gd name="connsiteX4" fmla="*/ 171971 w 184402"/>
                <a:gd name="connsiteY4" fmla="*/ -156 h 24359"/>
                <a:gd name="connsiteX5" fmla="*/ 184150 w 184402"/>
                <a:gd name="connsiteY5" fmla="*/ 12024 h 24359"/>
                <a:gd name="connsiteX6" fmla="*/ 171971 w 184402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2" h="24359">
                  <a:moveTo>
                    <a:pt x="17188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71971" y="-156"/>
                  </a:lnTo>
                  <a:cubicBezTo>
                    <a:pt x="178697" y="-156"/>
                    <a:pt x="184150" y="5297"/>
                    <a:pt x="184150" y="12024"/>
                  </a:cubicBezTo>
                  <a:cubicBezTo>
                    <a:pt x="184150" y="18751"/>
                    <a:pt x="178697" y="24204"/>
                    <a:pt x="171971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: Shape 31">
              <a:extLst>
                <a:ext uri="{FF2B5EF4-FFF2-40B4-BE49-F238E27FC236}">
                  <a16:creationId xmlns:a16="http://schemas.microsoft.com/office/drawing/2014/main" id="{08217DDF-E4D1-48A6-AF60-0637934D952E}"/>
                </a:ext>
              </a:extLst>
            </p:cNvPr>
            <p:cNvSpPr/>
            <p:nvPr/>
          </p:nvSpPr>
          <p:spPr>
            <a:xfrm>
              <a:off x="9895352" y="3967855"/>
              <a:ext cx="206248" cy="492531"/>
            </a:xfrm>
            <a:custGeom>
              <a:avLst/>
              <a:gdLst>
                <a:gd name="connsiteX0" fmla="*/ 193469 w 206248"/>
                <a:gd name="connsiteY0" fmla="*/ 492376 h 492531"/>
                <a:gd name="connsiteX1" fmla="*/ 11928 w 206248"/>
                <a:gd name="connsiteY1" fmla="*/ 492376 h 492531"/>
                <a:gd name="connsiteX2" fmla="*/ -251 w 206248"/>
                <a:gd name="connsiteY2" fmla="*/ 480196 h 492531"/>
                <a:gd name="connsiteX3" fmla="*/ -251 w 206248"/>
                <a:gd name="connsiteY3" fmla="*/ 32445 h 492531"/>
                <a:gd name="connsiteX4" fmla="*/ 10568 w 206248"/>
                <a:gd name="connsiteY4" fmla="*/ 20265 h 492531"/>
                <a:gd name="connsiteX5" fmla="*/ 192109 w 206248"/>
                <a:gd name="connsiteY5" fmla="*/ -34 h 492531"/>
                <a:gd name="connsiteX6" fmla="*/ 205875 w 206248"/>
                <a:gd name="connsiteY6" fmla="*/ 10319 h 492531"/>
                <a:gd name="connsiteX7" fmla="*/ 195522 w 206248"/>
                <a:gd name="connsiteY7" fmla="*/ 24085 h 492531"/>
                <a:gd name="connsiteX8" fmla="*/ 194829 w 206248"/>
                <a:gd name="connsiteY8" fmla="*/ 24163 h 492531"/>
                <a:gd name="connsiteX9" fmla="*/ 24108 w 206248"/>
                <a:gd name="connsiteY9" fmla="*/ 43265 h 492531"/>
                <a:gd name="connsiteX10" fmla="*/ 24108 w 206248"/>
                <a:gd name="connsiteY10" fmla="*/ 467935 h 492531"/>
                <a:gd name="connsiteX11" fmla="*/ 193469 w 206248"/>
                <a:gd name="connsiteY11" fmla="*/ 467935 h 492531"/>
                <a:gd name="connsiteX12" fmla="*/ 205649 w 206248"/>
                <a:gd name="connsiteY12" fmla="*/ 480115 h 492531"/>
                <a:gd name="connsiteX13" fmla="*/ 193469 w 206248"/>
                <a:gd name="connsiteY13" fmla="*/ 492294 h 4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248" h="492531">
                  <a:moveTo>
                    <a:pt x="193469" y="492376"/>
                  </a:moveTo>
                  <a:lnTo>
                    <a:pt x="11928" y="492376"/>
                  </a:lnTo>
                  <a:cubicBezTo>
                    <a:pt x="5202" y="492376"/>
                    <a:pt x="-251" y="486923"/>
                    <a:pt x="-251" y="480196"/>
                  </a:cubicBezTo>
                  <a:lnTo>
                    <a:pt x="-251" y="32445"/>
                  </a:lnTo>
                  <a:cubicBezTo>
                    <a:pt x="-290" y="26216"/>
                    <a:pt x="4377" y="20961"/>
                    <a:pt x="10568" y="20265"/>
                  </a:cubicBezTo>
                  <a:lnTo>
                    <a:pt x="192109" y="-34"/>
                  </a:lnTo>
                  <a:cubicBezTo>
                    <a:pt x="198770" y="-977"/>
                    <a:pt x="204933" y="3658"/>
                    <a:pt x="205875" y="10319"/>
                  </a:cubicBezTo>
                  <a:cubicBezTo>
                    <a:pt x="206817" y="16979"/>
                    <a:pt x="202182" y="23142"/>
                    <a:pt x="195522" y="24085"/>
                  </a:cubicBezTo>
                  <a:cubicBezTo>
                    <a:pt x="195292" y="24118"/>
                    <a:pt x="195061" y="24144"/>
                    <a:pt x="194829" y="24163"/>
                  </a:cubicBezTo>
                  <a:lnTo>
                    <a:pt x="24108" y="43265"/>
                  </a:lnTo>
                  <a:lnTo>
                    <a:pt x="24108" y="467935"/>
                  </a:lnTo>
                  <a:lnTo>
                    <a:pt x="193469" y="467935"/>
                  </a:lnTo>
                  <a:cubicBezTo>
                    <a:pt x="200195" y="467935"/>
                    <a:pt x="205649" y="473388"/>
                    <a:pt x="205649" y="480115"/>
                  </a:cubicBezTo>
                  <a:cubicBezTo>
                    <a:pt x="205649" y="486841"/>
                    <a:pt x="200195" y="492294"/>
                    <a:pt x="193469" y="49229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id="{FE34774B-6322-4C3D-8352-0DB1A13253B8}"/>
                </a:ext>
              </a:extLst>
            </p:cNvPr>
            <p:cNvSpPr/>
            <p:nvPr/>
          </p:nvSpPr>
          <p:spPr>
            <a:xfrm>
              <a:off x="9895352" y="4056849"/>
              <a:ext cx="205900" cy="24359"/>
            </a:xfrm>
            <a:custGeom>
              <a:avLst/>
              <a:gdLst>
                <a:gd name="connsiteX0" fmla="*/ 193469 w 205900"/>
                <a:gd name="connsiteY0" fmla="*/ 24204 h 24359"/>
                <a:gd name="connsiteX1" fmla="*/ 11928 w 205900"/>
                <a:gd name="connsiteY1" fmla="*/ 24204 h 24359"/>
                <a:gd name="connsiteX2" fmla="*/ -252 w 205900"/>
                <a:gd name="connsiteY2" fmla="*/ 12024 h 24359"/>
                <a:gd name="connsiteX3" fmla="*/ 11928 w 205900"/>
                <a:gd name="connsiteY3" fmla="*/ -156 h 24359"/>
                <a:gd name="connsiteX4" fmla="*/ 193469 w 205900"/>
                <a:gd name="connsiteY4" fmla="*/ -156 h 24359"/>
                <a:gd name="connsiteX5" fmla="*/ 205649 w 205900"/>
                <a:gd name="connsiteY5" fmla="*/ 12024 h 24359"/>
                <a:gd name="connsiteX6" fmla="*/ 193469 w 205900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900" h="24359">
                  <a:moveTo>
                    <a:pt x="193469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9" y="-156"/>
                  </a:lnTo>
                  <a:cubicBezTo>
                    <a:pt x="200195" y="-156"/>
                    <a:pt x="205649" y="5297"/>
                    <a:pt x="205649" y="12024"/>
                  </a:cubicBezTo>
                  <a:cubicBezTo>
                    <a:pt x="205649" y="18751"/>
                    <a:pt x="200195" y="24204"/>
                    <a:pt x="193469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: Shape 33">
              <a:extLst>
                <a:ext uri="{FF2B5EF4-FFF2-40B4-BE49-F238E27FC236}">
                  <a16:creationId xmlns:a16="http://schemas.microsoft.com/office/drawing/2014/main" id="{C04FA6F6-547B-405C-AE58-E6456A0BAB16}"/>
                </a:ext>
              </a:extLst>
            </p:cNvPr>
            <p:cNvSpPr/>
            <p:nvPr/>
          </p:nvSpPr>
          <p:spPr>
            <a:xfrm>
              <a:off x="10593216" y="4276654"/>
              <a:ext cx="96443" cy="96382"/>
            </a:xfrm>
            <a:custGeom>
              <a:avLst/>
              <a:gdLst>
                <a:gd name="connsiteX0" fmla="*/ 84012 w 96443"/>
                <a:gd name="connsiteY0" fmla="*/ 96227 h 96382"/>
                <a:gd name="connsiteX1" fmla="*/ 11928 w 96443"/>
                <a:gd name="connsiteY1" fmla="*/ 96227 h 96382"/>
                <a:gd name="connsiteX2" fmla="*/ -252 w 96443"/>
                <a:gd name="connsiteY2" fmla="*/ 84047 h 96382"/>
                <a:gd name="connsiteX3" fmla="*/ -252 w 96443"/>
                <a:gd name="connsiteY3" fmla="*/ 12024 h 96382"/>
                <a:gd name="connsiteX4" fmla="*/ 11928 w 96443"/>
                <a:gd name="connsiteY4" fmla="*/ -156 h 96382"/>
                <a:gd name="connsiteX5" fmla="*/ 84012 w 96443"/>
                <a:gd name="connsiteY5" fmla="*/ -156 h 96382"/>
                <a:gd name="connsiteX6" fmla="*/ 96192 w 96443"/>
                <a:gd name="connsiteY6" fmla="*/ 12024 h 96382"/>
                <a:gd name="connsiteX7" fmla="*/ 96192 w 96443"/>
                <a:gd name="connsiteY7" fmla="*/ 84108 h 96382"/>
                <a:gd name="connsiteX8" fmla="*/ 84012 w 96443"/>
                <a:gd name="connsiteY8" fmla="*/ 96227 h 96382"/>
                <a:gd name="connsiteX9" fmla="*/ 24108 w 96443"/>
                <a:gd name="connsiteY9" fmla="*/ 71867 h 96382"/>
                <a:gd name="connsiteX10" fmla="*/ 71832 w 96443"/>
                <a:gd name="connsiteY10" fmla="*/ 71867 h 96382"/>
                <a:gd name="connsiteX11" fmla="*/ 71832 w 96443"/>
                <a:gd name="connsiteY11" fmla="*/ 24204 h 96382"/>
                <a:gd name="connsiteX12" fmla="*/ 24108 w 96443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382">
                  <a:moveTo>
                    <a:pt x="84012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08"/>
                  </a:lnTo>
                  <a:cubicBezTo>
                    <a:pt x="96158" y="90811"/>
                    <a:pt x="90715" y="96227"/>
                    <a:pt x="84012" y="96227"/>
                  </a:cubicBezTo>
                  <a:close/>
                  <a:moveTo>
                    <a:pt x="24108" y="71867"/>
                  </a:moveTo>
                  <a:lnTo>
                    <a:pt x="71832" y="71867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: Shape 34">
              <a:extLst>
                <a:ext uri="{FF2B5EF4-FFF2-40B4-BE49-F238E27FC236}">
                  <a16:creationId xmlns:a16="http://schemas.microsoft.com/office/drawing/2014/main" id="{FEEC469F-0E1D-4804-BF0E-5530B78DD086}"/>
                </a:ext>
              </a:extLst>
            </p:cNvPr>
            <p:cNvSpPr/>
            <p:nvPr/>
          </p:nvSpPr>
          <p:spPr>
            <a:xfrm>
              <a:off x="9950080" y="4276654"/>
              <a:ext cx="96444" cy="96382"/>
            </a:xfrm>
            <a:custGeom>
              <a:avLst/>
              <a:gdLst>
                <a:gd name="connsiteX0" fmla="*/ 84013 w 96444"/>
                <a:gd name="connsiteY0" fmla="*/ 96227 h 96382"/>
                <a:gd name="connsiteX1" fmla="*/ 11928 w 96444"/>
                <a:gd name="connsiteY1" fmla="*/ 96227 h 96382"/>
                <a:gd name="connsiteX2" fmla="*/ -252 w 96444"/>
                <a:gd name="connsiteY2" fmla="*/ 84047 h 96382"/>
                <a:gd name="connsiteX3" fmla="*/ -252 w 96444"/>
                <a:gd name="connsiteY3" fmla="*/ 12024 h 96382"/>
                <a:gd name="connsiteX4" fmla="*/ 11928 w 96444"/>
                <a:gd name="connsiteY4" fmla="*/ -156 h 96382"/>
                <a:gd name="connsiteX5" fmla="*/ 84013 w 96444"/>
                <a:gd name="connsiteY5" fmla="*/ -156 h 96382"/>
                <a:gd name="connsiteX6" fmla="*/ 96193 w 96444"/>
                <a:gd name="connsiteY6" fmla="*/ 12024 h 96382"/>
                <a:gd name="connsiteX7" fmla="*/ 96193 w 96444"/>
                <a:gd name="connsiteY7" fmla="*/ 84108 h 96382"/>
                <a:gd name="connsiteX8" fmla="*/ 84013 w 96444"/>
                <a:gd name="connsiteY8" fmla="*/ 96227 h 96382"/>
                <a:gd name="connsiteX9" fmla="*/ 24108 w 96444"/>
                <a:gd name="connsiteY9" fmla="*/ 71867 h 96382"/>
                <a:gd name="connsiteX10" fmla="*/ 71833 w 96444"/>
                <a:gd name="connsiteY10" fmla="*/ 71867 h 96382"/>
                <a:gd name="connsiteX11" fmla="*/ 71833 w 96444"/>
                <a:gd name="connsiteY11" fmla="*/ 24204 h 96382"/>
                <a:gd name="connsiteX12" fmla="*/ 24108 w 96444"/>
                <a:gd name="connsiteY12" fmla="*/ 24204 h 9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382">
                  <a:moveTo>
                    <a:pt x="84013" y="96227"/>
                  </a:moveTo>
                  <a:lnTo>
                    <a:pt x="11928" y="96227"/>
                  </a:lnTo>
                  <a:cubicBezTo>
                    <a:pt x="5202" y="96227"/>
                    <a:pt x="-252" y="90774"/>
                    <a:pt x="-252" y="8404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08"/>
                  </a:lnTo>
                  <a:cubicBezTo>
                    <a:pt x="96159" y="90811"/>
                    <a:pt x="90716" y="96227"/>
                    <a:pt x="84013" y="96227"/>
                  </a:cubicBezTo>
                  <a:close/>
                  <a:moveTo>
                    <a:pt x="24108" y="71867"/>
                  </a:moveTo>
                  <a:lnTo>
                    <a:pt x="71833" y="71867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: Shape 35">
              <a:extLst>
                <a:ext uri="{FF2B5EF4-FFF2-40B4-BE49-F238E27FC236}">
                  <a16:creationId xmlns:a16="http://schemas.microsoft.com/office/drawing/2014/main" id="{02468EBC-5740-4F76-A4A7-AD2A5C53EE12}"/>
                </a:ext>
              </a:extLst>
            </p:cNvPr>
            <p:cNvSpPr/>
            <p:nvPr/>
          </p:nvSpPr>
          <p:spPr>
            <a:xfrm>
              <a:off x="10593216" y="4131471"/>
              <a:ext cx="96443" cy="96464"/>
            </a:xfrm>
            <a:custGeom>
              <a:avLst/>
              <a:gdLst>
                <a:gd name="connsiteX0" fmla="*/ 84012 w 96443"/>
                <a:gd name="connsiteY0" fmla="*/ 96308 h 96464"/>
                <a:gd name="connsiteX1" fmla="*/ 11928 w 96443"/>
                <a:gd name="connsiteY1" fmla="*/ 96308 h 96464"/>
                <a:gd name="connsiteX2" fmla="*/ -252 w 96443"/>
                <a:gd name="connsiteY2" fmla="*/ 84128 h 96464"/>
                <a:gd name="connsiteX3" fmla="*/ -252 w 96443"/>
                <a:gd name="connsiteY3" fmla="*/ 12024 h 96464"/>
                <a:gd name="connsiteX4" fmla="*/ 11928 w 96443"/>
                <a:gd name="connsiteY4" fmla="*/ -156 h 96464"/>
                <a:gd name="connsiteX5" fmla="*/ 84012 w 96443"/>
                <a:gd name="connsiteY5" fmla="*/ -156 h 96464"/>
                <a:gd name="connsiteX6" fmla="*/ 96192 w 96443"/>
                <a:gd name="connsiteY6" fmla="*/ 12024 h 96464"/>
                <a:gd name="connsiteX7" fmla="*/ 96192 w 96443"/>
                <a:gd name="connsiteY7" fmla="*/ 84128 h 96464"/>
                <a:gd name="connsiteX8" fmla="*/ 84012 w 96443"/>
                <a:gd name="connsiteY8" fmla="*/ 96308 h 96464"/>
                <a:gd name="connsiteX9" fmla="*/ 24108 w 96443"/>
                <a:gd name="connsiteY9" fmla="*/ 71949 h 96464"/>
                <a:gd name="connsiteX10" fmla="*/ 71832 w 96443"/>
                <a:gd name="connsiteY10" fmla="*/ 71949 h 96464"/>
                <a:gd name="connsiteX11" fmla="*/ 71832 w 96443"/>
                <a:gd name="connsiteY11" fmla="*/ 24204 h 96464"/>
                <a:gd name="connsiteX12" fmla="*/ 24108 w 96443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3" h="96464">
                  <a:moveTo>
                    <a:pt x="84012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2" y="-156"/>
                  </a:lnTo>
                  <a:cubicBezTo>
                    <a:pt x="90738" y="-156"/>
                    <a:pt x="96192" y="5297"/>
                    <a:pt x="96192" y="12024"/>
                  </a:cubicBezTo>
                  <a:lnTo>
                    <a:pt x="96192" y="84128"/>
                  </a:lnTo>
                  <a:cubicBezTo>
                    <a:pt x="96192" y="90855"/>
                    <a:pt x="90738" y="96308"/>
                    <a:pt x="84012" y="96308"/>
                  </a:cubicBezTo>
                  <a:close/>
                  <a:moveTo>
                    <a:pt x="24108" y="71949"/>
                  </a:moveTo>
                  <a:lnTo>
                    <a:pt x="71832" y="71949"/>
                  </a:lnTo>
                  <a:lnTo>
                    <a:pt x="71832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: Shape 36">
              <a:extLst>
                <a:ext uri="{FF2B5EF4-FFF2-40B4-BE49-F238E27FC236}">
                  <a16:creationId xmlns:a16="http://schemas.microsoft.com/office/drawing/2014/main" id="{4F580FE0-1C83-44EC-86C3-6EE4BD7B8FAA}"/>
                </a:ext>
              </a:extLst>
            </p:cNvPr>
            <p:cNvSpPr/>
            <p:nvPr/>
          </p:nvSpPr>
          <p:spPr>
            <a:xfrm>
              <a:off x="9950080" y="4131471"/>
              <a:ext cx="96444" cy="96464"/>
            </a:xfrm>
            <a:custGeom>
              <a:avLst/>
              <a:gdLst>
                <a:gd name="connsiteX0" fmla="*/ 84013 w 96444"/>
                <a:gd name="connsiteY0" fmla="*/ 96308 h 96464"/>
                <a:gd name="connsiteX1" fmla="*/ 11928 w 96444"/>
                <a:gd name="connsiteY1" fmla="*/ 96308 h 96464"/>
                <a:gd name="connsiteX2" fmla="*/ -252 w 96444"/>
                <a:gd name="connsiteY2" fmla="*/ 84128 h 96464"/>
                <a:gd name="connsiteX3" fmla="*/ -252 w 96444"/>
                <a:gd name="connsiteY3" fmla="*/ 12024 h 96464"/>
                <a:gd name="connsiteX4" fmla="*/ 11928 w 96444"/>
                <a:gd name="connsiteY4" fmla="*/ -156 h 96464"/>
                <a:gd name="connsiteX5" fmla="*/ 84013 w 96444"/>
                <a:gd name="connsiteY5" fmla="*/ -156 h 96464"/>
                <a:gd name="connsiteX6" fmla="*/ 96193 w 96444"/>
                <a:gd name="connsiteY6" fmla="*/ 12024 h 96464"/>
                <a:gd name="connsiteX7" fmla="*/ 96193 w 96444"/>
                <a:gd name="connsiteY7" fmla="*/ 84128 h 96464"/>
                <a:gd name="connsiteX8" fmla="*/ 84013 w 96444"/>
                <a:gd name="connsiteY8" fmla="*/ 96308 h 96464"/>
                <a:gd name="connsiteX9" fmla="*/ 24108 w 96444"/>
                <a:gd name="connsiteY9" fmla="*/ 71949 h 96464"/>
                <a:gd name="connsiteX10" fmla="*/ 71833 w 96444"/>
                <a:gd name="connsiteY10" fmla="*/ 71949 h 96464"/>
                <a:gd name="connsiteX11" fmla="*/ 71833 w 96444"/>
                <a:gd name="connsiteY11" fmla="*/ 24204 h 96464"/>
                <a:gd name="connsiteX12" fmla="*/ 24108 w 96444"/>
                <a:gd name="connsiteY12" fmla="*/ 24204 h 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44" h="96464">
                  <a:moveTo>
                    <a:pt x="84013" y="96308"/>
                  </a:moveTo>
                  <a:lnTo>
                    <a:pt x="11928" y="96308"/>
                  </a:lnTo>
                  <a:cubicBezTo>
                    <a:pt x="5202" y="96308"/>
                    <a:pt x="-252" y="90855"/>
                    <a:pt x="-252" y="8412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84013" y="-156"/>
                  </a:lnTo>
                  <a:cubicBezTo>
                    <a:pt x="90739" y="-156"/>
                    <a:pt x="96193" y="5297"/>
                    <a:pt x="96193" y="12024"/>
                  </a:cubicBezTo>
                  <a:lnTo>
                    <a:pt x="96193" y="84128"/>
                  </a:lnTo>
                  <a:cubicBezTo>
                    <a:pt x="96193" y="90855"/>
                    <a:pt x="90739" y="96308"/>
                    <a:pt x="84013" y="96308"/>
                  </a:cubicBezTo>
                  <a:close/>
                  <a:moveTo>
                    <a:pt x="24108" y="71949"/>
                  </a:moveTo>
                  <a:lnTo>
                    <a:pt x="71833" y="71949"/>
                  </a:lnTo>
                  <a:lnTo>
                    <a:pt x="71833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: Shape 37">
              <a:extLst>
                <a:ext uri="{FF2B5EF4-FFF2-40B4-BE49-F238E27FC236}">
                  <a16:creationId xmlns:a16="http://schemas.microsoft.com/office/drawing/2014/main" id="{DB74FE32-F98B-4923-BC07-812A914FCCA4}"/>
                </a:ext>
              </a:extLst>
            </p:cNvPr>
            <p:cNvSpPr/>
            <p:nvPr/>
          </p:nvSpPr>
          <p:spPr>
            <a:xfrm>
              <a:off x="10538488" y="3968015"/>
              <a:ext cx="205900" cy="492371"/>
            </a:xfrm>
            <a:custGeom>
              <a:avLst/>
              <a:gdLst>
                <a:gd name="connsiteX0" fmla="*/ 193468 w 205900"/>
                <a:gd name="connsiteY0" fmla="*/ 492216 h 492371"/>
                <a:gd name="connsiteX1" fmla="*/ 11928 w 205900"/>
                <a:gd name="connsiteY1" fmla="*/ 492216 h 492371"/>
                <a:gd name="connsiteX2" fmla="*/ -252 w 205900"/>
                <a:gd name="connsiteY2" fmla="*/ 480036 h 492371"/>
                <a:gd name="connsiteX3" fmla="*/ 11928 w 205900"/>
                <a:gd name="connsiteY3" fmla="*/ 467856 h 492371"/>
                <a:gd name="connsiteX4" fmla="*/ 181288 w 205900"/>
                <a:gd name="connsiteY4" fmla="*/ 467856 h 492371"/>
                <a:gd name="connsiteX5" fmla="*/ 181288 w 205900"/>
                <a:gd name="connsiteY5" fmla="*/ 43186 h 492371"/>
                <a:gd name="connsiteX6" fmla="*/ 10568 w 205900"/>
                <a:gd name="connsiteY6" fmla="*/ 24084 h 492371"/>
                <a:gd name="connsiteX7" fmla="*/ 215 w 205900"/>
                <a:gd name="connsiteY7" fmla="*/ 10318 h 492371"/>
                <a:gd name="connsiteX8" fmla="*/ 13288 w 205900"/>
                <a:gd name="connsiteY8" fmla="*/ -113 h 492371"/>
                <a:gd name="connsiteX9" fmla="*/ 194829 w 205900"/>
                <a:gd name="connsiteY9" fmla="*/ 20187 h 492371"/>
                <a:gd name="connsiteX10" fmla="*/ 205649 w 205900"/>
                <a:gd name="connsiteY10" fmla="*/ 32366 h 492371"/>
                <a:gd name="connsiteX11" fmla="*/ 205648 w 205900"/>
                <a:gd name="connsiteY11" fmla="*/ 480117 h 492371"/>
                <a:gd name="connsiteX12" fmla="*/ 193468 w 205900"/>
                <a:gd name="connsiteY12" fmla="*/ 492216 h 4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900" h="492371">
                  <a:moveTo>
                    <a:pt x="193468" y="492216"/>
                  </a:moveTo>
                  <a:lnTo>
                    <a:pt x="11928" y="492216"/>
                  </a:lnTo>
                  <a:cubicBezTo>
                    <a:pt x="5202" y="492216"/>
                    <a:pt x="-252" y="486763"/>
                    <a:pt x="-252" y="480036"/>
                  </a:cubicBezTo>
                  <a:cubicBezTo>
                    <a:pt x="-252" y="473309"/>
                    <a:pt x="5202" y="467856"/>
                    <a:pt x="11928" y="467856"/>
                  </a:cubicBezTo>
                  <a:lnTo>
                    <a:pt x="181288" y="467856"/>
                  </a:lnTo>
                  <a:lnTo>
                    <a:pt x="181288" y="43186"/>
                  </a:lnTo>
                  <a:lnTo>
                    <a:pt x="10568" y="24084"/>
                  </a:lnTo>
                  <a:cubicBezTo>
                    <a:pt x="3907" y="23142"/>
                    <a:pt x="-727" y="16978"/>
                    <a:pt x="215" y="10318"/>
                  </a:cubicBezTo>
                  <a:cubicBezTo>
                    <a:pt x="1120" y="3926"/>
                    <a:pt x="6855" y="-650"/>
                    <a:pt x="13288" y="-113"/>
                  </a:cubicBezTo>
                  <a:lnTo>
                    <a:pt x="194829" y="20187"/>
                  </a:lnTo>
                  <a:cubicBezTo>
                    <a:pt x="201020" y="20882"/>
                    <a:pt x="205687" y="26137"/>
                    <a:pt x="205649" y="32366"/>
                  </a:cubicBezTo>
                  <a:lnTo>
                    <a:pt x="205648" y="480117"/>
                  </a:lnTo>
                  <a:cubicBezTo>
                    <a:pt x="205603" y="486812"/>
                    <a:pt x="200163" y="492216"/>
                    <a:pt x="193468" y="492216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: Shape 38">
              <a:extLst>
                <a:ext uri="{FF2B5EF4-FFF2-40B4-BE49-F238E27FC236}">
                  <a16:creationId xmlns:a16="http://schemas.microsoft.com/office/drawing/2014/main" id="{3B9AE5D6-E7E4-464C-892E-05FB35DFA3D3}"/>
                </a:ext>
              </a:extLst>
            </p:cNvPr>
            <p:cNvSpPr/>
            <p:nvPr/>
          </p:nvSpPr>
          <p:spPr>
            <a:xfrm>
              <a:off x="10538488" y="4056849"/>
              <a:ext cx="205899" cy="24359"/>
            </a:xfrm>
            <a:custGeom>
              <a:avLst/>
              <a:gdLst>
                <a:gd name="connsiteX0" fmla="*/ 193468 w 205899"/>
                <a:gd name="connsiteY0" fmla="*/ 24204 h 24359"/>
                <a:gd name="connsiteX1" fmla="*/ 11928 w 205899"/>
                <a:gd name="connsiteY1" fmla="*/ 24204 h 24359"/>
                <a:gd name="connsiteX2" fmla="*/ -252 w 205899"/>
                <a:gd name="connsiteY2" fmla="*/ 12024 h 24359"/>
                <a:gd name="connsiteX3" fmla="*/ 11928 w 205899"/>
                <a:gd name="connsiteY3" fmla="*/ -156 h 24359"/>
                <a:gd name="connsiteX4" fmla="*/ 193468 w 205899"/>
                <a:gd name="connsiteY4" fmla="*/ -156 h 24359"/>
                <a:gd name="connsiteX5" fmla="*/ 205648 w 205899"/>
                <a:gd name="connsiteY5" fmla="*/ 12024 h 24359"/>
                <a:gd name="connsiteX6" fmla="*/ 193468 w 205899"/>
                <a:gd name="connsiteY6" fmla="*/ 24204 h 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99" h="24359">
                  <a:moveTo>
                    <a:pt x="193468" y="24204"/>
                  </a:moveTo>
                  <a:lnTo>
                    <a:pt x="11928" y="24204"/>
                  </a:lnTo>
                  <a:cubicBezTo>
                    <a:pt x="5202" y="24204"/>
                    <a:pt x="-252" y="18751"/>
                    <a:pt x="-252" y="12024"/>
                  </a:cubicBezTo>
                  <a:cubicBezTo>
                    <a:pt x="-252" y="5297"/>
                    <a:pt x="5202" y="-156"/>
                    <a:pt x="11928" y="-156"/>
                  </a:cubicBezTo>
                  <a:lnTo>
                    <a:pt x="193468" y="-156"/>
                  </a:lnTo>
                  <a:cubicBezTo>
                    <a:pt x="200194" y="-156"/>
                    <a:pt x="205648" y="5297"/>
                    <a:pt x="205648" y="12024"/>
                  </a:cubicBezTo>
                  <a:cubicBezTo>
                    <a:pt x="205648" y="18751"/>
                    <a:pt x="200194" y="24204"/>
                    <a:pt x="193468" y="24204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: Shape 39">
              <a:extLst>
                <a:ext uri="{FF2B5EF4-FFF2-40B4-BE49-F238E27FC236}">
                  <a16:creationId xmlns:a16="http://schemas.microsoft.com/office/drawing/2014/main" id="{F95D68FC-9112-4BB7-BD6D-8B4E65B5DFD4}"/>
                </a:ext>
              </a:extLst>
            </p:cNvPr>
            <p:cNvSpPr/>
            <p:nvPr/>
          </p:nvSpPr>
          <p:spPr>
            <a:xfrm>
              <a:off x="10217265" y="4271153"/>
              <a:ext cx="197637" cy="187812"/>
            </a:xfrm>
            <a:custGeom>
              <a:avLst/>
              <a:gdLst>
                <a:gd name="connsiteX0" fmla="*/ 185206 w 197637"/>
                <a:gd name="connsiteY0" fmla="*/ 187657 h 187812"/>
                <a:gd name="connsiteX1" fmla="*/ 173026 w 197637"/>
                <a:gd name="connsiteY1" fmla="*/ 175477 h 187812"/>
                <a:gd name="connsiteX2" fmla="*/ 173026 w 197637"/>
                <a:gd name="connsiteY2" fmla="*/ 24204 h 187812"/>
                <a:gd name="connsiteX3" fmla="*/ 24108 w 197637"/>
                <a:gd name="connsiteY3" fmla="*/ 24204 h 187812"/>
                <a:gd name="connsiteX4" fmla="*/ 24108 w 197637"/>
                <a:gd name="connsiteY4" fmla="*/ 175477 h 187812"/>
                <a:gd name="connsiteX5" fmla="*/ 11928 w 197637"/>
                <a:gd name="connsiteY5" fmla="*/ 187657 h 187812"/>
                <a:gd name="connsiteX6" fmla="*/ -252 w 197637"/>
                <a:gd name="connsiteY6" fmla="*/ 175477 h 187812"/>
                <a:gd name="connsiteX7" fmla="*/ -252 w 197637"/>
                <a:gd name="connsiteY7" fmla="*/ 12024 h 187812"/>
                <a:gd name="connsiteX8" fmla="*/ 11928 w 197637"/>
                <a:gd name="connsiteY8" fmla="*/ -156 h 187812"/>
                <a:gd name="connsiteX9" fmla="*/ 185206 w 197637"/>
                <a:gd name="connsiteY9" fmla="*/ -156 h 187812"/>
                <a:gd name="connsiteX10" fmla="*/ 197386 w 197637"/>
                <a:gd name="connsiteY10" fmla="*/ 12024 h 187812"/>
                <a:gd name="connsiteX11" fmla="*/ 197386 w 197637"/>
                <a:gd name="connsiteY11" fmla="*/ 175477 h 187812"/>
                <a:gd name="connsiteX12" fmla="*/ 185206 w 197637"/>
                <a:gd name="connsiteY12" fmla="*/ 187657 h 1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637" h="187812">
                  <a:moveTo>
                    <a:pt x="185206" y="187657"/>
                  </a:moveTo>
                  <a:cubicBezTo>
                    <a:pt x="178480" y="187657"/>
                    <a:pt x="173026" y="182204"/>
                    <a:pt x="173026" y="175477"/>
                  </a:cubicBezTo>
                  <a:lnTo>
                    <a:pt x="173026" y="24204"/>
                  </a:lnTo>
                  <a:lnTo>
                    <a:pt x="24108" y="24204"/>
                  </a:lnTo>
                  <a:lnTo>
                    <a:pt x="24108" y="175477"/>
                  </a:lnTo>
                  <a:cubicBezTo>
                    <a:pt x="24108" y="182204"/>
                    <a:pt x="18654" y="187657"/>
                    <a:pt x="11928" y="187657"/>
                  </a:cubicBezTo>
                  <a:cubicBezTo>
                    <a:pt x="5202" y="187657"/>
                    <a:pt x="-252" y="182204"/>
                    <a:pt x="-252" y="175477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185206" y="-156"/>
                  </a:lnTo>
                  <a:cubicBezTo>
                    <a:pt x="191932" y="-156"/>
                    <a:pt x="197386" y="5297"/>
                    <a:pt x="197386" y="12024"/>
                  </a:cubicBezTo>
                  <a:lnTo>
                    <a:pt x="197386" y="175477"/>
                  </a:lnTo>
                  <a:cubicBezTo>
                    <a:pt x="197386" y="182204"/>
                    <a:pt x="191932" y="187657"/>
                    <a:pt x="185206" y="187657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: Shape 40">
              <a:extLst>
                <a:ext uri="{FF2B5EF4-FFF2-40B4-BE49-F238E27FC236}">
                  <a16:creationId xmlns:a16="http://schemas.microsoft.com/office/drawing/2014/main" id="{368E441D-5096-4AEB-8B4D-7F3308A62795}"/>
                </a:ext>
              </a:extLst>
            </p:cNvPr>
            <p:cNvSpPr/>
            <p:nvPr/>
          </p:nvSpPr>
          <p:spPr>
            <a:xfrm>
              <a:off x="10303904" y="4271153"/>
              <a:ext cx="24359" cy="189233"/>
            </a:xfrm>
            <a:custGeom>
              <a:avLst/>
              <a:gdLst>
                <a:gd name="connsiteX0" fmla="*/ 11928 w 24359"/>
                <a:gd name="connsiteY0" fmla="*/ 189078 h 189233"/>
                <a:gd name="connsiteX1" fmla="*/ -252 w 24359"/>
                <a:gd name="connsiteY1" fmla="*/ 176898 h 189233"/>
                <a:gd name="connsiteX2" fmla="*/ -252 w 24359"/>
                <a:gd name="connsiteY2" fmla="*/ 12024 h 189233"/>
                <a:gd name="connsiteX3" fmla="*/ 11928 w 24359"/>
                <a:gd name="connsiteY3" fmla="*/ -156 h 189233"/>
                <a:gd name="connsiteX4" fmla="*/ 24108 w 24359"/>
                <a:gd name="connsiteY4" fmla="*/ 12024 h 189233"/>
                <a:gd name="connsiteX5" fmla="*/ 24108 w 24359"/>
                <a:gd name="connsiteY5" fmla="*/ 176898 h 189233"/>
                <a:gd name="connsiteX6" fmla="*/ 11928 w 24359"/>
                <a:gd name="connsiteY6" fmla="*/ 189078 h 1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189233">
                  <a:moveTo>
                    <a:pt x="11928" y="189078"/>
                  </a:moveTo>
                  <a:cubicBezTo>
                    <a:pt x="5202" y="189078"/>
                    <a:pt x="-252" y="183625"/>
                    <a:pt x="-252" y="176898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176898"/>
                  </a:lnTo>
                  <a:cubicBezTo>
                    <a:pt x="24108" y="183625"/>
                    <a:pt x="18654" y="189078"/>
                    <a:pt x="11928" y="189078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: Shape 41">
              <a:extLst>
                <a:ext uri="{FF2B5EF4-FFF2-40B4-BE49-F238E27FC236}">
                  <a16:creationId xmlns:a16="http://schemas.microsoft.com/office/drawing/2014/main" id="{133353C9-9C05-45D3-884C-B6046F55899F}"/>
                </a:ext>
              </a:extLst>
            </p:cNvPr>
            <p:cNvSpPr/>
            <p:nvPr/>
          </p:nvSpPr>
          <p:spPr>
            <a:xfrm>
              <a:off x="10154214" y="4000578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: Shape 42">
              <a:extLst>
                <a:ext uri="{FF2B5EF4-FFF2-40B4-BE49-F238E27FC236}">
                  <a16:creationId xmlns:a16="http://schemas.microsoft.com/office/drawing/2014/main" id="{0FFA0AD2-72FF-4664-9E10-F93E1FCAD983}"/>
                </a:ext>
              </a:extLst>
            </p:cNvPr>
            <p:cNvSpPr/>
            <p:nvPr/>
          </p:nvSpPr>
          <p:spPr>
            <a:xfrm>
              <a:off x="1023496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43">
              <a:extLst>
                <a:ext uri="{FF2B5EF4-FFF2-40B4-BE49-F238E27FC236}">
                  <a16:creationId xmlns:a16="http://schemas.microsoft.com/office/drawing/2014/main" id="{92200257-BA06-4767-B721-D7FF2AFF52FD}"/>
                </a:ext>
              </a:extLst>
            </p:cNvPr>
            <p:cNvSpPr/>
            <p:nvPr/>
          </p:nvSpPr>
          <p:spPr>
            <a:xfrm>
              <a:off x="10154214" y="4134962"/>
              <a:ext cx="326541" cy="93135"/>
            </a:xfrm>
            <a:custGeom>
              <a:avLst/>
              <a:gdLst>
                <a:gd name="connsiteX0" fmla="*/ 314110 w 326541"/>
                <a:gd name="connsiteY0" fmla="*/ 92979 h 93135"/>
                <a:gd name="connsiteX1" fmla="*/ 11928 w 326541"/>
                <a:gd name="connsiteY1" fmla="*/ 92979 h 93135"/>
                <a:gd name="connsiteX2" fmla="*/ -252 w 326541"/>
                <a:gd name="connsiteY2" fmla="*/ 80799 h 93135"/>
                <a:gd name="connsiteX3" fmla="*/ -252 w 326541"/>
                <a:gd name="connsiteY3" fmla="*/ 12024 h 93135"/>
                <a:gd name="connsiteX4" fmla="*/ 11928 w 326541"/>
                <a:gd name="connsiteY4" fmla="*/ -156 h 93135"/>
                <a:gd name="connsiteX5" fmla="*/ 314110 w 326541"/>
                <a:gd name="connsiteY5" fmla="*/ -156 h 93135"/>
                <a:gd name="connsiteX6" fmla="*/ 326290 w 326541"/>
                <a:gd name="connsiteY6" fmla="*/ 12024 h 93135"/>
                <a:gd name="connsiteX7" fmla="*/ 326290 w 326541"/>
                <a:gd name="connsiteY7" fmla="*/ 80799 h 93135"/>
                <a:gd name="connsiteX8" fmla="*/ 314110 w 326541"/>
                <a:gd name="connsiteY8" fmla="*/ 92979 h 93135"/>
                <a:gd name="connsiteX9" fmla="*/ 24108 w 326541"/>
                <a:gd name="connsiteY9" fmla="*/ 68619 h 93135"/>
                <a:gd name="connsiteX10" fmla="*/ 301930 w 326541"/>
                <a:gd name="connsiteY10" fmla="*/ 68619 h 93135"/>
                <a:gd name="connsiteX11" fmla="*/ 301930 w 326541"/>
                <a:gd name="connsiteY11" fmla="*/ 24204 h 93135"/>
                <a:gd name="connsiteX12" fmla="*/ 24108 w 326541"/>
                <a:gd name="connsiteY12" fmla="*/ 24204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541" h="93135">
                  <a:moveTo>
                    <a:pt x="314110" y="92979"/>
                  </a:moveTo>
                  <a:lnTo>
                    <a:pt x="11928" y="92979"/>
                  </a:ln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lnTo>
                    <a:pt x="314110" y="-156"/>
                  </a:lnTo>
                  <a:cubicBezTo>
                    <a:pt x="320836" y="-156"/>
                    <a:pt x="326290" y="5297"/>
                    <a:pt x="326290" y="12024"/>
                  </a:cubicBezTo>
                  <a:lnTo>
                    <a:pt x="326290" y="80799"/>
                  </a:lnTo>
                  <a:cubicBezTo>
                    <a:pt x="326290" y="87526"/>
                    <a:pt x="320836" y="92979"/>
                    <a:pt x="314110" y="92979"/>
                  </a:cubicBezTo>
                  <a:close/>
                  <a:moveTo>
                    <a:pt x="24108" y="68619"/>
                  </a:moveTo>
                  <a:lnTo>
                    <a:pt x="301930" y="68619"/>
                  </a:lnTo>
                  <a:lnTo>
                    <a:pt x="301930" y="24204"/>
                  </a:lnTo>
                  <a:lnTo>
                    <a:pt x="24108" y="24204"/>
                  </a:ln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: Shape 44">
              <a:extLst>
                <a:ext uri="{FF2B5EF4-FFF2-40B4-BE49-F238E27FC236}">
                  <a16:creationId xmlns:a16="http://schemas.microsoft.com/office/drawing/2014/main" id="{B0DA5E8C-C5E7-4467-AD81-52FAA22A94FE}"/>
                </a:ext>
              </a:extLst>
            </p:cNvPr>
            <p:cNvSpPr/>
            <p:nvPr/>
          </p:nvSpPr>
          <p:spPr>
            <a:xfrm>
              <a:off x="1023496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: Shape 45">
              <a:extLst>
                <a:ext uri="{FF2B5EF4-FFF2-40B4-BE49-F238E27FC236}">
                  <a16:creationId xmlns:a16="http://schemas.microsoft.com/office/drawing/2014/main" id="{42ACC214-93A0-4308-A3B7-4A3544129A42}"/>
                </a:ext>
              </a:extLst>
            </p:cNvPr>
            <p:cNvSpPr/>
            <p:nvPr/>
          </p:nvSpPr>
          <p:spPr>
            <a:xfrm>
              <a:off x="10379317" y="4000578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: Shape 46">
              <a:extLst>
                <a:ext uri="{FF2B5EF4-FFF2-40B4-BE49-F238E27FC236}">
                  <a16:creationId xmlns:a16="http://schemas.microsoft.com/office/drawing/2014/main" id="{65E49CE9-B4FC-4166-8DEC-0F4DE29E261D}"/>
                </a:ext>
              </a:extLst>
            </p:cNvPr>
            <p:cNvSpPr/>
            <p:nvPr/>
          </p:nvSpPr>
          <p:spPr>
            <a:xfrm>
              <a:off x="10379317" y="4134962"/>
              <a:ext cx="24359" cy="93135"/>
            </a:xfrm>
            <a:custGeom>
              <a:avLst/>
              <a:gdLst>
                <a:gd name="connsiteX0" fmla="*/ 11928 w 24359"/>
                <a:gd name="connsiteY0" fmla="*/ 92979 h 93135"/>
                <a:gd name="connsiteX1" fmla="*/ -252 w 24359"/>
                <a:gd name="connsiteY1" fmla="*/ 80799 h 93135"/>
                <a:gd name="connsiteX2" fmla="*/ -252 w 24359"/>
                <a:gd name="connsiteY2" fmla="*/ 12024 h 93135"/>
                <a:gd name="connsiteX3" fmla="*/ 11928 w 24359"/>
                <a:gd name="connsiteY3" fmla="*/ -156 h 93135"/>
                <a:gd name="connsiteX4" fmla="*/ 24108 w 24359"/>
                <a:gd name="connsiteY4" fmla="*/ 12024 h 93135"/>
                <a:gd name="connsiteX5" fmla="*/ 24108 w 24359"/>
                <a:gd name="connsiteY5" fmla="*/ 80799 h 93135"/>
                <a:gd name="connsiteX6" fmla="*/ 11928 w 24359"/>
                <a:gd name="connsiteY6" fmla="*/ 92979 h 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59" h="93135">
                  <a:moveTo>
                    <a:pt x="11928" y="92979"/>
                  </a:moveTo>
                  <a:cubicBezTo>
                    <a:pt x="5202" y="92979"/>
                    <a:pt x="-252" y="87526"/>
                    <a:pt x="-252" y="80799"/>
                  </a:cubicBezTo>
                  <a:lnTo>
                    <a:pt x="-252" y="12024"/>
                  </a:lnTo>
                  <a:cubicBezTo>
                    <a:pt x="-252" y="5297"/>
                    <a:pt x="5202" y="-156"/>
                    <a:pt x="11928" y="-156"/>
                  </a:cubicBezTo>
                  <a:cubicBezTo>
                    <a:pt x="18654" y="-156"/>
                    <a:pt x="24108" y="5297"/>
                    <a:pt x="24108" y="12024"/>
                  </a:cubicBezTo>
                  <a:lnTo>
                    <a:pt x="24108" y="80799"/>
                  </a:lnTo>
                  <a:cubicBezTo>
                    <a:pt x="24108" y="87526"/>
                    <a:pt x="18654" y="92979"/>
                    <a:pt x="11928" y="92979"/>
                  </a:cubicBezTo>
                  <a:close/>
                </a:path>
              </a:pathLst>
            </a:custGeom>
            <a:grpFill/>
            <a:ln w="2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CADBB4-A5C8-4AED-875A-FA1ACB1D301B}"/>
              </a:ext>
            </a:extLst>
          </p:cNvPr>
          <p:cNvGrpSpPr>
            <a:grpSpLocks noChangeAspect="1"/>
          </p:cNvGrpSpPr>
          <p:nvPr/>
        </p:nvGrpSpPr>
        <p:grpSpPr>
          <a:xfrm>
            <a:off x="9815275" y="4359837"/>
            <a:ext cx="790833" cy="678757"/>
            <a:chOff x="9902460" y="3720673"/>
            <a:chExt cx="965867" cy="861061"/>
          </a:xfrm>
          <a:solidFill>
            <a:schemeClr val="accent2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265DB3-ED92-4845-8486-6FAF715B6629}"/>
                </a:ext>
              </a:extLst>
            </p:cNvPr>
            <p:cNvGrpSpPr/>
            <p:nvPr/>
          </p:nvGrpSpPr>
          <p:grpSpPr>
            <a:xfrm>
              <a:off x="9902460" y="3720673"/>
              <a:ext cx="462254" cy="861061"/>
              <a:chOff x="9902460" y="3720673"/>
              <a:chExt cx="462254" cy="861061"/>
            </a:xfrm>
            <a:grpFill/>
          </p:grpSpPr>
          <p:sp>
            <p:nvSpPr>
              <p:cNvPr id="55" name="Freeform: Shape 62">
                <a:extLst>
                  <a:ext uri="{FF2B5EF4-FFF2-40B4-BE49-F238E27FC236}">
                    <a16:creationId xmlns:a16="http://schemas.microsoft.com/office/drawing/2014/main" id="{898B94B2-E1FC-4190-B524-F59939483C5D}"/>
                  </a:ext>
                </a:extLst>
              </p:cNvPr>
              <p:cNvSpPr/>
              <p:nvPr/>
            </p:nvSpPr>
            <p:spPr>
              <a:xfrm>
                <a:off x="9952311" y="4028842"/>
                <a:ext cx="176744" cy="407871"/>
              </a:xfrm>
              <a:custGeom>
                <a:avLst/>
                <a:gdLst>
                  <a:gd name="connsiteX0" fmla="*/ 176744 w 176744"/>
                  <a:gd name="connsiteY0" fmla="*/ 407871 h 407871"/>
                  <a:gd name="connsiteX1" fmla="*/ 0 w 176744"/>
                  <a:gd name="connsiteY1" fmla="*/ 407871 h 407871"/>
                  <a:gd name="connsiteX2" fmla="*/ 0 w 176744"/>
                  <a:gd name="connsiteY2" fmla="*/ 380680 h 407871"/>
                  <a:gd name="connsiteX3" fmla="*/ 149553 w 176744"/>
                  <a:gd name="connsiteY3" fmla="*/ 380680 h 407871"/>
                  <a:gd name="connsiteX4" fmla="*/ 149553 w 176744"/>
                  <a:gd name="connsiteY4" fmla="*/ 27191 h 407871"/>
                  <a:gd name="connsiteX5" fmla="*/ 0 w 176744"/>
                  <a:gd name="connsiteY5" fmla="*/ 27191 h 407871"/>
                  <a:gd name="connsiteX6" fmla="*/ 0 w 176744"/>
                  <a:gd name="connsiteY6" fmla="*/ 0 h 407871"/>
                  <a:gd name="connsiteX7" fmla="*/ 176744 w 176744"/>
                  <a:gd name="connsiteY7" fmla="*/ 0 h 407871"/>
                  <a:gd name="connsiteX8" fmla="*/ 176744 w 176744"/>
                  <a:gd name="connsiteY8" fmla="*/ 407871 h 4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44" h="407871">
                    <a:moveTo>
                      <a:pt x="176744" y="407871"/>
                    </a:moveTo>
                    <a:lnTo>
                      <a:pt x="0" y="407871"/>
                    </a:lnTo>
                    <a:lnTo>
                      <a:pt x="0" y="380680"/>
                    </a:lnTo>
                    <a:lnTo>
                      <a:pt x="149553" y="380680"/>
                    </a:lnTo>
                    <a:lnTo>
                      <a:pt x="149553" y="27191"/>
                    </a:lnTo>
                    <a:lnTo>
                      <a:pt x="0" y="27191"/>
                    </a:lnTo>
                    <a:lnTo>
                      <a:pt x="0" y="0"/>
                    </a:lnTo>
                    <a:lnTo>
                      <a:pt x="176744" y="0"/>
                    </a:lnTo>
                    <a:lnTo>
                      <a:pt x="176744" y="40787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63">
                <a:extLst>
                  <a:ext uri="{FF2B5EF4-FFF2-40B4-BE49-F238E27FC236}">
                    <a16:creationId xmlns:a16="http://schemas.microsoft.com/office/drawing/2014/main" id="{2DDFC754-72CE-42B4-A226-2567C26553C0}"/>
                  </a:ext>
                </a:extLst>
              </p:cNvPr>
              <p:cNvSpPr/>
              <p:nvPr/>
            </p:nvSpPr>
            <p:spPr>
              <a:xfrm>
                <a:off x="10169843" y="3811311"/>
                <a:ext cx="126893" cy="27191"/>
              </a:xfrm>
              <a:custGeom>
                <a:avLst/>
                <a:gdLst>
                  <a:gd name="connsiteX0" fmla="*/ 0 w 126893"/>
                  <a:gd name="connsiteY0" fmla="*/ 0 h 27191"/>
                  <a:gd name="connsiteX1" fmla="*/ 126893 w 126893"/>
                  <a:gd name="connsiteY1" fmla="*/ 0 h 27191"/>
                  <a:gd name="connsiteX2" fmla="*/ 126893 w 126893"/>
                  <a:gd name="connsiteY2" fmla="*/ 27191 h 27191"/>
                  <a:gd name="connsiteX3" fmla="*/ 0 w 126893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93" h="27191">
                    <a:moveTo>
                      <a:pt x="0" y="0"/>
                    </a:moveTo>
                    <a:lnTo>
                      <a:pt x="126893" y="0"/>
                    </a:lnTo>
                    <a:lnTo>
                      <a:pt x="12689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64">
                <a:extLst>
                  <a:ext uri="{FF2B5EF4-FFF2-40B4-BE49-F238E27FC236}">
                    <a16:creationId xmlns:a16="http://schemas.microsoft.com/office/drawing/2014/main" id="{2860DCCF-E7BD-4F2A-80DB-5B11D6BF3A74}"/>
                  </a:ext>
                </a:extLst>
              </p:cNvPr>
              <p:cNvSpPr/>
              <p:nvPr/>
            </p:nvSpPr>
            <p:spPr>
              <a:xfrm>
                <a:off x="9938715" y="3933672"/>
                <a:ext cx="389743" cy="648062"/>
              </a:xfrm>
              <a:custGeom>
                <a:avLst/>
                <a:gdLst>
                  <a:gd name="connsiteX0" fmla="*/ 357972 w 389743"/>
                  <a:gd name="connsiteY0" fmla="*/ 648014 h 648062"/>
                  <a:gd name="connsiteX1" fmla="*/ 31675 w 389743"/>
                  <a:gd name="connsiteY1" fmla="*/ 648014 h 648062"/>
                  <a:gd name="connsiteX2" fmla="*/ -48 w 389743"/>
                  <a:gd name="connsiteY2" fmla="*/ 616291 h 648062"/>
                  <a:gd name="connsiteX3" fmla="*/ -48 w 389743"/>
                  <a:gd name="connsiteY3" fmla="*/ -48 h 648062"/>
                  <a:gd name="connsiteX4" fmla="*/ 27143 w 389743"/>
                  <a:gd name="connsiteY4" fmla="*/ -48 h 648062"/>
                  <a:gd name="connsiteX5" fmla="*/ 27143 w 389743"/>
                  <a:gd name="connsiteY5" fmla="*/ 616291 h 648062"/>
                  <a:gd name="connsiteX6" fmla="*/ 31675 w 389743"/>
                  <a:gd name="connsiteY6" fmla="*/ 620823 h 648062"/>
                  <a:gd name="connsiteX7" fmla="*/ 357972 w 389743"/>
                  <a:gd name="connsiteY7" fmla="*/ 620823 h 648062"/>
                  <a:gd name="connsiteX8" fmla="*/ 362504 w 389743"/>
                  <a:gd name="connsiteY8" fmla="*/ 616291 h 648062"/>
                  <a:gd name="connsiteX9" fmla="*/ 362504 w 389743"/>
                  <a:gd name="connsiteY9" fmla="*/ 561908 h 648062"/>
                  <a:gd name="connsiteX10" fmla="*/ 389696 w 389743"/>
                  <a:gd name="connsiteY10" fmla="*/ 561908 h 648062"/>
                  <a:gd name="connsiteX11" fmla="*/ 389696 w 389743"/>
                  <a:gd name="connsiteY11" fmla="*/ 616291 h 648062"/>
                  <a:gd name="connsiteX12" fmla="*/ 357972 w 389743"/>
                  <a:gd name="connsiteY12" fmla="*/ 648014 h 6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743" h="648062">
                    <a:moveTo>
                      <a:pt x="357972" y="648014"/>
                    </a:moveTo>
                    <a:lnTo>
                      <a:pt x="31675" y="648014"/>
                    </a:lnTo>
                    <a:cubicBezTo>
                      <a:pt x="14196" y="647915"/>
                      <a:pt x="51" y="633770"/>
                      <a:pt x="-48" y="616291"/>
                    </a:cubicBezTo>
                    <a:lnTo>
                      <a:pt x="-48" y="-48"/>
                    </a:lnTo>
                    <a:lnTo>
                      <a:pt x="27143" y="-48"/>
                    </a:lnTo>
                    <a:lnTo>
                      <a:pt x="27143" y="616291"/>
                    </a:lnTo>
                    <a:cubicBezTo>
                      <a:pt x="27143" y="618794"/>
                      <a:pt x="29172" y="620823"/>
                      <a:pt x="31675" y="620823"/>
                    </a:cubicBezTo>
                    <a:lnTo>
                      <a:pt x="357972" y="620823"/>
                    </a:lnTo>
                    <a:cubicBezTo>
                      <a:pt x="360475" y="620823"/>
                      <a:pt x="362504" y="618794"/>
                      <a:pt x="362504" y="616291"/>
                    </a:cubicBezTo>
                    <a:lnTo>
                      <a:pt x="362504" y="561908"/>
                    </a:lnTo>
                    <a:lnTo>
                      <a:pt x="389696" y="561908"/>
                    </a:lnTo>
                    <a:lnTo>
                      <a:pt x="389696" y="616291"/>
                    </a:lnTo>
                    <a:cubicBezTo>
                      <a:pt x="389597" y="633770"/>
                      <a:pt x="375452" y="647915"/>
                      <a:pt x="357972" y="648014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65">
                <a:extLst>
                  <a:ext uri="{FF2B5EF4-FFF2-40B4-BE49-F238E27FC236}">
                    <a16:creationId xmlns:a16="http://schemas.microsoft.com/office/drawing/2014/main" id="{9572C38C-6C21-45D1-AC07-CC737D11833E}"/>
                  </a:ext>
                </a:extLst>
              </p:cNvPr>
              <p:cNvSpPr/>
              <p:nvPr/>
            </p:nvSpPr>
            <p:spPr>
              <a:xfrm>
                <a:off x="9902460" y="3720673"/>
                <a:ext cx="462254" cy="208467"/>
              </a:xfrm>
              <a:custGeom>
                <a:avLst/>
                <a:gdLst>
                  <a:gd name="connsiteX0" fmla="*/ 462206 w 462254"/>
                  <a:gd name="connsiteY0" fmla="*/ 208419 h 208467"/>
                  <a:gd name="connsiteX1" fmla="*/ -48 w 462254"/>
                  <a:gd name="connsiteY1" fmla="*/ 208419 h 208467"/>
                  <a:gd name="connsiteX2" fmla="*/ -48 w 462254"/>
                  <a:gd name="connsiteY2" fmla="*/ 90590 h 208467"/>
                  <a:gd name="connsiteX3" fmla="*/ 54335 w 462254"/>
                  <a:gd name="connsiteY3" fmla="*/ 90590 h 208467"/>
                  <a:gd name="connsiteX4" fmla="*/ 54335 w 462254"/>
                  <a:gd name="connsiteY4" fmla="*/ 31675 h 208467"/>
                  <a:gd name="connsiteX5" fmla="*/ 86058 w 462254"/>
                  <a:gd name="connsiteY5" fmla="*/ -48 h 208467"/>
                  <a:gd name="connsiteX6" fmla="*/ 376100 w 462254"/>
                  <a:gd name="connsiteY6" fmla="*/ -48 h 208467"/>
                  <a:gd name="connsiteX7" fmla="*/ 407823 w 462254"/>
                  <a:gd name="connsiteY7" fmla="*/ 31675 h 208467"/>
                  <a:gd name="connsiteX8" fmla="*/ 407823 w 462254"/>
                  <a:gd name="connsiteY8" fmla="*/ 90590 h 208467"/>
                  <a:gd name="connsiteX9" fmla="*/ 462206 w 462254"/>
                  <a:gd name="connsiteY9" fmla="*/ 90590 h 208467"/>
                  <a:gd name="connsiteX10" fmla="*/ 27143 w 462254"/>
                  <a:gd name="connsiteY10" fmla="*/ 181228 h 208467"/>
                  <a:gd name="connsiteX11" fmla="*/ 435015 w 462254"/>
                  <a:gd name="connsiteY11" fmla="*/ 181228 h 208467"/>
                  <a:gd name="connsiteX12" fmla="*/ 435015 w 462254"/>
                  <a:gd name="connsiteY12" fmla="*/ 117781 h 208467"/>
                  <a:gd name="connsiteX13" fmla="*/ 380632 w 462254"/>
                  <a:gd name="connsiteY13" fmla="*/ 117781 h 208467"/>
                  <a:gd name="connsiteX14" fmla="*/ 380632 w 462254"/>
                  <a:gd name="connsiteY14" fmla="*/ 31675 h 208467"/>
                  <a:gd name="connsiteX15" fmla="*/ 376100 w 462254"/>
                  <a:gd name="connsiteY15" fmla="*/ 27143 h 208467"/>
                  <a:gd name="connsiteX16" fmla="*/ 86058 w 462254"/>
                  <a:gd name="connsiteY16" fmla="*/ 27143 h 208467"/>
                  <a:gd name="connsiteX17" fmla="*/ 81526 w 462254"/>
                  <a:gd name="connsiteY17" fmla="*/ 31675 h 208467"/>
                  <a:gd name="connsiteX18" fmla="*/ 81526 w 462254"/>
                  <a:gd name="connsiteY18" fmla="*/ 117781 h 208467"/>
                  <a:gd name="connsiteX19" fmla="*/ 27143 w 462254"/>
                  <a:gd name="connsiteY19" fmla="*/ 117781 h 20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254" h="208467">
                    <a:moveTo>
                      <a:pt x="462206" y="208419"/>
                    </a:moveTo>
                    <a:lnTo>
                      <a:pt x="-48" y="208419"/>
                    </a:lnTo>
                    <a:lnTo>
                      <a:pt x="-48" y="90590"/>
                    </a:lnTo>
                    <a:lnTo>
                      <a:pt x="54335" y="90590"/>
                    </a:lnTo>
                    <a:lnTo>
                      <a:pt x="54335" y="31675"/>
                    </a:lnTo>
                    <a:cubicBezTo>
                      <a:pt x="54434" y="14196"/>
                      <a:pt x="68579" y="51"/>
                      <a:pt x="86058" y="-48"/>
                    </a:cubicBezTo>
                    <a:lnTo>
                      <a:pt x="376100" y="-48"/>
                    </a:lnTo>
                    <a:cubicBezTo>
                      <a:pt x="393579" y="51"/>
                      <a:pt x="407724" y="14196"/>
                      <a:pt x="407823" y="31675"/>
                    </a:cubicBezTo>
                    <a:lnTo>
                      <a:pt x="407823" y="90590"/>
                    </a:lnTo>
                    <a:lnTo>
                      <a:pt x="462206" y="90590"/>
                    </a:lnTo>
                    <a:close/>
                    <a:moveTo>
                      <a:pt x="27143" y="181228"/>
                    </a:moveTo>
                    <a:lnTo>
                      <a:pt x="435015" y="181228"/>
                    </a:lnTo>
                    <a:lnTo>
                      <a:pt x="435015" y="117781"/>
                    </a:lnTo>
                    <a:lnTo>
                      <a:pt x="380632" y="117781"/>
                    </a:lnTo>
                    <a:lnTo>
                      <a:pt x="380632" y="31675"/>
                    </a:lnTo>
                    <a:cubicBezTo>
                      <a:pt x="380632" y="29172"/>
                      <a:pt x="378603" y="27143"/>
                      <a:pt x="376100" y="27143"/>
                    </a:cubicBezTo>
                    <a:lnTo>
                      <a:pt x="86058" y="27143"/>
                    </a:lnTo>
                    <a:cubicBezTo>
                      <a:pt x="83555" y="27143"/>
                      <a:pt x="81526" y="29172"/>
                      <a:pt x="81526" y="31675"/>
                    </a:cubicBezTo>
                    <a:lnTo>
                      <a:pt x="81526" y="117781"/>
                    </a:lnTo>
                    <a:lnTo>
                      <a:pt x="27143" y="11778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66">
                <a:extLst>
                  <a:ext uri="{FF2B5EF4-FFF2-40B4-BE49-F238E27FC236}">
                    <a16:creationId xmlns:a16="http://schemas.microsoft.com/office/drawing/2014/main" id="{1FEFC95C-9520-4A5E-9EF8-FB1ED719F20C}"/>
                  </a:ext>
                </a:extLst>
              </p:cNvPr>
              <p:cNvSpPr/>
              <p:nvPr/>
            </p:nvSpPr>
            <p:spPr>
              <a:xfrm>
                <a:off x="9970439" y="3811311"/>
                <a:ext cx="54382" cy="27191"/>
              </a:xfrm>
              <a:custGeom>
                <a:avLst/>
                <a:gdLst>
                  <a:gd name="connsiteX0" fmla="*/ 0 w 54382"/>
                  <a:gd name="connsiteY0" fmla="*/ 0 h 27191"/>
                  <a:gd name="connsiteX1" fmla="*/ 54383 w 54382"/>
                  <a:gd name="connsiteY1" fmla="*/ 0 h 27191"/>
                  <a:gd name="connsiteX2" fmla="*/ 54383 w 54382"/>
                  <a:gd name="connsiteY2" fmla="*/ 27191 h 27191"/>
                  <a:gd name="connsiteX3" fmla="*/ 0 w 54382"/>
                  <a:gd name="connsiteY3" fmla="*/ 27191 h 2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2" h="27191">
                    <a:moveTo>
                      <a:pt x="0" y="0"/>
                    </a:moveTo>
                    <a:lnTo>
                      <a:pt x="54383" y="0"/>
                    </a:lnTo>
                    <a:lnTo>
                      <a:pt x="54383" y="27191"/>
                    </a:lnTo>
                    <a:lnTo>
                      <a:pt x="0" y="27191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67">
                <a:extLst>
                  <a:ext uri="{FF2B5EF4-FFF2-40B4-BE49-F238E27FC236}">
                    <a16:creationId xmlns:a16="http://schemas.microsoft.com/office/drawing/2014/main" id="{735B48B1-F300-44F1-9796-68452AD5106E}"/>
                  </a:ext>
                </a:extLst>
              </p:cNvPr>
              <p:cNvSpPr/>
              <p:nvPr/>
            </p:nvSpPr>
            <p:spPr>
              <a:xfrm>
                <a:off x="10301268" y="3915545"/>
                <a:ext cx="27191" cy="90638"/>
              </a:xfrm>
              <a:custGeom>
                <a:avLst/>
                <a:gdLst>
                  <a:gd name="connsiteX0" fmla="*/ 0 w 27191"/>
                  <a:gd name="connsiteY0" fmla="*/ 0 h 90638"/>
                  <a:gd name="connsiteX1" fmla="*/ 27191 w 27191"/>
                  <a:gd name="connsiteY1" fmla="*/ 0 h 90638"/>
                  <a:gd name="connsiteX2" fmla="*/ 27191 w 27191"/>
                  <a:gd name="connsiteY2" fmla="*/ 90638 h 90638"/>
                  <a:gd name="connsiteX3" fmla="*/ 0 w 27191"/>
                  <a:gd name="connsiteY3" fmla="*/ 90638 h 9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91" h="90638">
                    <a:moveTo>
                      <a:pt x="0" y="0"/>
                    </a:moveTo>
                    <a:lnTo>
                      <a:pt x="27191" y="0"/>
                    </a:lnTo>
                    <a:lnTo>
                      <a:pt x="27191" y="90638"/>
                    </a:lnTo>
                    <a:lnTo>
                      <a:pt x="0" y="90638"/>
                    </a:ln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50E4DC-2FE0-470A-9993-84A6A7EC74F7}"/>
                </a:ext>
              </a:extLst>
            </p:cNvPr>
            <p:cNvGrpSpPr/>
            <p:nvPr/>
          </p:nvGrpSpPr>
          <p:grpSpPr>
            <a:xfrm rot="1858813">
              <a:off x="10315435" y="3765964"/>
              <a:ext cx="552892" cy="770423"/>
              <a:chOff x="5824085" y="2324846"/>
              <a:chExt cx="552892" cy="770423"/>
            </a:xfrm>
            <a:grpFill/>
          </p:grpSpPr>
          <p:sp>
            <p:nvSpPr>
              <p:cNvPr id="48" name="Freeform: Shape 55">
                <a:extLst>
                  <a:ext uri="{FF2B5EF4-FFF2-40B4-BE49-F238E27FC236}">
                    <a16:creationId xmlns:a16="http://schemas.microsoft.com/office/drawing/2014/main" id="{AC9BA88F-4108-4BF1-A7B1-1A69CC156440}"/>
                  </a:ext>
                </a:extLst>
              </p:cNvPr>
              <p:cNvSpPr/>
              <p:nvPr/>
            </p:nvSpPr>
            <p:spPr>
              <a:xfrm>
                <a:off x="5914723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56">
                <a:extLst>
                  <a:ext uri="{FF2B5EF4-FFF2-40B4-BE49-F238E27FC236}">
                    <a16:creationId xmlns:a16="http://schemas.microsoft.com/office/drawing/2014/main" id="{8F9B2E40-72FC-483D-ADFF-5A67AFE9987E}"/>
                  </a:ext>
                </a:extLst>
              </p:cNvPr>
              <p:cNvSpPr/>
              <p:nvPr/>
            </p:nvSpPr>
            <p:spPr>
              <a:xfrm>
                <a:off x="5914723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57">
                <a:extLst>
                  <a:ext uri="{FF2B5EF4-FFF2-40B4-BE49-F238E27FC236}">
                    <a16:creationId xmlns:a16="http://schemas.microsoft.com/office/drawing/2014/main" id="{D76F71C4-059C-4403-A684-06C880756EC8}"/>
                  </a:ext>
                </a:extLst>
              </p:cNvPr>
              <p:cNvSpPr/>
              <p:nvPr/>
            </p:nvSpPr>
            <p:spPr>
              <a:xfrm>
                <a:off x="5914723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8">
                <a:extLst>
                  <a:ext uri="{FF2B5EF4-FFF2-40B4-BE49-F238E27FC236}">
                    <a16:creationId xmlns:a16="http://schemas.microsoft.com/office/drawing/2014/main" id="{B4A4B8B3-CBC7-402C-8DAE-9F5C2F081F13}"/>
                  </a:ext>
                </a:extLst>
              </p:cNvPr>
              <p:cNvSpPr/>
              <p:nvPr/>
            </p:nvSpPr>
            <p:spPr>
              <a:xfrm>
                <a:off x="6132255" y="2850547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9">
                <a:extLst>
                  <a:ext uri="{FF2B5EF4-FFF2-40B4-BE49-F238E27FC236}">
                    <a16:creationId xmlns:a16="http://schemas.microsoft.com/office/drawing/2014/main" id="{1EB5761D-585D-45A2-9C25-6BDD1FD07A9A}"/>
                  </a:ext>
                </a:extLst>
              </p:cNvPr>
              <p:cNvSpPr/>
              <p:nvPr/>
            </p:nvSpPr>
            <p:spPr>
              <a:xfrm>
                <a:off x="6132255" y="2633016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60">
                <a:extLst>
                  <a:ext uri="{FF2B5EF4-FFF2-40B4-BE49-F238E27FC236}">
                    <a16:creationId xmlns:a16="http://schemas.microsoft.com/office/drawing/2014/main" id="{8B4CC5F4-91A6-4B93-A7D5-CCBE644F5BB7}"/>
                  </a:ext>
                </a:extLst>
              </p:cNvPr>
              <p:cNvSpPr/>
              <p:nvPr/>
            </p:nvSpPr>
            <p:spPr>
              <a:xfrm>
                <a:off x="6132255" y="2415484"/>
                <a:ext cx="154084" cy="154084"/>
              </a:xfrm>
              <a:custGeom>
                <a:avLst/>
                <a:gdLst>
                  <a:gd name="connsiteX0" fmla="*/ 76994 w 154084"/>
                  <a:gd name="connsiteY0" fmla="*/ 154037 h 154084"/>
                  <a:gd name="connsiteX1" fmla="*/ -48 w 154084"/>
                  <a:gd name="connsiteY1" fmla="*/ 76994 h 154084"/>
                  <a:gd name="connsiteX2" fmla="*/ 76994 w 154084"/>
                  <a:gd name="connsiteY2" fmla="*/ -48 h 154084"/>
                  <a:gd name="connsiteX3" fmla="*/ 154037 w 154084"/>
                  <a:gd name="connsiteY3" fmla="*/ 76994 h 154084"/>
                  <a:gd name="connsiteX4" fmla="*/ 76994 w 154084"/>
                  <a:gd name="connsiteY4" fmla="*/ 154037 h 154084"/>
                  <a:gd name="connsiteX5" fmla="*/ 76994 w 154084"/>
                  <a:gd name="connsiteY5" fmla="*/ 27143 h 154084"/>
                  <a:gd name="connsiteX6" fmla="*/ 27143 w 154084"/>
                  <a:gd name="connsiteY6" fmla="*/ 76994 h 154084"/>
                  <a:gd name="connsiteX7" fmla="*/ 76994 w 154084"/>
                  <a:gd name="connsiteY7" fmla="*/ 126845 h 154084"/>
                  <a:gd name="connsiteX8" fmla="*/ 126845 w 154084"/>
                  <a:gd name="connsiteY8" fmla="*/ 76994 h 154084"/>
                  <a:gd name="connsiteX9" fmla="*/ 76994 w 154084"/>
                  <a:gd name="connsiteY9" fmla="*/ 27143 h 15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4" h="154084">
                    <a:moveTo>
                      <a:pt x="76994" y="154037"/>
                    </a:moveTo>
                    <a:cubicBezTo>
                      <a:pt x="34445" y="154037"/>
                      <a:pt x="-48" y="119544"/>
                      <a:pt x="-48" y="76994"/>
                    </a:cubicBezTo>
                    <a:cubicBezTo>
                      <a:pt x="-48" y="34445"/>
                      <a:pt x="34445" y="-48"/>
                      <a:pt x="76994" y="-48"/>
                    </a:cubicBezTo>
                    <a:cubicBezTo>
                      <a:pt x="119544" y="-48"/>
                      <a:pt x="154037" y="34445"/>
                      <a:pt x="154037" y="76994"/>
                    </a:cubicBezTo>
                    <a:cubicBezTo>
                      <a:pt x="153937" y="119502"/>
                      <a:pt x="119502" y="153937"/>
                      <a:pt x="76994" y="154037"/>
                    </a:cubicBezTo>
                    <a:close/>
                    <a:moveTo>
                      <a:pt x="76994" y="27143"/>
                    </a:moveTo>
                    <a:cubicBezTo>
                      <a:pt x="49462" y="27143"/>
                      <a:pt x="27143" y="49462"/>
                      <a:pt x="27143" y="76994"/>
                    </a:cubicBezTo>
                    <a:cubicBezTo>
                      <a:pt x="27143" y="104526"/>
                      <a:pt x="49462" y="126845"/>
                      <a:pt x="76994" y="126845"/>
                    </a:cubicBezTo>
                    <a:cubicBezTo>
                      <a:pt x="104526" y="126845"/>
                      <a:pt x="126845" y="104526"/>
                      <a:pt x="126845" y="76994"/>
                    </a:cubicBezTo>
                    <a:cubicBezTo>
                      <a:pt x="126845" y="49462"/>
                      <a:pt x="104526" y="27143"/>
                      <a:pt x="76994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61">
                <a:extLst>
                  <a:ext uri="{FF2B5EF4-FFF2-40B4-BE49-F238E27FC236}">
                    <a16:creationId xmlns:a16="http://schemas.microsoft.com/office/drawing/2014/main" id="{0B03A7F0-3D7E-4318-8536-A81B82EF1421}"/>
                  </a:ext>
                </a:extLst>
              </p:cNvPr>
              <p:cNvSpPr/>
              <p:nvPr/>
            </p:nvSpPr>
            <p:spPr>
              <a:xfrm>
                <a:off x="5824085" y="2324846"/>
                <a:ext cx="552892" cy="770423"/>
              </a:xfrm>
              <a:custGeom>
                <a:avLst/>
                <a:gdLst>
                  <a:gd name="connsiteX0" fmla="*/ 484866 w 552892"/>
                  <a:gd name="connsiteY0" fmla="*/ 770376 h 770423"/>
                  <a:gd name="connsiteX1" fmla="*/ 67930 w 552892"/>
                  <a:gd name="connsiteY1" fmla="*/ 770376 h 770423"/>
                  <a:gd name="connsiteX2" fmla="*/ -48 w 552892"/>
                  <a:gd name="connsiteY2" fmla="*/ 702397 h 770423"/>
                  <a:gd name="connsiteX3" fmla="*/ -48 w 552892"/>
                  <a:gd name="connsiteY3" fmla="*/ 67930 h 770423"/>
                  <a:gd name="connsiteX4" fmla="*/ 67930 w 552892"/>
                  <a:gd name="connsiteY4" fmla="*/ -48 h 770423"/>
                  <a:gd name="connsiteX5" fmla="*/ 484866 w 552892"/>
                  <a:gd name="connsiteY5" fmla="*/ -48 h 770423"/>
                  <a:gd name="connsiteX6" fmla="*/ 552844 w 552892"/>
                  <a:gd name="connsiteY6" fmla="*/ 67930 h 770423"/>
                  <a:gd name="connsiteX7" fmla="*/ 552844 w 552892"/>
                  <a:gd name="connsiteY7" fmla="*/ 702397 h 770423"/>
                  <a:gd name="connsiteX8" fmla="*/ 484866 w 552892"/>
                  <a:gd name="connsiteY8" fmla="*/ 770376 h 770423"/>
                  <a:gd name="connsiteX9" fmla="*/ 67930 w 552892"/>
                  <a:gd name="connsiteY9" fmla="*/ 27143 h 770423"/>
                  <a:gd name="connsiteX10" fmla="*/ 27143 w 552892"/>
                  <a:gd name="connsiteY10" fmla="*/ 67930 h 770423"/>
                  <a:gd name="connsiteX11" fmla="*/ 27143 w 552892"/>
                  <a:gd name="connsiteY11" fmla="*/ 702397 h 770423"/>
                  <a:gd name="connsiteX12" fmla="*/ 67930 w 552892"/>
                  <a:gd name="connsiteY12" fmla="*/ 743184 h 770423"/>
                  <a:gd name="connsiteX13" fmla="*/ 484866 w 552892"/>
                  <a:gd name="connsiteY13" fmla="*/ 743184 h 770423"/>
                  <a:gd name="connsiteX14" fmla="*/ 525653 w 552892"/>
                  <a:gd name="connsiteY14" fmla="*/ 702397 h 770423"/>
                  <a:gd name="connsiteX15" fmla="*/ 525653 w 552892"/>
                  <a:gd name="connsiteY15" fmla="*/ 67930 h 770423"/>
                  <a:gd name="connsiteX16" fmla="*/ 484866 w 552892"/>
                  <a:gd name="connsiteY16" fmla="*/ 27143 h 77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2892" h="770423">
                    <a:moveTo>
                      <a:pt x="484866" y="770376"/>
                    </a:moveTo>
                    <a:lnTo>
                      <a:pt x="67930" y="770376"/>
                    </a:lnTo>
                    <a:cubicBezTo>
                      <a:pt x="30387" y="770376"/>
                      <a:pt x="-48" y="739941"/>
                      <a:pt x="-48" y="702397"/>
                    </a:cubicBezTo>
                    <a:lnTo>
                      <a:pt x="-48" y="67930"/>
                    </a:lnTo>
                    <a:cubicBezTo>
                      <a:pt x="-48" y="30387"/>
                      <a:pt x="30387" y="-48"/>
                      <a:pt x="67930" y="-48"/>
                    </a:cubicBezTo>
                    <a:lnTo>
                      <a:pt x="484866" y="-48"/>
                    </a:lnTo>
                    <a:cubicBezTo>
                      <a:pt x="522409" y="-48"/>
                      <a:pt x="552844" y="30387"/>
                      <a:pt x="552844" y="67930"/>
                    </a:cubicBezTo>
                    <a:lnTo>
                      <a:pt x="552844" y="702397"/>
                    </a:lnTo>
                    <a:cubicBezTo>
                      <a:pt x="552844" y="739941"/>
                      <a:pt x="522409" y="770376"/>
                      <a:pt x="484866" y="770376"/>
                    </a:cubicBezTo>
                    <a:close/>
                    <a:moveTo>
                      <a:pt x="67930" y="27143"/>
                    </a:moveTo>
                    <a:cubicBezTo>
                      <a:pt x="45404" y="27143"/>
                      <a:pt x="27143" y="45404"/>
                      <a:pt x="27143" y="67930"/>
                    </a:cubicBezTo>
                    <a:lnTo>
                      <a:pt x="27143" y="702397"/>
                    </a:lnTo>
                    <a:cubicBezTo>
                      <a:pt x="27143" y="724923"/>
                      <a:pt x="45404" y="743184"/>
                      <a:pt x="67930" y="743184"/>
                    </a:cubicBezTo>
                    <a:lnTo>
                      <a:pt x="484866" y="743184"/>
                    </a:lnTo>
                    <a:cubicBezTo>
                      <a:pt x="507392" y="743184"/>
                      <a:pt x="525653" y="724923"/>
                      <a:pt x="525653" y="702397"/>
                    </a:cubicBezTo>
                    <a:lnTo>
                      <a:pt x="525653" y="67930"/>
                    </a:lnTo>
                    <a:cubicBezTo>
                      <a:pt x="525653" y="45404"/>
                      <a:pt x="507392" y="27143"/>
                      <a:pt x="484866" y="27143"/>
                    </a:cubicBezTo>
                    <a:close/>
                  </a:path>
                </a:pathLst>
              </a:custGeom>
              <a:grpFill/>
              <a:ln w="18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3399BD-1513-4F6F-9409-4898F810FD07}"/>
              </a:ext>
            </a:extLst>
          </p:cNvPr>
          <p:cNvGrpSpPr>
            <a:grpSpLocks noChangeAspect="1"/>
          </p:cNvGrpSpPr>
          <p:nvPr/>
        </p:nvGrpSpPr>
        <p:grpSpPr>
          <a:xfrm>
            <a:off x="5709713" y="961927"/>
            <a:ext cx="778070" cy="740464"/>
            <a:chOff x="9922269" y="5047027"/>
            <a:chExt cx="785410" cy="774998"/>
          </a:xfrm>
          <a:solidFill>
            <a:schemeClr val="accent2"/>
          </a:solidFill>
        </p:grpSpPr>
        <p:sp>
          <p:nvSpPr>
            <p:cNvPr id="15" name="Freeform: Shape 77">
              <a:extLst>
                <a:ext uri="{FF2B5EF4-FFF2-40B4-BE49-F238E27FC236}">
                  <a16:creationId xmlns:a16="http://schemas.microsoft.com/office/drawing/2014/main" id="{0352E36B-1FB7-4E64-8C89-08F764C329C9}"/>
                </a:ext>
              </a:extLst>
            </p:cNvPr>
            <p:cNvSpPr/>
            <p:nvPr/>
          </p:nvSpPr>
          <p:spPr>
            <a:xfrm>
              <a:off x="10471677" y="5069305"/>
              <a:ext cx="233190" cy="233189"/>
            </a:xfrm>
            <a:custGeom>
              <a:avLst/>
              <a:gdLst>
                <a:gd name="connsiteX0" fmla="*/ 116443 w 233190"/>
                <a:gd name="connsiteY0" fmla="*/ 233021 h 233189"/>
                <a:gd name="connsiteX1" fmla="*/ -172 w 233190"/>
                <a:gd name="connsiteY1" fmla="*/ 116446 h 233189"/>
                <a:gd name="connsiteX2" fmla="*/ 116403 w 233190"/>
                <a:gd name="connsiteY2" fmla="*/ -169 h 233189"/>
                <a:gd name="connsiteX3" fmla="*/ 233018 w 233190"/>
                <a:gd name="connsiteY3" fmla="*/ 116406 h 233189"/>
                <a:gd name="connsiteX4" fmla="*/ 233018 w 233190"/>
                <a:gd name="connsiteY4" fmla="*/ 116426 h 233189"/>
                <a:gd name="connsiteX5" fmla="*/ 116443 w 233190"/>
                <a:gd name="connsiteY5" fmla="*/ 233021 h 233189"/>
                <a:gd name="connsiteX6" fmla="*/ 116443 w 233190"/>
                <a:gd name="connsiteY6" fmla="*/ 23785 h 233189"/>
                <a:gd name="connsiteX7" fmla="*/ 23761 w 233190"/>
                <a:gd name="connsiteY7" fmla="*/ 116426 h 233189"/>
                <a:gd name="connsiteX8" fmla="*/ 116403 w 233190"/>
                <a:gd name="connsiteY8" fmla="*/ 209108 h 233189"/>
                <a:gd name="connsiteX9" fmla="*/ 209085 w 233190"/>
                <a:gd name="connsiteY9" fmla="*/ 116466 h 233189"/>
                <a:gd name="connsiteX10" fmla="*/ 209085 w 233190"/>
                <a:gd name="connsiteY10" fmla="*/ 116426 h 233189"/>
                <a:gd name="connsiteX11" fmla="*/ 116443 w 233190"/>
                <a:gd name="connsiteY11" fmla="*/ 23785 h 2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190" h="233189">
                  <a:moveTo>
                    <a:pt x="116443" y="233021"/>
                  </a:moveTo>
                  <a:cubicBezTo>
                    <a:pt x="52049" y="233032"/>
                    <a:pt x="-161" y="180840"/>
                    <a:pt x="-172" y="116446"/>
                  </a:cubicBezTo>
                  <a:cubicBezTo>
                    <a:pt x="-183" y="52052"/>
                    <a:pt x="52009" y="-157"/>
                    <a:pt x="116403" y="-169"/>
                  </a:cubicBezTo>
                  <a:cubicBezTo>
                    <a:pt x="180797" y="-180"/>
                    <a:pt x="233007" y="52012"/>
                    <a:pt x="233018" y="116406"/>
                  </a:cubicBezTo>
                  <a:cubicBezTo>
                    <a:pt x="233018" y="116413"/>
                    <a:pt x="233018" y="116419"/>
                    <a:pt x="233018" y="116426"/>
                  </a:cubicBezTo>
                  <a:cubicBezTo>
                    <a:pt x="232952" y="180785"/>
                    <a:pt x="180802" y="232944"/>
                    <a:pt x="116443" y="233021"/>
                  </a:cubicBezTo>
                  <a:close/>
                  <a:moveTo>
                    <a:pt x="116443" y="23785"/>
                  </a:moveTo>
                  <a:cubicBezTo>
                    <a:pt x="65267" y="23773"/>
                    <a:pt x="23773" y="65250"/>
                    <a:pt x="23761" y="116426"/>
                  </a:cubicBezTo>
                  <a:cubicBezTo>
                    <a:pt x="23750" y="167602"/>
                    <a:pt x="65227" y="209096"/>
                    <a:pt x="116403" y="209108"/>
                  </a:cubicBezTo>
                  <a:cubicBezTo>
                    <a:pt x="167579" y="209119"/>
                    <a:pt x="209073" y="167642"/>
                    <a:pt x="209085" y="116466"/>
                  </a:cubicBezTo>
                  <a:cubicBezTo>
                    <a:pt x="209085" y="116453"/>
                    <a:pt x="209085" y="116439"/>
                    <a:pt x="209085" y="116426"/>
                  </a:cubicBezTo>
                  <a:cubicBezTo>
                    <a:pt x="209030" y="65285"/>
                    <a:pt x="167585" y="23840"/>
                    <a:pt x="116443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78">
              <a:extLst>
                <a:ext uri="{FF2B5EF4-FFF2-40B4-BE49-F238E27FC236}">
                  <a16:creationId xmlns:a16="http://schemas.microsoft.com/office/drawing/2014/main" id="{137628B4-279A-46C8-AA73-9D5068425436}"/>
                </a:ext>
              </a:extLst>
            </p:cNvPr>
            <p:cNvSpPr/>
            <p:nvPr/>
          </p:nvSpPr>
          <p:spPr>
            <a:xfrm>
              <a:off x="10519424" y="5172537"/>
              <a:ext cx="138214" cy="111788"/>
            </a:xfrm>
            <a:custGeom>
              <a:avLst/>
              <a:gdLst>
                <a:gd name="connsiteX0" fmla="*/ 126075 w 138214"/>
                <a:gd name="connsiteY0" fmla="*/ 111619 h 111788"/>
                <a:gd name="connsiteX1" fmla="*/ 114109 w 138214"/>
                <a:gd name="connsiteY1" fmla="*/ 99653 h 111788"/>
                <a:gd name="connsiteX2" fmla="*/ 114109 w 138214"/>
                <a:gd name="connsiteY2" fmla="*/ 68938 h 111788"/>
                <a:gd name="connsiteX3" fmla="*/ 68935 w 138214"/>
                <a:gd name="connsiteY3" fmla="*/ 23765 h 111788"/>
                <a:gd name="connsiteX4" fmla="*/ 23761 w 138214"/>
                <a:gd name="connsiteY4" fmla="*/ 68938 h 111788"/>
                <a:gd name="connsiteX5" fmla="*/ 23761 w 138214"/>
                <a:gd name="connsiteY5" fmla="*/ 99593 h 111788"/>
                <a:gd name="connsiteX6" fmla="*/ 11794 w 138214"/>
                <a:gd name="connsiteY6" fmla="*/ 111560 h 111788"/>
                <a:gd name="connsiteX7" fmla="*/ -172 w 138214"/>
                <a:gd name="connsiteY7" fmla="*/ 99593 h 111788"/>
                <a:gd name="connsiteX8" fmla="*/ -172 w 138214"/>
                <a:gd name="connsiteY8" fmla="*/ 68938 h 111788"/>
                <a:gd name="connsiteX9" fmla="*/ 68935 w 138214"/>
                <a:gd name="connsiteY9" fmla="*/ -169 h 111788"/>
                <a:gd name="connsiteX10" fmla="*/ 138042 w 138214"/>
                <a:gd name="connsiteY10" fmla="*/ 68938 h 111788"/>
                <a:gd name="connsiteX11" fmla="*/ 138042 w 138214"/>
                <a:gd name="connsiteY11" fmla="*/ 99593 h 111788"/>
                <a:gd name="connsiteX12" fmla="*/ 126136 w 138214"/>
                <a:gd name="connsiteY12" fmla="*/ 111620 h 111788"/>
                <a:gd name="connsiteX13" fmla="*/ 126075 w 138214"/>
                <a:gd name="connsiteY13" fmla="*/ 111620 h 1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214" h="111788">
                  <a:moveTo>
                    <a:pt x="126075" y="111619"/>
                  </a:moveTo>
                  <a:cubicBezTo>
                    <a:pt x="119467" y="111619"/>
                    <a:pt x="114109" y="106262"/>
                    <a:pt x="114109" y="9965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593"/>
                  </a:lnTo>
                  <a:cubicBezTo>
                    <a:pt x="23761" y="106202"/>
                    <a:pt x="18403" y="111560"/>
                    <a:pt x="11794" y="111560"/>
                  </a:cubicBezTo>
                  <a:cubicBezTo>
                    <a:pt x="5186" y="111560"/>
                    <a:pt x="-172" y="106202"/>
                    <a:pt x="-172" y="9959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593"/>
                  </a:lnTo>
                  <a:cubicBezTo>
                    <a:pt x="138075" y="106202"/>
                    <a:pt x="132744" y="111587"/>
                    <a:pt x="126136" y="111620"/>
                  </a:cubicBezTo>
                  <a:cubicBezTo>
                    <a:pt x="126115" y="111620"/>
                    <a:pt x="126096" y="111620"/>
                    <a:pt x="126075" y="11162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79">
              <a:extLst>
                <a:ext uri="{FF2B5EF4-FFF2-40B4-BE49-F238E27FC236}">
                  <a16:creationId xmlns:a16="http://schemas.microsoft.com/office/drawing/2014/main" id="{D703883E-DB54-4186-A234-F40AF31134CA}"/>
                </a:ext>
              </a:extLst>
            </p:cNvPr>
            <p:cNvSpPr/>
            <p:nvPr/>
          </p:nvSpPr>
          <p:spPr>
            <a:xfrm>
              <a:off x="10541004" y="509952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7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7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52"/>
                    <a:pt x="94882" y="47366"/>
                    <a:pt x="94882" y="47379"/>
                  </a:cubicBezTo>
                  <a:cubicBezTo>
                    <a:pt x="94849" y="73603"/>
                    <a:pt x="73599" y="94853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93"/>
                    <a:pt x="70949" y="47386"/>
                    <a:pt x="70949" y="47379"/>
                  </a:cubicBezTo>
                  <a:cubicBezTo>
                    <a:pt x="70938" y="34361"/>
                    <a:pt x="60393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80">
              <a:extLst>
                <a:ext uri="{FF2B5EF4-FFF2-40B4-BE49-F238E27FC236}">
                  <a16:creationId xmlns:a16="http://schemas.microsoft.com/office/drawing/2014/main" id="{B2919B61-9994-4592-9B9A-90F1801E36BF}"/>
                </a:ext>
              </a:extLst>
            </p:cNvPr>
            <p:cNvSpPr/>
            <p:nvPr/>
          </p:nvSpPr>
          <p:spPr>
            <a:xfrm>
              <a:off x="9922269" y="5076505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4 h 233149"/>
                <a:gd name="connsiteX6" fmla="*/ 23761 w 233150"/>
                <a:gd name="connsiteY6" fmla="*/ 116406 h 233149"/>
                <a:gd name="connsiteX7" fmla="*/ 116403 w 233150"/>
                <a:gd name="connsiteY7" fmla="*/ 209047 h 233149"/>
                <a:gd name="connsiteX8" fmla="*/ 209045 w 233150"/>
                <a:gd name="connsiteY8" fmla="*/ 116406 h 233149"/>
                <a:gd name="connsiteX9" fmla="*/ 116403 w 233150"/>
                <a:gd name="connsiteY9" fmla="*/ 23764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4"/>
                  </a:moveTo>
                  <a:cubicBezTo>
                    <a:pt x="65238" y="23764"/>
                    <a:pt x="23761" y="65241"/>
                    <a:pt x="23761" y="116406"/>
                  </a:cubicBezTo>
                  <a:cubicBezTo>
                    <a:pt x="23761" y="167570"/>
                    <a:pt x="65238" y="209047"/>
                    <a:pt x="116403" y="209047"/>
                  </a:cubicBezTo>
                  <a:cubicBezTo>
                    <a:pt x="167568" y="209047"/>
                    <a:pt x="209045" y="167570"/>
                    <a:pt x="209045" y="116406"/>
                  </a:cubicBezTo>
                  <a:cubicBezTo>
                    <a:pt x="208990" y="65264"/>
                    <a:pt x="167546" y="23819"/>
                    <a:pt x="116403" y="23764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81">
              <a:extLst>
                <a:ext uri="{FF2B5EF4-FFF2-40B4-BE49-F238E27FC236}">
                  <a16:creationId xmlns:a16="http://schemas.microsoft.com/office/drawing/2014/main" id="{760AD808-91AE-49EA-B351-1EDC2BE470EA}"/>
                </a:ext>
              </a:extLst>
            </p:cNvPr>
            <p:cNvSpPr/>
            <p:nvPr/>
          </p:nvSpPr>
          <p:spPr>
            <a:xfrm>
              <a:off x="9969996" y="5179757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82">
              <a:extLst>
                <a:ext uri="{FF2B5EF4-FFF2-40B4-BE49-F238E27FC236}">
                  <a16:creationId xmlns:a16="http://schemas.microsoft.com/office/drawing/2014/main" id="{6C16F295-13F8-4926-9BA4-09F696148C4E}"/>
                </a:ext>
              </a:extLst>
            </p:cNvPr>
            <p:cNvSpPr/>
            <p:nvPr/>
          </p:nvSpPr>
          <p:spPr>
            <a:xfrm>
              <a:off x="9991556" y="5106700"/>
              <a:ext cx="95054" cy="95055"/>
            </a:xfrm>
            <a:custGeom>
              <a:avLst/>
              <a:gdLst>
                <a:gd name="connsiteX0" fmla="*/ 47375 w 95054"/>
                <a:gd name="connsiteY0" fmla="*/ 94887 h 95055"/>
                <a:gd name="connsiteX1" fmla="*/ -172 w 95054"/>
                <a:gd name="connsiteY1" fmla="*/ 47379 h 95055"/>
                <a:gd name="connsiteX2" fmla="*/ 47335 w 95054"/>
                <a:gd name="connsiteY2" fmla="*/ -169 h 95055"/>
                <a:gd name="connsiteX3" fmla="*/ 94882 w 95054"/>
                <a:gd name="connsiteY3" fmla="*/ 47339 h 95055"/>
                <a:gd name="connsiteX4" fmla="*/ 94882 w 95054"/>
                <a:gd name="connsiteY4" fmla="*/ 47359 h 95055"/>
                <a:gd name="connsiteX5" fmla="*/ 47375 w 95054"/>
                <a:gd name="connsiteY5" fmla="*/ 94887 h 95055"/>
                <a:gd name="connsiteX6" fmla="*/ 47375 w 95054"/>
                <a:gd name="connsiteY6" fmla="*/ 23785 h 95055"/>
                <a:gd name="connsiteX7" fmla="*/ 23761 w 95054"/>
                <a:gd name="connsiteY7" fmla="*/ 47359 h 95055"/>
                <a:gd name="connsiteX8" fmla="*/ 47335 w 95054"/>
                <a:gd name="connsiteY8" fmla="*/ 70974 h 95055"/>
                <a:gd name="connsiteX9" fmla="*/ 70949 w 95054"/>
                <a:gd name="connsiteY9" fmla="*/ 47399 h 95055"/>
                <a:gd name="connsiteX10" fmla="*/ 70949 w 95054"/>
                <a:gd name="connsiteY10" fmla="*/ 47359 h 95055"/>
                <a:gd name="connsiteX11" fmla="*/ 47375 w 95054"/>
                <a:gd name="connsiteY11" fmla="*/ 23785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54" h="95055">
                  <a:moveTo>
                    <a:pt x="47375" y="94887"/>
                  </a:moveTo>
                  <a:cubicBezTo>
                    <a:pt x="21126" y="94898"/>
                    <a:pt x="-162" y="73628"/>
                    <a:pt x="-172" y="47379"/>
                  </a:cubicBezTo>
                  <a:cubicBezTo>
                    <a:pt x="-183" y="21130"/>
                    <a:pt x="21087" y="-157"/>
                    <a:pt x="47335" y="-169"/>
                  </a:cubicBezTo>
                  <a:cubicBezTo>
                    <a:pt x="73584" y="-180"/>
                    <a:pt x="94871" y="21090"/>
                    <a:pt x="94882" y="47339"/>
                  </a:cubicBezTo>
                  <a:cubicBezTo>
                    <a:pt x="94882" y="47346"/>
                    <a:pt x="94882" y="47352"/>
                    <a:pt x="94882" y="47359"/>
                  </a:cubicBezTo>
                  <a:cubicBezTo>
                    <a:pt x="94849" y="73586"/>
                    <a:pt x="73601" y="94842"/>
                    <a:pt x="47375" y="94887"/>
                  </a:cubicBezTo>
                  <a:close/>
                  <a:moveTo>
                    <a:pt x="47375" y="23785"/>
                  </a:moveTo>
                  <a:cubicBezTo>
                    <a:pt x="34344" y="23774"/>
                    <a:pt x="23772" y="34328"/>
                    <a:pt x="23761" y="47359"/>
                  </a:cubicBezTo>
                  <a:cubicBezTo>
                    <a:pt x="23750" y="60390"/>
                    <a:pt x="34305" y="70963"/>
                    <a:pt x="47335" y="70974"/>
                  </a:cubicBezTo>
                  <a:cubicBezTo>
                    <a:pt x="60366" y="70985"/>
                    <a:pt x="70938" y="60430"/>
                    <a:pt x="70949" y="47399"/>
                  </a:cubicBezTo>
                  <a:cubicBezTo>
                    <a:pt x="70949" y="47386"/>
                    <a:pt x="70949" y="47373"/>
                    <a:pt x="70949" y="47359"/>
                  </a:cubicBezTo>
                  <a:cubicBezTo>
                    <a:pt x="70926" y="34349"/>
                    <a:pt x="60385" y="23807"/>
                    <a:pt x="47375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83">
              <a:extLst>
                <a:ext uri="{FF2B5EF4-FFF2-40B4-BE49-F238E27FC236}">
                  <a16:creationId xmlns:a16="http://schemas.microsoft.com/office/drawing/2014/main" id="{AF659662-9AF0-4BFD-BFAB-7C7973E1FC17}"/>
                </a:ext>
              </a:extLst>
            </p:cNvPr>
            <p:cNvSpPr/>
            <p:nvPr/>
          </p:nvSpPr>
          <p:spPr>
            <a:xfrm>
              <a:off x="992226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12" y="65252"/>
                    <a:pt x="167557" y="23788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84">
              <a:extLst>
                <a:ext uri="{FF2B5EF4-FFF2-40B4-BE49-F238E27FC236}">
                  <a16:creationId xmlns:a16="http://schemas.microsoft.com/office/drawing/2014/main" id="{B6F18EB7-5A3C-42AF-8387-2B7BF7893CB1}"/>
                </a:ext>
              </a:extLst>
            </p:cNvPr>
            <p:cNvSpPr/>
            <p:nvPr/>
          </p:nvSpPr>
          <p:spPr>
            <a:xfrm>
              <a:off x="996999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85">
              <a:extLst>
                <a:ext uri="{FF2B5EF4-FFF2-40B4-BE49-F238E27FC236}">
                  <a16:creationId xmlns:a16="http://schemas.microsoft.com/office/drawing/2014/main" id="{CCEC7DE0-8190-413C-815A-24BE88783F83}"/>
                </a:ext>
              </a:extLst>
            </p:cNvPr>
            <p:cNvSpPr/>
            <p:nvPr/>
          </p:nvSpPr>
          <p:spPr>
            <a:xfrm>
              <a:off x="9991596" y="5619071"/>
              <a:ext cx="95014" cy="95015"/>
            </a:xfrm>
            <a:custGeom>
              <a:avLst/>
              <a:gdLst>
                <a:gd name="connsiteX0" fmla="*/ 47335 w 95014"/>
                <a:gd name="connsiteY0" fmla="*/ 94847 h 95015"/>
                <a:gd name="connsiteX1" fmla="*/ -172 w 95014"/>
                <a:gd name="connsiteY1" fmla="*/ 47339 h 95015"/>
                <a:gd name="connsiteX2" fmla="*/ 47335 w 95014"/>
                <a:gd name="connsiteY2" fmla="*/ -169 h 95015"/>
                <a:gd name="connsiteX3" fmla="*/ 94842 w 95014"/>
                <a:gd name="connsiteY3" fmla="*/ 47339 h 95015"/>
                <a:gd name="connsiteX4" fmla="*/ 47335 w 95014"/>
                <a:gd name="connsiteY4" fmla="*/ 94847 h 95015"/>
                <a:gd name="connsiteX5" fmla="*/ 47335 w 95014"/>
                <a:gd name="connsiteY5" fmla="*/ 23765 h 95015"/>
                <a:gd name="connsiteX6" fmla="*/ 23761 w 95014"/>
                <a:gd name="connsiteY6" fmla="*/ 47339 h 95015"/>
                <a:gd name="connsiteX7" fmla="*/ 47335 w 95014"/>
                <a:gd name="connsiteY7" fmla="*/ 70914 h 95015"/>
                <a:gd name="connsiteX8" fmla="*/ 70909 w 95014"/>
                <a:gd name="connsiteY8" fmla="*/ 47339 h 95015"/>
                <a:gd name="connsiteX9" fmla="*/ 47335 w 95014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4" h="95015">
                  <a:moveTo>
                    <a:pt x="47335" y="94847"/>
                  </a:moveTo>
                  <a:cubicBezTo>
                    <a:pt x="21097" y="94847"/>
                    <a:pt x="-172" y="73577"/>
                    <a:pt x="-172" y="47339"/>
                  </a:cubicBezTo>
                  <a:cubicBezTo>
                    <a:pt x="-172" y="21101"/>
                    <a:pt x="21097" y="-169"/>
                    <a:pt x="47335" y="-169"/>
                  </a:cubicBezTo>
                  <a:cubicBezTo>
                    <a:pt x="73572" y="-169"/>
                    <a:pt x="94842" y="21101"/>
                    <a:pt x="94842" y="47339"/>
                  </a:cubicBezTo>
                  <a:cubicBezTo>
                    <a:pt x="94809" y="73563"/>
                    <a:pt x="73559" y="94814"/>
                    <a:pt x="47335" y="94847"/>
                  </a:cubicBezTo>
                  <a:close/>
                  <a:moveTo>
                    <a:pt x="47335" y="23765"/>
                  </a:moveTo>
                  <a:cubicBezTo>
                    <a:pt x="34315" y="23765"/>
                    <a:pt x="23761" y="34320"/>
                    <a:pt x="23761" y="47339"/>
                  </a:cubicBezTo>
                  <a:cubicBezTo>
                    <a:pt x="23761" y="60359"/>
                    <a:pt x="34315" y="70914"/>
                    <a:pt x="47335" y="70914"/>
                  </a:cubicBezTo>
                  <a:cubicBezTo>
                    <a:pt x="60354" y="70914"/>
                    <a:pt x="70909" y="60359"/>
                    <a:pt x="70909" y="47339"/>
                  </a:cubicBezTo>
                  <a:cubicBezTo>
                    <a:pt x="70886" y="34329"/>
                    <a:pt x="60345" y="23787"/>
                    <a:pt x="4733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86">
              <a:extLst>
                <a:ext uri="{FF2B5EF4-FFF2-40B4-BE49-F238E27FC236}">
                  <a16:creationId xmlns:a16="http://schemas.microsoft.com/office/drawing/2014/main" id="{5D6433DE-90BB-49AB-AD2A-19F6665BE0E6}"/>
                </a:ext>
              </a:extLst>
            </p:cNvPr>
            <p:cNvSpPr/>
            <p:nvPr/>
          </p:nvSpPr>
          <p:spPr>
            <a:xfrm>
              <a:off x="10474529" y="5588876"/>
              <a:ext cx="233150" cy="233149"/>
            </a:xfrm>
            <a:custGeom>
              <a:avLst/>
              <a:gdLst>
                <a:gd name="connsiteX0" fmla="*/ 116403 w 233150"/>
                <a:gd name="connsiteY0" fmla="*/ 232981 h 233149"/>
                <a:gd name="connsiteX1" fmla="*/ -172 w 233150"/>
                <a:gd name="connsiteY1" fmla="*/ 116406 h 233149"/>
                <a:gd name="connsiteX2" fmla="*/ 116403 w 233150"/>
                <a:gd name="connsiteY2" fmla="*/ -169 h 233149"/>
                <a:gd name="connsiteX3" fmla="*/ 232978 w 233150"/>
                <a:gd name="connsiteY3" fmla="*/ 116406 h 233149"/>
                <a:gd name="connsiteX4" fmla="*/ 116403 w 233150"/>
                <a:gd name="connsiteY4" fmla="*/ 232981 h 233149"/>
                <a:gd name="connsiteX5" fmla="*/ 116403 w 233150"/>
                <a:gd name="connsiteY5" fmla="*/ 23765 h 233149"/>
                <a:gd name="connsiteX6" fmla="*/ 23761 w 233150"/>
                <a:gd name="connsiteY6" fmla="*/ 116406 h 233149"/>
                <a:gd name="connsiteX7" fmla="*/ 116403 w 233150"/>
                <a:gd name="connsiteY7" fmla="*/ 209048 h 233149"/>
                <a:gd name="connsiteX8" fmla="*/ 209045 w 233150"/>
                <a:gd name="connsiteY8" fmla="*/ 116406 h 233149"/>
                <a:gd name="connsiteX9" fmla="*/ 116403 w 233150"/>
                <a:gd name="connsiteY9" fmla="*/ 23745 h 23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0" h="233149">
                  <a:moveTo>
                    <a:pt x="116403" y="232981"/>
                  </a:moveTo>
                  <a:cubicBezTo>
                    <a:pt x="52020" y="232981"/>
                    <a:pt x="-172" y="180789"/>
                    <a:pt x="-172" y="116406"/>
                  </a:cubicBezTo>
                  <a:cubicBezTo>
                    <a:pt x="-172" y="52024"/>
                    <a:pt x="52020" y="-169"/>
                    <a:pt x="116403" y="-169"/>
                  </a:cubicBezTo>
                  <a:cubicBezTo>
                    <a:pt x="180786" y="-169"/>
                    <a:pt x="232978" y="52024"/>
                    <a:pt x="232978" y="116406"/>
                  </a:cubicBezTo>
                  <a:cubicBezTo>
                    <a:pt x="232901" y="180757"/>
                    <a:pt x="180754" y="232904"/>
                    <a:pt x="116403" y="232981"/>
                  </a:cubicBezTo>
                  <a:close/>
                  <a:moveTo>
                    <a:pt x="116403" y="23765"/>
                  </a:moveTo>
                  <a:cubicBezTo>
                    <a:pt x="65238" y="23765"/>
                    <a:pt x="23761" y="65242"/>
                    <a:pt x="23761" y="116406"/>
                  </a:cubicBezTo>
                  <a:cubicBezTo>
                    <a:pt x="23761" y="167571"/>
                    <a:pt x="65238" y="209048"/>
                    <a:pt x="116403" y="209048"/>
                  </a:cubicBezTo>
                  <a:cubicBezTo>
                    <a:pt x="167568" y="209048"/>
                    <a:pt x="209045" y="167571"/>
                    <a:pt x="209045" y="116406"/>
                  </a:cubicBezTo>
                  <a:cubicBezTo>
                    <a:pt x="209001" y="65257"/>
                    <a:pt x="167553" y="23800"/>
                    <a:pt x="116403" y="2374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87">
              <a:extLst>
                <a:ext uri="{FF2B5EF4-FFF2-40B4-BE49-F238E27FC236}">
                  <a16:creationId xmlns:a16="http://schemas.microsoft.com/office/drawing/2014/main" id="{D7B8848D-D9D2-44DA-AE39-1B6E665A8C84}"/>
                </a:ext>
              </a:extLst>
            </p:cNvPr>
            <p:cNvSpPr/>
            <p:nvPr/>
          </p:nvSpPr>
          <p:spPr>
            <a:xfrm>
              <a:off x="10522256" y="5692108"/>
              <a:ext cx="138214" cy="111747"/>
            </a:xfrm>
            <a:custGeom>
              <a:avLst/>
              <a:gdLst>
                <a:gd name="connsiteX0" fmla="*/ 126075 w 138214"/>
                <a:gd name="connsiteY0" fmla="*/ 111579 h 111747"/>
                <a:gd name="connsiteX1" fmla="*/ 114109 w 138214"/>
                <a:gd name="connsiteY1" fmla="*/ 99613 h 111747"/>
                <a:gd name="connsiteX2" fmla="*/ 114109 w 138214"/>
                <a:gd name="connsiteY2" fmla="*/ 68938 h 111747"/>
                <a:gd name="connsiteX3" fmla="*/ 68935 w 138214"/>
                <a:gd name="connsiteY3" fmla="*/ 23765 h 111747"/>
                <a:gd name="connsiteX4" fmla="*/ 23761 w 138214"/>
                <a:gd name="connsiteY4" fmla="*/ 68938 h 111747"/>
                <a:gd name="connsiteX5" fmla="*/ 23761 w 138214"/>
                <a:gd name="connsiteY5" fmla="*/ 99613 h 111747"/>
                <a:gd name="connsiteX6" fmla="*/ 11794 w 138214"/>
                <a:gd name="connsiteY6" fmla="*/ 111579 h 111747"/>
                <a:gd name="connsiteX7" fmla="*/ -172 w 138214"/>
                <a:gd name="connsiteY7" fmla="*/ 99613 h 111747"/>
                <a:gd name="connsiteX8" fmla="*/ -172 w 138214"/>
                <a:gd name="connsiteY8" fmla="*/ 68938 h 111747"/>
                <a:gd name="connsiteX9" fmla="*/ 68935 w 138214"/>
                <a:gd name="connsiteY9" fmla="*/ -169 h 111747"/>
                <a:gd name="connsiteX10" fmla="*/ 138042 w 138214"/>
                <a:gd name="connsiteY10" fmla="*/ 68938 h 111747"/>
                <a:gd name="connsiteX11" fmla="*/ 138042 w 138214"/>
                <a:gd name="connsiteY11" fmla="*/ 99613 h 111747"/>
                <a:gd name="connsiteX12" fmla="*/ 126075 w 138214"/>
                <a:gd name="connsiteY12" fmla="*/ 111579 h 11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214" h="111747">
                  <a:moveTo>
                    <a:pt x="126075" y="111579"/>
                  </a:moveTo>
                  <a:cubicBezTo>
                    <a:pt x="119467" y="111579"/>
                    <a:pt x="114109" y="106222"/>
                    <a:pt x="114109" y="99613"/>
                  </a:cubicBezTo>
                  <a:lnTo>
                    <a:pt x="114109" y="68938"/>
                  </a:lnTo>
                  <a:cubicBezTo>
                    <a:pt x="114109" y="43989"/>
                    <a:pt x="93884" y="23765"/>
                    <a:pt x="68935" y="23765"/>
                  </a:cubicBezTo>
                  <a:cubicBezTo>
                    <a:pt x="43986" y="23765"/>
                    <a:pt x="23761" y="43990"/>
                    <a:pt x="23761" y="68938"/>
                  </a:cubicBezTo>
                  <a:lnTo>
                    <a:pt x="23761" y="99613"/>
                  </a:lnTo>
                  <a:cubicBezTo>
                    <a:pt x="23761" y="106222"/>
                    <a:pt x="18403" y="111579"/>
                    <a:pt x="11794" y="111579"/>
                  </a:cubicBezTo>
                  <a:cubicBezTo>
                    <a:pt x="5186" y="111579"/>
                    <a:pt x="-172" y="106222"/>
                    <a:pt x="-172" y="99613"/>
                  </a:cubicBezTo>
                  <a:lnTo>
                    <a:pt x="-172" y="68938"/>
                  </a:lnTo>
                  <a:cubicBezTo>
                    <a:pt x="-172" y="30771"/>
                    <a:pt x="30768" y="-169"/>
                    <a:pt x="68935" y="-169"/>
                  </a:cubicBezTo>
                  <a:cubicBezTo>
                    <a:pt x="107102" y="-169"/>
                    <a:pt x="138042" y="30772"/>
                    <a:pt x="138042" y="68938"/>
                  </a:cubicBezTo>
                  <a:lnTo>
                    <a:pt x="138042" y="99613"/>
                  </a:lnTo>
                  <a:cubicBezTo>
                    <a:pt x="138042" y="106222"/>
                    <a:pt x="132684" y="111579"/>
                    <a:pt x="126075" y="11157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88">
              <a:extLst>
                <a:ext uri="{FF2B5EF4-FFF2-40B4-BE49-F238E27FC236}">
                  <a16:creationId xmlns:a16="http://schemas.microsoft.com/office/drawing/2014/main" id="{83CFA963-4446-4AAE-8E9C-7751FBBF1DE1}"/>
                </a:ext>
              </a:extLst>
            </p:cNvPr>
            <p:cNvSpPr/>
            <p:nvPr/>
          </p:nvSpPr>
          <p:spPr>
            <a:xfrm>
              <a:off x="10543876" y="5619071"/>
              <a:ext cx="95015" cy="95015"/>
            </a:xfrm>
            <a:custGeom>
              <a:avLst/>
              <a:gdLst>
                <a:gd name="connsiteX0" fmla="*/ 47315 w 95015"/>
                <a:gd name="connsiteY0" fmla="*/ 94847 h 95015"/>
                <a:gd name="connsiteX1" fmla="*/ -172 w 95015"/>
                <a:gd name="connsiteY1" fmla="*/ 47319 h 95015"/>
                <a:gd name="connsiteX2" fmla="*/ 47355 w 95015"/>
                <a:gd name="connsiteY2" fmla="*/ -169 h 95015"/>
                <a:gd name="connsiteX3" fmla="*/ 94843 w 95015"/>
                <a:gd name="connsiteY3" fmla="*/ 47339 h 95015"/>
                <a:gd name="connsiteX4" fmla="*/ 47315 w 95015"/>
                <a:gd name="connsiteY4" fmla="*/ 94847 h 95015"/>
                <a:gd name="connsiteX5" fmla="*/ 47315 w 95015"/>
                <a:gd name="connsiteY5" fmla="*/ 23765 h 95015"/>
                <a:gd name="connsiteX6" fmla="*/ 23761 w 95015"/>
                <a:gd name="connsiteY6" fmla="*/ 47359 h 95015"/>
                <a:gd name="connsiteX7" fmla="*/ 47355 w 95015"/>
                <a:gd name="connsiteY7" fmla="*/ 70914 h 95015"/>
                <a:gd name="connsiteX8" fmla="*/ 70910 w 95015"/>
                <a:gd name="connsiteY8" fmla="*/ 47339 h 95015"/>
                <a:gd name="connsiteX9" fmla="*/ 47315 w 95015"/>
                <a:gd name="connsiteY9" fmla="*/ 23765 h 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15" h="95015">
                  <a:moveTo>
                    <a:pt x="47315" y="94847"/>
                  </a:moveTo>
                  <a:cubicBezTo>
                    <a:pt x="21078" y="94835"/>
                    <a:pt x="-183" y="73557"/>
                    <a:pt x="-172" y="47319"/>
                  </a:cubicBezTo>
                  <a:cubicBezTo>
                    <a:pt x="-162" y="21081"/>
                    <a:pt x="21118" y="-179"/>
                    <a:pt x="47355" y="-169"/>
                  </a:cubicBezTo>
                  <a:cubicBezTo>
                    <a:pt x="73585" y="-157"/>
                    <a:pt x="94843" y="21109"/>
                    <a:pt x="94843" y="47339"/>
                  </a:cubicBezTo>
                  <a:cubicBezTo>
                    <a:pt x="94810" y="73571"/>
                    <a:pt x="73547" y="94825"/>
                    <a:pt x="47315" y="94847"/>
                  </a:cubicBezTo>
                  <a:close/>
                  <a:moveTo>
                    <a:pt x="47315" y="23765"/>
                  </a:moveTo>
                  <a:cubicBezTo>
                    <a:pt x="34296" y="23776"/>
                    <a:pt x="23750" y="34340"/>
                    <a:pt x="23761" y="47359"/>
                  </a:cubicBezTo>
                  <a:cubicBezTo>
                    <a:pt x="23772" y="60379"/>
                    <a:pt x="34335" y="70925"/>
                    <a:pt x="47355" y="70914"/>
                  </a:cubicBezTo>
                  <a:cubicBezTo>
                    <a:pt x="60367" y="70903"/>
                    <a:pt x="70910" y="60352"/>
                    <a:pt x="70910" y="47339"/>
                  </a:cubicBezTo>
                  <a:cubicBezTo>
                    <a:pt x="70887" y="34321"/>
                    <a:pt x="60334" y="23776"/>
                    <a:pt x="47315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89">
              <a:extLst>
                <a:ext uri="{FF2B5EF4-FFF2-40B4-BE49-F238E27FC236}">
                  <a16:creationId xmlns:a16="http://schemas.microsoft.com/office/drawing/2014/main" id="{B57D933E-8C6A-4DB1-A565-22D621B929AC}"/>
                </a:ext>
              </a:extLst>
            </p:cNvPr>
            <p:cNvSpPr/>
            <p:nvPr/>
          </p:nvSpPr>
          <p:spPr>
            <a:xfrm>
              <a:off x="10179851" y="5304748"/>
              <a:ext cx="260633" cy="260633"/>
            </a:xfrm>
            <a:custGeom>
              <a:avLst/>
              <a:gdLst>
                <a:gd name="connsiteX0" fmla="*/ 130164 w 260633"/>
                <a:gd name="connsiteY0" fmla="*/ 260465 h 260633"/>
                <a:gd name="connsiteX1" fmla="*/ -172 w 260633"/>
                <a:gd name="connsiteY1" fmla="*/ 130168 h 260633"/>
                <a:gd name="connsiteX2" fmla="*/ 130124 w 260633"/>
                <a:gd name="connsiteY2" fmla="*/ -169 h 260633"/>
                <a:gd name="connsiteX3" fmla="*/ 260461 w 260633"/>
                <a:gd name="connsiteY3" fmla="*/ 130128 h 260633"/>
                <a:gd name="connsiteX4" fmla="*/ 260461 w 260633"/>
                <a:gd name="connsiteY4" fmla="*/ 130168 h 260633"/>
                <a:gd name="connsiteX5" fmla="*/ 130164 w 260633"/>
                <a:gd name="connsiteY5" fmla="*/ 260465 h 260633"/>
                <a:gd name="connsiteX6" fmla="*/ 130164 w 260633"/>
                <a:gd name="connsiteY6" fmla="*/ 23785 h 260633"/>
                <a:gd name="connsiteX7" fmla="*/ 23761 w 260633"/>
                <a:gd name="connsiteY7" fmla="*/ 130148 h 260633"/>
                <a:gd name="connsiteX8" fmla="*/ 130124 w 260633"/>
                <a:gd name="connsiteY8" fmla="*/ 236552 h 260633"/>
                <a:gd name="connsiteX9" fmla="*/ 236528 w 260633"/>
                <a:gd name="connsiteY9" fmla="*/ 130188 h 260633"/>
                <a:gd name="connsiteX10" fmla="*/ 236528 w 260633"/>
                <a:gd name="connsiteY10" fmla="*/ 130168 h 260633"/>
                <a:gd name="connsiteX11" fmla="*/ 130164 w 260633"/>
                <a:gd name="connsiteY11" fmla="*/ 23785 h 2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33" h="260633">
                  <a:moveTo>
                    <a:pt x="130164" y="260465"/>
                  </a:moveTo>
                  <a:cubicBezTo>
                    <a:pt x="58192" y="260476"/>
                    <a:pt x="-161" y="202140"/>
                    <a:pt x="-172" y="130168"/>
                  </a:cubicBezTo>
                  <a:cubicBezTo>
                    <a:pt x="-183" y="58196"/>
                    <a:pt x="58152" y="-157"/>
                    <a:pt x="130124" y="-169"/>
                  </a:cubicBezTo>
                  <a:cubicBezTo>
                    <a:pt x="202097" y="-180"/>
                    <a:pt x="260450" y="58156"/>
                    <a:pt x="260461" y="130128"/>
                  </a:cubicBezTo>
                  <a:cubicBezTo>
                    <a:pt x="260461" y="130141"/>
                    <a:pt x="260461" y="130155"/>
                    <a:pt x="260461" y="130168"/>
                  </a:cubicBezTo>
                  <a:cubicBezTo>
                    <a:pt x="260384" y="202097"/>
                    <a:pt x="202094" y="260388"/>
                    <a:pt x="130164" y="260465"/>
                  </a:cubicBezTo>
                  <a:close/>
                  <a:moveTo>
                    <a:pt x="130164" y="23785"/>
                  </a:moveTo>
                  <a:cubicBezTo>
                    <a:pt x="71410" y="23773"/>
                    <a:pt x="23773" y="71394"/>
                    <a:pt x="23761" y="130148"/>
                  </a:cubicBezTo>
                  <a:cubicBezTo>
                    <a:pt x="23750" y="188902"/>
                    <a:pt x="71370" y="236540"/>
                    <a:pt x="130124" y="236552"/>
                  </a:cubicBezTo>
                  <a:cubicBezTo>
                    <a:pt x="188879" y="236563"/>
                    <a:pt x="236516" y="188942"/>
                    <a:pt x="236528" y="130188"/>
                  </a:cubicBezTo>
                  <a:cubicBezTo>
                    <a:pt x="236528" y="130181"/>
                    <a:pt x="236528" y="130175"/>
                    <a:pt x="236528" y="130168"/>
                  </a:cubicBezTo>
                  <a:cubicBezTo>
                    <a:pt x="236473" y="71445"/>
                    <a:pt x="188888" y="23851"/>
                    <a:pt x="130164" y="2378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90">
              <a:extLst>
                <a:ext uri="{FF2B5EF4-FFF2-40B4-BE49-F238E27FC236}">
                  <a16:creationId xmlns:a16="http://schemas.microsoft.com/office/drawing/2014/main" id="{46FE07D9-03A2-4C43-9041-8BE9B763D7DB}"/>
                </a:ext>
              </a:extLst>
            </p:cNvPr>
            <p:cNvSpPr/>
            <p:nvPr/>
          </p:nvSpPr>
          <p:spPr>
            <a:xfrm>
              <a:off x="10233870" y="5420307"/>
              <a:ext cx="153213" cy="124492"/>
            </a:xfrm>
            <a:custGeom>
              <a:avLst/>
              <a:gdLst>
                <a:gd name="connsiteX0" fmla="*/ 141064 w 153213"/>
                <a:gd name="connsiteY0" fmla="*/ 124323 h 124492"/>
                <a:gd name="connsiteX1" fmla="*/ 129098 w 153213"/>
                <a:gd name="connsiteY1" fmla="*/ 112357 h 124492"/>
                <a:gd name="connsiteX2" fmla="*/ 129098 w 153213"/>
                <a:gd name="connsiteY2" fmla="*/ 77674 h 124492"/>
                <a:gd name="connsiteX3" fmla="*/ 77459 w 153213"/>
                <a:gd name="connsiteY3" fmla="*/ 23986 h 124492"/>
                <a:gd name="connsiteX4" fmla="*/ 23771 w 153213"/>
                <a:gd name="connsiteY4" fmla="*/ 75624 h 124492"/>
                <a:gd name="connsiteX5" fmla="*/ 23771 w 153213"/>
                <a:gd name="connsiteY5" fmla="*/ 77674 h 124492"/>
                <a:gd name="connsiteX6" fmla="*/ 23771 w 153213"/>
                <a:gd name="connsiteY6" fmla="*/ 112357 h 124492"/>
                <a:gd name="connsiteX7" fmla="*/ 11804 w 153213"/>
                <a:gd name="connsiteY7" fmla="*/ 124323 h 124492"/>
                <a:gd name="connsiteX8" fmla="*/ -162 w 153213"/>
                <a:gd name="connsiteY8" fmla="*/ 112357 h 124492"/>
                <a:gd name="connsiteX9" fmla="*/ -162 w 153213"/>
                <a:gd name="connsiteY9" fmla="*/ 77674 h 124492"/>
                <a:gd name="connsiteX10" fmla="*/ 75198 w 153213"/>
                <a:gd name="connsiteY10" fmla="*/ -158 h 124492"/>
                <a:gd name="connsiteX11" fmla="*/ 153031 w 153213"/>
                <a:gd name="connsiteY11" fmla="*/ 75202 h 124492"/>
                <a:gd name="connsiteX12" fmla="*/ 153031 w 153213"/>
                <a:gd name="connsiteY12" fmla="*/ 77674 h 124492"/>
                <a:gd name="connsiteX13" fmla="*/ 153031 w 153213"/>
                <a:gd name="connsiteY13" fmla="*/ 112357 h 124492"/>
                <a:gd name="connsiteX14" fmla="*/ 141064 w 153213"/>
                <a:gd name="connsiteY14" fmla="*/ 124323 h 1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213" h="124492">
                  <a:moveTo>
                    <a:pt x="141064" y="124323"/>
                  </a:moveTo>
                  <a:cubicBezTo>
                    <a:pt x="134456" y="124323"/>
                    <a:pt x="129098" y="118966"/>
                    <a:pt x="129098" y="112357"/>
                  </a:cubicBezTo>
                  <a:lnTo>
                    <a:pt x="129098" y="77674"/>
                  </a:lnTo>
                  <a:cubicBezTo>
                    <a:pt x="129663" y="48589"/>
                    <a:pt x="106544" y="24552"/>
                    <a:pt x="77459" y="23986"/>
                  </a:cubicBezTo>
                  <a:cubicBezTo>
                    <a:pt x="48374" y="23420"/>
                    <a:pt x="24337" y="46539"/>
                    <a:pt x="23771" y="75624"/>
                  </a:cubicBezTo>
                  <a:cubicBezTo>
                    <a:pt x="23757" y="76307"/>
                    <a:pt x="23757" y="76991"/>
                    <a:pt x="23771" y="77674"/>
                  </a:cubicBezTo>
                  <a:lnTo>
                    <a:pt x="23771" y="112357"/>
                  </a:lnTo>
                  <a:cubicBezTo>
                    <a:pt x="23771" y="118966"/>
                    <a:pt x="18413" y="124323"/>
                    <a:pt x="11804" y="124323"/>
                  </a:cubicBezTo>
                  <a:cubicBezTo>
                    <a:pt x="5196" y="124323"/>
                    <a:pt x="-162" y="118966"/>
                    <a:pt x="-162" y="112357"/>
                  </a:cubicBezTo>
                  <a:lnTo>
                    <a:pt x="-162" y="77674"/>
                  </a:lnTo>
                  <a:cubicBezTo>
                    <a:pt x="-845" y="35371"/>
                    <a:pt x="32895" y="524"/>
                    <a:pt x="75198" y="-158"/>
                  </a:cubicBezTo>
                  <a:cubicBezTo>
                    <a:pt x="117501" y="-841"/>
                    <a:pt x="152348" y="32899"/>
                    <a:pt x="153031" y="75202"/>
                  </a:cubicBezTo>
                  <a:cubicBezTo>
                    <a:pt x="153044" y="76026"/>
                    <a:pt x="153044" y="76850"/>
                    <a:pt x="153031" y="77674"/>
                  </a:cubicBezTo>
                  <a:lnTo>
                    <a:pt x="153031" y="112357"/>
                  </a:lnTo>
                  <a:cubicBezTo>
                    <a:pt x="153031" y="118966"/>
                    <a:pt x="147673" y="124323"/>
                    <a:pt x="141064" y="1243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573B7B63-7F26-456C-BA86-037174154120}"/>
                </a:ext>
              </a:extLst>
            </p:cNvPr>
            <p:cNvSpPr/>
            <p:nvPr/>
          </p:nvSpPr>
          <p:spPr>
            <a:xfrm>
              <a:off x="10258312" y="5338953"/>
              <a:ext cx="104349" cy="104349"/>
            </a:xfrm>
            <a:custGeom>
              <a:avLst/>
              <a:gdLst>
                <a:gd name="connsiteX0" fmla="*/ 52002 w 104349"/>
                <a:gd name="connsiteY0" fmla="*/ 104180 h 104349"/>
                <a:gd name="connsiteX1" fmla="*/ -172 w 104349"/>
                <a:gd name="connsiteY1" fmla="*/ 52006 h 104349"/>
                <a:gd name="connsiteX2" fmla="*/ 52002 w 104349"/>
                <a:gd name="connsiteY2" fmla="*/ -169 h 104349"/>
                <a:gd name="connsiteX3" fmla="*/ 104177 w 104349"/>
                <a:gd name="connsiteY3" fmla="*/ 52006 h 104349"/>
                <a:gd name="connsiteX4" fmla="*/ 104177 w 104349"/>
                <a:gd name="connsiteY4" fmla="*/ 52106 h 104349"/>
                <a:gd name="connsiteX5" fmla="*/ 52002 w 104349"/>
                <a:gd name="connsiteY5" fmla="*/ 104181 h 104349"/>
                <a:gd name="connsiteX6" fmla="*/ 52002 w 104349"/>
                <a:gd name="connsiteY6" fmla="*/ 23765 h 104349"/>
                <a:gd name="connsiteX7" fmla="*/ 23762 w 104349"/>
                <a:gd name="connsiteY7" fmla="*/ 52006 h 104349"/>
                <a:gd name="connsiteX8" fmla="*/ 52003 w 104349"/>
                <a:gd name="connsiteY8" fmla="*/ 80247 h 104349"/>
                <a:gd name="connsiteX9" fmla="*/ 80244 w 104349"/>
                <a:gd name="connsiteY9" fmla="*/ 52105 h 104349"/>
                <a:gd name="connsiteX10" fmla="*/ 52063 w 104349"/>
                <a:gd name="connsiteY10" fmla="*/ 23765 h 104349"/>
                <a:gd name="connsiteX11" fmla="*/ 52002 w 104349"/>
                <a:gd name="connsiteY11" fmla="*/ 23765 h 10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349" h="104349">
                  <a:moveTo>
                    <a:pt x="52002" y="104180"/>
                  </a:moveTo>
                  <a:cubicBezTo>
                    <a:pt x="23187" y="104180"/>
                    <a:pt x="-172" y="80821"/>
                    <a:pt x="-172" y="52006"/>
                  </a:cubicBezTo>
                  <a:cubicBezTo>
                    <a:pt x="-172" y="23191"/>
                    <a:pt x="23187" y="-169"/>
                    <a:pt x="52002" y="-169"/>
                  </a:cubicBezTo>
                  <a:cubicBezTo>
                    <a:pt x="80818" y="-169"/>
                    <a:pt x="104177" y="23191"/>
                    <a:pt x="104177" y="52006"/>
                  </a:cubicBezTo>
                  <a:cubicBezTo>
                    <a:pt x="104177" y="52039"/>
                    <a:pt x="104177" y="52072"/>
                    <a:pt x="104177" y="52106"/>
                  </a:cubicBezTo>
                  <a:cubicBezTo>
                    <a:pt x="104100" y="80873"/>
                    <a:pt x="80770" y="104159"/>
                    <a:pt x="52002" y="104181"/>
                  </a:cubicBezTo>
                  <a:close/>
                  <a:moveTo>
                    <a:pt x="52002" y="23765"/>
                  </a:moveTo>
                  <a:cubicBezTo>
                    <a:pt x="36405" y="23765"/>
                    <a:pt x="23761" y="36409"/>
                    <a:pt x="23762" y="52006"/>
                  </a:cubicBezTo>
                  <a:cubicBezTo>
                    <a:pt x="23762" y="67603"/>
                    <a:pt x="36406" y="80247"/>
                    <a:pt x="52003" y="80247"/>
                  </a:cubicBezTo>
                  <a:cubicBezTo>
                    <a:pt x="67562" y="80247"/>
                    <a:pt x="80190" y="67664"/>
                    <a:pt x="80244" y="52105"/>
                  </a:cubicBezTo>
                  <a:cubicBezTo>
                    <a:pt x="80288" y="36497"/>
                    <a:pt x="67671" y="23809"/>
                    <a:pt x="52063" y="23765"/>
                  </a:cubicBezTo>
                  <a:cubicBezTo>
                    <a:pt x="52042" y="23765"/>
                    <a:pt x="52023" y="23765"/>
                    <a:pt x="52002" y="2376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55AF6224-F86E-4B80-AA01-840F14E91D27}"/>
                </a:ext>
              </a:extLst>
            </p:cNvPr>
            <p:cNvSpPr/>
            <p:nvPr/>
          </p:nvSpPr>
          <p:spPr>
            <a:xfrm>
              <a:off x="9960755" y="5576394"/>
              <a:ext cx="37691" cy="50595"/>
            </a:xfrm>
            <a:custGeom>
              <a:avLst/>
              <a:gdLst>
                <a:gd name="connsiteX0" fmla="*/ 25502 w 37691"/>
                <a:gd name="connsiteY0" fmla="*/ 50287 h 50595"/>
                <a:gd name="connsiteX1" fmla="*/ 15091 w 37691"/>
                <a:gd name="connsiteY1" fmla="*/ 44304 h 50595"/>
                <a:gd name="connsiteX2" fmla="*/ 951 w 37691"/>
                <a:gd name="connsiteY2" fmla="*/ 16860 h 50595"/>
                <a:gd name="connsiteX3" fmla="*/ 6744 w 37691"/>
                <a:gd name="connsiteY3" fmla="*/ 954 h 50595"/>
                <a:gd name="connsiteX4" fmla="*/ 22650 w 37691"/>
                <a:gd name="connsiteY4" fmla="*/ 6748 h 50595"/>
                <a:gd name="connsiteX5" fmla="*/ 35914 w 37691"/>
                <a:gd name="connsiteY5" fmla="*/ 32477 h 50595"/>
                <a:gd name="connsiteX6" fmla="*/ 31533 w 37691"/>
                <a:gd name="connsiteY6" fmla="*/ 48824 h 50595"/>
                <a:gd name="connsiteX7" fmla="*/ 25502 w 37691"/>
                <a:gd name="connsiteY7" fmla="*/ 50427 h 5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1" h="50595">
                  <a:moveTo>
                    <a:pt x="25502" y="50287"/>
                  </a:moveTo>
                  <a:cubicBezTo>
                    <a:pt x="21210" y="50304"/>
                    <a:pt x="17237" y="48021"/>
                    <a:pt x="15091" y="44304"/>
                  </a:cubicBezTo>
                  <a:cubicBezTo>
                    <a:pt x="10045" y="35389"/>
                    <a:pt x="5278" y="26155"/>
                    <a:pt x="951" y="16860"/>
                  </a:cubicBezTo>
                  <a:cubicBezTo>
                    <a:pt x="-1841" y="10868"/>
                    <a:pt x="752" y="3747"/>
                    <a:pt x="6744" y="954"/>
                  </a:cubicBezTo>
                  <a:cubicBezTo>
                    <a:pt x="12736" y="-1838"/>
                    <a:pt x="19858" y="756"/>
                    <a:pt x="22650" y="6748"/>
                  </a:cubicBezTo>
                  <a:cubicBezTo>
                    <a:pt x="26639" y="15484"/>
                    <a:pt x="31166" y="24140"/>
                    <a:pt x="35914" y="32477"/>
                  </a:cubicBezTo>
                  <a:cubicBezTo>
                    <a:pt x="39218" y="38200"/>
                    <a:pt x="37258" y="45519"/>
                    <a:pt x="31533" y="48824"/>
                  </a:cubicBezTo>
                  <a:cubicBezTo>
                    <a:pt x="29701" y="49882"/>
                    <a:pt x="27619" y="50436"/>
                    <a:pt x="25502" y="5042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93">
              <a:extLst>
                <a:ext uri="{FF2B5EF4-FFF2-40B4-BE49-F238E27FC236}">
                  <a16:creationId xmlns:a16="http://schemas.microsoft.com/office/drawing/2014/main" id="{3C90CF0E-D797-4183-B95D-1D839DC18285}"/>
                </a:ext>
              </a:extLst>
            </p:cNvPr>
            <p:cNvSpPr/>
            <p:nvPr/>
          </p:nvSpPr>
          <p:spPr>
            <a:xfrm>
              <a:off x="9926333" y="5351046"/>
              <a:ext cx="38150" cy="195248"/>
            </a:xfrm>
            <a:custGeom>
              <a:avLst/>
              <a:gdLst>
                <a:gd name="connsiteX0" fmla="*/ 26040 w 38150"/>
                <a:gd name="connsiteY0" fmla="*/ 195080 h 195248"/>
                <a:gd name="connsiteX1" fmla="*/ 14552 w 38150"/>
                <a:gd name="connsiteY1" fmla="*/ 186404 h 195248"/>
                <a:gd name="connsiteX2" fmla="*/ 2586 w 38150"/>
                <a:gd name="connsiteY2" fmla="*/ 128126 h 195248"/>
                <a:gd name="connsiteX3" fmla="*/ 12987 w 38150"/>
                <a:gd name="connsiteY3" fmla="*/ 114774 h 195248"/>
                <a:gd name="connsiteX4" fmla="*/ 26339 w 38150"/>
                <a:gd name="connsiteY4" fmla="*/ 125175 h 195248"/>
                <a:gd name="connsiteX5" fmla="*/ 37508 w 38150"/>
                <a:gd name="connsiteY5" fmla="*/ 179802 h 195248"/>
                <a:gd name="connsiteX6" fmla="*/ 29319 w 38150"/>
                <a:gd name="connsiteY6" fmla="*/ 194612 h 195248"/>
                <a:gd name="connsiteX7" fmla="*/ 26000 w 38150"/>
                <a:gd name="connsiteY7" fmla="*/ 195079 h 195248"/>
                <a:gd name="connsiteX8" fmla="*/ 11799 w 38150"/>
                <a:gd name="connsiteY8" fmla="*/ 81058 h 195248"/>
                <a:gd name="connsiteX9" fmla="*/ 11440 w 38150"/>
                <a:gd name="connsiteY9" fmla="*/ 81058 h 195248"/>
                <a:gd name="connsiteX10" fmla="*/ -167 w 38150"/>
                <a:gd name="connsiteY10" fmla="*/ 68752 h 195248"/>
                <a:gd name="connsiteX11" fmla="*/ 6115 w 38150"/>
                <a:gd name="connsiteY11" fmla="*/ 9618 h 195248"/>
                <a:gd name="connsiteX12" fmla="*/ 20066 w 38150"/>
                <a:gd name="connsiteY12" fmla="*/ 34 h 195248"/>
                <a:gd name="connsiteX13" fmla="*/ 29650 w 38150"/>
                <a:gd name="connsiteY13" fmla="*/ 13986 h 195248"/>
                <a:gd name="connsiteX14" fmla="*/ 23667 w 38150"/>
                <a:gd name="connsiteY14" fmla="*/ 69451 h 195248"/>
                <a:gd name="connsiteX15" fmla="*/ 11799 w 38150"/>
                <a:gd name="connsiteY15" fmla="*/ 81059 h 1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50" h="195248">
                  <a:moveTo>
                    <a:pt x="26040" y="195080"/>
                  </a:moveTo>
                  <a:cubicBezTo>
                    <a:pt x="20705" y="195072"/>
                    <a:pt x="16019" y="191534"/>
                    <a:pt x="14552" y="186404"/>
                  </a:cubicBezTo>
                  <a:cubicBezTo>
                    <a:pt x="9060" y="167317"/>
                    <a:pt x="5058" y="147833"/>
                    <a:pt x="2586" y="128126"/>
                  </a:cubicBezTo>
                  <a:cubicBezTo>
                    <a:pt x="1771" y="121567"/>
                    <a:pt x="6428" y="115589"/>
                    <a:pt x="12987" y="114774"/>
                  </a:cubicBezTo>
                  <a:cubicBezTo>
                    <a:pt x="19546" y="113958"/>
                    <a:pt x="25524" y="118615"/>
                    <a:pt x="26339" y="125175"/>
                  </a:cubicBezTo>
                  <a:cubicBezTo>
                    <a:pt x="28636" y="143647"/>
                    <a:pt x="32371" y="161911"/>
                    <a:pt x="37508" y="179802"/>
                  </a:cubicBezTo>
                  <a:cubicBezTo>
                    <a:pt x="39337" y="186153"/>
                    <a:pt x="35670" y="192784"/>
                    <a:pt x="29319" y="194612"/>
                  </a:cubicBezTo>
                  <a:cubicBezTo>
                    <a:pt x="28240" y="194923"/>
                    <a:pt x="27123" y="195080"/>
                    <a:pt x="26000" y="195079"/>
                  </a:cubicBezTo>
                  <a:close/>
                  <a:moveTo>
                    <a:pt x="11799" y="81058"/>
                  </a:moveTo>
                  <a:lnTo>
                    <a:pt x="11440" y="81058"/>
                  </a:lnTo>
                  <a:cubicBezTo>
                    <a:pt x="4837" y="80863"/>
                    <a:pt x="-358" y="75355"/>
                    <a:pt x="-167" y="68752"/>
                  </a:cubicBezTo>
                  <a:cubicBezTo>
                    <a:pt x="391" y="48908"/>
                    <a:pt x="2491" y="29136"/>
                    <a:pt x="6115" y="9618"/>
                  </a:cubicBezTo>
                  <a:cubicBezTo>
                    <a:pt x="7322" y="3119"/>
                    <a:pt x="13567" y="-1172"/>
                    <a:pt x="20066" y="34"/>
                  </a:cubicBezTo>
                  <a:cubicBezTo>
                    <a:pt x="26565" y="1241"/>
                    <a:pt x="30856" y="7487"/>
                    <a:pt x="29650" y="13986"/>
                  </a:cubicBezTo>
                  <a:cubicBezTo>
                    <a:pt x="26235" y="32293"/>
                    <a:pt x="24234" y="50837"/>
                    <a:pt x="23667" y="69451"/>
                  </a:cubicBezTo>
                  <a:cubicBezTo>
                    <a:pt x="23474" y="75881"/>
                    <a:pt x="18233" y="81008"/>
                    <a:pt x="11799" y="8105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94">
              <a:extLst>
                <a:ext uri="{FF2B5EF4-FFF2-40B4-BE49-F238E27FC236}">
                  <a16:creationId xmlns:a16="http://schemas.microsoft.com/office/drawing/2014/main" id="{327F3929-1280-4A12-86AF-BF9513922FAA}"/>
                </a:ext>
              </a:extLst>
            </p:cNvPr>
            <p:cNvSpPr/>
            <p:nvPr/>
          </p:nvSpPr>
          <p:spPr>
            <a:xfrm>
              <a:off x="9947315" y="5267527"/>
              <a:ext cx="35112" cy="51760"/>
            </a:xfrm>
            <a:custGeom>
              <a:avLst/>
              <a:gdLst>
                <a:gd name="connsiteX0" fmla="*/ 11799 w 35112"/>
                <a:gd name="connsiteY0" fmla="*/ 51592 h 51760"/>
                <a:gd name="connsiteX1" fmla="*/ 7810 w 35112"/>
                <a:gd name="connsiteY1" fmla="*/ 50894 h 51760"/>
                <a:gd name="connsiteX2" fmla="*/ 510 w 35112"/>
                <a:gd name="connsiteY2" fmla="*/ 35636 h 51760"/>
                <a:gd name="connsiteX3" fmla="*/ 11959 w 35112"/>
                <a:gd name="connsiteY3" fmla="*/ 6957 h 51760"/>
                <a:gd name="connsiteX4" fmla="*/ 27815 w 35112"/>
                <a:gd name="connsiteY4" fmla="*/ 873 h 51760"/>
                <a:gd name="connsiteX5" fmla="*/ 33897 w 35112"/>
                <a:gd name="connsiteY5" fmla="*/ 16729 h 51760"/>
                <a:gd name="connsiteX6" fmla="*/ 23147 w 35112"/>
                <a:gd name="connsiteY6" fmla="*/ 43614 h 51760"/>
                <a:gd name="connsiteX7" fmla="*/ 11799 w 35112"/>
                <a:gd name="connsiteY7" fmla="*/ 51592 h 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12" h="51760">
                  <a:moveTo>
                    <a:pt x="11799" y="51592"/>
                  </a:moveTo>
                  <a:cubicBezTo>
                    <a:pt x="10438" y="51595"/>
                    <a:pt x="9089" y="51359"/>
                    <a:pt x="7810" y="50894"/>
                  </a:cubicBezTo>
                  <a:cubicBezTo>
                    <a:pt x="1584" y="48693"/>
                    <a:pt x="-1683" y="41865"/>
                    <a:pt x="510" y="35636"/>
                  </a:cubicBezTo>
                  <a:cubicBezTo>
                    <a:pt x="3921" y="25964"/>
                    <a:pt x="7770" y="16310"/>
                    <a:pt x="11959" y="6957"/>
                  </a:cubicBezTo>
                  <a:cubicBezTo>
                    <a:pt x="14657" y="898"/>
                    <a:pt x="21757" y="-1825"/>
                    <a:pt x="27815" y="873"/>
                  </a:cubicBezTo>
                  <a:cubicBezTo>
                    <a:pt x="33873" y="3572"/>
                    <a:pt x="36597" y="10671"/>
                    <a:pt x="33897" y="16729"/>
                  </a:cubicBezTo>
                  <a:cubicBezTo>
                    <a:pt x="29909" y="25485"/>
                    <a:pt x="26358" y="34539"/>
                    <a:pt x="23147" y="43614"/>
                  </a:cubicBezTo>
                  <a:cubicBezTo>
                    <a:pt x="21449" y="48418"/>
                    <a:pt x="16894" y="51620"/>
                    <a:pt x="11799" y="5159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95">
              <a:extLst>
                <a:ext uri="{FF2B5EF4-FFF2-40B4-BE49-F238E27FC236}">
                  <a16:creationId xmlns:a16="http://schemas.microsoft.com/office/drawing/2014/main" id="{07669B5A-F617-49D3-B8D4-79B0AB5E0FEC}"/>
                </a:ext>
              </a:extLst>
            </p:cNvPr>
            <p:cNvSpPr/>
            <p:nvPr/>
          </p:nvSpPr>
          <p:spPr>
            <a:xfrm>
              <a:off x="10459579" y="5741134"/>
              <a:ext cx="50368" cy="37971"/>
            </a:xfrm>
            <a:custGeom>
              <a:avLst/>
              <a:gdLst>
                <a:gd name="connsiteX0" fmla="*/ 11826 w 50368"/>
                <a:gd name="connsiteY0" fmla="*/ 37803 h 37971"/>
                <a:gd name="connsiteX1" fmla="*/ -172 w 50368"/>
                <a:gd name="connsiteY1" fmla="*/ 25867 h 37971"/>
                <a:gd name="connsiteX2" fmla="*/ 6619 w 50368"/>
                <a:gd name="connsiteY2" fmla="*/ 15046 h 37971"/>
                <a:gd name="connsiteX3" fmla="*/ 32189 w 50368"/>
                <a:gd name="connsiteY3" fmla="*/ 1465 h 37971"/>
                <a:gd name="connsiteX4" fmla="*/ 48563 w 50368"/>
                <a:gd name="connsiteY4" fmla="*/ 5772 h 37971"/>
                <a:gd name="connsiteX5" fmla="*/ 44255 w 50368"/>
                <a:gd name="connsiteY5" fmla="*/ 22147 h 37971"/>
                <a:gd name="connsiteX6" fmla="*/ 16991 w 50368"/>
                <a:gd name="connsiteY6" fmla="*/ 36626 h 37971"/>
                <a:gd name="connsiteX7" fmla="*/ 11826 w 50368"/>
                <a:gd name="connsiteY7" fmla="*/ 37803 h 3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68" h="37971">
                  <a:moveTo>
                    <a:pt x="11826" y="37803"/>
                  </a:moveTo>
                  <a:cubicBezTo>
                    <a:pt x="5217" y="37820"/>
                    <a:pt x="-155" y="32476"/>
                    <a:pt x="-172" y="25867"/>
                  </a:cubicBezTo>
                  <a:cubicBezTo>
                    <a:pt x="-184" y="21253"/>
                    <a:pt x="2459" y="17042"/>
                    <a:pt x="6619" y="15046"/>
                  </a:cubicBezTo>
                  <a:cubicBezTo>
                    <a:pt x="15276" y="10898"/>
                    <a:pt x="23872" y="6331"/>
                    <a:pt x="32189" y="1465"/>
                  </a:cubicBezTo>
                  <a:cubicBezTo>
                    <a:pt x="37900" y="-1867"/>
                    <a:pt x="45231" y="61"/>
                    <a:pt x="48563" y="5772"/>
                  </a:cubicBezTo>
                  <a:cubicBezTo>
                    <a:pt x="51895" y="11483"/>
                    <a:pt x="49966" y="18815"/>
                    <a:pt x="44255" y="22147"/>
                  </a:cubicBezTo>
                  <a:cubicBezTo>
                    <a:pt x="35399" y="27312"/>
                    <a:pt x="26306" y="32119"/>
                    <a:pt x="16991" y="36626"/>
                  </a:cubicBezTo>
                  <a:cubicBezTo>
                    <a:pt x="15378" y="37400"/>
                    <a:pt x="13613" y="37802"/>
                    <a:pt x="11826" y="378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: Shape 96">
              <a:extLst>
                <a:ext uri="{FF2B5EF4-FFF2-40B4-BE49-F238E27FC236}">
                  <a16:creationId xmlns:a16="http://schemas.microsoft.com/office/drawing/2014/main" id="{870EEBDE-9616-4944-97DD-3D052C01D7DF}"/>
                </a:ext>
              </a:extLst>
            </p:cNvPr>
            <p:cNvSpPr/>
            <p:nvPr/>
          </p:nvSpPr>
          <p:spPr>
            <a:xfrm>
              <a:off x="10205925" y="5778003"/>
              <a:ext cx="216864" cy="36672"/>
            </a:xfrm>
            <a:custGeom>
              <a:avLst/>
              <a:gdLst>
                <a:gd name="connsiteX0" fmla="*/ 75889 w 216864"/>
                <a:gd name="connsiteY0" fmla="*/ 36415 h 36672"/>
                <a:gd name="connsiteX1" fmla="*/ 74972 w 216864"/>
                <a:gd name="connsiteY1" fmla="*/ 36415 h 36672"/>
                <a:gd name="connsiteX2" fmla="*/ 8816 w 216864"/>
                <a:gd name="connsiteY2" fmla="*/ 25546 h 36672"/>
                <a:gd name="connsiteX3" fmla="*/ 210 w 216864"/>
                <a:gd name="connsiteY3" fmla="*/ 10957 h 36672"/>
                <a:gd name="connsiteX4" fmla="*/ 14800 w 216864"/>
                <a:gd name="connsiteY4" fmla="*/ 2351 h 36672"/>
                <a:gd name="connsiteX5" fmla="*/ 76827 w 216864"/>
                <a:gd name="connsiteY5" fmla="*/ 12562 h 36672"/>
                <a:gd name="connsiteX6" fmla="*/ 88354 w 216864"/>
                <a:gd name="connsiteY6" fmla="*/ 24968 h 36672"/>
                <a:gd name="connsiteX7" fmla="*/ 75948 w 216864"/>
                <a:gd name="connsiteY7" fmla="*/ 36496 h 36672"/>
                <a:gd name="connsiteX8" fmla="*/ 140808 w 216864"/>
                <a:gd name="connsiteY8" fmla="*/ 35717 h 36672"/>
                <a:gd name="connsiteX9" fmla="*/ 128273 w 216864"/>
                <a:gd name="connsiteY9" fmla="*/ 24319 h 36672"/>
                <a:gd name="connsiteX10" fmla="*/ 139671 w 216864"/>
                <a:gd name="connsiteY10" fmla="*/ 11784 h 36672"/>
                <a:gd name="connsiteX11" fmla="*/ 201499 w 216864"/>
                <a:gd name="connsiteY11" fmla="*/ 276 h 36672"/>
                <a:gd name="connsiteX12" fmla="*/ 216248 w 216864"/>
                <a:gd name="connsiteY12" fmla="*/ 8583 h 36672"/>
                <a:gd name="connsiteX13" fmla="*/ 207941 w 216864"/>
                <a:gd name="connsiteY13" fmla="*/ 23332 h 36672"/>
                <a:gd name="connsiteX14" fmla="*/ 142025 w 216864"/>
                <a:gd name="connsiteY14" fmla="*/ 35617 h 36672"/>
                <a:gd name="connsiteX15" fmla="*/ 140808 w 216864"/>
                <a:gd name="connsiteY15" fmla="*/ 35717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864" h="36672">
                  <a:moveTo>
                    <a:pt x="75889" y="36415"/>
                  </a:moveTo>
                  <a:lnTo>
                    <a:pt x="74972" y="36415"/>
                  </a:lnTo>
                  <a:cubicBezTo>
                    <a:pt x="52646" y="34722"/>
                    <a:pt x="30510" y="31085"/>
                    <a:pt x="8816" y="25546"/>
                  </a:cubicBezTo>
                  <a:cubicBezTo>
                    <a:pt x="2411" y="23894"/>
                    <a:pt x="-1442" y="17362"/>
                    <a:pt x="210" y="10957"/>
                  </a:cubicBezTo>
                  <a:cubicBezTo>
                    <a:pt x="1863" y="4552"/>
                    <a:pt x="8395" y="699"/>
                    <a:pt x="14800" y="2351"/>
                  </a:cubicBezTo>
                  <a:cubicBezTo>
                    <a:pt x="35139" y="7550"/>
                    <a:pt x="55894" y="10967"/>
                    <a:pt x="76827" y="12562"/>
                  </a:cubicBezTo>
                  <a:cubicBezTo>
                    <a:pt x="83435" y="12805"/>
                    <a:pt x="88597" y="18359"/>
                    <a:pt x="88354" y="24968"/>
                  </a:cubicBezTo>
                  <a:cubicBezTo>
                    <a:pt x="88112" y="31577"/>
                    <a:pt x="82558" y="36738"/>
                    <a:pt x="75948" y="36496"/>
                  </a:cubicBezTo>
                  <a:close/>
                  <a:moveTo>
                    <a:pt x="140808" y="35717"/>
                  </a:moveTo>
                  <a:cubicBezTo>
                    <a:pt x="134200" y="36031"/>
                    <a:pt x="128588" y="30928"/>
                    <a:pt x="128273" y="24319"/>
                  </a:cubicBezTo>
                  <a:cubicBezTo>
                    <a:pt x="127960" y="17710"/>
                    <a:pt x="133063" y="12097"/>
                    <a:pt x="139671" y="11784"/>
                  </a:cubicBezTo>
                  <a:cubicBezTo>
                    <a:pt x="160577" y="9761"/>
                    <a:pt x="181265" y="5910"/>
                    <a:pt x="201499" y="276"/>
                  </a:cubicBezTo>
                  <a:cubicBezTo>
                    <a:pt x="207866" y="-1503"/>
                    <a:pt x="214468" y="2216"/>
                    <a:pt x="216248" y="8583"/>
                  </a:cubicBezTo>
                  <a:cubicBezTo>
                    <a:pt x="218027" y="14949"/>
                    <a:pt x="214308" y="21553"/>
                    <a:pt x="207941" y="23332"/>
                  </a:cubicBezTo>
                  <a:cubicBezTo>
                    <a:pt x="186367" y="29333"/>
                    <a:pt x="164311" y="33445"/>
                    <a:pt x="142025" y="35617"/>
                  </a:cubicBezTo>
                  <a:cubicBezTo>
                    <a:pt x="141622" y="35672"/>
                    <a:pt x="141216" y="35705"/>
                    <a:pt x="140808" y="35717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: Shape 97">
              <a:extLst>
                <a:ext uri="{FF2B5EF4-FFF2-40B4-BE49-F238E27FC236}">
                  <a16:creationId xmlns:a16="http://schemas.microsoft.com/office/drawing/2014/main" id="{33097336-0F3B-4AD5-B0F9-60DC4A759A6F}"/>
                </a:ext>
              </a:extLst>
            </p:cNvPr>
            <p:cNvSpPr/>
            <p:nvPr/>
          </p:nvSpPr>
          <p:spPr>
            <a:xfrm>
              <a:off x="10117890" y="5744988"/>
              <a:ext cx="50620" cy="37468"/>
            </a:xfrm>
            <a:custGeom>
              <a:avLst/>
              <a:gdLst>
                <a:gd name="connsiteX0" fmla="*/ 38493 w 50620"/>
                <a:gd name="connsiteY0" fmla="*/ 37300 h 37468"/>
                <a:gd name="connsiteX1" fmla="*/ 33547 w 50620"/>
                <a:gd name="connsiteY1" fmla="*/ 36223 h 37468"/>
                <a:gd name="connsiteX2" fmla="*/ 5984 w 50620"/>
                <a:gd name="connsiteY2" fmla="*/ 22262 h 37468"/>
                <a:gd name="connsiteX3" fmla="*/ 1337 w 50620"/>
                <a:gd name="connsiteY3" fmla="*/ 5988 h 37468"/>
                <a:gd name="connsiteX4" fmla="*/ 17612 w 50620"/>
                <a:gd name="connsiteY4" fmla="*/ 1340 h 37468"/>
                <a:gd name="connsiteX5" fmla="*/ 43440 w 50620"/>
                <a:gd name="connsiteY5" fmla="*/ 14384 h 37468"/>
                <a:gd name="connsiteX6" fmla="*/ 49368 w 50620"/>
                <a:gd name="connsiteY6" fmla="*/ 30235 h 37468"/>
                <a:gd name="connsiteX7" fmla="*/ 38494 w 50620"/>
                <a:gd name="connsiteY7" fmla="*/ 37240 h 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0" h="37468">
                  <a:moveTo>
                    <a:pt x="38493" y="37300"/>
                  </a:moveTo>
                  <a:cubicBezTo>
                    <a:pt x="36786" y="37304"/>
                    <a:pt x="35098" y="36936"/>
                    <a:pt x="33547" y="36223"/>
                  </a:cubicBezTo>
                  <a:cubicBezTo>
                    <a:pt x="24214" y="31995"/>
                    <a:pt x="14940" y="27308"/>
                    <a:pt x="5984" y="22262"/>
                  </a:cubicBezTo>
                  <a:cubicBezTo>
                    <a:pt x="206" y="19051"/>
                    <a:pt x="-1874" y="11765"/>
                    <a:pt x="1337" y="5988"/>
                  </a:cubicBezTo>
                  <a:cubicBezTo>
                    <a:pt x="4548" y="210"/>
                    <a:pt x="11834" y="-1870"/>
                    <a:pt x="17612" y="1340"/>
                  </a:cubicBezTo>
                  <a:cubicBezTo>
                    <a:pt x="26008" y="6027"/>
                    <a:pt x="34704" y="10415"/>
                    <a:pt x="43440" y="14384"/>
                  </a:cubicBezTo>
                  <a:cubicBezTo>
                    <a:pt x="49455" y="17124"/>
                    <a:pt x="52108" y="24220"/>
                    <a:pt x="49368" y="30235"/>
                  </a:cubicBezTo>
                  <a:cubicBezTo>
                    <a:pt x="47426" y="34497"/>
                    <a:pt x="43177" y="37234"/>
                    <a:pt x="38494" y="37240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: Shape 98">
              <a:extLst>
                <a:ext uri="{FF2B5EF4-FFF2-40B4-BE49-F238E27FC236}">
                  <a16:creationId xmlns:a16="http://schemas.microsoft.com/office/drawing/2014/main" id="{3D026397-E19D-46CE-B099-E1F01D47C174}"/>
                </a:ext>
              </a:extLst>
            </p:cNvPr>
            <p:cNvSpPr/>
            <p:nvPr/>
          </p:nvSpPr>
          <p:spPr>
            <a:xfrm>
              <a:off x="10636561" y="5263048"/>
              <a:ext cx="35406" cy="51573"/>
            </a:xfrm>
            <a:custGeom>
              <a:avLst/>
              <a:gdLst>
                <a:gd name="connsiteX0" fmla="*/ 23259 w 35406"/>
                <a:gd name="connsiteY0" fmla="*/ 51404 h 51573"/>
                <a:gd name="connsiteX1" fmla="*/ 12031 w 35406"/>
                <a:gd name="connsiteY1" fmla="*/ 43566 h 51573"/>
                <a:gd name="connsiteX2" fmla="*/ 941 w 35406"/>
                <a:gd name="connsiteY2" fmla="*/ 16841 h 51573"/>
                <a:gd name="connsiteX3" fmla="*/ 6765 w 35406"/>
                <a:gd name="connsiteY3" fmla="*/ 945 h 51573"/>
                <a:gd name="connsiteX4" fmla="*/ 22661 w 35406"/>
                <a:gd name="connsiteY4" fmla="*/ 6769 h 51573"/>
                <a:gd name="connsiteX5" fmla="*/ 34488 w 35406"/>
                <a:gd name="connsiteY5" fmla="*/ 35289 h 51573"/>
                <a:gd name="connsiteX6" fmla="*/ 27415 w 35406"/>
                <a:gd name="connsiteY6" fmla="*/ 50664 h 51573"/>
                <a:gd name="connsiteX7" fmla="*/ 27408 w 35406"/>
                <a:gd name="connsiteY7" fmla="*/ 50667 h 51573"/>
                <a:gd name="connsiteX8" fmla="*/ 23259 w 35406"/>
                <a:gd name="connsiteY8" fmla="*/ 51405 h 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06" h="51573">
                  <a:moveTo>
                    <a:pt x="23259" y="51404"/>
                  </a:moveTo>
                  <a:cubicBezTo>
                    <a:pt x="18244" y="51403"/>
                    <a:pt x="13761" y="48274"/>
                    <a:pt x="12031" y="43566"/>
                  </a:cubicBezTo>
                  <a:cubicBezTo>
                    <a:pt x="8699" y="34531"/>
                    <a:pt x="4969" y="25616"/>
                    <a:pt x="941" y="16841"/>
                  </a:cubicBezTo>
                  <a:cubicBezTo>
                    <a:pt x="-1840" y="10843"/>
                    <a:pt x="767" y="3726"/>
                    <a:pt x="6765" y="945"/>
                  </a:cubicBezTo>
                  <a:cubicBezTo>
                    <a:pt x="12763" y="-1836"/>
                    <a:pt x="19880" y="771"/>
                    <a:pt x="22661" y="6769"/>
                  </a:cubicBezTo>
                  <a:cubicBezTo>
                    <a:pt x="26948" y="16063"/>
                    <a:pt x="30937" y="25656"/>
                    <a:pt x="34488" y="35289"/>
                  </a:cubicBezTo>
                  <a:cubicBezTo>
                    <a:pt x="36780" y="41488"/>
                    <a:pt x="33613" y="48371"/>
                    <a:pt x="27415" y="50664"/>
                  </a:cubicBezTo>
                  <a:cubicBezTo>
                    <a:pt x="27413" y="50665"/>
                    <a:pt x="27410" y="50666"/>
                    <a:pt x="27408" y="50667"/>
                  </a:cubicBezTo>
                  <a:cubicBezTo>
                    <a:pt x="26078" y="51153"/>
                    <a:pt x="24674" y="51403"/>
                    <a:pt x="23259" y="5140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: Shape 99">
              <a:extLst>
                <a:ext uri="{FF2B5EF4-FFF2-40B4-BE49-F238E27FC236}">
                  <a16:creationId xmlns:a16="http://schemas.microsoft.com/office/drawing/2014/main" id="{1CB6DE9A-2163-45AA-852D-38F9951C2C8C}"/>
                </a:ext>
              </a:extLst>
            </p:cNvPr>
            <p:cNvSpPr/>
            <p:nvPr/>
          </p:nvSpPr>
          <p:spPr>
            <a:xfrm>
              <a:off x="10657630" y="5346278"/>
              <a:ext cx="36817" cy="195769"/>
            </a:xfrm>
            <a:custGeom>
              <a:avLst/>
              <a:gdLst>
                <a:gd name="connsiteX0" fmla="*/ 11803 w 36817"/>
                <a:gd name="connsiteY0" fmla="*/ 195601 h 195769"/>
                <a:gd name="connsiteX1" fmla="*/ 8632 w 36817"/>
                <a:gd name="connsiteY1" fmla="*/ 195162 h 195769"/>
                <a:gd name="connsiteX2" fmla="*/ 255 w 36817"/>
                <a:gd name="connsiteY2" fmla="*/ 180463 h 195769"/>
                <a:gd name="connsiteX3" fmla="*/ 10785 w 36817"/>
                <a:gd name="connsiteY3" fmla="*/ 125556 h 195769"/>
                <a:gd name="connsiteX4" fmla="*/ 24018 w 36817"/>
                <a:gd name="connsiteY4" fmla="*/ 114995 h 195769"/>
                <a:gd name="connsiteX5" fmla="*/ 34578 w 36817"/>
                <a:gd name="connsiteY5" fmla="*/ 128228 h 195769"/>
                <a:gd name="connsiteX6" fmla="*/ 23329 w 36817"/>
                <a:gd name="connsiteY6" fmla="*/ 186785 h 195769"/>
                <a:gd name="connsiteX7" fmla="*/ 11802 w 36817"/>
                <a:gd name="connsiteY7" fmla="*/ 195601 h 195769"/>
                <a:gd name="connsiteX8" fmla="*/ 24687 w 36817"/>
                <a:gd name="connsiteY8" fmla="*/ 81120 h 195769"/>
                <a:gd name="connsiteX9" fmla="*/ 12720 w 36817"/>
                <a:gd name="connsiteY9" fmla="*/ 69652 h 195769"/>
                <a:gd name="connsiteX10" fmla="*/ 6099 w 36817"/>
                <a:gd name="connsiteY10" fmla="*/ 14146 h 195769"/>
                <a:gd name="connsiteX11" fmla="*/ 15493 w 36817"/>
                <a:gd name="connsiteY11" fmla="*/ 65 h 195769"/>
                <a:gd name="connsiteX12" fmla="*/ 29573 w 36817"/>
                <a:gd name="connsiteY12" fmla="*/ 9459 h 195769"/>
                <a:gd name="connsiteX13" fmla="*/ 36634 w 36817"/>
                <a:gd name="connsiteY13" fmla="*/ 68654 h 195769"/>
                <a:gd name="connsiteX14" fmla="*/ 25187 w 36817"/>
                <a:gd name="connsiteY14" fmla="*/ 81119 h 195769"/>
                <a:gd name="connsiteX15" fmla="*/ 25185 w 36817"/>
                <a:gd name="connsiteY15" fmla="*/ 81119 h 1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17" h="195769">
                  <a:moveTo>
                    <a:pt x="11803" y="195601"/>
                  </a:moveTo>
                  <a:cubicBezTo>
                    <a:pt x="10731" y="195601"/>
                    <a:pt x="9663" y="195453"/>
                    <a:pt x="8632" y="195162"/>
                  </a:cubicBezTo>
                  <a:cubicBezTo>
                    <a:pt x="2261" y="193414"/>
                    <a:pt x="-1488" y="186835"/>
                    <a:pt x="255" y="180463"/>
                  </a:cubicBezTo>
                  <a:cubicBezTo>
                    <a:pt x="5183" y="162461"/>
                    <a:pt x="8704" y="144103"/>
                    <a:pt x="10785" y="125556"/>
                  </a:cubicBezTo>
                  <a:cubicBezTo>
                    <a:pt x="11523" y="118985"/>
                    <a:pt x="17448" y="114257"/>
                    <a:pt x="24018" y="114995"/>
                  </a:cubicBezTo>
                  <a:cubicBezTo>
                    <a:pt x="30588" y="115733"/>
                    <a:pt x="35316" y="121658"/>
                    <a:pt x="34578" y="128228"/>
                  </a:cubicBezTo>
                  <a:cubicBezTo>
                    <a:pt x="32357" y="148010"/>
                    <a:pt x="28596" y="167588"/>
                    <a:pt x="23329" y="186785"/>
                  </a:cubicBezTo>
                  <a:cubicBezTo>
                    <a:pt x="21910" y="191984"/>
                    <a:pt x="17191" y="195593"/>
                    <a:pt x="11802" y="195601"/>
                  </a:cubicBezTo>
                  <a:close/>
                  <a:moveTo>
                    <a:pt x="24687" y="81120"/>
                  </a:moveTo>
                  <a:cubicBezTo>
                    <a:pt x="18268" y="81125"/>
                    <a:pt x="12988" y="76065"/>
                    <a:pt x="12720" y="69652"/>
                  </a:cubicBezTo>
                  <a:cubicBezTo>
                    <a:pt x="11951" y="51006"/>
                    <a:pt x="9736" y="32449"/>
                    <a:pt x="6099" y="14146"/>
                  </a:cubicBezTo>
                  <a:cubicBezTo>
                    <a:pt x="4805" y="7664"/>
                    <a:pt x="9011" y="1360"/>
                    <a:pt x="15493" y="65"/>
                  </a:cubicBezTo>
                  <a:cubicBezTo>
                    <a:pt x="21975" y="-1229"/>
                    <a:pt x="28279" y="2977"/>
                    <a:pt x="29573" y="9459"/>
                  </a:cubicBezTo>
                  <a:cubicBezTo>
                    <a:pt x="33456" y="28978"/>
                    <a:pt x="35817" y="48769"/>
                    <a:pt x="36634" y="68654"/>
                  </a:cubicBezTo>
                  <a:cubicBezTo>
                    <a:pt x="36915" y="75257"/>
                    <a:pt x="31791" y="80838"/>
                    <a:pt x="25187" y="81119"/>
                  </a:cubicBezTo>
                  <a:cubicBezTo>
                    <a:pt x="25186" y="81119"/>
                    <a:pt x="25186" y="81119"/>
                    <a:pt x="25185" y="81119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B54923A9-1194-4D03-A26C-F4C4E0E544C5}"/>
                </a:ext>
              </a:extLst>
            </p:cNvPr>
            <p:cNvSpPr/>
            <p:nvPr/>
          </p:nvSpPr>
          <p:spPr>
            <a:xfrm>
              <a:off x="10624636" y="5572769"/>
              <a:ext cx="37173" cy="50392"/>
            </a:xfrm>
            <a:custGeom>
              <a:avLst/>
              <a:gdLst>
                <a:gd name="connsiteX0" fmla="*/ 11769 w 37173"/>
                <a:gd name="connsiteY0" fmla="*/ 50223 h 50392"/>
                <a:gd name="connsiteX1" fmla="*/ -172 w 37173"/>
                <a:gd name="connsiteY1" fmla="*/ 38231 h 50392"/>
                <a:gd name="connsiteX2" fmla="*/ 1319 w 37173"/>
                <a:gd name="connsiteY2" fmla="*/ 32473 h 50392"/>
                <a:gd name="connsiteX3" fmla="*/ 14283 w 37173"/>
                <a:gd name="connsiteY3" fmla="*/ 6545 h 50392"/>
                <a:gd name="connsiteX4" fmla="*/ 30289 w 37173"/>
                <a:gd name="connsiteY4" fmla="*/ 1050 h 50392"/>
                <a:gd name="connsiteX5" fmla="*/ 36081 w 37173"/>
                <a:gd name="connsiteY5" fmla="*/ 16397 h 50392"/>
                <a:gd name="connsiteX6" fmla="*/ 22260 w 37173"/>
                <a:gd name="connsiteY6" fmla="*/ 44000 h 50392"/>
                <a:gd name="connsiteX7" fmla="*/ 11770 w 37173"/>
                <a:gd name="connsiteY7" fmla="*/ 50223 h 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3" h="50392">
                  <a:moveTo>
                    <a:pt x="11769" y="50223"/>
                  </a:moveTo>
                  <a:cubicBezTo>
                    <a:pt x="5160" y="50209"/>
                    <a:pt x="-186" y="44840"/>
                    <a:pt x="-172" y="38231"/>
                  </a:cubicBezTo>
                  <a:cubicBezTo>
                    <a:pt x="-168" y="36217"/>
                    <a:pt x="345" y="34236"/>
                    <a:pt x="1319" y="32473"/>
                  </a:cubicBezTo>
                  <a:cubicBezTo>
                    <a:pt x="5965" y="24056"/>
                    <a:pt x="10313" y="15361"/>
                    <a:pt x="14283" y="6545"/>
                  </a:cubicBezTo>
                  <a:cubicBezTo>
                    <a:pt x="17186" y="607"/>
                    <a:pt x="24351" y="-1853"/>
                    <a:pt x="30289" y="1050"/>
                  </a:cubicBezTo>
                  <a:cubicBezTo>
                    <a:pt x="35974" y="3829"/>
                    <a:pt x="38512" y="10555"/>
                    <a:pt x="36081" y="16397"/>
                  </a:cubicBezTo>
                  <a:cubicBezTo>
                    <a:pt x="31873" y="25752"/>
                    <a:pt x="27206" y="35045"/>
                    <a:pt x="22260" y="44000"/>
                  </a:cubicBezTo>
                  <a:cubicBezTo>
                    <a:pt x="20163" y="47835"/>
                    <a:pt x="16141" y="50220"/>
                    <a:pt x="11770" y="5022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34B640F0-5548-40A9-8EAB-1C3061070087}"/>
                </a:ext>
              </a:extLst>
            </p:cNvPr>
            <p:cNvSpPr/>
            <p:nvPr/>
          </p:nvSpPr>
          <p:spPr>
            <a:xfrm>
              <a:off x="10099173" y="5089674"/>
              <a:ext cx="50054" cy="39064"/>
            </a:xfrm>
            <a:custGeom>
              <a:avLst/>
              <a:gdLst>
                <a:gd name="connsiteX0" fmla="*/ 11817 w 50054"/>
                <a:gd name="connsiteY0" fmla="*/ 38896 h 39064"/>
                <a:gd name="connsiteX1" fmla="*/ -172 w 50054"/>
                <a:gd name="connsiteY1" fmla="*/ 26952 h 39064"/>
                <a:gd name="connsiteX2" fmla="*/ 5395 w 50054"/>
                <a:gd name="connsiteY2" fmla="*/ 16817 h 39064"/>
                <a:gd name="connsiteX3" fmla="*/ 32100 w 50054"/>
                <a:gd name="connsiteY3" fmla="*/ 1341 h 39064"/>
                <a:gd name="connsiteX4" fmla="*/ 48373 w 50054"/>
                <a:gd name="connsiteY4" fmla="*/ 5986 h 39064"/>
                <a:gd name="connsiteX5" fmla="*/ 43728 w 50054"/>
                <a:gd name="connsiteY5" fmla="*/ 22259 h 39064"/>
                <a:gd name="connsiteX6" fmla="*/ 43268 w 50054"/>
                <a:gd name="connsiteY6" fmla="*/ 22502 h 39064"/>
                <a:gd name="connsiteX7" fmla="*/ 18219 w 50054"/>
                <a:gd name="connsiteY7" fmla="*/ 37041 h 39064"/>
                <a:gd name="connsiteX8" fmla="*/ 11817 w 50054"/>
                <a:gd name="connsiteY8" fmla="*/ 38896 h 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54" h="39064">
                  <a:moveTo>
                    <a:pt x="11817" y="38896"/>
                  </a:moveTo>
                  <a:cubicBezTo>
                    <a:pt x="5208" y="38909"/>
                    <a:pt x="-160" y="33561"/>
                    <a:pt x="-172" y="26952"/>
                  </a:cubicBezTo>
                  <a:cubicBezTo>
                    <a:pt x="-180" y="22842"/>
                    <a:pt x="1921" y="19015"/>
                    <a:pt x="5395" y="16817"/>
                  </a:cubicBezTo>
                  <a:cubicBezTo>
                    <a:pt x="14051" y="11333"/>
                    <a:pt x="23045" y="6128"/>
                    <a:pt x="32100" y="1341"/>
                  </a:cubicBezTo>
                  <a:cubicBezTo>
                    <a:pt x="37877" y="-1870"/>
                    <a:pt x="45162" y="209"/>
                    <a:pt x="48373" y="5986"/>
                  </a:cubicBezTo>
                  <a:cubicBezTo>
                    <a:pt x="51584" y="11762"/>
                    <a:pt x="49505" y="19048"/>
                    <a:pt x="43728" y="22259"/>
                  </a:cubicBezTo>
                  <a:cubicBezTo>
                    <a:pt x="43577" y="22344"/>
                    <a:pt x="43423" y="22424"/>
                    <a:pt x="43268" y="22502"/>
                  </a:cubicBezTo>
                  <a:cubicBezTo>
                    <a:pt x="34772" y="26989"/>
                    <a:pt x="26356" y="31876"/>
                    <a:pt x="18219" y="37041"/>
                  </a:cubicBezTo>
                  <a:cubicBezTo>
                    <a:pt x="16303" y="38253"/>
                    <a:pt x="14083" y="38896"/>
                    <a:pt x="11817" y="38896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68E463AD-3A37-45B7-AABE-B3219D0D607A}"/>
                </a:ext>
              </a:extLst>
            </p:cNvPr>
            <p:cNvSpPr/>
            <p:nvPr/>
          </p:nvSpPr>
          <p:spPr>
            <a:xfrm>
              <a:off x="10172110" y="5047027"/>
              <a:ext cx="275701" cy="46650"/>
            </a:xfrm>
            <a:custGeom>
              <a:avLst/>
              <a:gdLst>
                <a:gd name="connsiteX0" fmla="*/ 263554 w 275701"/>
                <a:gd name="connsiteY0" fmla="*/ 46481 h 46650"/>
                <a:gd name="connsiteX1" fmla="*/ 259306 w 275701"/>
                <a:gd name="connsiteY1" fmla="*/ 45704 h 46650"/>
                <a:gd name="connsiteX2" fmla="*/ 211759 w 275701"/>
                <a:gd name="connsiteY2" fmla="*/ 31543 h 46650"/>
                <a:gd name="connsiteX3" fmla="*/ 202977 w 275701"/>
                <a:gd name="connsiteY3" fmla="*/ 17077 h 46650"/>
                <a:gd name="connsiteX4" fmla="*/ 216865 w 275701"/>
                <a:gd name="connsiteY4" fmla="*/ 8168 h 46650"/>
                <a:gd name="connsiteX5" fmla="*/ 267803 w 275701"/>
                <a:gd name="connsiteY5" fmla="*/ 23326 h 46650"/>
                <a:gd name="connsiteX6" fmla="*/ 274748 w 275701"/>
                <a:gd name="connsiteY6" fmla="*/ 38759 h 46650"/>
                <a:gd name="connsiteX7" fmla="*/ 263554 w 275701"/>
                <a:gd name="connsiteY7" fmla="*/ 46481 h 46650"/>
                <a:gd name="connsiteX8" fmla="*/ 11756 w 275701"/>
                <a:gd name="connsiteY8" fmla="*/ 45783 h 46650"/>
                <a:gd name="connsiteX9" fmla="*/ -172 w 275701"/>
                <a:gd name="connsiteY9" fmla="*/ 33778 h 46650"/>
                <a:gd name="connsiteX10" fmla="*/ 7768 w 275701"/>
                <a:gd name="connsiteY10" fmla="*/ 22548 h 46650"/>
                <a:gd name="connsiteX11" fmla="*/ 58785 w 275701"/>
                <a:gd name="connsiteY11" fmla="*/ 8048 h 46650"/>
                <a:gd name="connsiteX12" fmla="*/ 72966 w 275701"/>
                <a:gd name="connsiteY12" fmla="*/ 17302 h 46650"/>
                <a:gd name="connsiteX13" fmla="*/ 63711 w 275701"/>
                <a:gd name="connsiteY13" fmla="*/ 31483 h 46650"/>
                <a:gd name="connsiteX14" fmla="*/ 15845 w 275701"/>
                <a:gd name="connsiteY14" fmla="*/ 45065 h 46650"/>
                <a:gd name="connsiteX15" fmla="*/ 11756 w 275701"/>
                <a:gd name="connsiteY15" fmla="*/ 45783 h 46650"/>
                <a:gd name="connsiteX16" fmla="*/ 112036 w 275701"/>
                <a:gd name="connsiteY16" fmla="*/ 24662 h 46650"/>
                <a:gd name="connsiteX17" fmla="*/ 99670 w 275701"/>
                <a:gd name="connsiteY17" fmla="*/ 13094 h 46650"/>
                <a:gd name="connsiteX18" fmla="*/ 111238 w 275701"/>
                <a:gd name="connsiteY18" fmla="*/ 729 h 46650"/>
                <a:gd name="connsiteX19" fmla="*/ 164250 w 275701"/>
                <a:gd name="connsiteY19" fmla="*/ 729 h 46650"/>
                <a:gd name="connsiteX20" fmla="*/ 175409 w 275701"/>
                <a:gd name="connsiteY20" fmla="*/ 13503 h 46650"/>
                <a:gd name="connsiteX21" fmla="*/ 162635 w 275701"/>
                <a:gd name="connsiteY21" fmla="*/ 24662 h 46650"/>
                <a:gd name="connsiteX22" fmla="*/ 112874 w 275701"/>
                <a:gd name="connsiteY22" fmla="*/ 24662 h 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701" h="46650">
                  <a:moveTo>
                    <a:pt x="263554" y="46481"/>
                  </a:moveTo>
                  <a:cubicBezTo>
                    <a:pt x="262102" y="46487"/>
                    <a:pt x="260662" y="46223"/>
                    <a:pt x="259306" y="45704"/>
                  </a:cubicBezTo>
                  <a:cubicBezTo>
                    <a:pt x="243825" y="39826"/>
                    <a:pt x="227933" y="35093"/>
                    <a:pt x="211759" y="31543"/>
                  </a:cubicBezTo>
                  <a:cubicBezTo>
                    <a:pt x="205340" y="29974"/>
                    <a:pt x="201407" y="23497"/>
                    <a:pt x="202977" y="17077"/>
                  </a:cubicBezTo>
                  <a:cubicBezTo>
                    <a:pt x="204492" y="10880"/>
                    <a:pt x="210601" y="6962"/>
                    <a:pt x="216865" y="8168"/>
                  </a:cubicBezTo>
                  <a:cubicBezTo>
                    <a:pt x="234194" y="11962"/>
                    <a:pt x="251219" y="17029"/>
                    <a:pt x="267803" y="23326"/>
                  </a:cubicBezTo>
                  <a:cubicBezTo>
                    <a:pt x="273982" y="25670"/>
                    <a:pt x="277092" y="32580"/>
                    <a:pt x="274748" y="38759"/>
                  </a:cubicBezTo>
                  <a:cubicBezTo>
                    <a:pt x="272984" y="43409"/>
                    <a:pt x="268528" y="46483"/>
                    <a:pt x="263554" y="46481"/>
                  </a:cubicBezTo>
                  <a:close/>
                  <a:moveTo>
                    <a:pt x="11756" y="45783"/>
                  </a:moveTo>
                  <a:cubicBezTo>
                    <a:pt x="5148" y="45762"/>
                    <a:pt x="-193" y="40387"/>
                    <a:pt x="-172" y="33778"/>
                  </a:cubicBezTo>
                  <a:cubicBezTo>
                    <a:pt x="-156" y="28736"/>
                    <a:pt x="3019" y="24244"/>
                    <a:pt x="7768" y="22548"/>
                  </a:cubicBezTo>
                  <a:cubicBezTo>
                    <a:pt x="24421" y="16552"/>
                    <a:pt x="41467" y="11707"/>
                    <a:pt x="58785" y="8048"/>
                  </a:cubicBezTo>
                  <a:cubicBezTo>
                    <a:pt x="65257" y="6687"/>
                    <a:pt x="71605" y="10831"/>
                    <a:pt x="72966" y="17302"/>
                  </a:cubicBezTo>
                  <a:cubicBezTo>
                    <a:pt x="74326" y="23773"/>
                    <a:pt x="70182" y="30122"/>
                    <a:pt x="63711" y="31483"/>
                  </a:cubicBezTo>
                  <a:cubicBezTo>
                    <a:pt x="47461" y="34897"/>
                    <a:pt x="31467" y="39436"/>
                    <a:pt x="15845" y="45065"/>
                  </a:cubicBezTo>
                  <a:cubicBezTo>
                    <a:pt x="14534" y="45541"/>
                    <a:pt x="13150" y="45784"/>
                    <a:pt x="11756" y="45783"/>
                  </a:cubicBezTo>
                  <a:close/>
                  <a:moveTo>
                    <a:pt x="112036" y="24662"/>
                  </a:moveTo>
                  <a:cubicBezTo>
                    <a:pt x="105428" y="24882"/>
                    <a:pt x="99891" y="19703"/>
                    <a:pt x="99670" y="13094"/>
                  </a:cubicBezTo>
                  <a:cubicBezTo>
                    <a:pt x="99450" y="6485"/>
                    <a:pt x="104629" y="949"/>
                    <a:pt x="111238" y="729"/>
                  </a:cubicBezTo>
                  <a:cubicBezTo>
                    <a:pt x="128888" y="-468"/>
                    <a:pt x="146599" y="-468"/>
                    <a:pt x="164250" y="729"/>
                  </a:cubicBezTo>
                  <a:cubicBezTo>
                    <a:pt x="170859" y="1175"/>
                    <a:pt x="175855" y="6894"/>
                    <a:pt x="175409" y="13503"/>
                  </a:cubicBezTo>
                  <a:cubicBezTo>
                    <a:pt x="174963" y="20112"/>
                    <a:pt x="169244" y="25108"/>
                    <a:pt x="162635" y="24662"/>
                  </a:cubicBezTo>
                  <a:cubicBezTo>
                    <a:pt x="146067" y="23526"/>
                    <a:pt x="129442" y="23526"/>
                    <a:pt x="112874" y="2466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5744E293-DB73-4452-9273-7C0D43D3F51D}"/>
                </a:ext>
              </a:extLst>
            </p:cNvPr>
            <p:cNvSpPr/>
            <p:nvPr/>
          </p:nvSpPr>
          <p:spPr>
            <a:xfrm>
              <a:off x="10470596" y="5091394"/>
              <a:ext cx="49335" cy="39260"/>
            </a:xfrm>
            <a:custGeom>
              <a:avLst/>
              <a:gdLst>
                <a:gd name="connsiteX0" fmla="*/ 37287 w 49335"/>
                <a:gd name="connsiteY0" fmla="*/ 39092 h 39260"/>
                <a:gd name="connsiteX1" fmla="*/ 30786 w 49335"/>
                <a:gd name="connsiteY1" fmla="*/ 37098 h 39260"/>
                <a:gd name="connsiteX2" fmla="*/ 5875 w 49335"/>
                <a:gd name="connsiteY2" fmla="*/ 22199 h 39260"/>
                <a:gd name="connsiteX3" fmla="*/ 1397 w 49335"/>
                <a:gd name="connsiteY3" fmla="*/ 5878 h 39260"/>
                <a:gd name="connsiteX4" fmla="*/ 17383 w 49335"/>
                <a:gd name="connsiteY4" fmla="*/ 1217 h 39260"/>
                <a:gd name="connsiteX5" fmla="*/ 43809 w 49335"/>
                <a:gd name="connsiteY5" fmla="*/ 17013 h 39260"/>
                <a:gd name="connsiteX6" fmla="*/ 47167 w 49335"/>
                <a:gd name="connsiteY6" fmla="*/ 33600 h 39260"/>
                <a:gd name="connsiteX7" fmla="*/ 37287 w 49335"/>
                <a:gd name="connsiteY7" fmla="*/ 38952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5" h="39260">
                  <a:moveTo>
                    <a:pt x="37287" y="39092"/>
                  </a:moveTo>
                  <a:cubicBezTo>
                    <a:pt x="34972" y="39078"/>
                    <a:pt x="32711" y="38385"/>
                    <a:pt x="30786" y="37098"/>
                  </a:cubicBezTo>
                  <a:cubicBezTo>
                    <a:pt x="22569" y="31772"/>
                    <a:pt x="14192" y="26766"/>
                    <a:pt x="5875" y="22199"/>
                  </a:cubicBezTo>
                  <a:cubicBezTo>
                    <a:pt x="132" y="18929"/>
                    <a:pt x="-1873" y="11622"/>
                    <a:pt x="1397" y="5878"/>
                  </a:cubicBezTo>
                  <a:cubicBezTo>
                    <a:pt x="4594" y="265"/>
                    <a:pt x="11669" y="-1798"/>
                    <a:pt x="17383" y="1217"/>
                  </a:cubicBezTo>
                  <a:cubicBezTo>
                    <a:pt x="26219" y="6064"/>
                    <a:pt x="35093" y="11369"/>
                    <a:pt x="43809" y="17013"/>
                  </a:cubicBezTo>
                  <a:cubicBezTo>
                    <a:pt x="49317" y="20666"/>
                    <a:pt x="50821" y="28092"/>
                    <a:pt x="47167" y="33600"/>
                  </a:cubicBezTo>
                  <a:cubicBezTo>
                    <a:pt x="44968" y="36916"/>
                    <a:pt x="41266" y="38922"/>
                    <a:pt x="37287" y="3895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EA1969F6-7E7B-411F-A24B-843B2E129113}"/>
                </a:ext>
              </a:extLst>
            </p:cNvPr>
            <p:cNvSpPr/>
            <p:nvPr/>
          </p:nvSpPr>
          <p:spPr>
            <a:xfrm>
              <a:off x="10112509" y="5514552"/>
              <a:ext cx="134375" cy="134376"/>
            </a:xfrm>
            <a:custGeom>
              <a:avLst/>
              <a:gdLst>
                <a:gd name="connsiteX0" fmla="*/ 11804 w 134375"/>
                <a:gd name="connsiteY0" fmla="*/ 134208 h 134376"/>
                <a:gd name="connsiteX1" fmla="*/ -172 w 134375"/>
                <a:gd name="connsiteY1" fmla="*/ 122250 h 134376"/>
                <a:gd name="connsiteX2" fmla="*/ 3328 w 134375"/>
                <a:gd name="connsiteY2" fmla="*/ 113784 h 134376"/>
                <a:gd name="connsiteX3" fmla="*/ 113839 w 134375"/>
                <a:gd name="connsiteY3" fmla="*/ 3273 h 134376"/>
                <a:gd name="connsiteX4" fmla="*/ 130761 w 134375"/>
                <a:gd name="connsiteY4" fmla="*/ 3400 h 134376"/>
                <a:gd name="connsiteX5" fmla="*/ 130771 w 134375"/>
                <a:gd name="connsiteY5" fmla="*/ 20186 h 134376"/>
                <a:gd name="connsiteX6" fmla="*/ 20260 w 134375"/>
                <a:gd name="connsiteY6" fmla="*/ 130697 h 134376"/>
                <a:gd name="connsiteX7" fmla="*/ 11803 w 134375"/>
                <a:gd name="connsiteY7" fmla="*/ 134208 h 1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75" h="134376">
                  <a:moveTo>
                    <a:pt x="11804" y="134208"/>
                  </a:moveTo>
                  <a:cubicBezTo>
                    <a:pt x="5196" y="134213"/>
                    <a:pt x="-166" y="128859"/>
                    <a:pt x="-172" y="122250"/>
                  </a:cubicBezTo>
                  <a:cubicBezTo>
                    <a:pt x="-175" y="119076"/>
                    <a:pt x="1084" y="116030"/>
                    <a:pt x="3328" y="113784"/>
                  </a:cubicBezTo>
                  <a:lnTo>
                    <a:pt x="113839" y="3273"/>
                  </a:lnTo>
                  <a:cubicBezTo>
                    <a:pt x="118547" y="-1365"/>
                    <a:pt x="126124" y="-1308"/>
                    <a:pt x="130761" y="3400"/>
                  </a:cubicBezTo>
                  <a:cubicBezTo>
                    <a:pt x="135346" y="8055"/>
                    <a:pt x="135350" y="15526"/>
                    <a:pt x="130771" y="20186"/>
                  </a:cubicBezTo>
                  <a:lnTo>
                    <a:pt x="20260" y="130697"/>
                  </a:lnTo>
                  <a:cubicBezTo>
                    <a:pt x="18018" y="132942"/>
                    <a:pt x="14976" y="134205"/>
                    <a:pt x="11803" y="134208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1E4B01B3-45EB-41AD-8619-DA39AC152E28}"/>
                </a:ext>
              </a:extLst>
            </p:cNvPr>
            <p:cNvSpPr/>
            <p:nvPr/>
          </p:nvSpPr>
          <p:spPr>
            <a:xfrm>
              <a:off x="10389597" y="5246270"/>
              <a:ext cx="125569" cy="125571"/>
            </a:xfrm>
            <a:custGeom>
              <a:avLst/>
              <a:gdLst>
                <a:gd name="connsiteX0" fmla="*/ 11784 w 125569"/>
                <a:gd name="connsiteY0" fmla="*/ 125402 h 125571"/>
                <a:gd name="connsiteX1" fmla="*/ -172 w 125569"/>
                <a:gd name="connsiteY1" fmla="*/ 113425 h 125571"/>
                <a:gd name="connsiteX2" fmla="*/ 3328 w 125569"/>
                <a:gd name="connsiteY2" fmla="*/ 104979 h 125571"/>
                <a:gd name="connsiteX3" fmla="*/ 105043 w 125569"/>
                <a:gd name="connsiteY3" fmla="*/ 3263 h 125571"/>
                <a:gd name="connsiteX4" fmla="*/ 121966 w 125569"/>
                <a:gd name="connsiteY4" fmla="*/ 3411 h 125571"/>
                <a:gd name="connsiteX5" fmla="*/ 121956 w 125569"/>
                <a:gd name="connsiteY5" fmla="*/ 20196 h 125571"/>
                <a:gd name="connsiteX6" fmla="*/ 20240 w 125569"/>
                <a:gd name="connsiteY6" fmla="*/ 121912 h 125571"/>
                <a:gd name="connsiteX7" fmla="*/ 11783 w 125569"/>
                <a:gd name="connsiteY7" fmla="*/ 125402 h 1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69" h="125571">
                  <a:moveTo>
                    <a:pt x="11784" y="125402"/>
                  </a:moveTo>
                  <a:cubicBezTo>
                    <a:pt x="5175" y="125396"/>
                    <a:pt x="-178" y="120034"/>
                    <a:pt x="-172" y="113425"/>
                  </a:cubicBezTo>
                  <a:cubicBezTo>
                    <a:pt x="-169" y="110258"/>
                    <a:pt x="1089" y="107220"/>
                    <a:pt x="3328" y="104979"/>
                  </a:cubicBezTo>
                  <a:lnTo>
                    <a:pt x="105043" y="3263"/>
                  </a:lnTo>
                  <a:cubicBezTo>
                    <a:pt x="109756" y="-1370"/>
                    <a:pt x="117333" y="-1303"/>
                    <a:pt x="121966" y="3411"/>
                  </a:cubicBezTo>
                  <a:cubicBezTo>
                    <a:pt x="126545" y="8070"/>
                    <a:pt x="126541" y="15542"/>
                    <a:pt x="121956" y="20196"/>
                  </a:cubicBezTo>
                  <a:lnTo>
                    <a:pt x="20240" y="121912"/>
                  </a:lnTo>
                  <a:cubicBezTo>
                    <a:pt x="18003" y="124163"/>
                    <a:pt x="14956" y="125420"/>
                    <a:pt x="11783" y="125402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106">
              <a:extLst>
                <a:ext uri="{FF2B5EF4-FFF2-40B4-BE49-F238E27FC236}">
                  <a16:creationId xmlns:a16="http://schemas.microsoft.com/office/drawing/2014/main" id="{85EB9402-B7FF-4C1B-ACBC-7C327FC11DD4}"/>
                </a:ext>
              </a:extLst>
            </p:cNvPr>
            <p:cNvSpPr/>
            <p:nvPr/>
          </p:nvSpPr>
          <p:spPr>
            <a:xfrm>
              <a:off x="10377121" y="5510735"/>
              <a:ext cx="138183" cy="138193"/>
            </a:xfrm>
            <a:custGeom>
              <a:avLst/>
              <a:gdLst>
                <a:gd name="connsiteX0" fmla="*/ 126056 w 138183"/>
                <a:gd name="connsiteY0" fmla="*/ 138025 h 138193"/>
                <a:gd name="connsiteX1" fmla="*/ 117599 w 138183"/>
                <a:gd name="connsiteY1" fmla="*/ 134515 h 138193"/>
                <a:gd name="connsiteX2" fmla="*/ 3637 w 138183"/>
                <a:gd name="connsiteY2" fmla="*/ 20553 h 138193"/>
                <a:gd name="connsiteX3" fmla="*/ 3040 w 138183"/>
                <a:gd name="connsiteY3" fmla="*/ 3640 h 138193"/>
                <a:gd name="connsiteX4" fmla="*/ 19952 w 138183"/>
                <a:gd name="connsiteY4" fmla="*/ 3043 h 138193"/>
                <a:gd name="connsiteX5" fmla="*/ 20549 w 138183"/>
                <a:gd name="connsiteY5" fmla="*/ 3640 h 138193"/>
                <a:gd name="connsiteX6" fmla="*/ 134512 w 138183"/>
                <a:gd name="connsiteY6" fmla="*/ 117602 h 138193"/>
                <a:gd name="connsiteX7" fmla="*/ 134501 w 138183"/>
                <a:gd name="connsiteY7" fmla="*/ 134526 h 138193"/>
                <a:gd name="connsiteX8" fmla="*/ 126055 w 138183"/>
                <a:gd name="connsiteY8" fmla="*/ 138025 h 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83" h="138193">
                  <a:moveTo>
                    <a:pt x="126056" y="138025"/>
                  </a:moveTo>
                  <a:cubicBezTo>
                    <a:pt x="122883" y="138022"/>
                    <a:pt x="119842" y="136760"/>
                    <a:pt x="117599" y="134515"/>
                  </a:cubicBezTo>
                  <a:lnTo>
                    <a:pt x="3637" y="20553"/>
                  </a:lnTo>
                  <a:cubicBezTo>
                    <a:pt x="-1199" y="16047"/>
                    <a:pt x="-1466" y="8475"/>
                    <a:pt x="3040" y="3640"/>
                  </a:cubicBezTo>
                  <a:cubicBezTo>
                    <a:pt x="7545" y="-1195"/>
                    <a:pt x="15117" y="-1462"/>
                    <a:pt x="19952" y="3043"/>
                  </a:cubicBezTo>
                  <a:cubicBezTo>
                    <a:pt x="20158" y="3235"/>
                    <a:pt x="20358" y="3434"/>
                    <a:pt x="20549" y="3640"/>
                  </a:cubicBezTo>
                  <a:lnTo>
                    <a:pt x="134512" y="117602"/>
                  </a:lnTo>
                  <a:cubicBezTo>
                    <a:pt x="139182" y="122278"/>
                    <a:pt x="139178" y="129855"/>
                    <a:pt x="134501" y="134526"/>
                  </a:cubicBezTo>
                  <a:cubicBezTo>
                    <a:pt x="132260" y="136764"/>
                    <a:pt x="129223" y="138023"/>
                    <a:pt x="126055" y="138025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107">
              <a:extLst>
                <a:ext uri="{FF2B5EF4-FFF2-40B4-BE49-F238E27FC236}">
                  <a16:creationId xmlns:a16="http://schemas.microsoft.com/office/drawing/2014/main" id="{322CD8F4-0418-4384-BF32-B295C08BF5A0}"/>
                </a:ext>
              </a:extLst>
            </p:cNvPr>
            <p:cNvSpPr/>
            <p:nvPr/>
          </p:nvSpPr>
          <p:spPr>
            <a:xfrm>
              <a:off x="10112543" y="5246055"/>
              <a:ext cx="116780" cy="116831"/>
            </a:xfrm>
            <a:custGeom>
              <a:avLst/>
              <a:gdLst>
                <a:gd name="connsiteX0" fmla="*/ 104592 w 116780"/>
                <a:gd name="connsiteY0" fmla="*/ 116662 h 116831"/>
                <a:gd name="connsiteX1" fmla="*/ 96175 w 116780"/>
                <a:gd name="connsiteY1" fmla="*/ 113092 h 116831"/>
                <a:gd name="connsiteX2" fmla="*/ 3334 w 116780"/>
                <a:gd name="connsiteY2" fmla="*/ 20271 h 116831"/>
                <a:gd name="connsiteX3" fmla="*/ 3334 w 116780"/>
                <a:gd name="connsiteY3" fmla="*/ 3338 h 116831"/>
                <a:gd name="connsiteX4" fmla="*/ 20268 w 116780"/>
                <a:gd name="connsiteY4" fmla="*/ 3338 h 116831"/>
                <a:gd name="connsiteX5" fmla="*/ 113108 w 116780"/>
                <a:gd name="connsiteY5" fmla="*/ 96179 h 116831"/>
                <a:gd name="connsiteX6" fmla="*/ 113098 w 116780"/>
                <a:gd name="connsiteY6" fmla="*/ 113103 h 116831"/>
                <a:gd name="connsiteX7" fmla="*/ 104632 w 116780"/>
                <a:gd name="connsiteY7" fmla="*/ 116603 h 1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780" h="116831">
                  <a:moveTo>
                    <a:pt x="104592" y="116662"/>
                  </a:moveTo>
                  <a:cubicBezTo>
                    <a:pt x="101425" y="116633"/>
                    <a:pt x="98398" y="115349"/>
                    <a:pt x="96175" y="113092"/>
                  </a:cubicBezTo>
                  <a:lnTo>
                    <a:pt x="3334" y="20271"/>
                  </a:lnTo>
                  <a:cubicBezTo>
                    <a:pt x="-1341" y="15595"/>
                    <a:pt x="-1341" y="8014"/>
                    <a:pt x="3334" y="3338"/>
                  </a:cubicBezTo>
                  <a:cubicBezTo>
                    <a:pt x="8010" y="-1338"/>
                    <a:pt x="15591" y="-1338"/>
                    <a:pt x="20268" y="3338"/>
                  </a:cubicBezTo>
                  <a:lnTo>
                    <a:pt x="113108" y="96179"/>
                  </a:lnTo>
                  <a:cubicBezTo>
                    <a:pt x="117779" y="100855"/>
                    <a:pt x="117774" y="108432"/>
                    <a:pt x="113098" y="113103"/>
                  </a:cubicBezTo>
                  <a:cubicBezTo>
                    <a:pt x="110852" y="115346"/>
                    <a:pt x="107806" y="116605"/>
                    <a:pt x="104632" y="116603"/>
                  </a:cubicBezTo>
                  <a:close/>
                </a:path>
              </a:pathLst>
            </a:custGeom>
            <a:grpFill/>
            <a:ln w="1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C01417-0D92-49BD-8156-44A5BF26DE24}"/>
              </a:ext>
            </a:extLst>
          </p:cNvPr>
          <p:cNvSpPr/>
          <p:nvPr/>
        </p:nvSpPr>
        <p:spPr>
          <a:xfrm>
            <a:off x="4420423" y="3563337"/>
            <a:ext cx="3259057" cy="3245966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Calibri"/>
              </a:rPr>
              <a:t>eConsent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A9DF0C9D-9459-43E4-8004-8A9BF7B06A40}"/>
              </a:ext>
            </a:extLst>
          </p:cNvPr>
          <p:cNvSpPr/>
          <p:nvPr/>
        </p:nvSpPr>
        <p:spPr>
          <a:xfrm>
            <a:off x="3747376" y="2984347"/>
            <a:ext cx="4607264" cy="3396421"/>
          </a:xfrm>
          <a:custGeom>
            <a:avLst/>
            <a:gdLst>
              <a:gd name="connsiteX0" fmla="*/ 339576 w 4607264"/>
              <a:gd name="connsiteY0" fmla="*/ 3374985 h 3396421"/>
              <a:gd name="connsiteX1" fmla="*/ 3 w 4607264"/>
              <a:gd name="connsiteY1" fmla="*/ 2216101 h 3396421"/>
              <a:gd name="connsiteX2" fmla="*/ 2303792 w 4607264"/>
              <a:gd name="connsiteY2" fmla="*/ 0 h 3396421"/>
              <a:gd name="connsiteX3" fmla="*/ 4607262 w 4607264"/>
              <a:gd name="connsiteY3" fmla="*/ 2216101 h 3396421"/>
              <a:gd name="connsiteX4" fmla="*/ 4253682 w 4607264"/>
              <a:gd name="connsiteY4" fmla="*/ 3396421 h 339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264" h="3396421">
                <a:moveTo>
                  <a:pt x="339576" y="3374985"/>
                </a:moveTo>
                <a:cubicBezTo>
                  <a:pt x="116827" y="3026462"/>
                  <a:pt x="-739" y="2625217"/>
                  <a:pt x="3" y="2216101"/>
                </a:cubicBezTo>
                <a:cubicBezTo>
                  <a:pt x="3" y="992192"/>
                  <a:pt x="1031456" y="0"/>
                  <a:pt x="2303792" y="0"/>
                </a:cubicBezTo>
                <a:cubicBezTo>
                  <a:pt x="3576129" y="0"/>
                  <a:pt x="4607262" y="992703"/>
                  <a:pt x="4607262" y="2216101"/>
                </a:cubicBezTo>
                <a:cubicBezTo>
                  <a:pt x="4607963" y="2633811"/>
                  <a:pt x="4485356" y="3043122"/>
                  <a:pt x="4253682" y="3396421"/>
                </a:cubicBezTo>
              </a:path>
            </a:pathLst>
          </a:custGeom>
          <a:noFill/>
          <a:ln w="920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F6ACF647-BE46-4E38-B65D-CF2B5634BF20}"/>
              </a:ext>
            </a:extLst>
          </p:cNvPr>
          <p:cNvSpPr/>
          <p:nvPr/>
        </p:nvSpPr>
        <p:spPr>
          <a:xfrm>
            <a:off x="3531287" y="509248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A77D6CD0-FAAE-45E6-9E06-4ED65FF87DC8}"/>
              </a:ext>
            </a:extLst>
          </p:cNvPr>
          <p:cNvSpPr/>
          <p:nvPr/>
        </p:nvSpPr>
        <p:spPr>
          <a:xfrm>
            <a:off x="8121184" y="5144701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A3F7B575-7C8A-497A-840E-EFDE20AFCDA5}"/>
              </a:ext>
            </a:extLst>
          </p:cNvPr>
          <p:cNvSpPr/>
          <p:nvPr/>
        </p:nvSpPr>
        <p:spPr>
          <a:xfrm>
            <a:off x="5855754" y="2767340"/>
            <a:ext cx="466912" cy="449140"/>
          </a:xfrm>
          <a:custGeom>
            <a:avLst/>
            <a:gdLst>
              <a:gd name="connsiteX0" fmla="*/ 466913 w 466912"/>
              <a:gd name="connsiteY0" fmla="*/ 224570 h 449140"/>
              <a:gd name="connsiteX1" fmla="*/ 233456 w 466912"/>
              <a:gd name="connsiteY1" fmla="*/ 449141 h 449140"/>
              <a:gd name="connsiteX2" fmla="*/ 0 w 466912"/>
              <a:gd name="connsiteY2" fmla="*/ 224570 h 449140"/>
              <a:gd name="connsiteX3" fmla="*/ 233456 w 466912"/>
              <a:gd name="connsiteY3" fmla="*/ 0 h 449140"/>
              <a:gd name="connsiteX4" fmla="*/ 466913 w 466912"/>
              <a:gd name="connsiteY4" fmla="*/ 224570 h 4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12" h="449140">
                <a:moveTo>
                  <a:pt x="466913" y="224570"/>
                </a:moveTo>
                <a:cubicBezTo>
                  <a:pt x="466913" y="348597"/>
                  <a:pt x="362391" y="449141"/>
                  <a:pt x="233456" y="449141"/>
                </a:cubicBezTo>
                <a:cubicBezTo>
                  <a:pt x="104522" y="449141"/>
                  <a:pt x="0" y="348597"/>
                  <a:pt x="0" y="224570"/>
                </a:cubicBezTo>
                <a:cubicBezTo>
                  <a:pt x="0" y="100544"/>
                  <a:pt x="104522" y="0"/>
                  <a:pt x="233456" y="0"/>
                </a:cubicBezTo>
                <a:cubicBezTo>
                  <a:pt x="362391" y="0"/>
                  <a:pt x="466913" y="100544"/>
                  <a:pt x="466913" y="224570"/>
                </a:cubicBezTo>
                <a:close/>
              </a:path>
            </a:pathLst>
          </a:custGeom>
          <a:solidFill>
            <a:schemeClr val="tx2"/>
          </a:solidFill>
          <a:ln w="4602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D43D07F-C96C-452A-A1A7-23F95C872A3F}"/>
              </a:ext>
            </a:extLst>
          </p:cNvPr>
          <p:cNvSpPr/>
          <p:nvPr/>
        </p:nvSpPr>
        <p:spPr>
          <a:xfrm flipV="1">
            <a:off x="3036430" y="5305327"/>
            <a:ext cx="646251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70B22B37-12ED-4EA4-A15C-51ABF6F3CB48}"/>
              </a:ext>
            </a:extLst>
          </p:cNvPr>
          <p:cNvSpPr/>
          <p:nvPr/>
        </p:nvSpPr>
        <p:spPr>
          <a:xfrm flipV="1">
            <a:off x="8280956" y="5311683"/>
            <a:ext cx="666333" cy="45719"/>
          </a:xfrm>
          <a:custGeom>
            <a:avLst/>
            <a:gdLst>
              <a:gd name="connsiteX0" fmla="*/ 0 w 1559912"/>
              <a:gd name="connsiteY0" fmla="*/ 0 h 10207"/>
              <a:gd name="connsiteX1" fmla="*/ 1559912 w 1559912"/>
              <a:gd name="connsiteY1" fmla="*/ 0 h 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9912" h="10207">
                <a:moveTo>
                  <a:pt x="0" y="0"/>
                </a:moveTo>
                <a:lnTo>
                  <a:pt x="1559912" y="0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C6B1066-9199-448E-B2D0-C7B51B856B99}"/>
              </a:ext>
            </a:extLst>
          </p:cNvPr>
          <p:cNvSpPr/>
          <p:nvPr/>
        </p:nvSpPr>
        <p:spPr>
          <a:xfrm>
            <a:off x="6100836" y="2347749"/>
            <a:ext cx="10611" cy="796203"/>
          </a:xfrm>
          <a:custGeom>
            <a:avLst/>
            <a:gdLst>
              <a:gd name="connsiteX0" fmla="*/ 0 w 10611"/>
              <a:gd name="connsiteY0" fmla="*/ 0 h 796203"/>
              <a:gd name="connsiteX1" fmla="*/ 0 w 10611"/>
              <a:gd name="connsiteY1" fmla="*/ 796204 h 7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1" h="796203">
                <a:moveTo>
                  <a:pt x="0" y="0"/>
                </a:moveTo>
                <a:lnTo>
                  <a:pt x="0" y="796204"/>
                </a:lnTo>
              </a:path>
            </a:pathLst>
          </a:custGeom>
          <a:ln w="9205" cap="rnd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Callout: Line 84">
            <a:extLst>
              <a:ext uri="{FF2B5EF4-FFF2-40B4-BE49-F238E27FC236}">
                <a16:creationId xmlns:a16="http://schemas.microsoft.com/office/drawing/2014/main" id="{E9A5C81C-AE94-4CB6-A436-C917FBDBC1B5}"/>
              </a:ext>
            </a:extLst>
          </p:cNvPr>
          <p:cNvSpPr/>
          <p:nvPr/>
        </p:nvSpPr>
        <p:spPr>
          <a:xfrm flipH="1">
            <a:off x="1032361" y="1068693"/>
            <a:ext cx="2567434" cy="959851"/>
          </a:xfrm>
          <a:prstGeom prst="borderCallout1">
            <a:avLst>
              <a:gd name="adj1" fmla="val 70868"/>
              <a:gd name="adj2" fmla="val -4615"/>
              <a:gd name="adj3" fmla="val 104091"/>
              <a:gd name="adj4" fmla="val -49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Patient App </a:t>
            </a:r>
          </a:p>
        </p:txBody>
      </p:sp>
      <p:sp>
        <p:nvSpPr>
          <p:cNvPr id="86" name="Callout: Line 85">
            <a:extLst>
              <a:ext uri="{FF2B5EF4-FFF2-40B4-BE49-F238E27FC236}">
                <a16:creationId xmlns:a16="http://schemas.microsoft.com/office/drawing/2014/main" id="{D6F70504-E1A7-4F63-80B6-FF2FD54821A1}"/>
              </a:ext>
            </a:extLst>
          </p:cNvPr>
          <p:cNvSpPr/>
          <p:nvPr/>
        </p:nvSpPr>
        <p:spPr>
          <a:xfrm flipH="1">
            <a:off x="9546012" y="2504421"/>
            <a:ext cx="2567434" cy="959851"/>
          </a:xfrm>
          <a:prstGeom prst="borderCallout1">
            <a:avLst>
              <a:gd name="adj1" fmla="val 119721"/>
              <a:gd name="adj2" fmla="val 41503"/>
              <a:gd name="adj3" fmla="val 183479"/>
              <a:gd name="adj4" fmla="val 63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TMF </a:t>
            </a:r>
          </a:p>
        </p:txBody>
      </p:sp>
      <p:sp>
        <p:nvSpPr>
          <p:cNvPr id="87" name="Callout: Line 86">
            <a:extLst>
              <a:ext uri="{FF2B5EF4-FFF2-40B4-BE49-F238E27FC236}">
                <a16:creationId xmlns:a16="http://schemas.microsoft.com/office/drawing/2014/main" id="{4C93AABA-9116-4241-9DC8-6E2970FB5991}"/>
              </a:ext>
            </a:extLst>
          </p:cNvPr>
          <p:cNvSpPr/>
          <p:nvPr/>
        </p:nvSpPr>
        <p:spPr>
          <a:xfrm flipH="1">
            <a:off x="504782" y="2896767"/>
            <a:ext cx="2567434" cy="959851"/>
          </a:xfrm>
          <a:prstGeom prst="borderCallout1">
            <a:avLst>
              <a:gd name="adj1" fmla="val 111172"/>
              <a:gd name="adj2" fmla="val 66616"/>
              <a:gd name="adj3" fmla="val 133404"/>
              <a:gd name="adj4" fmla="val 57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eRegulatory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30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2393292"/>
            <a:ext cx="11639394" cy="98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err="1"/>
              <a:t>eConsent</a:t>
            </a:r>
            <a:r>
              <a:rPr lang="en-US" b="1" dirty="0"/>
              <a:t>: Deep Dive</a:t>
            </a:r>
          </a:p>
        </p:txBody>
      </p:sp>
    </p:spTree>
    <p:extLst>
      <p:ext uri="{BB962C8B-B14F-4D97-AF65-F5344CB8AC3E}">
        <p14:creationId xmlns:p14="http://schemas.microsoft.com/office/powerpoint/2010/main" val="416146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211;p21">
            <a:extLst>
              <a:ext uri="{FF2B5EF4-FFF2-40B4-BE49-F238E27FC236}">
                <a16:creationId xmlns:a16="http://schemas.microsoft.com/office/drawing/2014/main" id="{19CB3782-1AA7-4AA0-AB72-E7813E3436FD}"/>
              </a:ext>
            </a:extLst>
          </p:cNvPr>
          <p:cNvSpPr txBox="1"/>
          <p:nvPr/>
        </p:nvSpPr>
        <p:spPr>
          <a:xfrm>
            <a:off x="4247926" y="4845985"/>
            <a:ext cx="192004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5. Signed ICF is stored locally at the site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Consenting Process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35002" y="907213"/>
            <a:ext cx="11921996" cy="579664"/>
          </a:xfrm>
        </p:spPr>
        <p:txBody>
          <a:bodyPr/>
          <a:lstStyle/>
          <a:p>
            <a:r>
              <a:rPr lang="en-US" sz="2000" dirty="0"/>
              <a:t>Typically managed through email and in-person visits between Sponsor, CRO, and Site</a:t>
            </a:r>
          </a:p>
          <a:p>
            <a:r>
              <a:rPr lang="en-US" sz="2000" dirty="0"/>
              <a:t>Inefficient and lacking transparency and compliance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3931" y="3896481"/>
            <a:ext cx="240632" cy="9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 36">
            <a:extLst>
              <a:ext uri="{FF2B5EF4-FFF2-40B4-BE49-F238E27FC236}">
                <a16:creationId xmlns:a16="http://schemas.microsoft.com/office/drawing/2014/main" id="{0B6DDC45-1EC9-9245-8805-BCFF016AFA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13931" y="3365615"/>
            <a:ext cx="501233" cy="574717"/>
            <a:chOff x="1749" y="1463"/>
            <a:chExt cx="457" cy="524"/>
          </a:xfrm>
          <a:solidFill>
            <a:schemeClr val="tx1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0AC82DD-CFA3-4641-998C-DDDB71897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" y="1779"/>
              <a:ext cx="457" cy="208"/>
            </a:xfrm>
            <a:custGeom>
              <a:avLst/>
              <a:gdLst>
                <a:gd name="T0" fmla="*/ 317 w 366"/>
                <a:gd name="T1" fmla="*/ 34 h 165"/>
                <a:gd name="T2" fmla="*/ 246 w 366"/>
                <a:gd name="T3" fmla="*/ 0 h 165"/>
                <a:gd name="T4" fmla="*/ 212 w 366"/>
                <a:gd name="T5" fmla="*/ 108 h 165"/>
                <a:gd name="T6" fmla="*/ 208 w 366"/>
                <a:gd name="T7" fmla="*/ 123 h 165"/>
                <a:gd name="T8" fmla="*/ 192 w 366"/>
                <a:gd name="T9" fmla="*/ 79 h 165"/>
                <a:gd name="T10" fmla="*/ 183 w 366"/>
                <a:gd name="T11" fmla="*/ 28 h 165"/>
                <a:gd name="T12" fmla="*/ 183 w 366"/>
                <a:gd name="T13" fmla="*/ 28 h 165"/>
                <a:gd name="T14" fmla="*/ 174 w 366"/>
                <a:gd name="T15" fmla="*/ 79 h 165"/>
                <a:gd name="T16" fmla="*/ 158 w 366"/>
                <a:gd name="T17" fmla="*/ 123 h 165"/>
                <a:gd name="T18" fmla="*/ 154 w 366"/>
                <a:gd name="T19" fmla="*/ 108 h 165"/>
                <a:gd name="T20" fmla="*/ 119 w 366"/>
                <a:gd name="T21" fmla="*/ 0 h 165"/>
                <a:gd name="T22" fmla="*/ 48 w 366"/>
                <a:gd name="T23" fmla="*/ 34 h 165"/>
                <a:gd name="T24" fmla="*/ 2 w 366"/>
                <a:gd name="T25" fmla="*/ 165 h 165"/>
                <a:gd name="T26" fmla="*/ 364 w 366"/>
                <a:gd name="T27" fmla="*/ 165 h 165"/>
                <a:gd name="T28" fmla="*/ 317 w 366"/>
                <a:gd name="T29" fmla="*/ 34 h 165"/>
                <a:gd name="T30" fmla="*/ 317 w 366"/>
                <a:gd name="T31" fmla="*/ 34 h 165"/>
                <a:gd name="T32" fmla="*/ 317 w 366"/>
                <a:gd name="T33" fmla="*/ 3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165">
                  <a:moveTo>
                    <a:pt x="317" y="34"/>
                  </a:moveTo>
                  <a:cubicBezTo>
                    <a:pt x="273" y="17"/>
                    <a:pt x="246" y="0"/>
                    <a:pt x="246" y="0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227" y="30"/>
                    <a:pt x="190" y="28"/>
                    <a:pt x="183" y="2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6" y="28"/>
                    <a:pt x="138" y="30"/>
                    <a:pt x="174" y="79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93" y="17"/>
                    <a:pt x="48" y="34"/>
                  </a:cubicBezTo>
                  <a:cubicBezTo>
                    <a:pt x="0" y="52"/>
                    <a:pt x="3" y="90"/>
                    <a:pt x="2" y="165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63" y="90"/>
                    <a:pt x="366" y="52"/>
                    <a:pt x="317" y="34"/>
                  </a:cubicBezTo>
                  <a:close/>
                  <a:moveTo>
                    <a:pt x="317" y="34"/>
                  </a:moveTo>
                  <a:cubicBezTo>
                    <a:pt x="317" y="34"/>
                    <a:pt x="317" y="34"/>
                    <a:pt x="3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7E9F81AE-1EB1-8343-9B0B-C53C17BFE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1463"/>
              <a:ext cx="250" cy="323"/>
            </a:xfrm>
            <a:custGeom>
              <a:avLst/>
              <a:gdLst>
                <a:gd name="T0" fmla="*/ 24 w 200"/>
                <a:gd name="T1" fmla="*/ 184 h 257"/>
                <a:gd name="T2" fmla="*/ 80 w 200"/>
                <a:gd name="T3" fmla="*/ 253 h 257"/>
                <a:gd name="T4" fmla="*/ 121 w 200"/>
                <a:gd name="T5" fmla="*/ 252 h 257"/>
                <a:gd name="T6" fmla="*/ 176 w 200"/>
                <a:gd name="T7" fmla="*/ 184 h 257"/>
                <a:gd name="T8" fmla="*/ 192 w 200"/>
                <a:gd name="T9" fmla="*/ 156 h 257"/>
                <a:gd name="T10" fmla="*/ 184 w 200"/>
                <a:gd name="T11" fmla="*/ 123 h 257"/>
                <a:gd name="T12" fmla="*/ 188 w 200"/>
                <a:gd name="T13" fmla="*/ 111 h 257"/>
                <a:gd name="T14" fmla="*/ 163 w 200"/>
                <a:gd name="T15" fmla="*/ 33 h 257"/>
                <a:gd name="T16" fmla="*/ 140 w 200"/>
                <a:gd name="T17" fmla="*/ 12 h 257"/>
                <a:gd name="T18" fmla="*/ 94 w 200"/>
                <a:gd name="T19" fmla="*/ 2 h 257"/>
                <a:gd name="T20" fmla="*/ 76 w 200"/>
                <a:gd name="T21" fmla="*/ 6 h 257"/>
                <a:gd name="T22" fmla="*/ 56 w 200"/>
                <a:gd name="T23" fmla="*/ 16 h 257"/>
                <a:gd name="T24" fmla="*/ 35 w 200"/>
                <a:gd name="T25" fmla="*/ 33 h 257"/>
                <a:gd name="T26" fmla="*/ 13 w 200"/>
                <a:gd name="T27" fmla="*/ 73 h 257"/>
                <a:gd name="T28" fmla="*/ 13 w 200"/>
                <a:gd name="T29" fmla="*/ 111 h 257"/>
                <a:gd name="T30" fmla="*/ 16 w 200"/>
                <a:gd name="T31" fmla="*/ 123 h 257"/>
                <a:gd name="T32" fmla="*/ 8 w 200"/>
                <a:gd name="T33" fmla="*/ 156 h 257"/>
                <a:gd name="T34" fmla="*/ 24 w 200"/>
                <a:gd name="T35" fmla="*/ 184 h 257"/>
                <a:gd name="T36" fmla="*/ 24 w 200"/>
                <a:gd name="T37" fmla="*/ 184 h 257"/>
                <a:gd name="T38" fmla="*/ 24 w 200"/>
                <a:gd name="T39" fmla="*/ 18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57">
                  <a:moveTo>
                    <a:pt x="24" y="184"/>
                  </a:moveTo>
                  <a:cubicBezTo>
                    <a:pt x="28" y="209"/>
                    <a:pt x="47" y="241"/>
                    <a:pt x="80" y="253"/>
                  </a:cubicBezTo>
                  <a:cubicBezTo>
                    <a:pt x="93" y="257"/>
                    <a:pt x="107" y="257"/>
                    <a:pt x="121" y="252"/>
                  </a:cubicBezTo>
                  <a:cubicBezTo>
                    <a:pt x="152" y="241"/>
                    <a:pt x="172" y="209"/>
                    <a:pt x="176" y="184"/>
                  </a:cubicBezTo>
                  <a:cubicBezTo>
                    <a:pt x="181" y="183"/>
                    <a:pt x="186" y="177"/>
                    <a:pt x="192" y="156"/>
                  </a:cubicBezTo>
                  <a:cubicBezTo>
                    <a:pt x="200" y="127"/>
                    <a:pt x="192" y="122"/>
                    <a:pt x="184" y="123"/>
                  </a:cubicBezTo>
                  <a:cubicBezTo>
                    <a:pt x="186" y="119"/>
                    <a:pt x="187" y="115"/>
                    <a:pt x="188" y="111"/>
                  </a:cubicBezTo>
                  <a:cubicBezTo>
                    <a:pt x="200" y="35"/>
                    <a:pt x="163" y="33"/>
                    <a:pt x="163" y="33"/>
                  </a:cubicBezTo>
                  <a:cubicBezTo>
                    <a:pt x="163" y="33"/>
                    <a:pt x="157" y="21"/>
                    <a:pt x="140" y="12"/>
                  </a:cubicBezTo>
                  <a:cubicBezTo>
                    <a:pt x="130" y="5"/>
                    <a:pt x="114" y="0"/>
                    <a:pt x="94" y="2"/>
                  </a:cubicBezTo>
                  <a:cubicBezTo>
                    <a:pt x="88" y="2"/>
                    <a:pt x="82" y="4"/>
                    <a:pt x="76" y="6"/>
                  </a:cubicBezTo>
                  <a:cubicBezTo>
                    <a:pt x="69" y="8"/>
                    <a:pt x="62" y="12"/>
                    <a:pt x="56" y="16"/>
                  </a:cubicBezTo>
                  <a:cubicBezTo>
                    <a:pt x="48" y="21"/>
                    <a:pt x="41" y="27"/>
                    <a:pt x="35" y="33"/>
                  </a:cubicBezTo>
                  <a:cubicBezTo>
                    <a:pt x="25" y="43"/>
                    <a:pt x="16" y="56"/>
                    <a:pt x="13" y="73"/>
                  </a:cubicBezTo>
                  <a:cubicBezTo>
                    <a:pt x="9" y="85"/>
                    <a:pt x="10" y="97"/>
                    <a:pt x="13" y="111"/>
                  </a:cubicBezTo>
                  <a:cubicBezTo>
                    <a:pt x="14" y="115"/>
                    <a:pt x="15" y="119"/>
                    <a:pt x="16" y="123"/>
                  </a:cubicBezTo>
                  <a:cubicBezTo>
                    <a:pt x="9" y="122"/>
                    <a:pt x="0" y="127"/>
                    <a:pt x="8" y="156"/>
                  </a:cubicBezTo>
                  <a:cubicBezTo>
                    <a:pt x="14" y="177"/>
                    <a:pt x="20" y="183"/>
                    <a:pt x="24" y="184"/>
                  </a:cubicBezTo>
                  <a:close/>
                  <a:moveTo>
                    <a:pt x="24" y="184"/>
                  </a:moveTo>
                  <a:cubicBezTo>
                    <a:pt x="24" y="184"/>
                    <a:pt x="24" y="184"/>
                    <a:pt x="24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7" name="Rectangle: Rounded Corners 543">
            <a:extLst>
              <a:ext uri="{FF2B5EF4-FFF2-40B4-BE49-F238E27FC236}">
                <a16:creationId xmlns:a16="http://schemas.microsoft.com/office/drawing/2014/main" id="{51B24832-B05E-1F4F-A0BB-813CF6974F67}"/>
              </a:ext>
            </a:extLst>
          </p:cNvPr>
          <p:cNvSpPr/>
          <p:nvPr/>
        </p:nvSpPr>
        <p:spPr>
          <a:xfrm>
            <a:off x="715518" y="3645446"/>
            <a:ext cx="1617667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Sponsors/CRO</a:t>
            </a:r>
          </a:p>
        </p:txBody>
      </p:sp>
      <p:sp>
        <p:nvSpPr>
          <p:cNvPr id="350" name="Rectangle: Rounded Corners 543">
            <a:extLst>
              <a:ext uri="{FF2B5EF4-FFF2-40B4-BE49-F238E27FC236}">
                <a16:creationId xmlns:a16="http://schemas.microsoft.com/office/drawing/2014/main" id="{95A9F6EC-8EC7-FA4D-9BB7-AE6FAE98DE5E}"/>
              </a:ext>
            </a:extLst>
          </p:cNvPr>
          <p:cNvSpPr/>
          <p:nvPr/>
        </p:nvSpPr>
        <p:spPr>
          <a:xfrm>
            <a:off x="4652384" y="3408124"/>
            <a:ext cx="1276955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</a:t>
            </a:r>
          </a:p>
        </p:txBody>
      </p:sp>
      <p:sp>
        <p:nvSpPr>
          <p:cNvPr id="354" name="Google Shape;211;p21">
            <a:extLst>
              <a:ext uri="{FF2B5EF4-FFF2-40B4-BE49-F238E27FC236}">
                <a16:creationId xmlns:a16="http://schemas.microsoft.com/office/drawing/2014/main" id="{4A0A21DA-B21E-E24E-8A96-C763807BDCA6}"/>
              </a:ext>
            </a:extLst>
          </p:cNvPr>
          <p:cNvSpPr txBox="1"/>
          <p:nvPr/>
        </p:nvSpPr>
        <p:spPr>
          <a:xfrm>
            <a:off x="638633" y="4096270"/>
            <a:ext cx="1925247" cy="92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ICF is drafted with protocol v1.0 specifics by Sponsor and emailed to site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211;p21">
            <a:extLst>
              <a:ext uri="{FF2B5EF4-FFF2-40B4-BE49-F238E27FC236}">
                <a16:creationId xmlns:a16="http://schemas.microsoft.com/office/drawing/2014/main" id="{F57A133E-4600-6241-8B8B-D11DBFDFB16C}"/>
              </a:ext>
            </a:extLst>
          </p:cNvPr>
          <p:cNvSpPr txBox="1"/>
          <p:nvPr/>
        </p:nvSpPr>
        <p:spPr>
          <a:xfrm>
            <a:off x="4239461" y="3903619"/>
            <a:ext cx="2102800" cy="4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ICF is updated then sent to IRB for review and approval</a:t>
            </a:r>
          </a:p>
        </p:txBody>
      </p:sp>
      <p:sp>
        <p:nvSpPr>
          <p:cNvPr id="357" name="Google Shape;211;p21">
            <a:extLst>
              <a:ext uri="{FF2B5EF4-FFF2-40B4-BE49-F238E27FC236}">
                <a16:creationId xmlns:a16="http://schemas.microsoft.com/office/drawing/2014/main" id="{28C82D61-423D-5B47-9209-9E5EBCB2D6A0}"/>
              </a:ext>
            </a:extLst>
          </p:cNvPr>
          <p:cNvSpPr txBox="1"/>
          <p:nvPr/>
        </p:nvSpPr>
        <p:spPr>
          <a:xfrm>
            <a:off x="8105516" y="2872895"/>
            <a:ext cx="158084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4. Patient travels to the site to sign the ICF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211;p21">
            <a:extLst>
              <a:ext uri="{FF2B5EF4-FFF2-40B4-BE49-F238E27FC236}">
                <a16:creationId xmlns:a16="http://schemas.microsoft.com/office/drawing/2014/main" id="{098274C4-8F0A-1C46-90BA-BB0AB13D6623}"/>
              </a:ext>
            </a:extLst>
          </p:cNvPr>
          <p:cNvSpPr txBox="1"/>
          <p:nvPr/>
        </p:nvSpPr>
        <p:spPr>
          <a:xfrm>
            <a:off x="7424625" y="5035028"/>
            <a:ext cx="2265812" cy="75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6. A protocol amendment requires an IRB resubmission and a new ICF is used for next patient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2083912-0329-413F-942E-ED30DF79607A}"/>
              </a:ext>
            </a:extLst>
          </p:cNvPr>
          <p:cNvGrpSpPr/>
          <p:nvPr/>
        </p:nvGrpSpPr>
        <p:grpSpPr>
          <a:xfrm>
            <a:off x="8476236" y="4372202"/>
            <a:ext cx="594849" cy="625799"/>
            <a:chOff x="8916304" y="4521532"/>
            <a:chExt cx="610404" cy="642163"/>
          </a:xfrm>
        </p:grpSpPr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A480FF5D-8BAD-5E4A-9F23-299A2494CCF9}"/>
                </a:ext>
              </a:extLst>
            </p:cNvPr>
            <p:cNvSpPr txBox="1"/>
            <p:nvPr/>
          </p:nvSpPr>
          <p:spPr>
            <a:xfrm>
              <a:off x="8930462" y="4691307"/>
              <a:ext cx="420308" cy="218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V2.0</a:t>
              </a:r>
            </a:p>
          </p:txBody>
        </p:sp>
        <p:sp>
          <p:nvSpPr>
            <p:cNvPr id="362" name="Freeform 253">
              <a:extLst>
                <a:ext uri="{FF2B5EF4-FFF2-40B4-BE49-F238E27FC236}">
                  <a16:creationId xmlns:a16="http://schemas.microsoft.com/office/drawing/2014/main" id="{6C0AD35E-4451-5E4A-8712-6998D3CDF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6304" y="4521532"/>
              <a:ext cx="610404" cy="642163"/>
            </a:xfrm>
            <a:custGeom>
              <a:avLst/>
              <a:gdLst>
                <a:gd name="T0" fmla="*/ 0 w 219"/>
                <a:gd name="T1" fmla="*/ 34 h 247"/>
                <a:gd name="T2" fmla="*/ 39 w 219"/>
                <a:gd name="T3" fmla="*/ 34 h 247"/>
                <a:gd name="T4" fmla="*/ 40 w 219"/>
                <a:gd name="T5" fmla="*/ 31 h 247"/>
                <a:gd name="T6" fmla="*/ 47 w 219"/>
                <a:gd name="T7" fmla="*/ 23 h 247"/>
                <a:gd name="T8" fmla="*/ 48 w 219"/>
                <a:gd name="T9" fmla="*/ 23 h 247"/>
                <a:gd name="T10" fmla="*/ 62 w 219"/>
                <a:gd name="T11" fmla="*/ 23 h 247"/>
                <a:gd name="T12" fmla="*/ 64 w 219"/>
                <a:gd name="T13" fmla="*/ 23 h 247"/>
                <a:gd name="T14" fmla="*/ 71 w 219"/>
                <a:gd name="T15" fmla="*/ 7 h 247"/>
                <a:gd name="T16" fmla="*/ 99 w 219"/>
                <a:gd name="T17" fmla="*/ 10 h 247"/>
                <a:gd name="T18" fmla="*/ 104 w 219"/>
                <a:gd name="T19" fmla="*/ 23 h 247"/>
                <a:gd name="T20" fmla="*/ 106 w 219"/>
                <a:gd name="T21" fmla="*/ 23 h 247"/>
                <a:gd name="T22" fmla="*/ 120 w 219"/>
                <a:gd name="T23" fmla="*/ 23 h 247"/>
                <a:gd name="T24" fmla="*/ 128 w 219"/>
                <a:gd name="T25" fmla="*/ 31 h 247"/>
                <a:gd name="T26" fmla="*/ 128 w 219"/>
                <a:gd name="T27" fmla="*/ 31 h 247"/>
                <a:gd name="T28" fmla="*/ 128 w 219"/>
                <a:gd name="T29" fmla="*/ 34 h 247"/>
                <a:gd name="T30" fmla="*/ 165 w 219"/>
                <a:gd name="T31" fmla="*/ 34 h 247"/>
                <a:gd name="T32" fmla="*/ 165 w 219"/>
                <a:gd name="T33" fmla="*/ 49 h 247"/>
                <a:gd name="T34" fmla="*/ 165 w 219"/>
                <a:gd name="T35" fmla="*/ 65 h 247"/>
                <a:gd name="T36" fmla="*/ 165 w 219"/>
                <a:gd name="T37" fmla="*/ 112 h 247"/>
                <a:gd name="T38" fmla="*/ 172 w 219"/>
                <a:gd name="T39" fmla="*/ 113 h 247"/>
                <a:gd name="T40" fmla="*/ 213 w 219"/>
                <a:gd name="T41" fmla="*/ 156 h 247"/>
                <a:gd name="T42" fmla="*/ 171 w 219"/>
                <a:gd name="T43" fmla="*/ 220 h 247"/>
                <a:gd name="T44" fmla="*/ 165 w 219"/>
                <a:gd name="T45" fmla="*/ 221 h 247"/>
                <a:gd name="T46" fmla="*/ 165 w 219"/>
                <a:gd name="T47" fmla="*/ 247 h 247"/>
                <a:gd name="T48" fmla="*/ 0 w 219"/>
                <a:gd name="T49" fmla="*/ 247 h 247"/>
                <a:gd name="T50" fmla="*/ 0 w 219"/>
                <a:gd name="T51" fmla="*/ 34 h 247"/>
                <a:gd name="T52" fmla="*/ 10 w 219"/>
                <a:gd name="T53" fmla="*/ 237 h 247"/>
                <a:gd name="T54" fmla="*/ 11 w 219"/>
                <a:gd name="T55" fmla="*/ 237 h 247"/>
                <a:gd name="T56" fmla="*/ 154 w 219"/>
                <a:gd name="T57" fmla="*/ 237 h 247"/>
                <a:gd name="T58" fmla="*/ 154 w 219"/>
                <a:gd name="T59" fmla="*/ 237 h 247"/>
                <a:gd name="T60" fmla="*/ 155 w 219"/>
                <a:gd name="T61" fmla="*/ 237 h 247"/>
                <a:gd name="T62" fmla="*/ 155 w 219"/>
                <a:gd name="T63" fmla="*/ 221 h 247"/>
                <a:gd name="T64" fmla="*/ 119 w 219"/>
                <a:gd name="T65" fmla="*/ 204 h 247"/>
                <a:gd name="T66" fmla="*/ 104 w 219"/>
                <a:gd name="T67" fmla="*/ 166 h 247"/>
                <a:gd name="T68" fmla="*/ 114 w 219"/>
                <a:gd name="T69" fmla="*/ 134 h 247"/>
                <a:gd name="T70" fmla="*/ 155 w 219"/>
                <a:gd name="T71" fmla="*/ 112 h 247"/>
                <a:gd name="T72" fmla="*/ 155 w 219"/>
                <a:gd name="T73" fmla="*/ 44 h 247"/>
                <a:gd name="T74" fmla="*/ 128 w 219"/>
                <a:gd name="T75" fmla="*/ 44 h 247"/>
                <a:gd name="T76" fmla="*/ 128 w 219"/>
                <a:gd name="T77" fmla="*/ 45 h 247"/>
                <a:gd name="T78" fmla="*/ 121 w 219"/>
                <a:gd name="T79" fmla="*/ 52 h 247"/>
                <a:gd name="T80" fmla="*/ 119 w 219"/>
                <a:gd name="T81" fmla="*/ 52 h 247"/>
                <a:gd name="T82" fmla="*/ 49 w 219"/>
                <a:gd name="T83" fmla="*/ 52 h 247"/>
                <a:gd name="T84" fmla="*/ 47 w 219"/>
                <a:gd name="T85" fmla="*/ 52 h 247"/>
                <a:gd name="T86" fmla="*/ 40 w 219"/>
                <a:gd name="T87" fmla="*/ 45 h 247"/>
                <a:gd name="T88" fmla="*/ 39 w 219"/>
                <a:gd name="T89" fmla="*/ 44 h 247"/>
                <a:gd name="T90" fmla="*/ 10 w 219"/>
                <a:gd name="T91" fmla="*/ 44 h 247"/>
                <a:gd name="T92" fmla="*/ 10 w 219"/>
                <a:gd name="T93" fmla="*/ 237 h 247"/>
                <a:gd name="T94" fmla="*/ 131 w 219"/>
                <a:gd name="T95" fmla="*/ 172 h 247"/>
                <a:gd name="T96" fmla="*/ 153 w 219"/>
                <a:gd name="T97" fmla="*/ 190 h 247"/>
                <a:gd name="T98" fmla="*/ 187 w 219"/>
                <a:gd name="T99" fmla="*/ 150 h 247"/>
                <a:gd name="T100" fmla="*/ 178 w 219"/>
                <a:gd name="T101" fmla="*/ 143 h 247"/>
                <a:gd name="T102" fmla="*/ 151 w 219"/>
                <a:gd name="T103" fmla="*/ 175 h 247"/>
                <a:gd name="T104" fmla="*/ 138 w 219"/>
                <a:gd name="T105" fmla="*/ 164 h 247"/>
                <a:gd name="T106" fmla="*/ 131 w 219"/>
                <a:gd name="T107" fmla="*/ 172 h 247"/>
                <a:gd name="T108" fmla="*/ 84 w 219"/>
                <a:gd name="T109" fmla="*/ 25 h 247"/>
                <a:gd name="T110" fmla="*/ 90 w 219"/>
                <a:gd name="T111" fmla="*/ 19 h 247"/>
                <a:gd name="T112" fmla="*/ 84 w 219"/>
                <a:gd name="T113" fmla="*/ 13 h 247"/>
                <a:gd name="T114" fmla="*/ 78 w 219"/>
                <a:gd name="T115" fmla="*/ 19 h 247"/>
                <a:gd name="T116" fmla="*/ 84 w 219"/>
                <a:gd name="T117" fmla="*/ 2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47">
                  <a:moveTo>
                    <a:pt x="0" y="34"/>
                  </a:moveTo>
                  <a:cubicBezTo>
                    <a:pt x="39" y="34"/>
                    <a:pt x="39" y="34"/>
                    <a:pt x="39" y="34"/>
                  </a:cubicBezTo>
                  <a:cubicBezTo>
                    <a:pt x="39" y="33"/>
                    <a:pt x="40" y="32"/>
                    <a:pt x="40" y="31"/>
                  </a:cubicBezTo>
                  <a:cubicBezTo>
                    <a:pt x="39" y="26"/>
                    <a:pt x="43" y="23"/>
                    <a:pt x="47" y="23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52" y="23"/>
                    <a:pt x="57" y="23"/>
                    <a:pt x="62" y="23"/>
                  </a:cubicBezTo>
                  <a:cubicBezTo>
                    <a:pt x="62" y="23"/>
                    <a:pt x="63" y="23"/>
                    <a:pt x="64" y="23"/>
                  </a:cubicBezTo>
                  <a:cubicBezTo>
                    <a:pt x="64" y="17"/>
                    <a:pt x="67" y="11"/>
                    <a:pt x="71" y="7"/>
                  </a:cubicBezTo>
                  <a:cubicBezTo>
                    <a:pt x="79" y="0"/>
                    <a:pt x="92" y="1"/>
                    <a:pt x="99" y="10"/>
                  </a:cubicBezTo>
                  <a:cubicBezTo>
                    <a:pt x="102" y="13"/>
                    <a:pt x="104" y="18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11" y="23"/>
                    <a:pt x="116" y="23"/>
                    <a:pt x="120" y="23"/>
                  </a:cubicBezTo>
                  <a:cubicBezTo>
                    <a:pt x="125" y="23"/>
                    <a:pt x="128" y="26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2"/>
                    <a:pt x="128" y="33"/>
                    <a:pt x="128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9"/>
                    <a:pt x="165" y="44"/>
                    <a:pt x="165" y="49"/>
                  </a:cubicBezTo>
                  <a:cubicBezTo>
                    <a:pt x="165" y="55"/>
                    <a:pt x="165" y="60"/>
                    <a:pt x="165" y="65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7" y="113"/>
                    <a:pt x="170" y="113"/>
                    <a:pt x="172" y="113"/>
                  </a:cubicBezTo>
                  <a:cubicBezTo>
                    <a:pt x="194" y="120"/>
                    <a:pt x="208" y="134"/>
                    <a:pt x="213" y="156"/>
                  </a:cubicBezTo>
                  <a:cubicBezTo>
                    <a:pt x="219" y="185"/>
                    <a:pt x="200" y="213"/>
                    <a:pt x="171" y="220"/>
                  </a:cubicBezTo>
                  <a:cubicBezTo>
                    <a:pt x="169" y="220"/>
                    <a:pt x="167" y="220"/>
                    <a:pt x="165" y="221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0" y="237"/>
                  </a:moveTo>
                  <a:cubicBezTo>
                    <a:pt x="11" y="237"/>
                    <a:pt x="11" y="237"/>
                    <a:pt x="11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41" y="220"/>
                    <a:pt x="128" y="214"/>
                    <a:pt x="119" y="204"/>
                  </a:cubicBezTo>
                  <a:cubicBezTo>
                    <a:pt x="109" y="194"/>
                    <a:pt x="104" y="180"/>
                    <a:pt x="104" y="166"/>
                  </a:cubicBezTo>
                  <a:cubicBezTo>
                    <a:pt x="103" y="155"/>
                    <a:pt x="107" y="143"/>
                    <a:pt x="114" y="134"/>
                  </a:cubicBezTo>
                  <a:cubicBezTo>
                    <a:pt x="124" y="121"/>
                    <a:pt x="138" y="114"/>
                    <a:pt x="155" y="11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2" y="43"/>
                    <a:pt x="130" y="44"/>
                    <a:pt x="128" y="44"/>
                  </a:cubicBezTo>
                  <a:cubicBezTo>
                    <a:pt x="128" y="44"/>
                    <a:pt x="128" y="45"/>
                    <a:pt x="128" y="45"/>
                  </a:cubicBezTo>
                  <a:cubicBezTo>
                    <a:pt x="128" y="49"/>
                    <a:pt x="125" y="52"/>
                    <a:pt x="121" y="52"/>
                  </a:cubicBezTo>
                  <a:cubicBezTo>
                    <a:pt x="120" y="52"/>
                    <a:pt x="119" y="52"/>
                    <a:pt x="11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8" y="52"/>
                    <a:pt x="47" y="52"/>
                  </a:cubicBezTo>
                  <a:cubicBezTo>
                    <a:pt x="43" y="52"/>
                    <a:pt x="40" y="49"/>
                    <a:pt x="40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237"/>
                    <a:pt x="10" y="237"/>
                    <a:pt x="10" y="237"/>
                  </a:cubicBezTo>
                  <a:close/>
                  <a:moveTo>
                    <a:pt x="131" y="172"/>
                  </a:moveTo>
                  <a:cubicBezTo>
                    <a:pt x="153" y="190"/>
                    <a:pt x="153" y="190"/>
                    <a:pt x="153" y="19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38" y="164"/>
                    <a:pt x="138" y="164"/>
                    <a:pt x="138" y="164"/>
                  </a:cubicBezTo>
                  <a:lnTo>
                    <a:pt x="131" y="172"/>
                  </a:lnTo>
                  <a:close/>
                  <a:moveTo>
                    <a:pt x="84" y="25"/>
                  </a:moveTo>
                  <a:cubicBezTo>
                    <a:pt x="87" y="25"/>
                    <a:pt x="90" y="22"/>
                    <a:pt x="90" y="19"/>
                  </a:cubicBezTo>
                  <a:cubicBezTo>
                    <a:pt x="90" y="16"/>
                    <a:pt x="87" y="13"/>
                    <a:pt x="84" y="13"/>
                  </a:cubicBezTo>
                  <a:cubicBezTo>
                    <a:pt x="81" y="13"/>
                    <a:pt x="78" y="16"/>
                    <a:pt x="78" y="19"/>
                  </a:cubicBezTo>
                  <a:cubicBezTo>
                    <a:pt x="78" y="22"/>
                    <a:pt x="81" y="25"/>
                    <a:pt x="84" y="2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Freeform 187">
              <a:extLst>
                <a:ext uri="{FF2B5EF4-FFF2-40B4-BE49-F238E27FC236}">
                  <a16:creationId xmlns:a16="http://schemas.microsoft.com/office/drawing/2014/main" id="{E31DDB56-E9EE-BF42-AC00-0C6E3803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648" y="4893637"/>
              <a:ext cx="184150" cy="20638"/>
            </a:xfrm>
            <a:custGeom>
              <a:avLst/>
              <a:gdLst>
                <a:gd name="T0" fmla="*/ 82 w 82"/>
                <a:gd name="T1" fmla="*/ 0 h 9"/>
                <a:gd name="T2" fmla="*/ 82 w 82"/>
                <a:gd name="T3" fmla="*/ 9 h 9"/>
                <a:gd name="T4" fmla="*/ 0 w 82"/>
                <a:gd name="T5" fmla="*/ 9 h 9"/>
                <a:gd name="T6" fmla="*/ 0 w 82"/>
                <a:gd name="T7" fmla="*/ 0 h 9"/>
                <a:gd name="T8" fmla="*/ 82 w 8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">
                  <a:moveTo>
                    <a:pt x="82" y="0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0" y="9"/>
                    <a:pt x="6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4" name="Rectangle: Rounded Corners 543">
            <a:extLst>
              <a:ext uri="{FF2B5EF4-FFF2-40B4-BE49-F238E27FC236}">
                <a16:creationId xmlns:a16="http://schemas.microsoft.com/office/drawing/2014/main" id="{F7F5A42E-22D1-1F45-A00E-DE9EBF3C757D}"/>
              </a:ext>
            </a:extLst>
          </p:cNvPr>
          <p:cNvSpPr/>
          <p:nvPr/>
        </p:nvSpPr>
        <p:spPr>
          <a:xfrm>
            <a:off x="10149922" y="4010398"/>
            <a:ext cx="1276955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</a:t>
            </a:r>
          </a:p>
        </p:txBody>
      </p:sp>
      <p:sp>
        <p:nvSpPr>
          <p:cNvPr id="365" name="Google Shape;211;p21">
            <a:extLst>
              <a:ext uri="{FF2B5EF4-FFF2-40B4-BE49-F238E27FC236}">
                <a16:creationId xmlns:a16="http://schemas.microsoft.com/office/drawing/2014/main" id="{9FE782E0-3462-C043-804E-8FF04BDB3D9A}"/>
              </a:ext>
            </a:extLst>
          </p:cNvPr>
          <p:cNvSpPr txBox="1"/>
          <p:nvPr/>
        </p:nvSpPr>
        <p:spPr>
          <a:xfrm>
            <a:off x="9888689" y="4407526"/>
            <a:ext cx="2092315" cy="1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7. Monitor needs to find out which patients are consented on which version and if patients on V1.0 should be reconsented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0345AF-3E72-46F4-8581-B6061B8916FC}"/>
              </a:ext>
            </a:extLst>
          </p:cNvPr>
          <p:cNvGrpSpPr/>
          <p:nvPr/>
        </p:nvGrpSpPr>
        <p:grpSpPr>
          <a:xfrm>
            <a:off x="10360608" y="2981748"/>
            <a:ext cx="804490" cy="410612"/>
            <a:chOff x="10481957" y="3046779"/>
            <a:chExt cx="548072" cy="279736"/>
          </a:xfrm>
        </p:grpSpPr>
        <p:pic>
          <p:nvPicPr>
            <p:cNvPr id="12" name="Graphic 11" descr="Question mark">
              <a:extLst>
                <a:ext uri="{FF2B5EF4-FFF2-40B4-BE49-F238E27FC236}">
                  <a16:creationId xmlns:a16="http://schemas.microsoft.com/office/drawing/2014/main" id="{219FD3E1-41BF-7243-B1C2-1ADE8C2E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81957" y="3133966"/>
              <a:ext cx="192549" cy="192549"/>
            </a:xfrm>
            <a:prstGeom prst="rect">
              <a:avLst/>
            </a:prstGeom>
          </p:spPr>
        </p:pic>
        <p:pic>
          <p:nvPicPr>
            <p:cNvPr id="366" name="Graphic 365" descr="Question mark">
              <a:extLst>
                <a:ext uri="{FF2B5EF4-FFF2-40B4-BE49-F238E27FC236}">
                  <a16:creationId xmlns:a16="http://schemas.microsoft.com/office/drawing/2014/main" id="{07B962C9-8CF4-164E-9786-2380B8A0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57558" y="3046779"/>
              <a:ext cx="192549" cy="192549"/>
            </a:xfrm>
            <a:prstGeom prst="rect">
              <a:avLst/>
            </a:prstGeom>
          </p:spPr>
        </p:pic>
        <p:pic>
          <p:nvPicPr>
            <p:cNvPr id="367" name="Graphic 366" descr="Question mark">
              <a:extLst>
                <a:ext uri="{FF2B5EF4-FFF2-40B4-BE49-F238E27FC236}">
                  <a16:creationId xmlns:a16="http://schemas.microsoft.com/office/drawing/2014/main" id="{737DF36D-737D-7346-AB70-32C5C92F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37480" y="3128701"/>
              <a:ext cx="192549" cy="192549"/>
            </a:xfrm>
            <a:prstGeom prst="rect">
              <a:avLst/>
            </a:prstGeom>
          </p:spPr>
        </p:pic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84CD70C-7001-4666-8BE4-F6B1894C9901}"/>
              </a:ext>
            </a:extLst>
          </p:cNvPr>
          <p:cNvGrpSpPr/>
          <p:nvPr/>
        </p:nvGrpSpPr>
        <p:grpSpPr>
          <a:xfrm>
            <a:off x="1223665" y="2915903"/>
            <a:ext cx="601372" cy="601706"/>
            <a:chOff x="8388970" y="4100439"/>
            <a:chExt cx="601372" cy="601706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0121C42-6371-4091-A92F-8D9953DEA0F2}"/>
                </a:ext>
              </a:extLst>
            </p:cNvPr>
            <p:cNvSpPr/>
            <p:nvPr/>
          </p:nvSpPr>
          <p:spPr>
            <a:xfrm>
              <a:off x="8670978" y="4100439"/>
              <a:ext cx="319364" cy="601706"/>
            </a:xfrm>
            <a:custGeom>
              <a:avLst/>
              <a:gdLst>
                <a:gd name="connsiteX0" fmla="*/ 0 w 319364"/>
                <a:gd name="connsiteY0" fmla="*/ 0 h 601706"/>
                <a:gd name="connsiteX1" fmla="*/ 319365 w 319364"/>
                <a:gd name="connsiteY1" fmla="*/ 0 h 601706"/>
                <a:gd name="connsiteX2" fmla="*/ 319365 w 319364"/>
                <a:gd name="connsiteY2" fmla="*/ 601706 h 601706"/>
                <a:gd name="connsiteX3" fmla="*/ 0 w 319364"/>
                <a:gd name="connsiteY3" fmla="*/ 601706 h 60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64" h="601706">
                  <a:moveTo>
                    <a:pt x="0" y="0"/>
                  </a:moveTo>
                  <a:lnTo>
                    <a:pt x="319365" y="0"/>
                  </a:lnTo>
                  <a:lnTo>
                    <a:pt x="319365" y="601706"/>
                  </a:lnTo>
                  <a:lnTo>
                    <a:pt x="0" y="601706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EC54FCE-3C93-4201-ADFE-0DBAACE729B3}"/>
                </a:ext>
              </a:extLst>
            </p:cNvPr>
            <p:cNvSpPr/>
            <p:nvPr/>
          </p:nvSpPr>
          <p:spPr>
            <a:xfrm>
              <a:off x="8858824" y="4166284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0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8" y="56378"/>
                    <a:pt x="28163" y="56378"/>
                  </a:cubicBezTo>
                  <a:cubicBezTo>
                    <a:pt x="12609" y="56378"/>
                    <a:pt x="0" y="43758"/>
                    <a:pt x="0" y="28189"/>
                  </a:cubicBezTo>
                  <a:cubicBezTo>
                    <a:pt x="0" y="12621"/>
                    <a:pt x="12609" y="0"/>
                    <a:pt x="28163" y="0"/>
                  </a:cubicBezTo>
                  <a:cubicBezTo>
                    <a:pt x="43718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AF84E41-0A83-448F-B13A-F9684698BE96}"/>
                </a:ext>
              </a:extLst>
            </p:cNvPr>
            <p:cNvSpPr/>
            <p:nvPr/>
          </p:nvSpPr>
          <p:spPr>
            <a:xfrm>
              <a:off x="8746116" y="4166284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-1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7" y="56378"/>
                    <a:pt x="28163" y="56378"/>
                  </a:cubicBezTo>
                  <a:cubicBezTo>
                    <a:pt x="12609" y="56378"/>
                    <a:pt x="-1" y="43758"/>
                    <a:pt x="-1" y="28189"/>
                  </a:cubicBezTo>
                  <a:cubicBezTo>
                    <a:pt x="-1" y="12621"/>
                    <a:pt x="12609" y="0"/>
                    <a:pt x="28163" y="0"/>
                  </a:cubicBezTo>
                  <a:cubicBezTo>
                    <a:pt x="43717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5835A82-C87D-4A84-B655-17D04E0DDFA5}"/>
                </a:ext>
              </a:extLst>
            </p:cNvPr>
            <p:cNvSpPr/>
            <p:nvPr/>
          </p:nvSpPr>
          <p:spPr>
            <a:xfrm>
              <a:off x="8858824" y="4269680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0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8" y="56378"/>
                    <a:pt x="28163" y="56378"/>
                  </a:cubicBezTo>
                  <a:cubicBezTo>
                    <a:pt x="12609" y="56378"/>
                    <a:pt x="0" y="43757"/>
                    <a:pt x="0" y="28189"/>
                  </a:cubicBezTo>
                  <a:cubicBezTo>
                    <a:pt x="0" y="12621"/>
                    <a:pt x="12609" y="0"/>
                    <a:pt x="28163" y="0"/>
                  </a:cubicBezTo>
                  <a:cubicBezTo>
                    <a:pt x="43718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A3CB030-AAAA-4CE5-9F43-6EC1FAB876D1}"/>
                </a:ext>
              </a:extLst>
            </p:cNvPr>
            <p:cNvSpPr/>
            <p:nvPr/>
          </p:nvSpPr>
          <p:spPr>
            <a:xfrm>
              <a:off x="8746116" y="4269680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-1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7" y="56378"/>
                    <a:pt x="28163" y="56378"/>
                  </a:cubicBezTo>
                  <a:cubicBezTo>
                    <a:pt x="12609" y="56378"/>
                    <a:pt x="-1" y="43757"/>
                    <a:pt x="-1" y="28189"/>
                  </a:cubicBezTo>
                  <a:cubicBezTo>
                    <a:pt x="-1" y="12621"/>
                    <a:pt x="12609" y="0"/>
                    <a:pt x="28163" y="0"/>
                  </a:cubicBezTo>
                  <a:cubicBezTo>
                    <a:pt x="43717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7B4D790-2627-4446-B79F-70A68F8ABD0C}"/>
                </a:ext>
              </a:extLst>
            </p:cNvPr>
            <p:cNvSpPr/>
            <p:nvPr/>
          </p:nvSpPr>
          <p:spPr>
            <a:xfrm>
              <a:off x="8858824" y="4373076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0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8" y="56378"/>
                    <a:pt x="28163" y="56378"/>
                  </a:cubicBezTo>
                  <a:cubicBezTo>
                    <a:pt x="12609" y="56378"/>
                    <a:pt x="0" y="43758"/>
                    <a:pt x="0" y="28189"/>
                  </a:cubicBezTo>
                  <a:cubicBezTo>
                    <a:pt x="0" y="12621"/>
                    <a:pt x="12609" y="0"/>
                    <a:pt x="28163" y="0"/>
                  </a:cubicBezTo>
                  <a:cubicBezTo>
                    <a:pt x="43718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E77936B-C930-41F0-BAEE-DF8305BB4BDD}"/>
                </a:ext>
              </a:extLst>
            </p:cNvPr>
            <p:cNvSpPr/>
            <p:nvPr/>
          </p:nvSpPr>
          <p:spPr>
            <a:xfrm>
              <a:off x="8746116" y="4373076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-1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7" y="56378"/>
                    <a:pt x="28163" y="56378"/>
                  </a:cubicBezTo>
                  <a:cubicBezTo>
                    <a:pt x="12609" y="56378"/>
                    <a:pt x="-1" y="43758"/>
                    <a:pt x="-1" y="28189"/>
                  </a:cubicBezTo>
                  <a:cubicBezTo>
                    <a:pt x="-1" y="12621"/>
                    <a:pt x="12609" y="0"/>
                    <a:pt x="28163" y="0"/>
                  </a:cubicBezTo>
                  <a:cubicBezTo>
                    <a:pt x="43717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24B6A44-2DBC-4C0F-BE0B-B6AF74DCDFF3}"/>
                </a:ext>
              </a:extLst>
            </p:cNvPr>
            <p:cNvSpPr/>
            <p:nvPr/>
          </p:nvSpPr>
          <p:spPr>
            <a:xfrm>
              <a:off x="8858824" y="4476525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0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8" y="56378"/>
                    <a:pt x="28163" y="56378"/>
                  </a:cubicBezTo>
                  <a:cubicBezTo>
                    <a:pt x="12609" y="56378"/>
                    <a:pt x="0" y="43758"/>
                    <a:pt x="0" y="28189"/>
                  </a:cubicBezTo>
                  <a:cubicBezTo>
                    <a:pt x="0" y="12621"/>
                    <a:pt x="12609" y="0"/>
                    <a:pt x="28163" y="0"/>
                  </a:cubicBezTo>
                  <a:cubicBezTo>
                    <a:pt x="43718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4EED0194-1071-4557-A562-06617B72B5DF}"/>
                </a:ext>
              </a:extLst>
            </p:cNvPr>
            <p:cNvSpPr/>
            <p:nvPr/>
          </p:nvSpPr>
          <p:spPr>
            <a:xfrm>
              <a:off x="8746116" y="4476525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-1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7" y="56378"/>
                    <a:pt x="28163" y="56378"/>
                  </a:cubicBezTo>
                  <a:cubicBezTo>
                    <a:pt x="12609" y="56378"/>
                    <a:pt x="-1" y="43758"/>
                    <a:pt x="-1" y="28189"/>
                  </a:cubicBezTo>
                  <a:cubicBezTo>
                    <a:pt x="-1" y="12621"/>
                    <a:pt x="12609" y="0"/>
                    <a:pt x="28163" y="0"/>
                  </a:cubicBezTo>
                  <a:cubicBezTo>
                    <a:pt x="43717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9C18283-659C-4DEF-A94A-29F1F70FCF6D}"/>
                </a:ext>
              </a:extLst>
            </p:cNvPr>
            <p:cNvSpPr/>
            <p:nvPr/>
          </p:nvSpPr>
          <p:spPr>
            <a:xfrm>
              <a:off x="8858824" y="4579921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0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8" y="56378"/>
                    <a:pt x="28163" y="56378"/>
                  </a:cubicBezTo>
                  <a:cubicBezTo>
                    <a:pt x="12609" y="56378"/>
                    <a:pt x="0" y="43758"/>
                    <a:pt x="0" y="28189"/>
                  </a:cubicBezTo>
                  <a:cubicBezTo>
                    <a:pt x="0" y="12621"/>
                    <a:pt x="12609" y="0"/>
                    <a:pt x="28163" y="0"/>
                  </a:cubicBezTo>
                  <a:cubicBezTo>
                    <a:pt x="43718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3B12BF-9034-4AE5-9207-8158947EFCD1}"/>
                </a:ext>
              </a:extLst>
            </p:cNvPr>
            <p:cNvSpPr/>
            <p:nvPr/>
          </p:nvSpPr>
          <p:spPr>
            <a:xfrm>
              <a:off x="8746116" y="4579921"/>
              <a:ext cx="56327" cy="56378"/>
            </a:xfrm>
            <a:custGeom>
              <a:avLst/>
              <a:gdLst>
                <a:gd name="connsiteX0" fmla="*/ 56327 w 56327"/>
                <a:gd name="connsiteY0" fmla="*/ 28189 h 56378"/>
                <a:gd name="connsiteX1" fmla="*/ 28163 w 56327"/>
                <a:gd name="connsiteY1" fmla="*/ 56378 h 56378"/>
                <a:gd name="connsiteX2" fmla="*/ -1 w 56327"/>
                <a:gd name="connsiteY2" fmla="*/ 28189 h 56378"/>
                <a:gd name="connsiteX3" fmla="*/ 28163 w 56327"/>
                <a:gd name="connsiteY3" fmla="*/ 0 h 56378"/>
                <a:gd name="connsiteX4" fmla="*/ 56327 w 56327"/>
                <a:gd name="connsiteY4" fmla="*/ 28189 h 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" h="56378">
                  <a:moveTo>
                    <a:pt x="56327" y="28189"/>
                  </a:moveTo>
                  <a:cubicBezTo>
                    <a:pt x="56327" y="43758"/>
                    <a:pt x="43717" y="56378"/>
                    <a:pt x="28163" y="56378"/>
                  </a:cubicBezTo>
                  <a:cubicBezTo>
                    <a:pt x="12609" y="56378"/>
                    <a:pt x="-1" y="43758"/>
                    <a:pt x="-1" y="28189"/>
                  </a:cubicBezTo>
                  <a:cubicBezTo>
                    <a:pt x="-1" y="12621"/>
                    <a:pt x="12609" y="0"/>
                    <a:pt x="28163" y="0"/>
                  </a:cubicBezTo>
                  <a:cubicBezTo>
                    <a:pt x="43717" y="0"/>
                    <a:pt x="56327" y="12621"/>
                    <a:pt x="56327" y="28189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7EF6199-C757-4005-B602-4C450CF18F53}"/>
                </a:ext>
              </a:extLst>
            </p:cNvPr>
            <p:cNvSpPr/>
            <p:nvPr/>
          </p:nvSpPr>
          <p:spPr>
            <a:xfrm>
              <a:off x="8849365" y="4156764"/>
              <a:ext cx="75244" cy="75313"/>
            </a:xfrm>
            <a:custGeom>
              <a:avLst/>
              <a:gdLst>
                <a:gd name="connsiteX0" fmla="*/ 37622 w 75244"/>
                <a:gd name="connsiteY0" fmla="*/ 75313 h 75313"/>
                <a:gd name="connsiteX1" fmla="*/ 0 w 75244"/>
                <a:gd name="connsiteY1" fmla="*/ 37657 h 75313"/>
                <a:gd name="connsiteX2" fmla="*/ 37622 w 75244"/>
                <a:gd name="connsiteY2" fmla="*/ 0 h 75313"/>
                <a:gd name="connsiteX3" fmla="*/ 75245 w 75244"/>
                <a:gd name="connsiteY3" fmla="*/ 37657 h 75313"/>
                <a:gd name="connsiteX4" fmla="*/ 75245 w 75244"/>
                <a:gd name="connsiteY4" fmla="*/ 37710 h 75313"/>
                <a:gd name="connsiteX5" fmla="*/ 37622 w 75244"/>
                <a:gd name="connsiteY5" fmla="*/ 75313 h 75313"/>
                <a:gd name="connsiteX6" fmla="*/ 37622 w 75244"/>
                <a:gd name="connsiteY6" fmla="*/ 18882 h 75313"/>
                <a:gd name="connsiteX7" fmla="*/ 18811 w 75244"/>
                <a:gd name="connsiteY7" fmla="*/ 37710 h 75313"/>
                <a:gd name="connsiteX8" fmla="*/ 37622 w 75244"/>
                <a:gd name="connsiteY8" fmla="*/ 56538 h 75313"/>
                <a:gd name="connsiteX9" fmla="*/ 56433 w 75244"/>
                <a:gd name="connsiteY9" fmla="*/ 37710 h 75313"/>
                <a:gd name="connsiteX10" fmla="*/ 37622 w 75244"/>
                <a:gd name="connsiteY10" fmla="*/ 18882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244" h="75313">
                  <a:moveTo>
                    <a:pt x="37622" y="75313"/>
                  </a:moveTo>
                  <a:cubicBezTo>
                    <a:pt x="16845" y="75313"/>
                    <a:pt x="0" y="58453"/>
                    <a:pt x="0" y="37657"/>
                  </a:cubicBezTo>
                  <a:cubicBezTo>
                    <a:pt x="0" y="16860"/>
                    <a:pt x="16845" y="0"/>
                    <a:pt x="37622" y="0"/>
                  </a:cubicBezTo>
                  <a:cubicBezTo>
                    <a:pt x="58400" y="0"/>
                    <a:pt x="75245" y="16860"/>
                    <a:pt x="75245" y="37657"/>
                  </a:cubicBezTo>
                  <a:cubicBezTo>
                    <a:pt x="75245" y="37673"/>
                    <a:pt x="75245" y="37694"/>
                    <a:pt x="75245" y="37710"/>
                  </a:cubicBezTo>
                  <a:cubicBezTo>
                    <a:pt x="75192" y="58474"/>
                    <a:pt x="58346" y="75281"/>
                    <a:pt x="37622" y="75313"/>
                  </a:cubicBezTo>
                  <a:close/>
                  <a:moveTo>
                    <a:pt x="37622" y="18882"/>
                  </a:moveTo>
                  <a:cubicBezTo>
                    <a:pt x="27207" y="18882"/>
                    <a:pt x="18811" y="27312"/>
                    <a:pt x="18811" y="37710"/>
                  </a:cubicBezTo>
                  <a:cubicBezTo>
                    <a:pt x="18811" y="48108"/>
                    <a:pt x="27207" y="56538"/>
                    <a:pt x="37622" y="56538"/>
                  </a:cubicBezTo>
                  <a:cubicBezTo>
                    <a:pt x="48038" y="56538"/>
                    <a:pt x="56433" y="48108"/>
                    <a:pt x="56433" y="37710"/>
                  </a:cubicBezTo>
                  <a:cubicBezTo>
                    <a:pt x="56433" y="27312"/>
                    <a:pt x="48038" y="18882"/>
                    <a:pt x="37622" y="18882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5557D0FD-4618-41F0-B533-6D9D3D542E0A}"/>
                </a:ext>
              </a:extLst>
            </p:cNvPr>
            <p:cNvSpPr/>
            <p:nvPr/>
          </p:nvSpPr>
          <p:spPr>
            <a:xfrm>
              <a:off x="8736604" y="4156764"/>
              <a:ext cx="75244" cy="75313"/>
            </a:xfrm>
            <a:custGeom>
              <a:avLst/>
              <a:gdLst>
                <a:gd name="connsiteX0" fmla="*/ 37676 w 75244"/>
                <a:gd name="connsiteY0" fmla="*/ 75313 h 75313"/>
                <a:gd name="connsiteX1" fmla="*/ 0 w 75244"/>
                <a:gd name="connsiteY1" fmla="*/ 37710 h 75313"/>
                <a:gd name="connsiteX2" fmla="*/ 37569 w 75244"/>
                <a:gd name="connsiteY2" fmla="*/ 0 h 75313"/>
                <a:gd name="connsiteX3" fmla="*/ 75245 w 75244"/>
                <a:gd name="connsiteY3" fmla="*/ 37603 h 75313"/>
                <a:gd name="connsiteX4" fmla="*/ 75245 w 75244"/>
                <a:gd name="connsiteY4" fmla="*/ 37710 h 75313"/>
                <a:gd name="connsiteX5" fmla="*/ 37676 w 75244"/>
                <a:gd name="connsiteY5" fmla="*/ 75313 h 75313"/>
                <a:gd name="connsiteX6" fmla="*/ 37676 w 75244"/>
                <a:gd name="connsiteY6" fmla="*/ 18882 h 75313"/>
                <a:gd name="connsiteX7" fmla="*/ 18864 w 75244"/>
                <a:gd name="connsiteY7" fmla="*/ 37710 h 75313"/>
                <a:gd name="connsiteX8" fmla="*/ 37676 w 75244"/>
                <a:gd name="connsiteY8" fmla="*/ 56538 h 75313"/>
                <a:gd name="connsiteX9" fmla="*/ 56487 w 75244"/>
                <a:gd name="connsiteY9" fmla="*/ 37710 h 75313"/>
                <a:gd name="connsiteX10" fmla="*/ 37676 w 75244"/>
                <a:gd name="connsiteY10" fmla="*/ 18882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244" h="75313">
                  <a:moveTo>
                    <a:pt x="37676" y="75313"/>
                  </a:moveTo>
                  <a:cubicBezTo>
                    <a:pt x="16898" y="75345"/>
                    <a:pt x="53" y="58506"/>
                    <a:pt x="0" y="37710"/>
                  </a:cubicBezTo>
                  <a:cubicBezTo>
                    <a:pt x="-53" y="16914"/>
                    <a:pt x="16792" y="32"/>
                    <a:pt x="37569" y="0"/>
                  </a:cubicBezTo>
                  <a:cubicBezTo>
                    <a:pt x="58347" y="-32"/>
                    <a:pt x="75191" y="16807"/>
                    <a:pt x="75245" y="37603"/>
                  </a:cubicBezTo>
                  <a:cubicBezTo>
                    <a:pt x="75245" y="37641"/>
                    <a:pt x="75245" y="37673"/>
                    <a:pt x="75245" y="37710"/>
                  </a:cubicBezTo>
                  <a:cubicBezTo>
                    <a:pt x="75191" y="58463"/>
                    <a:pt x="58400" y="75281"/>
                    <a:pt x="37676" y="75313"/>
                  </a:cubicBezTo>
                  <a:close/>
                  <a:moveTo>
                    <a:pt x="37676" y="18882"/>
                  </a:moveTo>
                  <a:cubicBezTo>
                    <a:pt x="27261" y="18882"/>
                    <a:pt x="18864" y="27312"/>
                    <a:pt x="18864" y="37710"/>
                  </a:cubicBezTo>
                  <a:cubicBezTo>
                    <a:pt x="18864" y="48108"/>
                    <a:pt x="27261" y="56538"/>
                    <a:pt x="37676" y="56538"/>
                  </a:cubicBezTo>
                  <a:cubicBezTo>
                    <a:pt x="48091" y="56538"/>
                    <a:pt x="56487" y="48108"/>
                    <a:pt x="56487" y="37710"/>
                  </a:cubicBezTo>
                  <a:cubicBezTo>
                    <a:pt x="56487" y="27312"/>
                    <a:pt x="48091" y="18882"/>
                    <a:pt x="37676" y="18882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6A3D4AA-7A99-42C8-9CF2-CC6E0ED228D2}"/>
                </a:ext>
              </a:extLst>
            </p:cNvPr>
            <p:cNvSpPr/>
            <p:nvPr/>
          </p:nvSpPr>
          <p:spPr>
            <a:xfrm>
              <a:off x="8849472" y="4260266"/>
              <a:ext cx="75138" cy="75206"/>
            </a:xfrm>
            <a:custGeom>
              <a:avLst/>
              <a:gdLst>
                <a:gd name="connsiteX0" fmla="*/ 37516 w 75138"/>
                <a:gd name="connsiteY0" fmla="*/ 75207 h 75206"/>
                <a:gd name="connsiteX1" fmla="*/ 0 w 75138"/>
                <a:gd name="connsiteY1" fmla="*/ 37550 h 75206"/>
                <a:gd name="connsiteX2" fmla="*/ 37622 w 75138"/>
                <a:gd name="connsiteY2" fmla="*/ 0 h 75206"/>
                <a:gd name="connsiteX3" fmla="*/ 75139 w 75138"/>
                <a:gd name="connsiteY3" fmla="*/ 37603 h 75206"/>
                <a:gd name="connsiteX4" fmla="*/ 37516 w 75138"/>
                <a:gd name="connsiteY4" fmla="*/ 75207 h 75206"/>
                <a:gd name="connsiteX5" fmla="*/ 37516 w 75138"/>
                <a:gd name="connsiteY5" fmla="*/ 18775 h 75206"/>
                <a:gd name="connsiteX6" fmla="*/ 18705 w 75138"/>
                <a:gd name="connsiteY6" fmla="*/ 37603 h 75206"/>
                <a:gd name="connsiteX7" fmla="*/ 37516 w 75138"/>
                <a:gd name="connsiteY7" fmla="*/ 56432 h 75206"/>
                <a:gd name="connsiteX8" fmla="*/ 56327 w 75138"/>
                <a:gd name="connsiteY8" fmla="*/ 37603 h 75206"/>
                <a:gd name="connsiteX9" fmla="*/ 37516 w 75138"/>
                <a:gd name="connsiteY9" fmla="*/ 18775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38" h="75206">
                  <a:moveTo>
                    <a:pt x="37516" y="75207"/>
                  </a:moveTo>
                  <a:cubicBezTo>
                    <a:pt x="16792" y="75175"/>
                    <a:pt x="-53" y="58320"/>
                    <a:pt x="0" y="37550"/>
                  </a:cubicBezTo>
                  <a:cubicBezTo>
                    <a:pt x="53" y="16781"/>
                    <a:pt x="16898" y="-32"/>
                    <a:pt x="37622" y="0"/>
                  </a:cubicBezTo>
                  <a:cubicBezTo>
                    <a:pt x="58346" y="32"/>
                    <a:pt x="75139" y="16855"/>
                    <a:pt x="75139" y="37603"/>
                  </a:cubicBezTo>
                  <a:cubicBezTo>
                    <a:pt x="75085" y="58378"/>
                    <a:pt x="58293" y="75207"/>
                    <a:pt x="37516" y="75207"/>
                  </a:cubicBezTo>
                  <a:close/>
                  <a:moveTo>
                    <a:pt x="37516" y="18775"/>
                  </a:moveTo>
                  <a:cubicBezTo>
                    <a:pt x="27101" y="18775"/>
                    <a:pt x="18705" y="27205"/>
                    <a:pt x="18705" y="37603"/>
                  </a:cubicBezTo>
                  <a:cubicBezTo>
                    <a:pt x="18705" y="48001"/>
                    <a:pt x="27101" y="56432"/>
                    <a:pt x="37516" y="56432"/>
                  </a:cubicBezTo>
                  <a:cubicBezTo>
                    <a:pt x="47931" y="56432"/>
                    <a:pt x="56327" y="48001"/>
                    <a:pt x="56327" y="37603"/>
                  </a:cubicBezTo>
                  <a:cubicBezTo>
                    <a:pt x="56327" y="27205"/>
                    <a:pt x="47931" y="18775"/>
                    <a:pt x="37516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90B777D-1799-4416-B506-2D73E434613E}"/>
                </a:ext>
              </a:extLst>
            </p:cNvPr>
            <p:cNvSpPr/>
            <p:nvPr/>
          </p:nvSpPr>
          <p:spPr>
            <a:xfrm>
              <a:off x="8736711" y="4260266"/>
              <a:ext cx="75138" cy="75206"/>
            </a:xfrm>
            <a:custGeom>
              <a:avLst/>
              <a:gdLst>
                <a:gd name="connsiteX0" fmla="*/ 37569 w 75138"/>
                <a:gd name="connsiteY0" fmla="*/ 75207 h 75206"/>
                <a:gd name="connsiteX1" fmla="*/ 0 w 75138"/>
                <a:gd name="connsiteY1" fmla="*/ 37603 h 75206"/>
                <a:gd name="connsiteX2" fmla="*/ 37569 w 75138"/>
                <a:gd name="connsiteY2" fmla="*/ 0 h 75206"/>
                <a:gd name="connsiteX3" fmla="*/ 75138 w 75138"/>
                <a:gd name="connsiteY3" fmla="*/ 37603 h 75206"/>
                <a:gd name="connsiteX4" fmla="*/ 37569 w 75138"/>
                <a:gd name="connsiteY4" fmla="*/ 75207 h 75206"/>
                <a:gd name="connsiteX5" fmla="*/ 37569 w 75138"/>
                <a:gd name="connsiteY5" fmla="*/ 18775 h 75206"/>
                <a:gd name="connsiteX6" fmla="*/ 18758 w 75138"/>
                <a:gd name="connsiteY6" fmla="*/ 37603 h 75206"/>
                <a:gd name="connsiteX7" fmla="*/ 37569 w 75138"/>
                <a:gd name="connsiteY7" fmla="*/ 56431 h 75206"/>
                <a:gd name="connsiteX8" fmla="*/ 56381 w 75138"/>
                <a:gd name="connsiteY8" fmla="*/ 37603 h 75206"/>
                <a:gd name="connsiteX9" fmla="*/ 37569 w 75138"/>
                <a:gd name="connsiteY9" fmla="*/ 18775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38" h="75206">
                  <a:moveTo>
                    <a:pt x="37569" y="75207"/>
                  </a:moveTo>
                  <a:cubicBezTo>
                    <a:pt x="16845" y="75207"/>
                    <a:pt x="0" y="58373"/>
                    <a:pt x="0" y="37603"/>
                  </a:cubicBezTo>
                  <a:cubicBezTo>
                    <a:pt x="0" y="16834"/>
                    <a:pt x="16845" y="0"/>
                    <a:pt x="37569" y="0"/>
                  </a:cubicBezTo>
                  <a:cubicBezTo>
                    <a:pt x="58293" y="0"/>
                    <a:pt x="75138" y="16834"/>
                    <a:pt x="75138" y="37603"/>
                  </a:cubicBezTo>
                  <a:cubicBezTo>
                    <a:pt x="75085" y="58357"/>
                    <a:pt x="58293" y="75175"/>
                    <a:pt x="37569" y="75207"/>
                  </a:cubicBezTo>
                  <a:close/>
                  <a:moveTo>
                    <a:pt x="37569" y="18775"/>
                  </a:moveTo>
                  <a:cubicBezTo>
                    <a:pt x="27154" y="18775"/>
                    <a:pt x="18758" y="27205"/>
                    <a:pt x="18758" y="37603"/>
                  </a:cubicBezTo>
                  <a:cubicBezTo>
                    <a:pt x="18758" y="48001"/>
                    <a:pt x="27154" y="56431"/>
                    <a:pt x="37569" y="56431"/>
                  </a:cubicBezTo>
                  <a:cubicBezTo>
                    <a:pt x="47984" y="56431"/>
                    <a:pt x="56381" y="48001"/>
                    <a:pt x="56381" y="37603"/>
                  </a:cubicBezTo>
                  <a:cubicBezTo>
                    <a:pt x="56381" y="27205"/>
                    <a:pt x="47984" y="18775"/>
                    <a:pt x="37569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6A55358-7B3C-4B60-A474-C03A3E3BA69A}"/>
                </a:ext>
              </a:extLst>
            </p:cNvPr>
            <p:cNvSpPr/>
            <p:nvPr/>
          </p:nvSpPr>
          <p:spPr>
            <a:xfrm>
              <a:off x="8849365" y="4363609"/>
              <a:ext cx="75244" cy="75313"/>
            </a:xfrm>
            <a:custGeom>
              <a:avLst/>
              <a:gdLst>
                <a:gd name="connsiteX0" fmla="*/ 37622 w 75244"/>
                <a:gd name="connsiteY0" fmla="*/ 75313 h 75313"/>
                <a:gd name="connsiteX1" fmla="*/ 0 w 75244"/>
                <a:gd name="connsiteY1" fmla="*/ 37656 h 75313"/>
                <a:gd name="connsiteX2" fmla="*/ 37622 w 75244"/>
                <a:gd name="connsiteY2" fmla="*/ 0 h 75313"/>
                <a:gd name="connsiteX3" fmla="*/ 75245 w 75244"/>
                <a:gd name="connsiteY3" fmla="*/ 37656 h 75313"/>
                <a:gd name="connsiteX4" fmla="*/ 37622 w 75244"/>
                <a:gd name="connsiteY4" fmla="*/ 75313 h 75313"/>
                <a:gd name="connsiteX5" fmla="*/ 37622 w 75244"/>
                <a:gd name="connsiteY5" fmla="*/ 18881 h 75313"/>
                <a:gd name="connsiteX6" fmla="*/ 18811 w 75244"/>
                <a:gd name="connsiteY6" fmla="*/ 37710 h 75313"/>
                <a:gd name="connsiteX7" fmla="*/ 37622 w 75244"/>
                <a:gd name="connsiteY7" fmla="*/ 56538 h 75313"/>
                <a:gd name="connsiteX8" fmla="*/ 56433 w 75244"/>
                <a:gd name="connsiteY8" fmla="*/ 37710 h 75313"/>
                <a:gd name="connsiteX9" fmla="*/ 56433 w 75244"/>
                <a:gd name="connsiteY9" fmla="*/ 37656 h 75313"/>
                <a:gd name="connsiteX10" fmla="*/ 37675 w 75244"/>
                <a:gd name="connsiteY10" fmla="*/ 18881 h 75313"/>
                <a:gd name="connsiteX11" fmla="*/ 37622 w 75244"/>
                <a:gd name="connsiteY11" fmla="*/ 18881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44" h="75313">
                  <a:moveTo>
                    <a:pt x="37622" y="75313"/>
                  </a:moveTo>
                  <a:cubicBezTo>
                    <a:pt x="16845" y="75313"/>
                    <a:pt x="0" y="58453"/>
                    <a:pt x="0" y="37656"/>
                  </a:cubicBezTo>
                  <a:cubicBezTo>
                    <a:pt x="0" y="16860"/>
                    <a:pt x="16845" y="0"/>
                    <a:pt x="37622" y="0"/>
                  </a:cubicBezTo>
                  <a:cubicBezTo>
                    <a:pt x="58400" y="0"/>
                    <a:pt x="75245" y="16860"/>
                    <a:pt x="75245" y="37656"/>
                  </a:cubicBezTo>
                  <a:cubicBezTo>
                    <a:pt x="75192" y="58442"/>
                    <a:pt x="58400" y="75286"/>
                    <a:pt x="37622" y="75313"/>
                  </a:cubicBezTo>
                  <a:close/>
                  <a:moveTo>
                    <a:pt x="37622" y="18881"/>
                  </a:moveTo>
                  <a:cubicBezTo>
                    <a:pt x="27207" y="18881"/>
                    <a:pt x="18811" y="27312"/>
                    <a:pt x="18811" y="37710"/>
                  </a:cubicBezTo>
                  <a:cubicBezTo>
                    <a:pt x="18811" y="48108"/>
                    <a:pt x="27207" y="56538"/>
                    <a:pt x="37622" y="56538"/>
                  </a:cubicBezTo>
                  <a:cubicBezTo>
                    <a:pt x="48038" y="56538"/>
                    <a:pt x="56433" y="48108"/>
                    <a:pt x="56433" y="37710"/>
                  </a:cubicBezTo>
                  <a:cubicBezTo>
                    <a:pt x="56433" y="37694"/>
                    <a:pt x="56433" y="37673"/>
                    <a:pt x="56433" y="37656"/>
                  </a:cubicBezTo>
                  <a:cubicBezTo>
                    <a:pt x="56433" y="27285"/>
                    <a:pt x="48038" y="18881"/>
                    <a:pt x="37675" y="18881"/>
                  </a:cubicBezTo>
                  <a:cubicBezTo>
                    <a:pt x="37675" y="18881"/>
                    <a:pt x="37622" y="18881"/>
                    <a:pt x="37622" y="18881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552DCF6-25DF-4EDA-8BD3-C43B7CEE3FED}"/>
                </a:ext>
              </a:extLst>
            </p:cNvPr>
            <p:cNvSpPr/>
            <p:nvPr/>
          </p:nvSpPr>
          <p:spPr>
            <a:xfrm>
              <a:off x="8736604" y="4363609"/>
              <a:ext cx="75244" cy="75313"/>
            </a:xfrm>
            <a:custGeom>
              <a:avLst/>
              <a:gdLst>
                <a:gd name="connsiteX0" fmla="*/ 37676 w 75244"/>
                <a:gd name="connsiteY0" fmla="*/ 75313 h 75313"/>
                <a:gd name="connsiteX1" fmla="*/ 0 w 75244"/>
                <a:gd name="connsiteY1" fmla="*/ 37710 h 75313"/>
                <a:gd name="connsiteX2" fmla="*/ 37569 w 75244"/>
                <a:gd name="connsiteY2" fmla="*/ 0 h 75313"/>
                <a:gd name="connsiteX3" fmla="*/ 75245 w 75244"/>
                <a:gd name="connsiteY3" fmla="*/ 37603 h 75313"/>
                <a:gd name="connsiteX4" fmla="*/ 75245 w 75244"/>
                <a:gd name="connsiteY4" fmla="*/ 37656 h 75313"/>
                <a:gd name="connsiteX5" fmla="*/ 37676 w 75244"/>
                <a:gd name="connsiteY5" fmla="*/ 75313 h 75313"/>
                <a:gd name="connsiteX6" fmla="*/ 37676 w 75244"/>
                <a:gd name="connsiteY6" fmla="*/ 18881 h 75313"/>
                <a:gd name="connsiteX7" fmla="*/ 18864 w 75244"/>
                <a:gd name="connsiteY7" fmla="*/ 37710 h 75313"/>
                <a:gd name="connsiteX8" fmla="*/ 37676 w 75244"/>
                <a:gd name="connsiteY8" fmla="*/ 56538 h 75313"/>
                <a:gd name="connsiteX9" fmla="*/ 56487 w 75244"/>
                <a:gd name="connsiteY9" fmla="*/ 37710 h 75313"/>
                <a:gd name="connsiteX10" fmla="*/ 56487 w 75244"/>
                <a:gd name="connsiteY10" fmla="*/ 37656 h 75313"/>
                <a:gd name="connsiteX11" fmla="*/ 37729 w 75244"/>
                <a:gd name="connsiteY11" fmla="*/ 18881 h 75313"/>
                <a:gd name="connsiteX12" fmla="*/ 37676 w 75244"/>
                <a:gd name="connsiteY12" fmla="*/ 18881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44" h="75313">
                  <a:moveTo>
                    <a:pt x="37676" y="75313"/>
                  </a:moveTo>
                  <a:cubicBezTo>
                    <a:pt x="16898" y="75345"/>
                    <a:pt x="53" y="58506"/>
                    <a:pt x="0" y="37710"/>
                  </a:cubicBezTo>
                  <a:cubicBezTo>
                    <a:pt x="-53" y="16914"/>
                    <a:pt x="16792" y="32"/>
                    <a:pt x="37569" y="0"/>
                  </a:cubicBezTo>
                  <a:cubicBezTo>
                    <a:pt x="58347" y="-32"/>
                    <a:pt x="75191" y="16807"/>
                    <a:pt x="75245" y="37603"/>
                  </a:cubicBezTo>
                  <a:cubicBezTo>
                    <a:pt x="75245" y="37619"/>
                    <a:pt x="75245" y="37641"/>
                    <a:pt x="75245" y="37656"/>
                  </a:cubicBezTo>
                  <a:cubicBezTo>
                    <a:pt x="75245" y="58431"/>
                    <a:pt x="58453" y="75281"/>
                    <a:pt x="37676" y="75313"/>
                  </a:cubicBezTo>
                  <a:close/>
                  <a:moveTo>
                    <a:pt x="37676" y="18881"/>
                  </a:moveTo>
                  <a:cubicBezTo>
                    <a:pt x="27261" y="18881"/>
                    <a:pt x="18864" y="27312"/>
                    <a:pt x="18864" y="37710"/>
                  </a:cubicBezTo>
                  <a:cubicBezTo>
                    <a:pt x="18864" y="48108"/>
                    <a:pt x="27261" y="56538"/>
                    <a:pt x="37676" y="56538"/>
                  </a:cubicBezTo>
                  <a:cubicBezTo>
                    <a:pt x="48091" y="56538"/>
                    <a:pt x="56487" y="48108"/>
                    <a:pt x="56487" y="37710"/>
                  </a:cubicBezTo>
                  <a:cubicBezTo>
                    <a:pt x="56487" y="37694"/>
                    <a:pt x="56487" y="37673"/>
                    <a:pt x="56487" y="37656"/>
                  </a:cubicBezTo>
                  <a:cubicBezTo>
                    <a:pt x="56487" y="27285"/>
                    <a:pt x="48091" y="18881"/>
                    <a:pt x="37729" y="18881"/>
                  </a:cubicBezTo>
                  <a:cubicBezTo>
                    <a:pt x="37729" y="18881"/>
                    <a:pt x="37676" y="18881"/>
                    <a:pt x="37676" y="18881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DF5B689-5A55-4EA5-876F-7F7F1A47F3CF}"/>
                </a:ext>
              </a:extLst>
            </p:cNvPr>
            <p:cNvSpPr/>
            <p:nvPr/>
          </p:nvSpPr>
          <p:spPr>
            <a:xfrm>
              <a:off x="8849472" y="4467111"/>
              <a:ext cx="75138" cy="75206"/>
            </a:xfrm>
            <a:custGeom>
              <a:avLst/>
              <a:gdLst>
                <a:gd name="connsiteX0" fmla="*/ 37516 w 75138"/>
                <a:gd name="connsiteY0" fmla="*/ 75207 h 75206"/>
                <a:gd name="connsiteX1" fmla="*/ 0 w 75138"/>
                <a:gd name="connsiteY1" fmla="*/ 37550 h 75206"/>
                <a:gd name="connsiteX2" fmla="*/ 37622 w 75138"/>
                <a:gd name="connsiteY2" fmla="*/ 0 h 75206"/>
                <a:gd name="connsiteX3" fmla="*/ 75139 w 75138"/>
                <a:gd name="connsiteY3" fmla="*/ 37603 h 75206"/>
                <a:gd name="connsiteX4" fmla="*/ 37516 w 75138"/>
                <a:gd name="connsiteY4" fmla="*/ 75207 h 75206"/>
                <a:gd name="connsiteX5" fmla="*/ 37516 w 75138"/>
                <a:gd name="connsiteY5" fmla="*/ 18775 h 75206"/>
                <a:gd name="connsiteX6" fmla="*/ 18705 w 75138"/>
                <a:gd name="connsiteY6" fmla="*/ 37603 h 75206"/>
                <a:gd name="connsiteX7" fmla="*/ 37516 w 75138"/>
                <a:gd name="connsiteY7" fmla="*/ 56432 h 75206"/>
                <a:gd name="connsiteX8" fmla="*/ 56327 w 75138"/>
                <a:gd name="connsiteY8" fmla="*/ 37603 h 75206"/>
                <a:gd name="connsiteX9" fmla="*/ 37516 w 75138"/>
                <a:gd name="connsiteY9" fmla="*/ 18988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38" h="75206">
                  <a:moveTo>
                    <a:pt x="37516" y="75207"/>
                  </a:moveTo>
                  <a:cubicBezTo>
                    <a:pt x="16792" y="75175"/>
                    <a:pt x="-53" y="58320"/>
                    <a:pt x="0" y="37550"/>
                  </a:cubicBezTo>
                  <a:cubicBezTo>
                    <a:pt x="53" y="16781"/>
                    <a:pt x="16898" y="-32"/>
                    <a:pt x="37622" y="0"/>
                  </a:cubicBezTo>
                  <a:cubicBezTo>
                    <a:pt x="58346" y="32"/>
                    <a:pt x="75139" y="16855"/>
                    <a:pt x="75139" y="37603"/>
                  </a:cubicBezTo>
                  <a:cubicBezTo>
                    <a:pt x="75085" y="58378"/>
                    <a:pt x="58293" y="75207"/>
                    <a:pt x="37516" y="75207"/>
                  </a:cubicBezTo>
                  <a:close/>
                  <a:moveTo>
                    <a:pt x="37516" y="18775"/>
                  </a:moveTo>
                  <a:cubicBezTo>
                    <a:pt x="27101" y="18775"/>
                    <a:pt x="18705" y="27205"/>
                    <a:pt x="18705" y="37603"/>
                  </a:cubicBezTo>
                  <a:cubicBezTo>
                    <a:pt x="18705" y="48001"/>
                    <a:pt x="27101" y="56432"/>
                    <a:pt x="37516" y="56432"/>
                  </a:cubicBezTo>
                  <a:cubicBezTo>
                    <a:pt x="47931" y="56432"/>
                    <a:pt x="56327" y="48001"/>
                    <a:pt x="56327" y="37603"/>
                  </a:cubicBezTo>
                  <a:cubicBezTo>
                    <a:pt x="56221" y="27290"/>
                    <a:pt x="47825" y="18988"/>
                    <a:pt x="37516" y="18988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C5A8973-8A20-4038-8888-4B9519CA85CB}"/>
                </a:ext>
              </a:extLst>
            </p:cNvPr>
            <p:cNvSpPr/>
            <p:nvPr/>
          </p:nvSpPr>
          <p:spPr>
            <a:xfrm>
              <a:off x="8736711" y="4467111"/>
              <a:ext cx="75138" cy="75206"/>
            </a:xfrm>
            <a:custGeom>
              <a:avLst/>
              <a:gdLst>
                <a:gd name="connsiteX0" fmla="*/ 37569 w 75138"/>
                <a:gd name="connsiteY0" fmla="*/ 75207 h 75206"/>
                <a:gd name="connsiteX1" fmla="*/ 0 w 75138"/>
                <a:gd name="connsiteY1" fmla="*/ 37603 h 75206"/>
                <a:gd name="connsiteX2" fmla="*/ 37569 w 75138"/>
                <a:gd name="connsiteY2" fmla="*/ 0 h 75206"/>
                <a:gd name="connsiteX3" fmla="*/ 75138 w 75138"/>
                <a:gd name="connsiteY3" fmla="*/ 37603 h 75206"/>
                <a:gd name="connsiteX4" fmla="*/ 37569 w 75138"/>
                <a:gd name="connsiteY4" fmla="*/ 75207 h 75206"/>
                <a:gd name="connsiteX5" fmla="*/ 37569 w 75138"/>
                <a:gd name="connsiteY5" fmla="*/ 18775 h 75206"/>
                <a:gd name="connsiteX6" fmla="*/ 18758 w 75138"/>
                <a:gd name="connsiteY6" fmla="*/ 37603 h 75206"/>
                <a:gd name="connsiteX7" fmla="*/ 37569 w 75138"/>
                <a:gd name="connsiteY7" fmla="*/ 56432 h 75206"/>
                <a:gd name="connsiteX8" fmla="*/ 56381 w 75138"/>
                <a:gd name="connsiteY8" fmla="*/ 37603 h 75206"/>
                <a:gd name="connsiteX9" fmla="*/ 37569 w 75138"/>
                <a:gd name="connsiteY9" fmla="*/ 18988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38" h="75206">
                  <a:moveTo>
                    <a:pt x="37569" y="75207"/>
                  </a:moveTo>
                  <a:cubicBezTo>
                    <a:pt x="16845" y="75207"/>
                    <a:pt x="0" y="58373"/>
                    <a:pt x="0" y="37603"/>
                  </a:cubicBezTo>
                  <a:cubicBezTo>
                    <a:pt x="0" y="16834"/>
                    <a:pt x="16845" y="0"/>
                    <a:pt x="37569" y="0"/>
                  </a:cubicBezTo>
                  <a:cubicBezTo>
                    <a:pt x="58293" y="0"/>
                    <a:pt x="75138" y="16834"/>
                    <a:pt x="75138" y="37603"/>
                  </a:cubicBezTo>
                  <a:cubicBezTo>
                    <a:pt x="75085" y="58357"/>
                    <a:pt x="58293" y="75175"/>
                    <a:pt x="37569" y="75207"/>
                  </a:cubicBezTo>
                  <a:close/>
                  <a:moveTo>
                    <a:pt x="37569" y="18775"/>
                  </a:moveTo>
                  <a:cubicBezTo>
                    <a:pt x="27154" y="18775"/>
                    <a:pt x="18758" y="27205"/>
                    <a:pt x="18758" y="37603"/>
                  </a:cubicBezTo>
                  <a:cubicBezTo>
                    <a:pt x="18758" y="48001"/>
                    <a:pt x="27154" y="56432"/>
                    <a:pt x="37569" y="56432"/>
                  </a:cubicBezTo>
                  <a:cubicBezTo>
                    <a:pt x="47984" y="56432"/>
                    <a:pt x="56381" y="48001"/>
                    <a:pt x="56381" y="37603"/>
                  </a:cubicBezTo>
                  <a:cubicBezTo>
                    <a:pt x="56274" y="27290"/>
                    <a:pt x="47878" y="18988"/>
                    <a:pt x="37569" y="18988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1A42083-4448-4006-B8DB-0BB73022BC1D}"/>
                </a:ext>
              </a:extLst>
            </p:cNvPr>
            <p:cNvSpPr/>
            <p:nvPr/>
          </p:nvSpPr>
          <p:spPr>
            <a:xfrm>
              <a:off x="8849472" y="4570453"/>
              <a:ext cx="75138" cy="75206"/>
            </a:xfrm>
            <a:custGeom>
              <a:avLst/>
              <a:gdLst>
                <a:gd name="connsiteX0" fmla="*/ 37516 w 75138"/>
                <a:gd name="connsiteY0" fmla="*/ 75207 h 75206"/>
                <a:gd name="connsiteX1" fmla="*/ 0 w 75138"/>
                <a:gd name="connsiteY1" fmla="*/ 37550 h 75206"/>
                <a:gd name="connsiteX2" fmla="*/ 37622 w 75138"/>
                <a:gd name="connsiteY2" fmla="*/ 0 h 75206"/>
                <a:gd name="connsiteX3" fmla="*/ 75139 w 75138"/>
                <a:gd name="connsiteY3" fmla="*/ 37603 h 75206"/>
                <a:gd name="connsiteX4" fmla="*/ 37516 w 75138"/>
                <a:gd name="connsiteY4" fmla="*/ 75207 h 75206"/>
                <a:gd name="connsiteX5" fmla="*/ 37516 w 75138"/>
                <a:gd name="connsiteY5" fmla="*/ 18828 h 75206"/>
                <a:gd name="connsiteX6" fmla="*/ 18705 w 75138"/>
                <a:gd name="connsiteY6" fmla="*/ 37657 h 75206"/>
                <a:gd name="connsiteX7" fmla="*/ 37516 w 75138"/>
                <a:gd name="connsiteY7" fmla="*/ 56485 h 75206"/>
                <a:gd name="connsiteX8" fmla="*/ 56327 w 75138"/>
                <a:gd name="connsiteY8" fmla="*/ 37657 h 75206"/>
                <a:gd name="connsiteX9" fmla="*/ 56327 w 75138"/>
                <a:gd name="connsiteY9" fmla="*/ 37603 h 75206"/>
                <a:gd name="connsiteX10" fmla="*/ 37516 w 75138"/>
                <a:gd name="connsiteY10" fmla="*/ 18882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38" h="75206">
                  <a:moveTo>
                    <a:pt x="37516" y="75207"/>
                  </a:moveTo>
                  <a:cubicBezTo>
                    <a:pt x="16792" y="75180"/>
                    <a:pt x="-53" y="58320"/>
                    <a:pt x="0" y="37550"/>
                  </a:cubicBezTo>
                  <a:cubicBezTo>
                    <a:pt x="53" y="16781"/>
                    <a:pt x="16898" y="-32"/>
                    <a:pt x="37622" y="0"/>
                  </a:cubicBezTo>
                  <a:cubicBezTo>
                    <a:pt x="58346" y="32"/>
                    <a:pt x="75139" y="16855"/>
                    <a:pt x="75139" y="37603"/>
                  </a:cubicBezTo>
                  <a:cubicBezTo>
                    <a:pt x="75085" y="58378"/>
                    <a:pt x="58293" y="75207"/>
                    <a:pt x="37516" y="75207"/>
                  </a:cubicBezTo>
                  <a:close/>
                  <a:moveTo>
                    <a:pt x="37516" y="18828"/>
                  </a:moveTo>
                  <a:cubicBezTo>
                    <a:pt x="27101" y="18828"/>
                    <a:pt x="18705" y="27258"/>
                    <a:pt x="18705" y="37657"/>
                  </a:cubicBezTo>
                  <a:cubicBezTo>
                    <a:pt x="18705" y="48055"/>
                    <a:pt x="27101" y="56485"/>
                    <a:pt x="37516" y="56485"/>
                  </a:cubicBezTo>
                  <a:cubicBezTo>
                    <a:pt x="47931" y="56485"/>
                    <a:pt x="56327" y="48055"/>
                    <a:pt x="56327" y="37657"/>
                  </a:cubicBezTo>
                  <a:cubicBezTo>
                    <a:pt x="56327" y="37641"/>
                    <a:pt x="56327" y="37619"/>
                    <a:pt x="56327" y="37603"/>
                  </a:cubicBezTo>
                  <a:cubicBezTo>
                    <a:pt x="56274" y="27232"/>
                    <a:pt x="47878" y="18850"/>
                    <a:pt x="37516" y="18882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03AFF5A-5262-4ED2-9CE6-E02E125C15C0}"/>
                </a:ext>
              </a:extLst>
            </p:cNvPr>
            <p:cNvSpPr/>
            <p:nvPr/>
          </p:nvSpPr>
          <p:spPr>
            <a:xfrm>
              <a:off x="8736711" y="4570453"/>
              <a:ext cx="75138" cy="75206"/>
            </a:xfrm>
            <a:custGeom>
              <a:avLst/>
              <a:gdLst>
                <a:gd name="connsiteX0" fmla="*/ 37569 w 75138"/>
                <a:gd name="connsiteY0" fmla="*/ 75207 h 75206"/>
                <a:gd name="connsiteX1" fmla="*/ 0 w 75138"/>
                <a:gd name="connsiteY1" fmla="*/ 37603 h 75206"/>
                <a:gd name="connsiteX2" fmla="*/ 37569 w 75138"/>
                <a:gd name="connsiteY2" fmla="*/ 0 h 75206"/>
                <a:gd name="connsiteX3" fmla="*/ 75138 w 75138"/>
                <a:gd name="connsiteY3" fmla="*/ 37603 h 75206"/>
                <a:gd name="connsiteX4" fmla="*/ 37569 w 75138"/>
                <a:gd name="connsiteY4" fmla="*/ 75207 h 75206"/>
                <a:gd name="connsiteX5" fmla="*/ 37569 w 75138"/>
                <a:gd name="connsiteY5" fmla="*/ 18828 h 75206"/>
                <a:gd name="connsiteX6" fmla="*/ 18758 w 75138"/>
                <a:gd name="connsiteY6" fmla="*/ 37657 h 75206"/>
                <a:gd name="connsiteX7" fmla="*/ 37569 w 75138"/>
                <a:gd name="connsiteY7" fmla="*/ 56485 h 75206"/>
                <a:gd name="connsiteX8" fmla="*/ 56381 w 75138"/>
                <a:gd name="connsiteY8" fmla="*/ 37657 h 75206"/>
                <a:gd name="connsiteX9" fmla="*/ 56381 w 75138"/>
                <a:gd name="connsiteY9" fmla="*/ 37603 h 75206"/>
                <a:gd name="connsiteX10" fmla="*/ 37569 w 75138"/>
                <a:gd name="connsiteY10" fmla="*/ 18882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38" h="75206">
                  <a:moveTo>
                    <a:pt x="37569" y="75207"/>
                  </a:moveTo>
                  <a:cubicBezTo>
                    <a:pt x="16845" y="75207"/>
                    <a:pt x="0" y="58373"/>
                    <a:pt x="0" y="37603"/>
                  </a:cubicBezTo>
                  <a:cubicBezTo>
                    <a:pt x="0" y="16834"/>
                    <a:pt x="16845" y="0"/>
                    <a:pt x="37569" y="0"/>
                  </a:cubicBezTo>
                  <a:cubicBezTo>
                    <a:pt x="58293" y="0"/>
                    <a:pt x="75138" y="16834"/>
                    <a:pt x="75138" y="37603"/>
                  </a:cubicBezTo>
                  <a:cubicBezTo>
                    <a:pt x="75085" y="58357"/>
                    <a:pt x="58293" y="75180"/>
                    <a:pt x="37569" y="75207"/>
                  </a:cubicBezTo>
                  <a:close/>
                  <a:moveTo>
                    <a:pt x="37569" y="18828"/>
                  </a:moveTo>
                  <a:cubicBezTo>
                    <a:pt x="27154" y="18828"/>
                    <a:pt x="18758" y="27258"/>
                    <a:pt x="18758" y="37657"/>
                  </a:cubicBezTo>
                  <a:cubicBezTo>
                    <a:pt x="18758" y="48055"/>
                    <a:pt x="27154" y="56485"/>
                    <a:pt x="37569" y="56485"/>
                  </a:cubicBezTo>
                  <a:cubicBezTo>
                    <a:pt x="47984" y="56485"/>
                    <a:pt x="56381" y="48055"/>
                    <a:pt x="56381" y="37657"/>
                  </a:cubicBezTo>
                  <a:cubicBezTo>
                    <a:pt x="56381" y="37641"/>
                    <a:pt x="56381" y="37619"/>
                    <a:pt x="56381" y="37603"/>
                  </a:cubicBezTo>
                  <a:cubicBezTo>
                    <a:pt x="56327" y="27232"/>
                    <a:pt x="47931" y="18850"/>
                    <a:pt x="37569" y="18882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422A4E2-8C2E-436C-BB85-041B2F8611E1}"/>
                </a:ext>
              </a:extLst>
            </p:cNvPr>
            <p:cNvSpPr/>
            <p:nvPr/>
          </p:nvSpPr>
          <p:spPr>
            <a:xfrm>
              <a:off x="8398535" y="4288455"/>
              <a:ext cx="300606" cy="75206"/>
            </a:xfrm>
            <a:custGeom>
              <a:avLst/>
              <a:gdLst>
                <a:gd name="connsiteX0" fmla="*/ 37569 w 300606"/>
                <a:gd name="connsiteY0" fmla="*/ 0 h 75206"/>
                <a:gd name="connsiteX1" fmla="*/ 37569 w 300606"/>
                <a:gd name="connsiteY1" fmla="*/ 18828 h 75206"/>
                <a:gd name="connsiteX2" fmla="*/ 0 w 300606"/>
                <a:gd name="connsiteY2" fmla="*/ 75207 h 75206"/>
                <a:gd name="connsiteX3" fmla="*/ 300606 w 300606"/>
                <a:gd name="connsiteY3" fmla="*/ 75207 h 75206"/>
                <a:gd name="connsiteX4" fmla="*/ 263037 w 300606"/>
                <a:gd name="connsiteY4" fmla="*/ 18828 h 75206"/>
                <a:gd name="connsiteX5" fmla="*/ 263037 w 300606"/>
                <a:gd name="connsiteY5" fmla="*/ 0 h 75206"/>
                <a:gd name="connsiteX6" fmla="*/ 37569 w 300606"/>
                <a:gd name="connsiteY6" fmla="*/ 0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06" h="75206">
                  <a:moveTo>
                    <a:pt x="37569" y="0"/>
                  </a:moveTo>
                  <a:lnTo>
                    <a:pt x="37569" y="18828"/>
                  </a:lnTo>
                  <a:lnTo>
                    <a:pt x="0" y="75207"/>
                  </a:lnTo>
                  <a:lnTo>
                    <a:pt x="300606" y="75207"/>
                  </a:lnTo>
                  <a:lnTo>
                    <a:pt x="263037" y="18828"/>
                  </a:lnTo>
                  <a:lnTo>
                    <a:pt x="263037" y="0"/>
                  </a:lnTo>
                  <a:lnTo>
                    <a:pt x="37569" y="0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EE6881B-2CEA-4EB3-BD26-C3BB34081B66}"/>
                </a:ext>
              </a:extLst>
            </p:cNvPr>
            <p:cNvSpPr/>
            <p:nvPr/>
          </p:nvSpPr>
          <p:spPr>
            <a:xfrm>
              <a:off x="8398535" y="4363768"/>
              <a:ext cx="300818" cy="329068"/>
            </a:xfrm>
            <a:custGeom>
              <a:avLst/>
              <a:gdLst>
                <a:gd name="connsiteX0" fmla="*/ 0 w 300818"/>
                <a:gd name="connsiteY0" fmla="*/ 0 h 329068"/>
                <a:gd name="connsiteX1" fmla="*/ 0 w 300818"/>
                <a:gd name="connsiteY1" fmla="*/ 300880 h 329068"/>
                <a:gd name="connsiteX2" fmla="*/ 28164 w 300818"/>
                <a:gd name="connsiteY2" fmla="*/ 329069 h 329068"/>
                <a:gd name="connsiteX3" fmla="*/ 28217 w 300818"/>
                <a:gd name="connsiteY3" fmla="*/ 329069 h 329068"/>
                <a:gd name="connsiteX4" fmla="*/ 272655 w 300818"/>
                <a:gd name="connsiteY4" fmla="*/ 329069 h 329068"/>
                <a:gd name="connsiteX5" fmla="*/ 300819 w 300818"/>
                <a:gd name="connsiteY5" fmla="*/ 300880 h 329068"/>
                <a:gd name="connsiteX6" fmla="*/ 300819 w 300818"/>
                <a:gd name="connsiteY6" fmla="*/ 0 h 3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818" h="329068">
                  <a:moveTo>
                    <a:pt x="0" y="0"/>
                  </a:moveTo>
                  <a:lnTo>
                    <a:pt x="0" y="300880"/>
                  </a:lnTo>
                  <a:cubicBezTo>
                    <a:pt x="0" y="316448"/>
                    <a:pt x="12610" y="329069"/>
                    <a:pt x="28164" y="329069"/>
                  </a:cubicBezTo>
                  <a:cubicBezTo>
                    <a:pt x="28179" y="329069"/>
                    <a:pt x="28201" y="329069"/>
                    <a:pt x="28217" y="329069"/>
                  </a:cubicBezTo>
                  <a:lnTo>
                    <a:pt x="272655" y="329069"/>
                  </a:lnTo>
                  <a:cubicBezTo>
                    <a:pt x="288225" y="329069"/>
                    <a:pt x="300819" y="316448"/>
                    <a:pt x="300819" y="300880"/>
                  </a:cubicBezTo>
                  <a:lnTo>
                    <a:pt x="300819" y="0"/>
                  </a:ln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281B50F-CD4C-4DA5-BB48-748A5390F4ED}"/>
                </a:ext>
              </a:extLst>
            </p:cNvPr>
            <p:cNvSpPr/>
            <p:nvPr/>
          </p:nvSpPr>
          <p:spPr>
            <a:xfrm>
              <a:off x="8388970" y="4288562"/>
              <a:ext cx="319577" cy="413583"/>
            </a:xfrm>
            <a:custGeom>
              <a:avLst/>
              <a:gdLst>
                <a:gd name="connsiteX0" fmla="*/ 282008 w 319577"/>
                <a:gd name="connsiteY0" fmla="*/ 413583 h 413583"/>
                <a:gd name="connsiteX1" fmla="*/ 37569 w 319577"/>
                <a:gd name="connsiteY1" fmla="*/ 413583 h 413583"/>
                <a:gd name="connsiteX2" fmla="*/ 0 w 319577"/>
                <a:gd name="connsiteY2" fmla="*/ 375980 h 413583"/>
                <a:gd name="connsiteX3" fmla="*/ 0 w 319577"/>
                <a:gd name="connsiteY3" fmla="*/ 357099 h 413583"/>
                <a:gd name="connsiteX4" fmla="*/ 18758 w 319577"/>
                <a:gd name="connsiteY4" fmla="*/ 357099 h 413583"/>
                <a:gd name="connsiteX5" fmla="*/ 18758 w 319577"/>
                <a:gd name="connsiteY5" fmla="*/ 375927 h 413583"/>
                <a:gd name="connsiteX6" fmla="*/ 37569 w 319577"/>
                <a:gd name="connsiteY6" fmla="*/ 394755 h 413583"/>
                <a:gd name="connsiteX7" fmla="*/ 282008 w 319577"/>
                <a:gd name="connsiteY7" fmla="*/ 394755 h 413583"/>
                <a:gd name="connsiteX8" fmla="*/ 300766 w 319577"/>
                <a:gd name="connsiteY8" fmla="*/ 375927 h 413583"/>
                <a:gd name="connsiteX9" fmla="*/ 300766 w 319577"/>
                <a:gd name="connsiteY9" fmla="*/ 78079 h 413583"/>
                <a:gd name="connsiteX10" fmla="*/ 263197 w 319577"/>
                <a:gd name="connsiteY10" fmla="*/ 21647 h 413583"/>
                <a:gd name="connsiteX11" fmla="*/ 263197 w 319577"/>
                <a:gd name="connsiteY11" fmla="*/ 0 h 413583"/>
                <a:gd name="connsiteX12" fmla="*/ 282008 w 319577"/>
                <a:gd name="connsiteY12" fmla="*/ 0 h 413583"/>
                <a:gd name="connsiteX13" fmla="*/ 282008 w 319577"/>
                <a:gd name="connsiteY13" fmla="*/ 15956 h 413583"/>
                <a:gd name="connsiteX14" fmla="*/ 319577 w 319577"/>
                <a:gd name="connsiteY14" fmla="*/ 72388 h 413583"/>
                <a:gd name="connsiteX15" fmla="*/ 319577 w 319577"/>
                <a:gd name="connsiteY15" fmla="*/ 376086 h 413583"/>
                <a:gd name="connsiteX16" fmla="*/ 282008 w 319577"/>
                <a:gd name="connsiteY16" fmla="*/ 413583 h 41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577" h="413583">
                  <a:moveTo>
                    <a:pt x="282008" y="413583"/>
                  </a:moveTo>
                  <a:lnTo>
                    <a:pt x="37569" y="413583"/>
                  </a:lnTo>
                  <a:cubicBezTo>
                    <a:pt x="16834" y="413557"/>
                    <a:pt x="27" y="396734"/>
                    <a:pt x="0" y="375980"/>
                  </a:cubicBezTo>
                  <a:lnTo>
                    <a:pt x="0" y="357099"/>
                  </a:lnTo>
                  <a:lnTo>
                    <a:pt x="18758" y="357099"/>
                  </a:lnTo>
                  <a:lnTo>
                    <a:pt x="18758" y="375927"/>
                  </a:lnTo>
                  <a:cubicBezTo>
                    <a:pt x="18784" y="386314"/>
                    <a:pt x="27191" y="394723"/>
                    <a:pt x="37569" y="394755"/>
                  </a:cubicBezTo>
                  <a:lnTo>
                    <a:pt x="282008" y="394755"/>
                  </a:lnTo>
                  <a:cubicBezTo>
                    <a:pt x="292370" y="394729"/>
                    <a:pt x="300766" y="386304"/>
                    <a:pt x="300766" y="375927"/>
                  </a:cubicBezTo>
                  <a:lnTo>
                    <a:pt x="300766" y="78079"/>
                  </a:lnTo>
                  <a:lnTo>
                    <a:pt x="263197" y="21647"/>
                  </a:lnTo>
                  <a:lnTo>
                    <a:pt x="263197" y="0"/>
                  </a:lnTo>
                  <a:lnTo>
                    <a:pt x="282008" y="0"/>
                  </a:lnTo>
                  <a:lnTo>
                    <a:pt x="282008" y="15956"/>
                  </a:lnTo>
                  <a:lnTo>
                    <a:pt x="319577" y="72388"/>
                  </a:lnTo>
                  <a:lnTo>
                    <a:pt x="319577" y="376086"/>
                  </a:lnTo>
                  <a:cubicBezTo>
                    <a:pt x="319471" y="396803"/>
                    <a:pt x="302679" y="413557"/>
                    <a:pt x="282008" y="413583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2EBBD7D-B683-4D07-94D5-D7C822D32A04}"/>
                </a:ext>
              </a:extLst>
            </p:cNvPr>
            <p:cNvSpPr/>
            <p:nvPr/>
          </p:nvSpPr>
          <p:spPr>
            <a:xfrm>
              <a:off x="8389183" y="4288455"/>
              <a:ext cx="56327" cy="112863"/>
            </a:xfrm>
            <a:custGeom>
              <a:avLst/>
              <a:gdLst>
                <a:gd name="connsiteX0" fmla="*/ 18758 w 56327"/>
                <a:gd name="connsiteY0" fmla="*/ 112863 h 112863"/>
                <a:gd name="connsiteX1" fmla="*/ 0 w 56327"/>
                <a:gd name="connsiteY1" fmla="*/ 112863 h 112863"/>
                <a:gd name="connsiteX2" fmla="*/ 0 w 56327"/>
                <a:gd name="connsiteY2" fmla="*/ 72388 h 112863"/>
                <a:gd name="connsiteX3" fmla="*/ 37569 w 56327"/>
                <a:gd name="connsiteY3" fmla="*/ 15956 h 112863"/>
                <a:gd name="connsiteX4" fmla="*/ 37569 w 56327"/>
                <a:gd name="connsiteY4" fmla="*/ 0 h 112863"/>
                <a:gd name="connsiteX5" fmla="*/ 56327 w 56327"/>
                <a:gd name="connsiteY5" fmla="*/ 0 h 112863"/>
                <a:gd name="connsiteX6" fmla="*/ 56327 w 56327"/>
                <a:gd name="connsiteY6" fmla="*/ 21647 h 112863"/>
                <a:gd name="connsiteX7" fmla="*/ 18758 w 56327"/>
                <a:gd name="connsiteY7" fmla="*/ 78079 h 112863"/>
                <a:gd name="connsiteX8" fmla="*/ 18758 w 56327"/>
                <a:gd name="connsiteY8" fmla="*/ 112863 h 1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27" h="112863">
                  <a:moveTo>
                    <a:pt x="18758" y="112863"/>
                  </a:moveTo>
                  <a:lnTo>
                    <a:pt x="0" y="112863"/>
                  </a:lnTo>
                  <a:lnTo>
                    <a:pt x="0" y="72388"/>
                  </a:lnTo>
                  <a:lnTo>
                    <a:pt x="37569" y="15956"/>
                  </a:lnTo>
                  <a:lnTo>
                    <a:pt x="37569" y="0"/>
                  </a:lnTo>
                  <a:lnTo>
                    <a:pt x="56327" y="0"/>
                  </a:lnTo>
                  <a:lnTo>
                    <a:pt x="56327" y="21647"/>
                  </a:lnTo>
                  <a:lnTo>
                    <a:pt x="18758" y="78079"/>
                  </a:lnTo>
                  <a:lnTo>
                    <a:pt x="18758" y="112863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4A32244-A20E-4387-BAE3-283FE088D8DB}"/>
                </a:ext>
              </a:extLst>
            </p:cNvPr>
            <p:cNvSpPr/>
            <p:nvPr/>
          </p:nvSpPr>
          <p:spPr>
            <a:xfrm>
              <a:off x="8407941" y="4213249"/>
              <a:ext cx="281795" cy="75206"/>
            </a:xfrm>
            <a:custGeom>
              <a:avLst/>
              <a:gdLst>
                <a:gd name="connsiteX0" fmla="*/ 272390 w 281795"/>
                <a:gd name="connsiteY0" fmla="*/ 0 h 75206"/>
                <a:gd name="connsiteX1" fmla="*/ 281795 w 281795"/>
                <a:gd name="connsiteY1" fmla="*/ 0 h 75206"/>
                <a:gd name="connsiteX2" fmla="*/ 281795 w 281795"/>
                <a:gd name="connsiteY2" fmla="*/ 75207 h 75206"/>
                <a:gd name="connsiteX3" fmla="*/ 272390 w 281795"/>
                <a:gd name="connsiteY3" fmla="*/ 75207 h 75206"/>
                <a:gd name="connsiteX4" fmla="*/ 9406 w 281795"/>
                <a:gd name="connsiteY4" fmla="*/ 75207 h 75206"/>
                <a:gd name="connsiteX5" fmla="*/ 9406 w 281795"/>
                <a:gd name="connsiteY5" fmla="*/ 0 h 75206"/>
                <a:gd name="connsiteX6" fmla="*/ 0 w 281795"/>
                <a:gd name="connsiteY6" fmla="*/ 0 h 75206"/>
                <a:gd name="connsiteX7" fmla="*/ 9406 w 281795"/>
                <a:gd name="connsiteY7" fmla="*/ 0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95" h="75206">
                  <a:moveTo>
                    <a:pt x="272390" y="0"/>
                  </a:moveTo>
                  <a:cubicBezTo>
                    <a:pt x="277584" y="0"/>
                    <a:pt x="281795" y="0"/>
                    <a:pt x="281795" y="0"/>
                  </a:cubicBezTo>
                  <a:lnTo>
                    <a:pt x="281795" y="75207"/>
                  </a:lnTo>
                  <a:cubicBezTo>
                    <a:pt x="281795" y="75207"/>
                    <a:pt x="277584" y="75207"/>
                    <a:pt x="272390" y="75207"/>
                  </a:cubicBezTo>
                  <a:lnTo>
                    <a:pt x="9406" y="75207"/>
                  </a:lnTo>
                  <a:lnTo>
                    <a:pt x="9406" y="0"/>
                  </a:lnTo>
                  <a:cubicBezTo>
                    <a:pt x="4211" y="0"/>
                    <a:pt x="0" y="0"/>
                    <a:pt x="0" y="0"/>
                  </a:cubicBezTo>
                  <a:cubicBezTo>
                    <a:pt x="0" y="0"/>
                    <a:pt x="4211" y="0"/>
                    <a:pt x="9406" y="0"/>
                  </a:cubicBezTo>
                  <a:close/>
                </a:path>
              </a:pathLst>
            </a:custGeom>
            <a:solidFill>
              <a:srgbClr val="595857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B3425C8-6330-407B-B4C1-BE5236D93EF9}"/>
                </a:ext>
              </a:extLst>
            </p:cNvPr>
            <p:cNvSpPr/>
            <p:nvPr/>
          </p:nvSpPr>
          <p:spPr>
            <a:xfrm>
              <a:off x="8389183" y="4401265"/>
              <a:ext cx="206656" cy="244448"/>
            </a:xfrm>
            <a:custGeom>
              <a:avLst/>
              <a:gdLst>
                <a:gd name="connsiteX0" fmla="*/ 0 w 206656"/>
                <a:gd name="connsiteY0" fmla="*/ 0 h 244448"/>
                <a:gd name="connsiteX1" fmla="*/ 206657 w 206656"/>
                <a:gd name="connsiteY1" fmla="*/ 0 h 244448"/>
                <a:gd name="connsiteX2" fmla="*/ 206657 w 206656"/>
                <a:gd name="connsiteY2" fmla="*/ 244448 h 244448"/>
                <a:gd name="connsiteX3" fmla="*/ 0 w 206656"/>
                <a:gd name="connsiteY3" fmla="*/ 244448 h 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56" h="244448">
                  <a:moveTo>
                    <a:pt x="0" y="0"/>
                  </a:moveTo>
                  <a:lnTo>
                    <a:pt x="206657" y="0"/>
                  </a:lnTo>
                  <a:lnTo>
                    <a:pt x="206657" y="244448"/>
                  </a:lnTo>
                  <a:lnTo>
                    <a:pt x="0" y="244448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A68C24E-EC83-449B-82B5-AC9A772BC61C}"/>
                </a:ext>
              </a:extLst>
            </p:cNvPr>
            <p:cNvSpPr/>
            <p:nvPr/>
          </p:nvSpPr>
          <p:spPr>
            <a:xfrm>
              <a:off x="8436104" y="4467058"/>
              <a:ext cx="112760" cy="112863"/>
            </a:xfrm>
            <a:custGeom>
              <a:avLst/>
              <a:gdLst>
                <a:gd name="connsiteX0" fmla="*/ 112760 w 112760"/>
                <a:gd name="connsiteY0" fmla="*/ 56432 h 112863"/>
                <a:gd name="connsiteX1" fmla="*/ 56380 w 112760"/>
                <a:gd name="connsiteY1" fmla="*/ 112863 h 112863"/>
                <a:gd name="connsiteX2" fmla="*/ 0 w 112760"/>
                <a:gd name="connsiteY2" fmla="*/ 56432 h 112863"/>
                <a:gd name="connsiteX3" fmla="*/ 56380 w 112760"/>
                <a:gd name="connsiteY3" fmla="*/ 0 h 112863"/>
                <a:gd name="connsiteX4" fmla="*/ 112760 w 112760"/>
                <a:gd name="connsiteY4" fmla="*/ 56432 h 1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60" h="112863">
                  <a:moveTo>
                    <a:pt x="112760" y="56432"/>
                  </a:moveTo>
                  <a:cubicBezTo>
                    <a:pt x="112760" y="87598"/>
                    <a:pt x="87518" y="112863"/>
                    <a:pt x="56380" y="112863"/>
                  </a:cubicBezTo>
                  <a:cubicBezTo>
                    <a:pt x="25242" y="112863"/>
                    <a:pt x="0" y="87598"/>
                    <a:pt x="0" y="56432"/>
                  </a:cubicBezTo>
                  <a:cubicBezTo>
                    <a:pt x="0" y="25265"/>
                    <a:pt x="25242" y="0"/>
                    <a:pt x="56380" y="0"/>
                  </a:cubicBezTo>
                  <a:cubicBezTo>
                    <a:pt x="87518" y="0"/>
                    <a:pt x="112760" y="25265"/>
                    <a:pt x="112760" y="56432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9776A87-BDE9-472B-809F-C36BAC608803}"/>
                </a:ext>
              </a:extLst>
            </p:cNvPr>
            <p:cNvSpPr/>
            <p:nvPr/>
          </p:nvSpPr>
          <p:spPr>
            <a:xfrm>
              <a:off x="8595840" y="4401265"/>
              <a:ext cx="18811" cy="244448"/>
            </a:xfrm>
            <a:custGeom>
              <a:avLst/>
              <a:gdLst>
                <a:gd name="connsiteX0" fmla="*/ 0 w 18811"/>
                <a:gd name="connsiteY0" fmla="*/ 0 h 244448"/>
                <a:gd name="connsiteX1" fmla="*/ 18811 w 18811"/>
                <a:gd name="connsiteY1" fmla="*/ 0 h 244448"/>
                <a:gd name="connsiteX2" fmla="*/ 18811 w 18811"/>
                <a:gd name="connsiteY2" fmla="*/ 244448 h 244448"/>
                <a:gd name="connsiteX3" fmla="*/ 0 w 18811"/>
                <a:gd name="connsiteY3" fmla="*/ 244448 h 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44448">
                  <a:moveTo>
                    <a:pt x="0" y="0"/>
                  </a:moveTo>
                  <a:lnTo>
                    <a:pt x="18811" y="0"/>
                  </a:lnTo>
                  <a:lnTo>
                    <a:pt x="18811" y="244448"/>
                  </a:lnTo>
                  <a:lnTo>
                    <a:pt x="0" y="24444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6D8277C4-42E1-4391-8092-051BD4E4CF1D}"/>
                </a:ext>
              </a:extLst>
            </p:cNvPr>
            <p:cNvSpPr/>
            <p:nvPr/>
          </p:nvSpPr>
          <p:spPr>
            <a:xfrm>
              <a:off x="8464321" y="4495300"/>
              <a:ext cx="56327" cy="56431"/>
            </a:xfrm>
            <a:custGeom>
              <a:avLst/>
              <a:gdLst>
                <a:gd name="connsiteX0" fmla="*/ 56327 w 56327"/>
                <a:gd name="connsiteY0" fmla="*/ 18828 h 56431"/>
                <a:gd name="connsiteX1" fmla="*/ 37569 w 56327"/>
                <a:gd name="connsiteY1" fmla="*/ 18828 h 56431"/>
                <a:gd name="connsiteX2" fmla="*/ 37569 w 56327"/>
                <a:gd name="connsiteY2" fmla="*/ 0 h 56431"/>
                <a:gd name="connsiteX3" fmla="*/ 18758 w 56327"/>
                <a:gd name="connsiteY3" fmla="*/ 0 h 56431"/>
                <a:gd name="connsiteX4" fmla="*/ 18758 w 56327"/>
                <a:gd name="connsiteY4" fmla="*/ 18828 h 56431"/>
                <a:gd name="connsiteX5" fmla="*/ 0 w 56327"/>
                <a:gd name="connsiteY5" fmla="*/ 18828 h 56431"/>
                <a:gd name="connsiteX6" fmla="*/ 0 w 56327"/>
                <a:gd name="connsiteY6" fmla="*/ 37603 h 56431"/>
                <a:gd name="connsiteX7" fmla="*/ 18758 w 56327"/>
                <a:gd name="connsiteY7" fmla="*/ 37603 h 56431"/>
                <a:gd name="connsiteX8" fmla="*/ 18758 w 56327"/>
                <a:gd name="connsiteY8" fmla="*/ 56431 h 56431"/>
                <a:gd name="connsiteX9" fmla="*/ 37569 w 56327"/>
                <a:gd name="connsiteY9" fmla="*/ 56431 h 56431"/>
                <a:gd name="connsiteX10" fmla="*/ 37569 w 56327"/>
                <a:gd name="connsiteY10" fmla="*/ 37603 h 56431"/>
                <a:gd name="connsiteX11" fmla="*/ 56327 w 56327"/>
                <a:gd name="connsiteY11" fmla="*/ 37603 h 56431"/>
                <a:gd name="connsiteX12" fmla="*/ 56327 w 56327"/>
                <a:gd name="connsiteY12" fmla="*/ 18828 h 5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27" h="56431">
                  <a:moveTo>
                    <a:pt x="56327" y="18828"/>
                  </a:moveTo>
                  <a:lnTo>
                    <a:pt x="37569" y="18828"/>
                  </a:lnTo>
                  <a:lnTo>
                    <a:pt x="37569" y="0"/>
                  </a:lnTo>
                  <a:lnTo>
                    <a:pt x="18758" y="0"/>
                  </a:lnTo>
                  <a:lnTo>
                    <a:pt x="18758" y="18828"/>
                  </a:lnTo>
                  <a:lnTo>
                    <a:pt x="0" y="18828"/>
                  </a:lnTo>
                  <a:lnTo>
                    <a:pt x="0" y="37603"/>
                  </a:lnTo>
                  <a:lnTo>
                    <a:pt x="18758" y="37603"/>
                  </a:lnTo>
                  <a:lnTo>
                    <a:pt x="18758" y="56431"/>
                  </a:lnTo>
                  <a:lnTo>
                    <a:pt x="37569" y="56431"/>
                  </a:lnTo>
                  <a:lnTo>
                    <a:pt x="37569" y="37603"/>
                  </a:lnTo>
                  <a:lnTo>
                    <a:pt x="56327" y="37603"/>
                  </a:lnTo>
                  <a:lnTo>
                    <a:pt x="56327" y="18828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21B6E3-D854-4D6F-A5C0-2B3276ADDA43}"/>
                </a:ext>
              </a:extLst>
            </p:cNvPr>
            <p:cNvSpPr/>
            <p:nvPr/>
          </p:nvSpPr>
          <p:spPr>
            <a:xfrm>
              <a:off x="8426752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056BAA99-E3A9-4FEF-B0FE-DA6357B1B4A0}"/>
                </a:ext>
              </a:extLst>
            </p:cNvPr>
            <p:cNvSpPr/>
            <p:nvPr/>
          </p:nvSpPr>
          <p:spPr>
            <a:xfrm>
              <a:off x="8464321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2DF6FAE-E6A1-4851-A9CA-05F3B53906F1}"/>
                </a:ext>
              </a:extLst>
            </p:cNvPr>
            <p:cNvSpPr/>
            <p:nvPr/>
          </p:nvSpPr>
          <p:spPr>
            <a:xfrm>
              <a:off x="8501890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07CF0DA-4D90-489F-A21B-3A9388C53F85}"/>
                </a:ext>
              </a:extLst>
            </p:cNvPr>
            <p:cNvSpPr/>
            <p:nvPr/>
          </p:nvSpPr>
          <p:spPr>
            <a:xfrm>
              <a:off x="8389183" y="443892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1044EE8-2F07-4C39-8562-1923114D7C74}"/>
                </a:ext>
              </a:extLst>
            </p:cNvPr>
            <p:cNvSpPr/>
            <p:nvPr/>
          </p:nvSpPr>
          <p:spPr>
            <a:xfrm>
              <a:off x="8389183" y="447652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55F9C35-A468-4A56-A1A9-0D6F47AB5923}"/>
                </a:ext>
              </a:extLst>
            </p:cNvPr>
            <p:cNvSpPr/>
            <p:nvPr/>
          </p:nvSpPr>
          <p:spPr>
            <a:xfrm>
              <a:off x="8389183" y="4514128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4D099F9-E94F-49B2-A44B-FC35D3049602}"/>
                </a:ext>
              </a:extLst>
            </p:cNvPr>
            <p:cNvSpPr/>
            <p:nvPr/>
          </p:nvSpPr>
          <p:spPr>
            <a:xfrm>
              <a:off x="8389183" y="455173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743932A3-8670-4EC2-B341-924C29981DB3}"/>
                </a:ext>
              </a:extLst>
            </p:cNvPr>
            <p:cNvSpPr/>
            <p:nvPr/>
          </p:nvSpPr>
          <p:spPr>
            <a:xfrm>
              <a:off x="8389183" y="458933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7EF06BA-A507-4F87-B950-0691684B3724}"/>
                </a:ext>
              </a:extLst>
            </p:cNvPr>
            <p:cNvSpPr/>
            <p:nvPr/>
          </p:nvSpPr>
          <p:spPr>
            <a:xfrm>
              <a:off x="8539460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E47E588-4352-4E88-B7E7-1993D1EB2C0C}"/>
                </a:ext>
              </a:extLst>
            </p:cNvPr>
            <p:cNvSpPr/>
            <p:nvPr/>
          </p:nvSpPr>
          <p:spPr>
            <a:xfrm>
              <a:off x="8577029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41965C7-800C-4FF8-A04C-C9F9C50BD794}"/>
                </a:ext>
              </a:extLst>
            </p:cNvPr>
            <p:cNvSpPr/>
            <p:nvPr/>
          </p:nvSpPr>
          <p:spPr>
            <a:xfrm>
              <a:off x="8614598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5B99BE3-BCC5-4A4E-AE99-A7BA385BE638}"/>
                </a:ext>
              </a:extLst>
            </p:cNvPr>
            <p:cNvSpPr/>
            <p:nvPr/>
          </p:nvSpPr>
          <p:spPr>
            <a:xfrm>
              <a:off x="8652167" y="421324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80AD856-EDF6-42B2-B8D6-EA52918DA787}"/>
              </a:ext>
            </a:extLst>
          </p:cNvPr>
          <p:cNvGrpSpPr/>
          <p:nvPr/>
        </p:nvGrpSpPr>
        <p:grpSpPr>
          <a:xfrm>
            <a:off x="4990281" y="2715012"/>
            <a:ext cx="601160" cy="601759"/>
            <a:chOff x="3499772" y="4081079"/>
            <a:chExt cx="601160" cy="601759"/>
          </a:xfrm>
        </p:grpSpPr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B50AB32-3A90-4B81-94DA-86B42EB89882}"/>
                </a:ext>
              </a:extLst>
            </p:cNvPr>
            <p:cNvSpPr/>
            <p:nvPr/>
          </p:nvSpPr>
          <p:spPr>
            <a:xfrm>
              <a:off x="3819137" y="4325527"/>
              <a:ext cx="263037" cy="338483"/>
            </a:xfrm>
            <a:custGeom>
              <a:avLst/>
              <a:gdLst>
                <a:gd name="connsiteX0" fmla="*/ 0 w 263037"/>
                <a:gd name="connsiteY0" fmla="*/ 0 h 338483"/>
                <a:gd name="connsiteX1" fmla="*/ 263037 w 263037"/>
                <a:gd name="connsiteY1" fmla="*/ 0 h 338483"/>
                <a:gd name="connsiteX2" fmla="*/ 263037 w 263037"/>
                <a:gd name="connsiteY2" fmla="*/ 338483 h 338483"/>
                <a:gd name="connsiteX3" fmla="*/ 0 w 263037"/>
                <a:gd name="connsiteY3" fmla="*/ 338483 h 3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37" h="338483">
                  <a:moveTo>
                    <a:pt x="0" y="0"/>
                  </a:moveTo>
                  <a:lnTo>
                    <a:pt x="263037" y="0"/>
                  </a:lnTo>
                  <a:lnTo>
                    <a:pt x="263037" y="338483"/>
                  </a:lnTo>
                  <a:lnTo>
                    <a:pt x="0" y="338483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2D6F200-B866-4EE6-892D-AE9364B8E70C}"/>
                </a:ext>
              </a:extLst>
            </p:cNvPr>
            <p:cNvSpPr/>
            <p:nvPr/>
          </p:nvSpPr>
          <p:spPr>
            <a:xfrm>
              <a:off x="3518583" y="4118682"/>
              <a:ext cx="281795" cy="545327"/>
            </a:xfrm>
            <a:custGeom>
              <a:avLst/>
              <a:gdLst>
                <a:gd name="connsiteX0" fmla="*/ 0 w 281795"/>
                <a:gd name="connsiteY0" fmla="*/ 0 h 545327"/>
                <a:gd name="connsiteX1" fmla="*/ 281795 w 281795"/>
                <a:gd name="connsiteY1" fmla="*/ 0 h 545327"/>
                <a:gd name="connsiteX2" fmla="*/ 281795 w 281795"/>
                <a:gd name="connsiteY2" fmla="*/ 545328 h 545327"/>
                <a:gd name="connsiteX3" fmla="*/ 0 w 281795"/>
                <a:gd name="connsiteY3" fmla="*/ 545328 h 54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95" h="545327">
                  <a:moveTo>
                    <a:pt x="0" y="0"/>
                  </a:moveTo>
                  <a:lnTo>
                    <a:pt x="281795" y="0"/>
                  </a:lnTo>
                  <a:lnTo>
                    <a:pt x="281795" y="545328"/>
                  </a:lnTo>
                  <a:lnTo>
                    <a:pt x="0" y="545328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567D175-BF12-432E-BEAD-5A34434E086B}"/>
                </a:ext>
              </a:extLst>
            </p:cNvPr>
            <p:cNvSpPr/>
            <p:nvPr/>
          </p:nvSpPr>
          <p:spPr>
            <a:xfrm>
              <a:off x="3499772" y="4664010"/>
              <a:ext cx="601159" cy="18828"/>
            </a:xfrm>
            <a:custGeom>
              <a:avLst/>
              <a:gdLst>
                <a:gd name="connsiteX0" fmla="*/ 0 w 601159"/>
                <a:gd name="connsiteY0" fmla="*/ 0 h 18828"/>
                <a:gd name="connsiteX1" fmla="*/ 601160 w 601159"/>
                <a:gd name="connsiteY1" fmla="*/ 0 h 18828"/>
                <a:gd name="connsiteX2" fmla="*/ 601160 w 601159"/>
                <a:gd name="connsiteY2" fmla="*/ 18828 h 18828"/>
                <a:gd name="connsiteX3" fmla="*/ 0 w 601159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59" h="18828">
                  <a:moveTo>
                    <a:pt x="0" y="0"/>
                  </a:moveTo>
                  <a:lnTo>
                    <a:pt x="601160" y="0"/>
                  </a:lnTo>
                  <a:lnTo>
                    <a:pt x="601160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9D7A29B-C59E-46C0-A075-7D1CAE2EF6FD}"/>
                </a:ext>
              </a:extLst>
            </p:cNvPr>
            <p:cNvSpPr/>
            <p:nvPr/>
          </p:nvSpPr>
          <p:spPr>
            <a:xfrm>
              <a:off x="3499772" y="4099907"/>
              <a:ext cx="319364" cy="18828"/>
            </a:xfrm>
            <a:custGeom>
              <a:avLst/>
              <a:gdLst>
                <a:gd name="connsiteX0" fmla="*/ 0 w 319364"/>
                <a:gd name="connsiteY0" fmla="*/ 0 h 18828"/>
                <a:gd name="connsiteX1" fmla="*/ 319364 w 319364"/>
                <a:gd name="connsiteY1" fmla="*/ 0 h 18828"/>
                <a:gd name="connsiteX2" fmla="*/ 319364 w 319364"/>
                <a:gd name="connsiteY2" fmla="*/ 18828 h 18828"/>
                <a:gd name="connsiteX3" fmla="*/ 0 w 319364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64" h="18828">
                  <a:moveTo>
                    <a:pt x="0" y="0"/>
                  </a:moveTo>
                  <a:lnTo>
                    <a:pt x="319364" y="0"/>
                  </a:lnTo>
                  <a:lnTo>
                    <a:pt x="319364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D576F43-268C-4551-AB53-C2D0E4A07AEE}"/>
                </a:ext>
              </a:extLst>
            </p:cNvPr>
            <p:cNvSpPr/>
            <p:nvPr/>
          </p:nvSpPr>
          <p:spPr>
            <a:xfrm>
              <a:off x="3762809" y="4081079"/>
              <a:ext cx="18811" cy="28189"/>
            </a:xfrm>
            <a:custGeom>
              <a:avLst/>
              <a:gdLst>
                <a:gd name="connsiteX0" fmla="*/ 0 w 18811"/>
                <a:gd name="connsiteY0" fmla="*/ 0 h 28189"/>
                <a:gd name="connsiteX1" fmla="*/ 18811 w 18811"/>
                <a:gd name="connsiteY1" fmla="*/ 0 h 28189"/>
                <a:gd name="connsiteX2" fmla="*/ 18811 w 18811"/>
                <a:gd name="connsiteY2" fmla="*/ 28189 h 28189"/>
                <a:gd name="connsiteX3" fmla="*/ 0 w 18811"/>
                <a:gd name="connsiteY3" fmla="*/ 28189 h 2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8189">
                  <a:moveTo>
                    <a:pt x="0" y="0"/>
                  </a:moveTo>
                  <a:lnTo>
                    <a:pt x="18811" y="0"/>
                  </a:lnTo>
                  <a:lnTo>
                    <a:pt x="18811" y="28189"/>
                  </a:lnTo>
                  <a:lnTo>
                    <a:pt x="0" y="28189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E4736A8-5D56-4613-A607-81DB3D59CA3A}"/>
                </a:ext>
              </a:extLst>
            </p:cNvPr>
            <p:cNvSpPr/>
            <p:nvPr/>
          </p:nvSpPr>
          <p:spPr>
            <a:xfrm>
              <a:off x="3537341" y="4081079"/>
              <a:ext cx="18811" cy="28189"/>
            </a:xfrm>
            <a:custGeom>
              <a:avLst/>
              <a:gdLst>
                <a:gd name="connsiteX0" fmla="*/ 0 w 18811"/>
                <a:gd name="connsiteY0" fmla="*/ 0 h 28189"/>
                <a:gd name="connsiteX1" fmla="*/ 18811 w 18811"/>
                <a:gd name="connsiteY1" fmla="*/ 0 h 28189"/>
                <a:gd name="connsiteX2" fmla="*/ 18811 w 18811"/>
                <a:gd name="connsiteY2" fmla="*/ 28189 h 28189"/>
                <a:gd name="connsiteX3" fmla="*/ 0 w 18811"/>
                <a:gd name="connsiteY3" fmla="*/ 28189 h 2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8189">
                  <a:moveTo>
                    <a:pt x="0" y="0"/>
                  </a:moveTo>
                  <a:lnTo>
                    <a:pt x="18811" y="0"/>
                  </a:lnTo>
                  <a:lnTo>
                    <a:pt x="18811" y="28189"/>
                  </a:lnTo>
                  <a:lnTo>
                    <a:pt x="0" y="28189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16A2B579-749C-45B2-B1CB-07E46ADD025C}"/>
                </a:ext>
              </a:extLst>
            </p:cNvPr>
            <p:cNvSpPr/>
            <p:nvPr/>
          </p:nvSpPr>
          <p:spPr>
            <a:xfrm>
              <a:off x="3837948" y="4626406"/>
              <a:ext cx="262984" cy="37656"/>
            </a:xfrm>
            <a:custGeom>
              <a:avLst/>
              <a:gdLst>
                <a:gd name="connsiteX0" fmla="*/ 18758 w 262984"/>
                <a:gd name="connsiteY0" fmla="*/ 0 h 37656"/>
                <a:gd name="connsiteX1" fmla="*/ 244173 w 262984"/>
                <a:gd name="connsiteY1" fmla="*/ 0 h 37656"/>
                <a:gd name="connsiteX2" fmla="*/ 262984 w 262984"/>
                <a:gd name="connsiteY2" fmla="*/ 18828 h 37656"/>
                <a:gd name="connsiteX3" fmla="*/ 262984 w 262984"/>
                <a:gd name="connsiteY3" fmla="*/ 37657 h 37656"/>
                <a:gd name="connsiteX4" fmla="*/ 262984 w 262984"/>
                <a:gd name="connsiteY4" fmla="*/ 37657 h 37656"/>
                <a:gd name="connsiteX5" fmla="*/ 0 w 262984"/>
                <a:gd name="connsiteY5" fmla="*/ 37657 h 37656"/>
                <a:gd name="connsiteX6" fmla="*/ 0 w 262984"/>
                <a:gd name="connsiteY6" fmla="*/ 37657 h 37656"/>
                <a:gd name="connsiteX7" fmla="*/ 0 w 262984"/>
                <a:gd name="connsiteY7" fmla="*/ 18828 h 37656"/>
                <a:gd name="connsiteX8" fmla="*/ 18758 w 262984"/>
                <a:gd name="connsiteY8" fmla="*/ 0 h 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84" h="37656">
                  <a:moveTo>
                    <a:pt x="18758" y="0"/>
                  </a:moveTo>
                  <a:lnTo>
                    <a:pt x="244173" y="0"/>
                  </a:lnTo>
                  <a:cubicBezTo>
                    <a:pt x="254562" y="0"/>
                    <a:pt x="262984" y="8430"/>
                    <a:pt x="262984" y="18828"/>
                  </a:cubicBezTo>
                  <a:lnTo>
                    <a:pt x="262984" y="37657"/>
                  </a:lnTo>
                  <a:lnTo>
                    <a:pt x="262984" y="37657"/>
                  </a:lnTo>
                  <a:lnTo>
                    <a:pt x="0" y="37657"/>
                  </a:lnTo>
                  <a:lnTo>
                    <a:pt x="0" y="37657"/>
                  </a:lnTo>
                  <a:lnTo>
                    <a:pt x="0" y="18828"/>
                  </a:lnTo>
                  <a:cubicBezTo>
                    <a:pt x="0" y="8451"/>
                    <a:pt x="8390" y="27"/>
                    <a:pt x="18758" y="0"/>
                  </a:cubicBez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3CFCDF0-1563-4CB7-9EEE-5E99AB6E16DA}"/>
                </a:ext>
              </a:extLst>
            </p:cNvPr>
            <p:cNvSpPr/>
            <p:nvPr/>
          </p:nvSpPr>
          <p:spPr>
            <a:xfrm>
              <a:off x="3574910" y="4626406"/>
              <a:ext cx="169087" cy="37603"/>
            </a:xfrm>
            <a:custGeom>
              <a:avLst/>
              <a:gdLst>
                <a:gd name="connsiteX0" fmla="*/ 0 w 169087"/>
                <a:gd name="connsiteY0" fmla="*/ 0 h 37603"/>
                <a:gd name="connsiteX1" fmla="*/ 169088 w 169087"/>
                <a:gd name="connsiteY1" fmla="*/ 0 h 37603"/>
                <a:gd name="connsiteX2" fmla="*/ 169088 w 169087"/>
                <a:gd name="connsiteY2" fmla="*/ 37603 h 37603"/>
                <a:gd name="connsiteX3" fmla="*/ 0 w 169087"/>
                <a:gd name="connsiteY3" fmla="*/ 37603 h 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87" h="37603">
                  <a:moveTo>
                    <a:pt x="0" y="0"/>
                  </a:moveTo>
                  <a:lnTo>
                    <a:pt x="169088" y="0"/>
                  </a:lnTo>
                  <a:lnTo>
                    <a:pt x="169088" y="37603"/>
                  </a:lnTo>
                  <a:lnTo>
                    <a:pt x="0" y="37603"/>
                  </a:ln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9F5F3BC-566B-465B-AC77-545DD6B36553}"/>
                </a:ext>
              </a:extLst>
            </p:cNvPr>
            <p:cNvSpPr/>
            <p:nvPr/>
          </p:nvSpPr>
          <p:spPr>
            <a:xfrm>
              <a:off x="3556152" y="4616992"/>
              <a:ext cx="206656" cy="65792"/>
            </a:xfrm>
            <a:custGeom>
              <a:avLst/>
              <a:gdLst>
                <a:gd name="connsiteX0" fmla="*/ 206657 w 206656"/>
                <a:gd name="connsiteY0" fmla="*/ 65792 h 65792"/>
                <a:gd name="connsiteX1" fmla="*/ 0 w 206656"/>
                <a:gd name="connsiteY1" fmla="*/ 65792 h 65792"/>
                <a:gd name="connsiteX2" fmla="*/ 0 w 206656"/>
                <a:gd name="connsiteY2" fmla="*/ 0 h 65792"/>
                <a:gd name="connsiteX3" fmla="*/ 18758 w 206656"/>
                <a:gd name="connsiteY3" fmla="*/ 0 h 65792"/>
                <a:gd name="connsiteX4" fmla="*/ 18758 w 206656"/>
                <a:gd name="connsiteY4" fmla="*/ 47018 h 65792"/>
                <a:gd name="connsiteX5" fmla="*/ 187846 w 206656"/>
                <a:gd name="connsiteY5" fmla="*/ 47018 h 65792"/>
                <a:gd name="connsiteX6" fmla="*/ 187846 w 206656"/>
                <a:gd name="connsiteY6" fmla="*/ 0 h 65792"/>
                <a:gd name="connsiteX7" fmla="*/ 206657 w 206656"/>
                <a:gd name="connsiteY7" fmla="*/ 0 h 65792"/>
                <a:gd name="connsiteX8" fmla="*/ 206657 w 206656"/>
                <a:gd name="connsiteY8" fmla="*/ 65792 h 6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56" h="65792">
                  <a:moveTo>
                    <a:pt x="206657" y="65792"/>
                  </a:moveTo>
                  <a:lnTo>
                    <a:pt x="0" y="65792"/>
                  </a:lnTo>
                  <a:lnTo>
                    <a:pt x="0" y="0"/>
                  </a:lnTo>
                  <a:lnTo>
                    <a:pt x="18758" y="0"/>
                  </a:lnTo>
                  <a:lnTo>
                    <a:pt x="18758" y="47018"/>
                  </a:lnTo>
                  <a:lnTo>
                    <a:pt x="187846" y="47018"/>
                  </a:lnTo>
                  <a:lnTo>
                    <a:pt x="187846" y="0"/>
                  </a:lnTo>
                  <a:lnTo>
                    <a:pt x="206657" y="0"/>
                  </a:lnTo>
                  <a:lnTo>
                    <a:pt x="206657" y="65792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8F9C1DA-A765-401D-B050-98DA6B533491}"/>
                </a:ext>
              </a:extLst>
            </p:cNvPr>
            <p:cNvSpPr/>
            <p:nvPr/>
          </p:nvSpPr>
          <p:spPr>
            <a:xfrm>
              <a:off x="3650049" y="4616992"/>
              <a:ext cx="18811" cy="56431"/>
            </a:xfrm>
            <a:custGeom>
              <a:avLst/>
              <a:gdLst>
                <a:gd name="connsiteX0" fmla="*/ 0 w 18811"/>
                <a:gd name="connsiteY0" fmla="*/ 0 h 56431"/>
                <a:gd name="connsiteX1" fmla="*/ 18811 w 18811"/>
                <a:gd name="connsiteY1" fmla="*/ 0 h 56431"/>
                <a:gd name="connsiteX2" fmla="*/ 18811 w 18811"/>
                <a:gd name="connsiteY2" fmla="*/ 56431 h 56431"/>
                <a:gd name="connsiteX3" fmla="*/ 0 w 18811"/>
                <a:gd name="connsiteY3" fmla="*/ 56431 h 5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56431">
                  <a:moveTo>
                    <a:pt x="0" y="0"/>
                  </a:moveTo>
                  <a:lnTo>
                    <a:pt x="18811" y="0"/>
                  </a:lnTo>
                  <a:lnTo>
                    <a:pt x="18811" y="56431"/>
                  </a:lnTo>
                  <a:lnTo>
                    <a:pt x="0" y="56431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17547D27-0D47-436F-90AE-04036BD5B42E}"/>
                </a:ext>
              </a:extLst>
            </p:cNvPr>
            <p:cNvSpPr/>
            <p:nvPr/>
          </p:nvSpPr>
          <p:spPr>
            <a:xfrm>
              <a:off x="3537341" y="4607578"/>
              <a:ext cx="244226" cy="18828"/>
            </a:xfrm>
            <a:custGeom>
              <a:avLst/>
              <a:gdLst>
                <a:gd name="connsiteX0" fmla="*/ 0 w 244226"/>
                <a:gd name="connsiteY0" fmla="*/ 0 h 18828"/>
                <a:gd name="connsiteX1" fmla="*/ 244226 w 244226"/>
                <a:gd name="connsiteY1" fmla="*/ 0 h 18828"/>
                <a:gd name="connsiteX2" fmla="*/ 244226 w 244226"/>
                <a:gd name="connsiteY2" fmla="*/ 18828 h 18828"/>
                <a:gd name="connsiteX3" fmla="*/ 0 w 244226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226" h="18828">
                  <a:moveTo>
                    <a:pt x="0" y="0"/>
                  </a:moveTo>
                  <a:lnTo>
                    <a:pt x="244226" y="0"/>
                  </a:lnTo>
                  <a:lnTo>
                    <a:pt x="244226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F0B1669-EAD3-4701-8F95-02D0A226E225}"/>
                </a:ext>
              </a:extLst>
            </p:cNvPr>
            <p:cNvSpPr/>
            <p:nvPr/>
          </p:nvSpPr>
          <p:spPr>
            <a:xfrm>
              <a:off x="3631291" y="4146924"/>
              <a:ext cx="18811" cy="56431"/>
            </a:xfrm>
            <a:custGeom>
              <a:avLst/>
              <a:gdLst>
                <a:gd name="connsiteX0" fmla="*/ 0 w 18811"/>
                <a:gd name="connsiteY0" fmla="*/ 0 h 56431"/>
                <a:gd name="connsiteX1" fmla="*/ 18811 w 18811"/>
                <a:gd name="connsiteY1" fmla="*/ 0 h 56431"/>
                <a:gd name="connsiteX2" fmla="*/ 18811 w 18811"/>
                <a:gd name="connsiteY2" fmla="*/ 56432 h 56431"/>
                <a:gd name="connsiteX3" fmla="*/ 0 w 18811"/>
                <a:gd name="connsiteY3" fmla="*/ 56432 h 5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56431">
                  <a:moveTo>
                    <a:pt x="0" y="0"/>
                  </a:moveTo>
                  <a:lnTo>
                    <a:pt x="18811" y="0"/>
                  </a:lnTo>
                  <a:lnTo>
                    <a:pt x="18811" y="56432"/>
                  </a:lnTo>
                  <a:lnTo>
                    <a:pt x="0" y="56432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0F05A10-CF41-485E-9E88-0D5DA813A364}"/>
                </a:ext>
              </a:extLst>
            </p:cNvPr>
            <p:cNvSpPr/>
            <p:nvPr/>
          </p:nvSpPr>
          <p:spPr>
            <a:xfrm>
              <a:off x="3668860" y="4146924"/>
              <a:ext cx="18811" cy="56431"/>
            </a:xfrm>
            <a:custGeom>
              <a:avLst/>
              <a:gdLst>
                <a:gd name="connsiteX0" fmla="*/ 0 w 18811"/>
                <a:gd name="connsiteY0" fmla="*/ 0 h 56431"/>
                <a:gd name="connsiteX1" fmla="*/ 18811 w 18811"/>
                <a:gd name="connsiteY1" fmla="*/ 0 h 56431"/>
                <a:gd name="connsiteX2" fmla="*/ 18811 w 18811"/>
                <a:gd name="connsiteY2" fmla="*/ 56432 h 56431"/>
                <a:gd name="connsiteX3" fmla="*/ 0 w 18811"/>
                <a:gd name="connsiteY3" fmla="*/ 56432 h 5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56431">
                  <a:moveTo>
                    <a:pt x="0" y="0"/>
                  </a:moveTo>
                  <a:lnTo>
                    <a:pt x="18811" y="0"/>
                  </a:lnTo>
                  <a:lnTo>
                    <a:pt x="18811" y="56432"/>
                  </a:lnTo>
                  <a:lnTo>
                    <a:pt x="0" y="56432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4669FF9-8E6E-48DE-8F8F-6D1C6AF13271}"/>
                </a:ext>
              </a:extLst>
            </p:cNvPr>
            <p:cNvSpPr/>
            <p:nvPr/>
          </p:nvSpPr>
          <p:spPr>
            <a:xfrm>
              <a:off x="3640696" y="4165699"/>
              <a:ext cx="37569" cy="18828"/>
            </a:xfrm>
            <a:custGeom>
              <a:avLst/>
              <a:gdLst>
                <a:gd name="connsiteX0" fmla="*/ 0 w 37569"/>
                <a:gd name="connsiteY0" fmla="*/ 0 h 18828"/>
                <a:gd name="connsiteX1" fmla="*/ 37569 w 37569"/>
                <a:gd name="connsiteY1" fmla="*/ 0 h 18828"/>
                <a:gd name="connsiteX2" fmla="*/ 37569 w 37569"/>
                <a:gd name="connsiteY2" fmla="*/ 18828 h 18828"/>
                <a:gd name="connsiteX3" fmla="*/ 0 w 37569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69" h="18828">
                  <a:moveTo>
                    <a:pt x="0" y="0"/>
                  </a:moveTo>
                  <a:lnTo>
                    <a:pt x="37569" y="0"/>
                  </a:lnTo>
                  <a:lnTo>
                    <a:pt x="37569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42FB2A2-B4CD-456E-9054-28C811FC4871}"/>
                </a:ext>
              </a:extLst>
            </p:cNvPr>
            <p:cNvSpPr/>
            <p:nvPr/>
          </p:nvSpPr>
          <p:spPr>
            <a:xfrm>
              <a:off x="3706429" y="416569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C1AF4E-2653-42EA-99DD-A1A311880786}"/>
                </a:ext>
              </a:extLst>
            </p:cNvPr>
            <p:cNvSpPr/>
            <p:nvPr/>
          </p:nvSpPr>
          <p:spPr>
            <a:xfrm>
              <a:off x="3593722" y="416569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76C89B4-6F75-4247-972A-C7C6B9903A13}"/>
                </a:ext>
              </a:extLst>
            </p:cNvPr>
            <p:cNvSpPr/>
            <p:nvPr/>
          </p:nvSpPr>
          <p:spPr>
            <a:xfrm>
              <a:off x="3537341" y="423149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EC5E953-5F48-42F8-B116-9D090315978B}"/>
                </a:ext>
              </a:extLst>
            </p:cNvPr>
            <p:cNvSpPr/>
            <p:nvPr/>
          </p:nvSpPr>
          <p:spPr>
            <a:xfrm>
              <a:off x="3668860" y="423149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D7E587D-A57F-4080-8AD1-7C52B2C165E6}"/>
                </a:ext>
              </a:extLst>
            </p:cNvPr>
            <p:cNvSpPr/>
            <p:nvPr/>
          </p:nvSpPr>
          <p:spPr>
            <a:xfrm>
              <a:off x="3537341" y="426914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537A9B9-482C-4DB3-B3DF-447C8E307F5D}"/>
                </a:ext>
              </a:extLst>
            </p:cNvPr>
            <p:cNvSpPr/>
            <p:nvPr/>
          </p:nvSpPr>
          <p:spPr>
            <a:xfrm>
              <a:off x="3668860" y="426914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8BDDDD3-DC08-4578-8922-70BC9447488C}"/>
                </a:ext>
              </a:extLst>
            </p:cNvPr>
            <p:cNvSpPr/>
            <p:nvPr/>
          </p:nvSpPr>
          <p:spPr>
            <a:xfrm>
              <a:off x="3537341" y="430675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F37D421-8941-4C58-BC76-9065C4AC0C7D}"/>
                </a:ext>
              </a:extLst>
            </p:cNvPr>
            <p:cNvSpPr/>
            <p:nvPr/>
          </p:nvSpPr>
          <p:spPr>
            <a:xfrm>
              <a:off x="3668860" y="430675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1F60313-20D6-4EF7-AB7F-30FCCF6A54F0}"/>
                </a:ext>
              </a:extLst>
            </p:cNvPr>
            <p:cNvSpPr/>
            <p:nvPr/>
          </p:nvSpPr>
          <p:spPr>
            <a:xfrm>
              <a:off x="3537341" y="434435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0B394B0-60D2-406D-9EEA-3D5761E7B9A3}"/>
                </a:ext>
              </a:extLst>
            </p:cNvPr>
            <p:cNvSpPr/>
            <p:nvPr/>
          </p:nvSpPr>
          <p:spPr>
            <a:xfrm>
              <a:off x="3668860" y="434435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24ABCAA-530F-42DE-8118-4EA9C84E5335}"/>
                </a:ext>
              </a:extLst>
            </p:cNvPr>
            <p:cNvSpPr/>
            <p:nvPr/>
          </p:nvSpPr>
          <p:spPr>
            <a:xfrm>
              <a:off x="3537341" y="438195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C2617F77-CE20-497B-A4C5-B4AB9E71191D}"/>
                </a:ext>
              </a:extLst>
            </p:cNvPr>
            <p:cNvSpPr/>
            <p:nvPr/>
          </p:nvSpPr>
          <p:spPr>
            <a:xfrm>
              <a:off x="3668860" y="438195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DF1870B-2272-4FD7-86E2-1E06172063A5}"/>
                </a:ext>
              </a:extLst>
            </p:cNvPr>
            <p:cNvSpPr/>
            <p:nvPr/>
          </p:nvSpPr>
          <p:spPr>
            <a:xfrm>
              <a:off x="3537341" y="441956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2E7B99C-A09E-4054-8418-7CA8A691FEB4}"/>
                </a:ext>
              </a:extLst>
            </p:cNvPr>
            <p:cNvSpPr/>
            <p:nvPr/>
          </p:nvSpPr>
          <p:spPr>
            <a:xfrm>
              <a:off x="3668860" y="441956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55C9AD8-9F55-4E4E-8E2B-50746E5C3B86}"/>
                </a:ext>
              </a:extLst>
            </p:cNvPr>
            <p:cNvSpPr/>
            <p:nvPr/>
          </p:nvSpPr>
          <p:spPr>
            <a:xfrm>
              <a:off x="3537341" y="445716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BF752111-497C-4AAB-880F-B094A7E41D4D}"/>
                </a:ext>
              </a:extLst>
            </p:cNvPr>
            <p:cNvSpPr/>
            <p:nvPr/>
          </p:nvSpPr>
          <p:spPr>
            <a:xfrm>
              <a:off x="3668860" y="445716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1A7A9E4-CE57-432A-A990-0936E71349CF}"/>
                </a:ext>
              </a:extLst>
            </p:cNvPr>
            <p:cNvSpPr/>
            <p:nvPr/>
          </p:nvSpPr>
          <p:spPr>
            <a:xfrm>
              <a:off x="3537341" y="449476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5931EDE-D453-4193-A0C4-C629C375AC9C}"/>
                </a:ext>
              </a:extLst>
            </p:cNvPr>
            <p:cNvSpPr/>
            <p:nvPr/>
          </p:nvSpPr>
          <p:spPr>
            <a:xfrm>
              <a:off x="3668860" y="4494768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C0EB72B-7F1B-4C21-8590-00A613673520}"/>
                </a:ext>
              </a:extLst>
            </p:cNvPr>
            <p:cNvSpPr/>
            <p:nvPr/>
          </p:nvSpPr>
          <p:spPr>
            <a:xfrm>
              <a:off x="3537341" y="453237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3C30EC8-DDCF-4412-9906-C5B31B191E7D}"/>
                </a:ext>
              </a:extLst>
            </p:cNvPr>
            <p:cNvSpPr/>
            <p:nvPr/>
          </p:nvSpPr>
          <p:spPr>
            <a:xfrm>
              <a:off x="3668860" y="4532372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6CEEBB1F-708B-4F28-A9DD-92C97A4F1452}"/>
                </a:ext>
              </a:extLst>
            </p:cNvPr>
            <p:cNvSpPr/>
            <p:nvPr/>
          </p:nvSpPr>
          <p:spPr>
            <a:xfrm>
              <a:off x="3537341" y="456997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EDC0BDF-7607-4FC7-BC50-2F11F5D14838}"/>
                </a:ext>
              </a:extLst>
            </p:cNvPr>
            <p:cNvSpPr/>
            <p:nvPr/>
          </p:nvSpPr>
          <p:spPr>
            <a:xfrm>
              <a:off x="3668860" y="4569975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0E19E0E-668F-40E5-92EA-63F8326652B9}"/>
                </a:ext>
              </a:extLst>
            </p:cNvPr>
            <p:cNvSpPr/>
            <p:nvPr/>
          </p:nvSpPr>
          <p:spPr>
            <a:xfrm>
              <a:off x="3894275" y="4287923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9B9EBF1-C7AB-42AA-8C36-8B6EEC60FEE9}"/>
                </a:ext>
              </a:extLst>
            </p:cNvPr>
            <p:cNvSpPr/>
            <p:nvPr/>
          </p:nvSpPr>
          <p:spPr>
            <a:xfrm>
              <a:off x="3988224" y="4287923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F56BA0C-1F50-4DC9-BBC9-13712CF4A0F8}"/>
                </a:ext>
              </a:extLst>
            </p:cNvPr>
            <p:cNvSpPr/>
            <p:nvPr/>
          </p:nvSpPr>
          <p:spPr>
            <a:xfrm>
              <a:off x="3800379" y="4306752"/>
              <a:ext cx="281795" cy="357258"/>
            </a:xfrm>
            <a:custGeom>
              <a:avLst/>
              <a:gdLst>
                <a:gd name="connsiteX0" fmla="*/ 18758 w 281795"/>
                <a:gd name="connsiteY0" fmla="*/ 357258 h 357258"/>
                <a:gd name="connsiteX1" fmla="*/ 0 w 281795"/>
                <a:gd name="connsiteY1" fmla="*/ 357258 h 357258"/>
                <a:gd name="connsiteX2" fmla="*/ 0 w 281795"/>
                <a:gd name="connsiteY2" fmla="*/ 0 h 357258"/>
                <a:gd name="connsiteX3" fmla="*/ 281795 w 281795"/>
                <a:gd name="connsiteY3" fmla="*/ 0 h 357258"/>
                <a:gd name="connsiteX4" fmla="*/ 281795 w 281795"/>
                <a:gd name="connsiteY4" fmla="*/ 18775 h 357258"/>
                <a:gd name="connsiteX5" fmla="*/ 18758 w 281795"/>
                <a:gd name="connsiteY5" fmla="*/ 18775 h 357258"/>
                <a:gd name="connsiteX6" fmla="*/ 18758 w 281795"/>
                <a:gd name="connsiteY6" fmla="*/ 357258 h 35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95" h="357258">
                  <a:moveTo>
                    <a:pt x="18758" y="357258"/>
                  </a:moveTo>
                  <a:lnTo>
                    <a:pt x="0" y="357258"/>
                  </a:lnTo>
                  <a:lnTo>
                    <a:pt x="0" y="0"/>
                  </a:lnTo>
                  <a:lnTo>
                    <a:pt x="281795" y="0"/>
                  </a:lnTo>
                  <a:lnTo>
                    <a:pt x="281795" y="18775"/>
                  </a:lnTo>
                  <a:lnTo>
                    <a:pt x="18758" y="18775"/>
                  </a:lnTo>
                  <a:lnTo>
                    <a:pt x="18758" y="35725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0F328A2-AA7F-4457-BB94-835444059CD6}"/>
                </a:ext>
              </a:extLst>
            </p:cNvPr>
            <p:cNvSpPr/>
            <p:nvPr/>
          </p:nvSpPr>
          <p:spPr>
            <a:xfrm>
              <a:off x="3847353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F8133360-2FBE-4CA4-AD00-B6B8B47E4B50}"/>
                </a:ext>
              </a:extLst>
            </p:cNvPr>
            <p:cNvSpPr/>
            <p:nvPr/>
          </p:nvSpPr>
          <p:spPr>
            <a:xfrm>
              <a:off x="3884922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101B517-7CB6-4297-B3C1-1D42143901A5}"/>
                </a:ext>
              </a:extLst>
            </p:cNvPr>
            <p:cNvSpPr/>
            <p:nvPr/>
          </p:nvSpPr>
          <p:spPr>
            <a:xfrm>
              <a:off x="3922492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9ACA0B7-DC58-485D-8078-03EE16C1233B}"/>
                </a:ext>
              </a:extLst>
            </p:cNvPr>
            <p:cNvSpPr/>
            <p:nvPr/>
          </p:nvSpPr>
          <p:spPr>
            <a:xfrm>
              <a:off x="3960061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AF3EE4A-EADC-49D9-9F65-8E12830B9D24}"/>
                </a:ext>
              </a:extLst>
            </p:cNvPr>
            <p:cNvSpPr/>
            <p:nvPr/>
          </p:nvSpPr>
          <p:spPr>
            <a:xfrm>
              <a:off x="3997630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EA4106E-5CF0-4ED7-B6DA-8B4BC2AA77F3}"/>
                </a:ext>
              </a:extLst>
            </p:cNvPr>
            <p:cNvSpPr/>
            <p:nvPr/>
          </p:nvSpPr>
          <p:spPr>
            <a:xfrm>
              <a:off x="4035199" y="435371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3EC02F3F-1EA1-4B15-9D53-56530414FFC1}"/>
                </a:ext>
              </a:extLst>
            </p:cNvPr>
            <p:cNvSpPr/>
            <p:nvPr/>
          </p:nvSpPr>
          <p:spPr>
            <a:xfrm>
              <a:off x="3847353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90D83CB-0A3F-42D3-AA09-02F681D55C13}"/>
                </a:ext>
              </a:extLst>
            </p:cNvPr>
            <p:cNvSpPr/>
            <p:nvPr/>
          </p:nvSpPr>
          <p:spPr>
            <a:xfrm>
              <a:off x="3884922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F3AF99A8-E2AB-411D-9847-B1522C4EA0D9}"/>
                </a:ext>
              </a:extLst>
            </p:cNvPr>
            <p:cNvSpPr/>
            <p:nvPr/>
          </p:nvSpPr>
          <p:spPr>
            <a:xfrm>
              <a:off x="3922492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94AB316-9389-42B5-A7BA-64F109D377CE}"/>
                </a:ext>
              </a:extLst>
            </p:cNvPr>
            <p:cNvSpPr/>
            <p:nvPr/>
          </p:nvSpPr>
          <p:spPr>
            <a:xfrm>
              <a:off x="3960061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BF10B3A-8955-4BDA-86C6-9047707E40BA}"/>
                </a:ext>
              </a:extLst>
            </p:cNvPr>
            <p:cNvSpPr/>
            <p:nvPr/>
          </p:nvSpPr>
          <p:spPr>
            <a:xfrm>
              <a:off x="3997630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A798C2EA-252B-4773-9CBE-878F7DC936B4}"/>
                </a:ext>
              </a:extLst>
            </p:cNvPr>
            <p:cNvSpPr/>
            <p:nvPr/>
          </p:nvSpPr>
          <p:spPr>
            <a:xfrm>
              <a:off x="4035199" y="439137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80B55A1-72B3-4400-BCBA-61E75CCB15E2}"/>
                </a:ext>
              </a:extLst>
            </p:cNvPr>
            <p:cNvSpPr/>
            <p:nvPr/>
          </p:nvSpPr>
          <p:spPr>
            <a:xfrm>
              <a:off x="3847353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BD1808E-D885-4F5C-8D0F-8840C61C8E01}"/>
                </a:ext>
              </a:extLst>
            </p:cNvPr>
            <p:cNvSpPr/>
            <p:nvPr/>
          </p:nvSpPr>
          <p:spPr>
            <a:xfrm>
              <a:off x="3884922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001E12A-3974-452D-9C97-F71F3ADB9FB3}"/>
                </a:ext>
              </a:extLst>
            </p:cNvPr>
            <p:cNvSpPr/>
            <p:nvPr/>
          </p:nvSpPr>
          <p:spPr>
            <a:xfrm>
              <a:off x="3922492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476D8EB-2CE8-4F1C-87EC-2C70005689B3}"/>
                </a:ext>
              </a:extLst>
            </p:cNvPr>
            <p:cNvSpPr/>
            <p:nvPr/>
          </p:nvSpPr>
          <p:spPr>
            <a:xfrm>
              <a:off x="3960061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3FEF7AD-54A9-4663-BFFD-8BCB3333604A}"/>
                </a:ext>
              </a:extLst>
            </p:cNvPr>
            <p:cNvSpPr/>
            <p:nvPr/>
          </p:nvSpPr>
          <p:spPr>
            <a:xfrm>
              <a:off x="3997630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8C2B45A7-0E2C-460A-904D-4277AE376CE2}"/>
                </a:ext>
              </a:extLst>
            </p:cNvPr>
            <p:cNvSpPr/>
            <p:nvPr/>
          </p:nvSpPr>
          <p:spPr>
            <a:xfrm>
              <a:off x="4035199" y="442897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C0339983-7AE8-4E8D-BBCC-E7F0AA8BA8F5}"/>
                </a:ext>
              </a:extLst>
            </p:cNvPr>
            <p:cNvSpPr/>
            <p:nvPr/>
          </p:nvSpPr>
          <p:spPr>
            <a:xfrm>
              <a:off x="3847353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3650BAEA-A5A8-42E2-8894-0C4BCC4DCC50}"/>
                </a:ext>
              </a:extLst>
            </p:cNvPr>
            <p:cNvSpPr/>
            <p:nvPr/>
          </p:nvSpPr>
          <p:spPr>
            <a:xfrm>
              <a:off x="3884922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742260F-D911-4A4F-8F6C-54186DA73F43}"/>
                </a:ext>
              </a:extLst>
            </p:cNvPr>
            <p:cNvSpPr/>
            <p:nvPr/>
          </p:nvSpPr>
          <p:spPr>
            <a:xfrm>
              <a:off x="3922492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9FEA1ED6-D59E-4BB1-831C-8115FE899526}"/>
                </a:ext>
              </a:extLst>
            </p:cNvPr>
            <p:cNvSpPr/>
            <p:nvPr/>
          </p:nvSpPr>
          <p:spPr>
            <a:xfrm>
              <a:off x="3960061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56B8D801-79CE-4B70-BA55-73138C31C60E}"/>
                </a:ext>
              </a:extLst>
            </p:cNvPr>
            <p:cNvSpPr/>
            <p:nvPr/>
          </p:nvSpPr>
          <p:spPr>
            <a:xfrm>
              <a:off x="3997630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101F0C7-CC81-4F64-BCAC-10B53614E7BB}"/>
                </a:ext>
              </a:extLst>
            </p:cNvPr>
            <p:cNvSpPr/>
            <p:nvPr/>
          </p:nvSpPr>
          <p:spPr>
            <a:xfrm>
              <a:off x="4035199" y="446657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93E1A1BE-F839-4755-BFA4-151D8974610E}"/>
                </a:ext>
              </a:extLst>
            </p:cNvPr>
            <p:cNvSpPr/>
            <p:nvPr/>
          </p:nvSpPr>
          <p:spPr>
            <a:xfrm>
              <a:off x="3847353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3661D5D3-2667-4C6F-A150-3BC2148AA309}"/>
                </a:ext>
              </a:extLst>
            </p:cNvPr>
            <p:cNvSpPr/>
            <p:nvPr/>
          </p:nvSpPr>
          <p:spPr>
            <a:xfrm>
              <a:off x="3884922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72EAB3B7-61DE-464F-BD22-0D8072FFE305}"/>
                </a:ext>
              </a:extLst>
            </p:cNvPr>
            <p:cNvSpPr/>
            <p:nvPr/>
          </p:nvSpPr>
          <p:spPr>
            <a:xfrm>
              <a:off x="3922492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44B8EA23-72C8-4CF6-BD7D-3DB48E518C4B}"/>
                </a:ext>
              </a:extLst>
            </p:cNvPr>
            <p:cNvSpPr/>
            <p:nvPr/>
          </p:nvSpPr>
          <p:spPr>
            <a:xfrm>
              <a:off x="3960061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31A734FA-7EB6-4971-8401-48CCC17D3612}"/>
                </a:ext>
              </a:extLst>
            </p:cNvPr>
            <p:cNvSpPr/>
            <p:nvPr/>
          </p:nvSpPr>
          <p:spPr>
            <a:xfrm>
              <a:off x="3997630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420CFE6B-CA82-4196-863E-1740739FE903}"/>
                </a:ext>
              </a:extLst>
            </p:cNvPr>
            <p:cNvSpPr/>
            <p:nvPr/>
          </p:nvSpPr>
          <p:spPr>
            <a:xfrm>
              <a:off x="4035199" y="4504182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7CBEAF71-6F36-4E1E-998A-D9831F906CCD}"/>
                </a:ext>
              </a:extLst>
            </p:cNvPr>
            <p:cNvSpPr/>
            <p:nvPr/>
          </p:nvSpPr>
          <p:spPr>
            <a:xfrm>
              <a:off x="3847353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311B1907-78A6-460A-BBD7-0A5A191DCE69}"/>
                </a:ext>
              </a:extLst>
            </p:cNvPr>
            <p:cNvSpPr/>
            <p:nvPr/>
          </p:nvSpPr>
          <p:spPr>
            <a:xfrm>
              <a:off x="3884922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70A34F1-9120-4BF7-98D8-A51C5C831BBD}"/>
                </a:ext>
              </a:extLst>
            </p:cNvPr>
            <p:cNvSpPr/>
            <p:nvPr/>
          </p:nvSpPr>
          <p:spPr>
            <a:xfrm>
              <a:off x="3922492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41BE51-EA70-4A8F-8E7D-B48A25D066B7}"/>
                </a:ext>
              </a:extLst>
            </p:cNvPr>
            <p:cNvSpPr/>
            <p:nvPr/>
          </p:nvSpPr>
          <p:spPr>
            <a:xfrm>
              <a:off x="3960061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AEBC0C6-E80C-4A34-A7DE-F569DAAEBE94}"/>
                </a:ext>
              </a:extLst>
            </p:cNvPr>
            <p:cNvSpPr/>
            <p:nvPr/>
          </p:nvSpPr>
          <p:spPr>
            <a:xfrm>
              <a:off x="3997630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64FE2BD7-F2E6-4AC9-AD1B-DB6226B25A2D}"/>
                </a:ext>
              </a:extLst>
            </p:cNvPr>
            <p:cNvSpPr/>
            <p:nvPr/>
          </p:nvSpPr>
          <p:spPr>
            <a:xfrm>
              <a:off x="4035199" y="4541786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C5B5394-B49E-45B8-975A-AB4C975765BE}"/>
                </a:ext>
              </a:extLst>
            </p:cNvPr>
            <p:cNvSpPr/>
            <p:nvPr/>
          </p:nvSpPr>
          <p:spPr>
            <a:xfrm>
              <a:off x="3847353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2B8226D-A455-42DF-87AB-8F6ABB25E148}"/>
                </a:ext>
              </a:extLst>
            </p:cNvPr>
            <p:cNvSpPr/>
            <p:nvPr/>
          </p:nvSpPr>
          <p:spPr>
            <a:xfrm>
              <a:off x="3884922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0A45A66-FE7D-4F9B-B84F-E688E014D44C}"/>
                </a:ext>
              </a:extLst>
            </p:cNvPr>
            <p:cNvSpPr/>
            <p:nvPr/>
          </p:nvSpPr>
          <p:spPr>
            <a:xfrm>
              <a:off x="3922492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8EDA9A1E-79B9-4AC7-A77C-C49C63189292}"/>
                </a:ext>
              </a:extLst>
            </p:cNvPr>
            <p:cNvSpPr/>
            <p:nvPr/>
          </p:nvSpPr>
          <p:spPr>
            <a:xfrm>
              <a:off x="3960061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F7885FF-AD39-48F0-8440-F94F784A01F6}"/>
                </a:ext>
              </a:extLst>
            </p:cNvPr>
            <p:cNvSpPr/>
            <p:nvPr/>
          </p:nvSpPr>
          <p:spPr>
            <a:xfrm>
              <a:off x="3997630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C58D4EB-CE14-4860-A8F0-6408B9EC97D9}"/>
                </a:ext>
              </a:extLst>
            </p:cNvPr>
            <p:cNvSpPr/>
            <p:nvPr/>
          </p:nvSpPr>
          <p:spPr>
            <a:xfrm>
              <a:off x="4035199" y="4579389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636569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26D93562-7071-4579-B912-F46E856B318C}"/>
              </a:ext>
            </a:extLst>
          </p:cNvPr>
          <p:cNvGrpSpPr/>
          <p:nvPr/>
        </p:nvGrpSpPr>
        <p:grpSpPr>
          <a:xfrm>
            <a:off x="8219364" y="1807127"/>
            <a:ext cx="601159" cy="601759"/>
            <a:chOff x="5944850" y="2007258"/>
            <a:chExt cx="601159" cy="601759"/>
          </a:xfrm>
        </p:grpSpPr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BC292B3C-B57F-4894-B091-F4C3CD61C9B0}"/>
                </a:ext>
              </a:extLst>
            </p:cNvPr>
            <p:cNvSpPr/>
            <p:nvPr/>
          </p:nvSpPr>
          <p:spPr>
            <a:xfrm>
              <a:off x="6029393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7 w 112707"/>
                <a:gd name="connsiteY1" fmla="*/ 0 h 253862"/>
                <a:gd name="connsiteX2" fmla="*/ 112707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7" y="0"/>
                  </a:lnTo>
                  <a:lnTo>
                    <a:pt x="112707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72A5A7AF-3C44-48CC-A343-2F3E7B3C8076}"/>
                </a:ext>
              </a:extLst>
            </p:cNvPr>
            <p:cNvSpPr/>
            <p:nvPr/>
          </p:nvSpPr>
          <p:spPr>
            <a:xfrm>
              <a:off x="5991824" y="2138896"/>
              <a:ext cx="187845" cy="225619"/>
            </a:xfrm>
            <a:custGeom>
              <a:avLst/>
              <a:gdLst>
                <a:gd name="connsiteX0" fmla="*/ 150277 w 187845"/>
                <a:gd name="connsiteY0" fmla="*/ 197431 h 225619"/>
                <a:gd name="connsiteX1" fmla="*/ 150277 w 187845"/>
                <a:gd name="connsiteY1" fmla="*/ 225620 h 225619"/>
                <a:gd name="connsiteX2" fmla="*/ 187846 w 187845"/>
                <a:gd name="connsiteY2" fmla="*/ 225620 h 225619"/>
                <a:gd name="connsiteX3" fmla="*/ 187846 w 187845"/>
                <a:gd name="connsiteY3" fmla="*/ 37603 h 225619"/>
                <a:gd name="connsiteX4" fmla="*/ 150277 w 187845"/>
                <a:gd name="connsiteY4" fmla="*/ 0 h 225619"/>
                <a:gd name="connsiteX5" fmla="*/ 37569 w 187845"/>
                <a:gd name="connsiteY5" fmla="*/ 0 h 225619"/>
                <a:gd name="connsiteX6" fmla="*/ 0 w 187845"/>
                <a:gd name="connsiteY6" fmla="*/ 37603 h 225619"/>
                <a:gd name="connsiteX7" fmla="*/ 0 w 187845"/>
                <a:gd name="connsiteY7" fmla="*/ 225620 h 225619"/>
                <a:gd name="connsiteX8" fmla="*/ 37569 w 187845"/>
                <a:gd name="connsiteY8" fmla="*/ 225620 h 225619"/>
                <a:gd name="connsiteX9" fmla="*/ 37569 w 187845"/>
                <a:gd name="connsiteY9" fmla="*/ 197431 h 2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45" h="225619">
                  <a:moveTo>
                    <a:pt x="150277" y="197431"/>
                  </a:moveTo>
                  <a:lnTo>
                    <a:pt x="150277" y="225620"/>
                  </a:lnTo>
                  <a:lnTo>
                    <a:pt x="187846" y="225620"/>
                  </a:lnTo>
                  <a:lnTo>
                    <a:pt x="187846" y="37603"/>
                  </a:lnTo>
                  <a:cubicBezTo>
                    <a:pt x="187846" y="16835"/>
                    <a:pt x="171028" y="0"/>
                    <a:pt x="150277" y="0"/>
                  </a:cubicBezTo>
                  <a:lnTo>
                    <a:pt x="37569" y="0"/>
                  </a:lnTo>
                  <a:cubicBezTo>
                    <a:pt x="16818" y="0"/>
                    <a:pt x="0" y="16835"/>
                    <a:pt x="0" y="37603"/>
                  </a:cubicBezTo>
                  <a:lnTo>
                    <a:pt x="0" y="225620"/>
                  </a:lnTo>
                  <a:lnTo>
                    <a:pt x="37569" y="225620"/>
                  </a:lnTo>
                  <a:lnTo>
                    <a:pt x="37569" y="197431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43405D4-EF6C-4520-AD32-166A38D179CE}"/>
                </a:ext>
              </a:extLst>
            </p:cNvPr>
            <p:cNvSpPr/>
            <p:nvPr/>
          </p:nvSpPr>
          <p:spPr>
            <a:xfrm>
              <a:off x="6076368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2B776CC3-8141-4448-A96F-C6846ECF1DB3}"/>
                </a:ext>
              </a:extLst>
            </p:cNvPr>
            <p:cNvSpPr/>
            <p:nvPr/>
          </p:nvSpPr>
          <p:spPr>
            <a:xfrm>
              <a:off x="6029393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3DCD929B-F64D-4586-9C7C-24F6B209B0C6}"/>
                </a:ext>
              </a:extLst>
            </p:cNvPr>
            <p:cNvSpPr/>
            <p:nvPr/>
          </p:nvSpPr>
          <p:spPr>
            <a:xfrm>
              <a:off x="6019988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5036F1E9-EBC4-41B6-B718-58D0BE16F4B6}"/>
                </a:ext>
              </a:extLst>
            </p:cNvPr>
            <p:cNvSpPr/>
            <p:nvPr/>
          </p:nvSpPr>
          <p:spPr>
            <a:xfrm>
              <a:off x="6132695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4C3A769-8A85-4448-ADED-7222283348CA}"/>
                </a:ext>
              </a:extLst>
            </p:cNvPr>
            <p:cNvSpPr/>
            <p:nvPr/>
          </p:nvSpPr>
          <p:spPr>
            <a:xfrm>
              <a:off x="6048151" y="2035501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A38BE00-A344-4BA7-9512-EF8F1A27122D}"/>
                </a:ext>
              </a:extLst>
            </p:cNvPr>
            <p:cNvSpPr/>
            <p:nvPr/>
          </p:nvSpPr>
          <p:spPr>
            <a:xfrm>
              <a:off x="6038586" y="2026034"/>
              <a:ext cx="93949" cy="94034"/>
            </a:xfrm>
            <a:custGeom>
              <a:avLst/>
              <a:gdLst>
                <a:gd name="connsiteX0" fmla="*/ 47134 w 93949"/>
                <a:gd name="connsiteY0" fmla="*/ 94035 h 94034"/>
                <a:gd name="connsiteX1" fmla="*/ 0 w 93949"/>
                <a:gd name="connsiteY1" fmla="*/ 47177 h 94034"/>
                <a:gd name="connsiteX2" fmla="*/ 46816 w 93949"/>
                <a:gd name="connsiteY2" fmla="*/ 0 h 94034"/>
                <a:gd name="connsiteX3" fmla="*/ 93950 w 93949"/>
                <a:gd name="connsiteY3" fmla="*/ 46858 h 94034"/>
                <a:gd name="connsiteX4" fmla="*/ 93950 w 93949"/>
                <a:gd name="connsiteY4" fmla="*/ 47070 h 94034"/>
                <a:gd name="connsiteX5" fmla="*/ 47134 w 93949"/>
                <a:gd name="connsiteY5" fmla="*/ 94035 h 94034"/>
                <a:gd name="connsiteX6" fmla="*/ 47134 w 93949"/>
                <a:gd name="connsiteY6" fmla="*/ 18828 h 94034"/>
                <a:gd name="connsiteX7" fmla="*/ 18918 w 93949"/>
                <a:gd name="connsiteY7" fmla="*/ 47070 h 94034"/>
                <a:gd name="connsiteX8" fmla="*/ 47134 w 93949"/>
                <a:gd name="connsiteY8" fmla="*/ 75313 h 94034"/>
                <a:gd name="connsiteX9" fmla="*/ 75351 w 93949"/>
                <a:gd name="connsiteY9" fmla="*/ 47070 h 94034"/>
                <a:gd name="connsiteX10" fmla="*/ 47188 w 93949"/>
                <a:gd name="connsiteY10" fmla="*/ 18775 h 94034"/>
                <a:gd name="connsiteX11" fmla="*/ 47134 w 93949"/>
                <a:gd name="connsiteY11" fmla="*/ 18775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49" h="94034">
                  <a:moveTo>
                    <a:pt x="47134" y="94035"/>
                  </a:moveTo>
                  <a:cubicBezTo>
                    <a:pt x="21192" y="94123"/>
                    <a:pt x="90" y="73144"/>
                    <a:pt x="0" y="47177"/>
                  </a:cubicBezTo>
                  <a:cubicBezTo>
                    <a:pt x="-85" y="21210"/>
                    <a:pt x="20873" y="89"/>
                    <a:pt x="46816" y="0"/>
                  </a:cubicBezTo>
                  <a:cubicBezTo>
                    <a:pt x="72758" y="-88"/>
                    <a:pt x="93859" y="20891"/>
                    <a:pt x="93950" y="46858"/>
                  </a:cubicBezTo>
                  <a:cubicBezTo>
                    <a:pt x="93950" y="46929"/>
                    <a:pt x="93950" y="47000"/>
                    <a:pt x="93950" y="47070"/>
                  </a:cubicBezTo>
                  <a:cubicBezTo>
                    <a:pt x="93923" y="72954"/>
                    <a:pt x="72997" y="93947"/>
                    <a:pt x="47134" y="94035"/>
                  </a:cubicBezTo>
                  <a:close/>
                  <a:moveTo>
                    <a:pt x="47134" y="18828"/>
                  </a:moveTo>
                  <a:cubicBezTo>
                    <a:pt x="31549" y="18828"/>
                    <a:pt x="18918" y="31473"/>
                    <a:pt x="18918" y="47070"/>
                  </a:cubicBezTo>
                  <a:cubicBezTo>
                    <a:pt x="18918" y="62668"/>
                    <a:pt x="31549" y="75313"/>
                    <a:pt x="47134" y="75313"/>
                  </a:cubicBezTo>
                  <a:cubicBezTo>
                    <a:pt x="62720" y="75313"/>
                    <a:pt x="75351" y="62668"/>
                    <a:pt x="75351" y="47070"/>
                  </a:cubicBezTo>
                  <a:cubicBezTo>
                    <a:pt x="75378" y="31473"/>
                    <a:pt x="62773" y="18804"/>
                    <a:pt x="47188" y="18775"/>
                  </a:cubicBezTo>
                  <a:cubicBezTo>
                    <a:pt x="47172" y="18775"/>
                    <a:pt x="47150" y="18775"/>
                    <a:pt x="47134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2B7FF66B-1D38-4EC6-8C9A-06AF95A3CEC3}"/>
                </a:ext>
              </a:extLst>
            </p:cNvPr>
            <p:cNvSpPr/>
            <p:nvPr/>
          </p:nvSpPr>
          <p:spPr>
            <a:xfrm>
              <a:off x="6348758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8 w 112707"/>
                <a:gd name="connsiteY1" fmla="*/ 0 h 253862"/>
                <a:gd name="connsiteX2" fmla="*/ 112708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8" y="0"/>
                  </a:lnTo>
                  <a:lnTo>
                    <a:pt x="112708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420E2336-C2C1-4785-ABD5-C8CD35B2C951}"/>
                </a:ext>
              </a:extLst>
            </p:cNvPr>
            <p:cNvSpPr/>
            <p:nvPr/>
          </p:nvSpPr>
          <p:spPr>
            <a:xfrm>
              <a:off x="6311189" y="2138896"/>
              <a:ext cx="188005" cy="225619"/>
            </a:xfrm>
            <a:custGeom>
              <a:avLst/>
              <a:gdLst>
                <a:gd name="connsiteX0" fmla="*/ 150277 w 188005"/>
                <a:gd name="connsiteY0" fmla="*/ 197431 h 225619"/>
                <a:gd name="connsiteX1" fmla="*/ 150277 w 188005"/>
                <a:gd name="connsiteY1" fmla="*/ 225620 h 225619"/>
                <a:gd name="connsiteX2" fmla="*/ 188005 w 188005"/>
                <a:gd name="connsiteY2" fmla="*/ 225620 h 225619"/>
                <a:gd name="connsiteX3" fmla="*/ 188005 w 188005"/>
                <a:gd name="connsiteY3" fmla="*/ 37603 h 225619"/>
                <a:gd name="connsiteX4" fmla="*/ 150436 w 188005"/>
                <a:gd name="connsiteY4" fmla="*/ 0 h 225619"/>
                <a:gd name="connsiteX5" fmla="*/ 37569 w 188005"/>
                <a:gd name="connsiteY5" fmla="*/ 0 h 225619"/>
                <a:gd name="connsiteX6" fmla="*/ 0 w 188005"/>
                <a:gd name="connsiteY6" fmla="*/ 37603 h 225619"/>
                <a:gd name="connsiteX7" fmla="*/ 0 w 188005"/>
                <a:gd name="connsiteY7" fmla="*/ 225620 h 225619"/>
                <a:gd name="connsiteX8" fmla="*/ 37569 w 188005"/>
                <a:gd name="connsiteY8" fmla="*/ 225620 h 225619"/>
                <a:gd name="connsiteX9" fmla="*/ 37569 w 188005"/>
                <a:gd name="connsiteY9" fmla="*/ 197431 h 2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005" h="225619">
                  <a:moveTo>
                    <a:pt x="150277" y="197431"/>
                  </a:moveTo>
                  <a:lnTo>
                    <a:pt x="150277" y="225620"/>
                  </a:lnTo>
                  <a:lnTo>
                    <a:pt x="188005" y="225620"/>
                  </a:lnTo>
                  <a:lnTo>
                    <a:pt x="188005" y="37603"/>
                  </a:lnTo>
                  <a:cubicBezTo>
                    <a:pt x="188005" y="16835"/>
                    <a:pt x="171187" y="0"/>
                    <a:pt x="150436" y="0"/>
                  </a:cubicBezTo>
                  <a:lnTo>
                    <a:pt x="37569" y="0"/>
                  </a:lnTo>
                  <a:cubicBezTo>
                    <a:pt x="16835" y="29"/>
                    <a:pt x="27" y="16848"/>
                    <a:pt x="0" y="37603"/>
                  </a:cubicBezTo>
                  <a:lnTo>
                    <a:pt x="0" y="225620"/>
                  </a:lnTo>
                  <a:lnTo>
                    <a:pt x="37569" y="225620"/>
                  </a:lnTo>
                  <a:lnTo>
                    <a:pt x="37569" y="197431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F2BADB1B-6416-4E71-88DD-E2038C72F041}"/>
                </a:ext>
              </a:extLst>
            </p:cNvPr>
            <p:cNvSpPr/>
            <p:nvPr/>
          </p:nvSpPr>
          <p:spPr>
            <a:xfrm>
              <a:off x="6395733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8583BEDA-1933-445A-B4BE-6F812D719139}"/>
                </a:ext>
              </a:extLst>
            </p:cNvPr>
            <p:cNvSpPr/>
            <p:nvPr/>
          </p:nvSpPr>
          <p:spPr>
            <a:xfrm>
              <a:off x="6348758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8 w 112707"/>
                <a:gd name="connsiteY1" fmla="*/ 0 h 18828"/>
                <a:gd name="connsiteX2" fmla="*/ 112708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8" y="0"/>
                  </a:lnTo>
                  <a:lnTo>
                    <a:pt x="112708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BB546B2A-80B1-4BBA-8125-82F8A04C5357}"/>
                </a:ext>
              </a:extLst>
            </p:cNvPr>
            <p:cNvSpPr/>
            <p:nvPr/>
          </p:nvSpPr>
          <p:spPr>
            <a:xfrm>
              <a:off x="6339352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EF2D0352-6F82-4E07-BD2F-8F93708E7FE1}"/>
                </a:ext>
              </a:extLst>
            </p:cNvPr>
            <p:cNvSpPr/>
            <p:nvPr/>
          </p:nvSpPr>
          <p:spPr>
            <a:xfrm>
              <a:off x="6452060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708F0D8A-4382-4BFE-B90B-3A0BDF4C8675}"/>
                </a:ext>
              </a:extLst>
            </p:cNvPr>
            <p:cNvSpPr/>
            <p:nvPr/>
          </p:nvSpPr>
          <p:spPr>
            <a:xfrm>
              <a:off x="6367569" y="2035501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5EB276F-4729-4F10-B833-F68A8356DF4E}"/>
                </a:ext>
              </a:extLst>
            </p:cNvPr>
            <p:cNvSpPr/>
            <p:nvPr/>
          </p:nvSpPr>
          <p:spPr>
            <a:xfrm>
              <a:off x="6358110" y="2026033"/>
              <a:ext cx="93949" cy="94034"/>
            </a:xfrm>
            <a:custGeom>
              <a:avLst/>
              <a:gdLst>
                <a:gd name="connsiteX0" fmla="*/ 47028 w 93949"/>
                <a:gd name="connsiteY0" fmla="*/ 94035 h 94034"/>
                <a:gd name="connsiteX1" fmla="*/ 0 w 93949"/>
                <a:gd name="connsiteY1" fmla="*/ 47071 h 94034"/>
                <a:gd name="connsiteX2" fmla="*/ 46922 w 93949"/>
                <a:gd name="connsiteY2" fmla="*/ 0 h 94034"/>
                <a:gd name="connsiteX3" fmla="*/ 93949 w 93949"/>
                <a:gd name="connsiteY3" fmla="*/ 46964 h 94034"/>
                <a:gd name="connsiteX4" fmla="*/ 93949 w 93949"/>
                <a:gd name="connsiteY4" fmla="*/ 47071 h 94034"/>
                <a:gd name="connsiteX5" fmla="*/ 47028 w 93949"/>
                <a:gd name="connsiteY5" fmla="*/ 94035 h 94034"/>
                <a:gd name="connsiteX6" fmla="*/ 47028 w 93949"/>
                <a:gd name="connsiteY6" fmla="*/ 18828 h 94034"/>
                <a:gd name="connsiteX7" fmla="*/ 18758 w 93949"/>
                <a:gd name="connsiteY7" fmla="*/ 47017 h 94034"/>
                <a:gd name="connsiteX8" fmla="*/ 46922 w 93949"/>
                <a:gd name="connsiteY8" fmla="*/ 75313 h 94034"/>
                <a:gd name="connsiteX9" fmla="*/ 75191 w 93949"/>
                <a:gd name="connsiteY9" fmla="*/ 47124 h 94034"/>
                <a:gd name="connsiteX10" fmla="*/ 75191 w 93949"/>
                <a:gd name="connsiteY10" fmla="*/ 47071 h 94034"/>
                <a:gd name="connsiteX11" fmla="*/ 47028 w 93949"/>
                <a:gd name="connsiteY11" fmla="*/ 18775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49" h="94034">
                  <a:moveTo>
                    <a:pt x="47028" y="94035"/>
                  </a:moveTo>
                  <a:cubicBezTo>
                    <a:pt x="21086" y="94064"/>
                    <a:pt x="32" y="73038"/>
                    <a:pt x="0" y="47071"/>
                  </a:cubicBezTo>
                  <a:cubicBezTo>
                    <a:pt x="-27" y="21104"/>
                    <a:pt x="20979" y="29"/>
                    <a:pt x="46922" y="0"/>
                  </a:cubicBezTo>
                  <a:cubicBezTo>
                    <a:pt x="72864" y="-29"/>
                    <a:pt x="93923" y="20997"/>
                    <a:pt x="93949" y="46964"/>
                  </a:cubicBezTo>
                  <a:cubicBezTo>
                    <a:pt x="93949" y="47000"/>
                    <a:pt x="93949" y="47035"/>
                    <a:pt x="93949" y="47071"/>
                  </a:cubicBezTo>
                  <a:cubicBezTo>
                    <a:pt x="93923" y="72996"/>
                    <a:pt x="72928" y="94006"/>
                    <a:pt x="47028" y="94035"/>
                  </a:cubicBezTo>
                  <a:close/>
                  <a:moveTo>
                    <a:pt x="47028" y="18828"/>
                  </a:moveTo>
                  <a:cubicBezTo>
                    <a:pt x="31442" y="18799"/>
                    <a:pt x="18790" y="31420"/>
                    <a:pt x="18758" y="47017"/>
                  </a:cubicBezTo>
                  <a:cubicBezTo>
                    <a:pt x="18726" y="62615"/>
                    <a:pt x="31336" y="75284"/>
                    <a:pt x="46922" y="75313"/>
                  </a:cubicBezTo>
                  <a:cubicBezTo>
                    <a:pt x="62507" y="75342"/>
                    <a:pt x="75160" y="62722"/>
                    <a:pt x="75191" y="47124"/>
                  </a:cubicBezTo>
                  <a:cubicBezTo>
                    <a:pt x="75191" y="47106"/>
                    <a:pt x="75191" y="47088"/>
                    <a:pt x="75191" y="47071"/>
                  </a:cubicBezTo>
                  <a:cubicBezTo>
                    <a:pt x="75223" y="31473"/>
                    <a:pt x="62613" y="18804"/>
                    <a:pt x="47028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927396C-8F11-4E03-8C97-41067CB719C7}"/>
                </a:ext>
              </a:extLst>
            </p:cNvPr>
            <p:cNvSpPr/>
            <p:nvPr/>
          </p:nvSpPr>
          <p:spPr>
            <a:xfrm>
              <a:off x="6076368" y="215772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79166214-6DDF-4C3F-A606-ADA23AA1B061}"/>
                </a:ext>
              </a:extLst>
            </p:cNvPr>
            <p:cNvSpPr/>
            <p:nvPr/>
          </p:nvSpPr>
          <p:spPr>
            <a:xfrm>
              <a:off x="6395733" y="215772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0A406D2D-C513-4DF3-8000-3471F478073C}"/>
                </a:ext>
              </a:extLst>
            </p:cNvPr>
            <p:cNvSpPr/>
            <p:nvPr/>
          </p:nvSpPr>
          <p:spPr>
            <a:xfrm>
              <a:off x="6189076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8 w 112707"/>
                <a:gd name="connsiteY1" fmla="*/ 0 h 253862"/>
                <a:gd name="connsiteX2" fmla="*/ 112708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8" y="0"/>
                  </a:lnTo>
                  <a:lnTo>
                    <a:pt x="112708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58F9E466-42C5-44EC-B6AF-DC112E1E7C1B}"/>
                </a:ext>
              </a:extLst>
            </p:cNvPr>
            <p:cNvSpPr/>
            <p:nvPr/>
          </p:nvSpPr>
          <p:spPr>
            <a:xfrm>
              <a:off x="6151506" y="2120068"/>
              <a:ext cx="187845" cy="244448"/>
            </a:xfrm>
            <a:custGeom>
              <a:avLst/>
              <a:gdLst>
                <a:gd name="connsiteX0" fmla="*/ 150276 w 187845"/>
                <a:gd name="connsiteY0" fmla="*/ 216259 h 244448"/>
                <a:gd name="connsiteX1" fmla="*/ 150276 w 187845"/>
                <a:gd name="connsiteY1" fmla="*/ 244448 h 244448"/>
                <a:gd name="connsiteX2" fmla="*/ 187846 w 187845"/>
                <a:gd name="connsiteY2" fmla="*/ 244448 h 244448"/>
                <a:gd name="connsiteX3" fmla="*/ 187846 w 187845"/>
                <a:gd name="connsiteY3" fmla="*/ 37656 h 244448"/>
                <a:gd name="connsiteX4" fmla="*/ 150330 w 187845"/>
                <a:gd name="connsiteY4" fmla="*/ 0 h 244448"/>
                <a:gd name="connsiteX5" fmla="*/ 150276 w 187845"/>
                <a:gd name="connsiteY5" fmla="*/ 0 h 244448"/>
                <a:gd name="connsiteX6" fmla="*/ 37569 w 187845"/>
                <a:gd name="connsiteY6" fmla="*/ 0 h 244448"/>
                <a:gd name="connsiteX7" fmla="*/ 0 w 187845"/>
                <a:gd name="connsiteY7" fmla="*/ 37603 h 244448"/>
                <a:gd name="connsiteX8" fmla="*/ 0 w 187845"/>
                <a:gd name="connsiteY8" fmla="*/ 37656 h 244448"/>
                <a:gd name="connsiteX9" fmla="*/ 0 w 187845"/>
                <a:gd name="connsiteY9" fmla="*/ 244448 h 244448"/>
                <a:gd name="connsiteX10" fmla="*/ 37569 w 187845"/>
                <a:gd name="connsiteY10" fmla="*/ 244448 h 244448"/>
                <a:gd name="connsiteX11" fmla="*/ 37569 w 187845"/>
                <a:gd name="connsiteY11" fmla="*/ 216259 h 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845" h="244448">
                  <a:moveTo>
                    <a:pt x="150276" y="216259"/>
                  </a:moveTo>
                  <a:lnTo>
                    <a:pt x="150276" y="244448"/>
                  </a:lnTo>
                  <a:lnTo>
                    <a:pt x="187846" y="244448"/>
                  </a:lnTo>
                  <a:lnTo>
                    <a:pt x="187846" y="37656"/>
                  </a:lnTo>
                  <a:cubicBezTo>
                    <a:pt x="187872" y="16889"/>
                    <a:pt x="171081" y="29"/>
                    <a:pt x="150330" y="0"/>
                  </a:cubicBezTo>
                  <a:cubicBezTo>
                    <a:pt x="150314" y="0"/>
                    <a:pt x="150293" y="0"/>
                    <a:pt x="150276" y="0"/>
                  </a:cubicBezTo>
                  <a:lnTo>
                    <a:pt x="37569" y="0"/>
                  </a:lnTo>
                  <a:cubicBezTo>
                    <a:pt x="16818" y="0"/>
                    <a:pt x="0" y="16835"/>
                    <a:pt x="0" y="37603"/>
                  </a:cubicBezTo>
                  <a:cubicBezTo>
                    <a:pt x="0" y="37621"/>
                    <a:pt x="0" y="37639"/>
                    <a:pt x="0" y="37656"/>
                  </a:cubicBezTo>
                  <a:lnTo>
                    <a:pt x="0" y="244448"/>
                  </a:lnTo>
                  <a:lnTo>
                    <a:pt x="37569" y="244448"/>
                  </a:lnTo>
                  <a:lnTo>
                    <a:pt x="37569" y="216259"/>
                  </a:ln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0CC49DE-4815-49F6-8A25-D5E47B1C6B5A}"/>
                </a:ext>
              </a:extLst>
            </p:cNvPr>
            <p:cNvSpPr/>
            <p:nvPr/>
          </p:nvSpPr>
          <p:spPr>
            <a:xfrm>
              <a:off x="6236050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5355FDBF-35C1-4026-97EB-1B833ECA5A66}"/>
                </a:ext>
              </a:extLst>
            </p:cNvPr>
            <p:cNvSpPr/>
            <p:nvPr/>
          </p:nvSpPr>
          <p:spPr>
            <a:xfrm>
              <a:off x="6189076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8 w 112707"/>
                <a:gd name="connsiteY1" fmla="*/ 0 h 18828"/>
                <a:gd name="connsiteX2" fmla="*/ 112708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8" y="0"/>
                  </a:lnTo>
                  <a:lnTo>
                    <a:pt x="112708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99D2329B-7F0F-40C5-83FC-224B008D0CCA}"/>
                </a:ext>
              </a:extLst>
            </p:cNvPr>
            <p:cNvSpPr/>
            <p:nvPr/>
          </p:nvSpPr>
          <p:spPr>
            <a:xfrm>
              <a:off x="6179670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762B01DE-9BD2-47CF-8F6E-EE4BBB5402E9}"/>
                </a:ext>
              </a:extLst>
            </p:cNvPr>
            <p:cNvSpPr/>
            <p:nvPr/>
          </p:nvSpPr>
          <p:spPr>
            <a:xfrm>
              <a:off x="6292378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21FC6089-B298-4460-B3B3-5D405D7E031C}"/>
                </a:ext>
              </a:extLst>
            </p:cNvPr>
            <p:cNvSpPr/>
            <p:nvPr/>
          </p:nvSpPr>
          <p:spPr>
            <a:xfrm>
              <a:off x="6207887" y="2016672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317D866F-A6D0-4D03-AF97-64FB72E30203}"/>
                </a:ext>
              </a:extLst>
            </p:cNvPr>
            <p:cNvSpPr/>
            <p:nvPr/>
          </p:nvSpPr>
          <p:spPr>
            <a:xfrm>
              <a:off x="6198428" y="2007258"/>
              <a:ext cx="93949" cy="94034"/>
            </a:xfrm>
            <a:custGeom>
              <a:avLst/>
              <a:gdLst>
                <a:gd name="connsiteX0" fmla="*/ 47028 w 93949"/>
                <a:gd name="connsiteY0" fmla="*/ 94035 h 94034"/>
                <a:gd name="connsiteX1" fmla="*/ 0 w 93949"/>
                <a:gd name="connsiteY1" fmla="*/ 47071 h 94034"/>
                <a:gd name="connsiteX2" fmla="*/ 46921 w 93949"/>
                <a:gd name="connsiteY2" fmla="*/ 0 h 94034"/>
                <a:gd name="connsiteX3" fmla="*/ 93949 w 93949"/>
                <a:gd name="connsiteY3" fmla="*/ 46964 h 94034"/>
                <a:gd name="connsiteX4" fmla="*/ 93949 w 93949"/>
                <a:gd name="connsiteY4" fmla="*/ 47017 h 94034"/>
                <a:gd name="connsiteX5" fmla="*/ 47028 w 93949"/>
                <a:gd name="connsiteY5" fmla="*/ 94035 h 94034"/>
                <a:gd name="connsiteX6" fmla="*/ 47028 w 93949"/>
                <a:gd name="connsiteY6" fmla="*/ 18828 h 94034"/>
                <a:gd name="connsiteX7" fmla="*/ 18864 w 93949"/>
                <a:gd name="connsiteY7" fmla="*/ 47017 h 94034"/>
                <a:gd name="connsiteX8" fmla="*/ 47028 w 93949"/>
                <a:gd name="connsiteY8" fmla="*/ 75207 h 94034"/>
                <a:gd name="connsiteX9" fmla="*/ 75191 w 93949"/>
                <a:gd name="connsiteY9" fmla="*/ 47017 h 94034"/>
                <a:gd name="connsiteX10" fmla="*/ 47028 w 93949"/>
                <a:gd name="connsiteY10" fmla="*/ 18828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49" h="94034">
                  <a:moveTo>
                    <a:pt x="47028" y="94035"/>
                  </a:moveTo>
                  <a:cubicBezTo>
                    <a:pt x="21085" y="94064"/>
                    <a:pt x="32" y="73038"/>
                    <a:pt x="0" y="47071"/>
                  </a:cubicBezTo>
                  <a:cubicBezTo>
                    <a:pt x="-27" y="21104"/>
                    <a:pt x="20979" y="29"/>
                    <a:pt x="46921" y="0"/>
                  </a:cubicBezTo>
                  <a:cubicBezTo>
                    <a:pt x="72864" y="-29"/>
                    <a:pt x="93923" y="20997"/>
                    <a:pt x="93949" y="46964"/>
                  </a:cubicBezTo>
                  <a:cubicBezTo>
                    <a:pt x="93949" y="46982"/>
                    <a:pt x="93949" y="47000"/>
                    <a:pt x="93949" y="47017"/>
                  </a:cubicBezTo>
                  <a:cubicBezTo>
                    <a:pt x="93923" y="72952"/>
                    <a:pt x="72938" y="93976"/>
                    <a:pt x="47028" y="94035"/>
                  </a:cubicBezTo>
                  <a:close/>
                  <a:moveTo>
                    <a:pt x="47028" y="18828"/>
                  </a:moveTo>
                  <a:cubicBezTo>
                    <a:pt x="31474" y="18828"/>
                    <a:pt x="18864" y="31449"/>
                    <a:pt x="18864" y="47017"/>
                  </a:cubicBezTo>
                  <a:cubicBezTo>
                    <a:pt x="18864" y="62586"/>
                    <a:pt x="31474" y="75207"/>
                    <a:pt x="47028" y="75207"/>
                  </a:cubicBezTo>
                  <a:cubicBezTo>
                    <a:pt x="62582" y="75207"/>
                    <a:pt x="75191" y="62586"/>
                    <a:pt x="75191" y="47017"/>
                  </a:cubicBezTo>
                  <a:cubicBezTo>
                    <a:pt x="75160" y="31461"/>
                    <a:pt x="62571" y="18858"/>
                    <a:pt x="47028" y="18828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5865BAC2-13A5-485E-A70D-6FDC61B8A66C}"/>
                </a:ext>
              </a:extLst>
            </p:cNvPr>
            <p:cNvSpPr/>
            <p:nvPr/>
          </p:nvSpPr>
          <p:spPr>
            <a:xfrm>
              <a:off x="5944850" y="2590189"/>
              <a:ext cx="601159" cy="18828"/>
            </a:xfrm>
            <a:custGeom>
              <a:avLst/>
              <a:gdLst>
                <a:gd name="connsiteX0" fmla="*/ 0 w 601159"/>
                <a:gd name="connsiteY0" fmla="*/ 0 h 18828"/>
                <a:gd name="connsiteX1" fmla="*/ 601160 w 601159"/>
                <a:gd name="connsiteY1" fmla="*/ 0 h 18828"/>
                <a:gd name="connsiteX2" fmla="*/ 601160 w 601159"/>
                <a:gd name="connsiteY2" fmla="*/ 18828 h 18828"/>
                <a:gd name="connsiteX3" fmla="*/ 0 w 601159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59" h="18828">
                  <a:moveTo>
                    <a:pt x="0" y="0"/>
                  </a:moveTo>
                  <a:lnTo>
                    <a:pt x="601160" y="0"/>
                  </a:lnTo>
                  <a:lnTo>
                    <a:pt x="601160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19" name="Connector: Curved 618">
            <a:extLst>
              <a:ext uri="{FF2B5EF4-FFF2-40B4-BE49-F238E27FC236}">
                <a16:creationId xmlns:a16="http://schemas.microsoft.com/office/drawing/2014/main" id="{DAC60520-F0DA-4347-8614-3C8F5C71B5D2}"/>
              </a:ext>
            </a:extLst>
          </p:cNvPr>
          <p:cNvCxnSpPr>
            <a:cxnSpLocks/>
            <a:stCxn id="622" idx="2"/>
          </p:cNvCxnSpPr>
          <p:nvPr/>
        </p:nvCxnSpPr>
        <p:spPr>
          <a:xfrm rot="5400000">
            <a:off x="5987892" y="4288068"/>
            <a:ext cx="784302" cy="102321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490A9-2C2D-4757-8CAC-E6866019E2DE}"/>
              </a:ext>
            </a:extLst>
          </p:cNvPr>
          <p:cNvGrpSpPr/>
          <p:nvPr/>
        </p:nvGrpSpPr>
        <p:grpSpPr>
          <a:xfrm>
            <a:off x="6746884" y="3075961"/>
            <a:ext cx="1358632" cy="1331565"/>
            <a:chOff x="6746884" y="3075961"/>
            <a:chExt cx="1358632" cy="1331565"/>
          </a:xfrm>
        </p:grpSpPr>
        <p:cxnSp>
          <p:nvCxnSpPr>
            <p:cNvPr id="618" name="Connector: Curved 617">
              <a:extLst>
                <a:ext uri="{FF2B5EF4-FFF2-40B4-BE49-F238E27FC236}">
                  <a16:creationId xmlns:a16="http://schemas.microsoft.com/office/drawing/2014/main" id="{5BFB5DCD-A077-4CDF-98AD-BEBFF2074D47}"/>
                </a:ext>
              </a:extLst>
            </p:cNvPr>
            <p:cNvCxnSpPr>
              <a:cxnSpLocks/>
              <a:stCxn id="357" idx="1"/>
              <a:endCxn id="622" idx="0"/>
            </p:cNvCxnSpPr>
            <p:nvPr/>
          </p:nvCxnSpPr>
          <p:spPr>
            <a:xfrm rot="10800000" flipV="1">
              <a:off x="6891652" y="3119117"/>
              <a:ext cx="1213864" cy="86885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Group 620">
              <a:extLst>
                <a:ext uri="{FF2B5EF4-FFF2-40B4-BE49-F238E27FC236}">
                  <a16:creationId xmlns:a16="http://schemas.microsoft.com/office/drawing/2014/main" id="{4CE6CFC8-F514-4EFF-BACE-2F84924B6A74}"/>
                </a:ext>
              </a:extLst>
            </p:cNvPr>
            <p:cNvGrpSpPr/>
            <p:nvPr/>
          </p:nvGrpSpPr>
          <p:grpSpPr>
            <a:xfrm>
              <a:off x="6746884" y="3987969"/>
              <a:ext cx="289536" cy="419557"/>
              <a:chOff x="8133653" y="3209323"/>
              <a:chExt cx="245608" cy="355902"/>
            </a:xfrm>
          </p:grpSpPr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DF1B0FB2-1176-40E0-924A-8317AA277335}"/>
                  </a:ext>
                </a:extLst>
              </p:cNvPr>
              <p:cNvSpPr/>
              <p:nvPr/>
            </p:nvSpPr>
            <p:spPr>
              <a:xfrm>
                <a:off x="8133653" y="3209323"/>
                <a:ext cx="245608" cy="355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3" name="Group 185">
                <a:extLst>
                  <a:ext uri="{FF2B5EF4-FFF2-40B4-BE49-F238E27FC236}">
                    <a16:creationId xmlns:a16="http://schemas.microsoft.com/office/drawing/2014/main" id="{EE10A67A-60CB-43E7-AF74-BF6AC5C0EDD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73599" y="3278722"/>
                <a:ext cx="174348" cy="225091"/>
                <a:chOff x="2257" y="2885"/>
                <a:chExt cx="268" cy="346"/>
              </a:xfrm>
              <a:solidFill>
                <a:schemeClr val="tx1"/>
              </a:solidFill>
            </p:grpSpPr>
            <p:sp>
              <p:nvSpPr>
                <p:cNvPr id="624" name="Freeform 186">
                  <a:extLst>
                    <a:ext uri="{FF2B5EF4-FFF2-40B4-BE49-F238E27FC236}">
                      <a16:creationId xmlns:a16="http://schemas.microsoft.com/office/drawing/2014/main" id="{50B081E7-257D-499F-815A-6606A383DC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7" y="2885"/>
                  <a:ext cx="268" cy="346"/>
                </a:xfrm>
                <a:custGeom>
                  <a:avLst/>
                  <a:gdLst>
                    <a:gd name="T0" fmla="*/ 188 w 188"/>
                    <a:gd name="T1" fmla="*/ 243 h 243"/>
                    <a:gd name="T2" fmla="*/ 0 w 188"/>
                    <a:gd name="T3" fmla="*/ 243 h 243"/>
                    <a:gd name="T4" fmla="*/ 0 w 188"/>
                    <a:gd name="T5" fmla="*/ 0 h 243"/>
                    <a:gd name="T6" fmla="*/ 132 w 188"/>
                    <a:gd name="T7" fmla="*/ 0 h 243"/>
                    <a:gd name="T8" fmla="*/ 133 w 188"/>
                    <a:gd name="T9" fmla="*/ 0 h 243"/>
                    <a:gd name="T10" fmla="*/ 186 w 188"/>
                    <a:gd name="T11" fmla="*/ 55 h 243"/>
                    <a:gd name="T12" fmla="*/ 188 w 188"/>
                    <a:gd name="T13" fmla="*/ 59 h 243"/>
                    <a:gd name="T14" fmla="*/ 188 w 188"/>
                    <a:gd name="T15" fmla="*/ 241 h 243"/>
                    <a:gd name="T16" fmla="*/ 188 w 188"/>
                    <a:gd name="T17" fmla="*/ 243 h 243"/>
                    <a:gd name="T18" fmla="*/ 13 w 188"/>
                    <a:gd name="T19" fmla="*/ 12 h 243"/>
                    <a:gd name="T20" fmla="*/ 13 w 188"/>
                    <a:gd name="T21" fmla="*/ 231 h 243"/>
                    <a:gd name="T22" fmla="*/ 175 w 188"/>
                    <a:gd name="T23" fmla="*/ 230 h 243"/>
                    <a:gd name="T24" fmla="*/ 175 w 188"/>
                    <a:gd name="T25" fmla="*/ 64 h 243"/>
                    <a:gd name="T26" fmla="*/ 124 w 188"/>
                    <a:gd name="T27" fmla="*/ 64 h 243"/>
                    <a:gd name="T28" fmla="*/ 124 w 188"/>
                    <a:gd name="T29" fmla="*/ 38 h 243"/>
                    <a:gd name="T30" fmla="*/ 124 w 188"/>
                    <a:gd name="T31" fmla="*/ 12 h 243"/>
                    <a:gd name="T32" fmla="*/ 13 w 188"/>
                    <a:gd name="T33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8" h="243">
                      <a:moveTo>
                        <a:pt x="188" y="243"/>
                      </a:move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0"/>
                        <a:pt x="132" y="0"/>
                        <a:pt x="133" y="0"/>
                      </a:cubicBezTo>
                      <a:cubicBezTo>
                        <a:pt x="151" y="19"/>
                        <a:pt x="168" y="37"/>
                        <a:pt x="186" y="55"/>
                      </a:cubicBezTo>
                      <a:cubicBezTo>
                        <a:pt x="187" y="56"/>
                        <a:pt x="188" y="58"/>
                        <a:pt x="188" y="59"/>
                      </a:cubicBezTo>
                      <a:cubicBezTo>
                        <a:pt x="188" y="120"/>
                        <a:pt x="188" y="180"/>
                        <a:pt x="188" y="241"/>
                      </a:cubicBezTo>
                      <a:cubicBezTo>
                        <a:pt x="188" y="243"/>
                        <a:pt x="188" y="243"/>
                        <a:pt x="188" y="243"/>
                      </a:cubicBezTo>
                      <a:close/>
                      <a:moveTo>
                        <a:pt x="13" y="12"/>
                      </a:moveTo>
                      <a:cubicBezTo>
                        <a:pt x="12" y="15"/>
                        <a:pt x="12" y="229"/>
                        <a:pt x="13" y="231"/>
                      </a:cubicBezTo>
                      <a:cubicBezTo>
                        <a:pt x="17" y="231"/>
                        <a:pt x="174" y="231"/>
                        <a:pt x="175" y="230"/>
                      </a:cubicBezTo>
                      <a:cubicBezTo>
                        <a:pt x="175" y="64"/>
                        <a:pt x="175" y="64"/>
                        <a:pt x="175" y="64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4" y="55"/>
                        <a:pt x="124" y="47"/>
                        <a:pt x="124" y="38"/>
                      </a:cubicBezTo>
                      <a:cubicBezTo>
                        <a:pt x="124" y="29"/>
                        <a:pt x="124" y="21"/>
                        <a:pt x="124" y="12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87">
                  <a:extLst>
                    <a:ext uri="{FF2B5EF4-FFF2-40B4-BE49-F238E27FC236}">
                      <a16:creationId xmlns:a16="http://schemas.microsoft.com/office/drawing/2014/main" id="{DD84384D-8430-4658-8709-5FDD48FF3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52"/>
                  <a:ext cx="116" cy="13"/>
                </a:xfrm>
                <a:custGeom>
                  <a:avLst/>
                  <a:gdLst>
                    <a:gd name="T0" fmla="*/ 82 w 82"/>
                    <a:gd name="T1" fmla="*/ 0 h 9"/>
                    <a:gd name="T2" fmla="*/ 82 w 82"/>
                    <a:gd name="T3" fmla="*/ 9 h 9"/>
                    <a:gd name="T4" fmla="*/ 0 w 82"/>
                    <a:gd name="T5" fmla="*/ 9 h 9"/>
                    <a:gd name="T6" fmla="*/ 0 w 82"/>
                    <a:gd name="T7" fmla="*/ 0 h 9"/>
                    <a:gd name="T8" fmla="*/ 82 w 8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0"/>
                      </a:move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0" y="9"/>
                        <a:pt x="6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8">
                  <a:extLst>
                    <a:ext uri="{FF2B5EF4-FFF2-40B4-BE49-F238E27FC236}">
                      <a16:creationId xmlns:a16="http://schemas.microsoft.com/office/drawing/2014/main" id="{60A7D482-EA8B-420C-B0D9-54844CDD7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16"/>
                  <a:ext cx="116" cy="13"/>
                </a:xfrm>
                <a:custGeom>
                  <a:avLst/>
                  <a:gdLst>
                    <a:gd name="T0" fmla="*/ 82 w 82"/>
                    <a:gd name="T1" fmla="*/ 9 h 9"/>
                    <a:gd name="T2" fmla="*/ 0 w 82"/>
                    <a:gd name="T3" fmla="*/ 9 h 9"/>
                    <a:gd name="T4" fmla="*/ 0 w 82"/>
                    <a:gd name="T5" fmla="*/ 0 h 9"/>
                    <a:gd name="T6" fmla="*/ 82 w 82"/>
                    <a:gd name="T7" fmla="*/ 0 h 9"/>
                    <a:gd name="T8" fmla="*/ 82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9"/>
                        <a:pt x="82" y="9"/>
                        <a:pt x="8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89">
                  <a:extLst>
                    <a:ext uri="{FF2B5EF4-FFF2-40B4-BE49-F238E27FC236}">
                      <a16:creationId xmlns:a16="http://schemas.microsoft.com/office/drawing/2014/main" id="{0050B65B-DDAC-4DAC-806F-E8366DDD8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87"/>
                  <a:ext cx="116" cy="13"/>
                </a:xfrm>
                <a:custGeom>
                  <a:avLst/>
                  <a:gdLst>
                    <a:gd name="T0" fmla="*/ 0 w 82"/>
                    <a:gd name="T1" fmla="*/ 9 h 9"/>
                    <a:gd name="T2" fmla="*/ 0 w 82"/>
                    <a:gd name="T3" fmla="*/ 0 h 9"/>
                    <a:gd name="T4" fmla="*/ 81 w 82"/>
                    <a:gd name="T5" fmla="*/ 0 h 9"/>
                    <a:gd name="T6" fmla="*/ 82 w 82"/>
                    <a:gd name="T7" fmla="*/ 9 h 9"/>
                    <a:gd name="T8" fmla="*/ 0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0" y="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3"/>
                        <a:pt x="82" y="6"/>
                        <a:pt x="82" y="9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8A8C7B5-E0C8-4E55-AACE-FFA846C17092}"/>
                </a:ext>
              </a:extLst>
            </p:cNvPr>
            <p:cNvGrpSpPr/>
            <p:nvPr/>
          </p:nvGrpSpPr>
          <p:grpSpPr>
            <a:xfrm rot="21084746">
              <a:off x="7132275" y="3075961"/>
              <a:ext cx="637410" cy="330101"/>
              <a:chOff x="4647451" y="2284539"/>
              <a:chExt cx="637410" cy="330101"/>
            </a:xfrm>
          </p:grpSpPr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FB362395-7FCD-47D4-B912-A1E0B9D03086}"/>
                  </a:ext>
                </a:extLst>
              </p:cNvPr>
              <p:cNvSpPr/>
              <p:nvPr/>
            </p:nvSpPr>
            <p:spPr>
              <a:xfrm rot="19993389">
                <a:off x="4647451" y="2356891"/>
                <a:ext cx="637410" cy="25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39" name="Picture 638">
                <a:extLst>
                  <a:ext uri="{FF2B5EF4-FFF2-40B4-BE49-F238E27FC236}">
                    <a16:creationId xmlns:a16="http://schemas.microsoft.com/office/drawing/2014/main" id="{D75D611C-261F-4A29-995B-88AD84024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824159">
                <a:off x="4682197" y="2284539"/>
                <a:ext cx="524824" cy="330101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AB307C-F9D7-4EDD-AC82-2D242C54E21C}"/>
              </a:ext>
            </a:extLst>
          </p:cNvPr>
          <p:cNvGrpSpPr/>
          <p:nvPr/>
        </p:nvGrpSpPr>
        <p:grpSpPr>
          <a:xfrm>
            <a:off x="8907328" y="1770331"/>
            <a:ext cx="610404" cy="642163"/>
            <a:chOff x="8305900" y="2843203"/>
            <a:chExt cx="610404" cy="642163"/>
          </a:xfrm>
        </p:grpSpPr>
        <p:sp>
          <p:nvSpPr>
            <p:cNvPr id="643" name="Freeform 253">
              <a:extLst>
                <a:ext uri="{FF2B5EF4-FFF2-40B4-BE49-F238E27FC236}">
                  <a16:creationId xmlns:a16="http://schemas.microsoft.com/office/drawing/2014/main" id="{3398079C-AD58-4EF3-ABEB-056660B26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5900" y="2843203"/>
              <a:ext cx="610404" cy="642163"/>
            </a:xfrm>
            <a:custGeom>
              <a:avLst/>
              <a:gdLst>
                <a:gd name="T0" fmla="*/ 0 w 219"/>
                <a:gd name="T1" fmla="*/ 34 h 247"/>
                <a:gd name="T2" fmla="*/ 39 w 219"/>
                <a:gd name="T3" fmla="*/ 34 h 247"/>
                <a:gd name="T4" fmla="*/ 40 w 219"/>
                <a:gd name="T5" fmla="*/ 31 h 247"/>
                <a:gd name="T6" fmla="*/ 47 w 219"/>
                <a:gd name="T7" fmla="*/ 23 h 247"/>
                <a:gd name="T8" fmla="*/ 48 w 219"/>
                <a:gd name="T9" fmla="*/ 23 h 247"/>
                <a:gd name="T10" fmla="*/ 62 w 219"/>
                <a:gd name="T11" fmla="*/ 23 h 247"/>
                <a:gd name="T12" fmla="*/ 64 w 219"/>
                <a:gd name="T13" fmla="*/ 23 h 247"/>
                <a:gd name="T14" fmla="*/ 71 w 219"/>
                <a:gd name="T15" fmla="*/ 7 h 247"/>
                <a:gd name="T16" fmla="*/ 99 w 219"/>
                <a:gd name="T17" fmla="*/ 10 h 247"/>
                <a:gd name="T18" fmla="*/ 104 w 219"/>
                <a:gd name="T19" fmla="*/ 23 h 247"/>
                <a:gd name="T20" fmla="*/ 106 w 219"/>
                <a:gd name="T21" fmla="*/ 23 h 247"/>
                <a:gd name="T22" fmla="*/ 120 w 219"/>
                <a:gd name="T23" fmla="*/ 23 h 247"/>
                <a:gd name="T24" fmla="*/ 128 w 219"/>
                <a:gd name="T25" fmla="*/ 31 h 247"/>
                <a:gd name="T26" fmla="*/ 128 w 219"/>
                <a:gd name="T27" fmla="*/ 31 h 247"/>
                <a:gd name="T28" fmla="*/ 128 w 219"/>
                <a:gd name="T29" fmla="*/ 34 h 247"/>
                <a:gd name="T30" fmla="*/ 165 w 219"/>
                <a:gd name="T31" fmla="*/ 34 h 247"/>
                <a:gd name="T32" fmla="*/ 165 w 219"/>
                <a:gd name="T33" fmla="*/ 49 h 247"/>
                <a:gd name="T34" fmla="*/ 165 w 219"/>
                <a:gd name="T35" fmla="*/ 65 h 247"/>
                <a:gd name="T36" fmla="*/ 165 w 219"/>
                <a:gd name="T37" fmla="*/ 112 h 247"/>
                <a:gd name="T38" fmla="*/ 172 w 219"/>
                <a:gd name="T39" fmla="*/ 113 h 247"/>
                <a:gd name="T40" fmla="*/ 213 w 219"/>
                <a:gd name="T41" fmla="*/ 156 h 247"/>
                <a:gd name="T42" fmla="*/ 171 w 219"/>
                <a:gd name="T43" fmla="*/ 220 h 247"/>
                <a:gd name="T44" fmla="*/ 165 w 219"/>
                <a:gd name="T45" fmla="*/ 221 h 247"/>
                <a:gd name="T46" fmla="*/ 165 w 219"/>
                <a:gd name="T47" fmla="*/ 247 h 247"/>
                <a:gd name="T48" fmla="*/ 0 w 219"/>
                <a:gd name="T49" fmla="*/ 247 h 247"/>
                <a:gd name="T50" fmla="*/ 0 w 219"/>
                <a:gd name="T51" fmla="*/ 34 h 247"/>
                <a:gd name="T52" fmla="*/ 10 w 219"/>
                <a:gd name="T53" fmla="*/ 237 h 247"/>
                <a:gd name="T54" fmla="*/ 11 w 219"/>
                <a:gd name="T55" fmla="*/ 237 h 247"/>
                <a:gd name="T56" fmla="*/ 154 w 219"/>
                <a:gd name="T57" fmla="*/ 237 h 247"/>
                <a:gd name="T58" fmla="*/ 154 w 219"/>
                <a:gd name="T59" fmla="*/ 237 h 247"/>
                <a:gd name="T60" fmla="*/ 155 w 219"/>
                <a:gd name="T61" fmla="*/ 237 h 247"/>
                <a:gd name="T62" fmla="*/ 155 w 219"/>
                <a:gd name="T63" fmla="*/ 221 h 247"/>
                <a:gd name="T64" fmla="*/ 119 w 219"/>
                <a:gd name="T65" fmla="*/ 204 h 247"/>
                <a:gd name="T66" fmla="*/ 104 w 219"/>
                <a:gd name="T67" fmla="*/ 166 h 247"/>
                <a:gd name="T68" fmla="*/ 114 w 219"/>
                <a:gd name="T69" fmla="*/ 134 h 247"/>
                <a:gd name="T70" fmla="*/ 155 w 219"/>
                <a:gd name="T71" fmla="*/ 112 h 247"/>
                <a:gd name="T72" fmla="*/ 155 w 219"/>
                <a:gd name="T73" fmla="*/ 44 h 247"/>
                <a:gd name="T74" fmla="*/ 128 w 219"/>
                <a:gd name="T75" fmla="*/ 44 h 247"/>
                <a:gd name="T76" fmla="*/ 128 w 219"/>
                <a:gd name="T77" fmla="*/ 45 h 247"/>
                <a:gd name="T78" fmla="*/ 121 w 219"/>
                <a:gd name="T79" fmla="*/ 52 h 247"/>
                <a:gd name="T80" fmla="*/ 119 w 219"/>
                <a:gd name="T81" fmla="*/ 52 h 247"/>
                <a:gd name="T82" fmla="*/ 49 w 219"/>
                <a:gd name="T83" fmla="*/ 52 h 247"/>
                <a:gd name="T84" fmla="*/ 47 w 219"/>
                <a:gd name="T85" fmla="*/ 52 h 247"/>
                <a:gd name="T86" fmla="*/ 40 w 219"/>
                <a:gd name="T87" fmla="*/ 45 h 247"/>
                <a:gd name="T88" fmla="*/ 39 w 219"/>
                <a:gd name="T89" fmla="*/ 44 h 247"/>
                <a:gd name="T90" fmla="*/ 10 w 219"/>
                <a:gd name="T91" fmla="*/ 44 h 247"/>
                <a:gd name="T92" fmla="*/ 10 w 219"/>
                <a:gd name="T93" fmla="*/ 237 h 247"/>
                <a:gd name="T94" fmla="*/ 131 w 219"/>
                <a:gd name="T95" fmla="*/ 172 h 247"/>
                <a:gd name="T96" fmla="*/ 153 w 219"/>
                <a:gd name="T97" fmla="*/ 190 h 247"/>
                <a:gd name="T98" fmla="*/ 187 w 219"/>
                <a:gd name="T99" fmla="*/ 150 h 247"/>
                <a:gd name="T100" fmla="*/ 178 w 219"/>
                <a:gd name="T101" fmla="*/ 143 h 247"/>
                <a:gd name="T102" fmla="*/ 151 w 219"/>
                <a:gd name="T103" fmla="*/ 175 h 247"/>
                <a:gd name="T104" fmla="*/ 138 w 219"/>
                <a:gd name="T105" fmla="*/ 164 h 247"/>
                <a:gd name="T106" fmla="*/ 131 w 219"/>
                <a:gd name="T107" fmla="*/ 172 h 247"/>
                <a:gd name="T108" fmla="*/ 84 w 219"/>
                <a:gd name="T109" fmla="*/ 25 h 247"/>
                <a:gd name="T110" fmla="*/ 90 w 219"/>
                <a:gd name="T111" fmla="*/ 19 h 247"/>
                <a:gd name="T112" fmla="*/ 84 w 219"/>
                <a:gd name="T113" fmla="*/ 13 h 247"/>
                <a:gd name="T114" fmla="*/ 78 w 219"/>
                <a:gd name="T115" fmla="*/ 19 h 247"/>
                <a:gd name="T116" fmla="*/ 84 w 219"/>
                <a:gd name="T117" fmla="*/ 2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47">
                  <a:moveTo>
                    <a:pt x="0" y="34"/>
                  </a:moveTo>
                  <a:cubicBezTo>
                    <a:pt x="39" y="34"/>
                    <a:pt x="39" y="34"/>
                    <a:pt x="39" y="34"/>
                  </a:cubicBezTo>
                  <a:cubicBezTo>
                    <a:pt x="39" y="33"/>
                    <a:pt x="40" y="32"/>
                    <a:pt x="40" y="31"/>
                  </a:cubicBezTo>
                  <a:cubicBezTo>
                    <a:pt x="39" y="26"/>
                    <a:pt x="43" y="23"/>
                    <a:pt x="47" y="23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52" y="23"/>
                    <a:pt x="57" y="23"/>
                    <a:pt x="62" y="23"/>
                  </a:cubicBezTo>
                  <a:cubicBezTo>
                    <a:pt x="62" y="23"/>
                    <a:pt x="63" y="23"/>
                    <a:pt x="64" y="23"/>
                  </a:cubicBezTo>
                  <a:cubicBezTo>
                    <a:pt x="64" y="17"/>
                    <a:pt x="67" y="11"/>
                    <a:pt x="71" y="7"/>
                  </a:cubicBezTo>
                  <a:cubicBezTo>
                    <a:pt x="79" y="0"/>
                    <a:pt x="92" y="1"/>
                    <a:pt x="99" y="10"/>
                  </a:cubicBezTo>
                  <a:cubicBezTo>
                    <a:pt x="102" y="13"/>
                    <a:pt x="104" y="18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11" y="23"/>
                    <a:pt x="116" y="23"/>
                    <a:pt x="120" y="23"/>
                  </a:cubicBezTo>
                  <a:cubicBezTo>
                    <a:pt x="125" y="23"/>
                    <a:pt x="128" y="26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2"/>
                    <a:pt x="128" y="33"/>
                    <a:pt x="128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9"/>
                    <a:pt x="165" y="44"/>
                    <a:pt x="165" y="49"/>
                  </a:cubicBezTo>
                  <a:cubicBezTo>
                    <a:pt x="165" y="55"/>
                    <a:pt x="165" y="60"/>
                    <a:pt x="165" y="65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7" y="113"/>
                    <a:pt x="170" y="113"/>
                    <a:pt x="172" y="113"/>
                  </a:cubicBezTo>
                  <a:cubicBezTo>
                    <a:pt x="194" y="120"/>
                    <a:pt x="208" y="134"/>
                    <a:pt x="213" y="156"/>
                  </a:cubicBezTo>
                  <a:cubicBezTo>
                    <a:pt x="219" y="185"/>
                    <a:pt x="200" y="213"/>
                    <a:pt x="171" y="220"/>
                  </a:cubicBezTo>
                  <a:cubicBezTo>
                    <a:pt x="169" y="220"/>
                    <a:pt x="167" y="220"/>
                    <a:pt x="165" y="221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0" y="237"/>
                  </a:moveTo>
                  <a:cubicBezTo>
                    <a:pt x="11" y="237"/>
                    <a:pt x="11" y="237"/>
                    <a:pt x="11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41" y="220"/>
                    <a:pt x="128" y="214"/>
                    <a:pt x="119" y="204"/>
                  </a:cubicBezTo>
                  <a:cubicBezTo>
                    <a:pt x="109" y="194"/>
                    <a:pt x="104" y="180"/>
                    <a:pt x="104" y="166"/>
                  </a:cubicBezTo>
                  <a:cubicBezTo>
                    <a:pt x="103" y="155"/>
                    <a:pt x="107" y="143"/>
                    <a:pt x="114" y="134"/>
                  </a:cubicBezTo>
                  <a:cubicBezTo>
                    <a:pt x="124" y="121"/>
                    <a:pt x="138" y="114"/>
                    <a:pt x="155" y="11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2" y="43"/>
                    <a:pt x="130" y="44"/>
                    <a:pt x="128" y="44"/>
                  </a:cubicBezTo>
                  <a:cubicBezTo>
                    <a:pt x="128" y="44"/>
                    <a:pt x="128" y="45"/>
                    <a:pt x="128" y="45"/>
                  </a:cubicBezTo>
                  <a:cubicBezTo>
                    <a:pt x="128" y="49"/>
                    <a:pt x="125" y="52"/>
                    <a:pt x="121" y="52"/>
                  </a:cubicBezTo>
                  <a:cubicBezTo>
                    <a:pt x="120" y="52"/>
                    <a:pt x="119" y="52"/>
                    <a:pt x="11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8" y="52"/>
                    <a:pt x="47" y="52"/>
                  </a:cubicBezTo>
                  <a:cubicBezTo>
                    <a:pt x="43" y="52"/>
                    <a:pt x="40" y="49"/>
                    <a:pt x="40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237"/>
                    <a:pt x="10" y="237"/>
                    <a:pt x="10" y="237"/>
                  </a:cubicBezTo>
                  <a:close/>
                  <a:moveTo>
                    <a:pt x="131" y="172"/>
                  </a:moveTo>
                  <a:cubicBezTo>
                    <a:pt x="153" y="190"/>
                    <a:pt x="153" y="190"/>
                    <a:pt x="153" y="19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38" y="164"/>
                    <a:pt x="138" y="164"/>
                    <a:pt x="138" y="164"/>
                  </a:cubicBezTo>
                  <a:lnTo>
                    <a:pt x="131" y="172"/>
                  </a:lnTo>
                  <a:close/>
                  <a:moveTo>
                    <a:pt x="84" y="25"/>
                  </a:moveTo>
                  <a:cubicBezTo>
                    <a:pt x="87" y="25"/>
                    <a:pt x="90" y="22"/>
                    <a:pt x="90" y="19"/>
                  </a:cubicBezTo>
                  <a:cubicBezTo>
                    <a:pt x="90" y="16"/>
                    <a:pt x="87" y="13"/>
                    <a:pt x="84" y="13"/>
                  </a:cubicBezTo>
                  <a:cubicBezTo>
                    <a:pt x="81" y="13"/>
                    <a:pt x="78" y="16"/>
                    <a:pt x="78" y="19"/>
                  </a:cubicBezTo>
                  <a:cubicBezTo>
                    <a:pt x="78" y="22"/>
                    <a:pt x="81" y="25"/>
                    <a:pt x="84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C0496374-6BA4-481E-B93C-4AD848303CF5}"/>
                </a:ext>
              </a:extLst>
            </p:cNvPr>
            <p:cNvSpPr txBox="1"/>
            <p:nvPr/>
          </p:nvSpPr>
          <p:spPr>
            <a:xfrm>
              <a:off x="8305900" y="3008224"/>
              <a:ext cx="420308" cy="218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V1.0</a:t>
              </a:r>
            </a:p>
          </p:txBody>
        </p:sp>
        <p:sp>
          <p:nvSpPr>
            <p:cNvPr id="645" name="Freeform 187">
              <a:extLst>
                <a:ext uri="{FF2B5EF4-FFF2-40B4-BE49-F238E27FC236}">
                  <a16:creationId xmlns:a16="http://schemas.microsoft.com/office/drawing/2014/main" id="{9C566384-D954-4B3D-95E0-0FEAEEBDA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853" y="3214439"/>
              <a:ext cx="184150" cy="20638"/>
            </a:xfrm>
            <a:custGeom>
              <a:avLst/>
              <a:gdLst>
                <a:gd name="T0" fmla="*/ 82 w 82"/>
                <a:gd name="T1" fmla="*/ 0 h 9"/>
                <a:gd name="T2" fmla="*/ 82 w 82"/>
                <a:gd name="T3" fmla="*/ 9 h 9"/>
                <a:gd name="T4" fmla="*/ 0 w 82"/>
                <a:gd name="T5" fmla="*/ 9 h 9"/>
                <a:gd name="T6" fmla="*/ 0 w 82"/>
                <a:gd name="T7" fmla="*/ 0 h 9"/>
                <a:gd name="T8" fmla="*/ 82 w 8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">
                  <a:moveTo>
                    <a:pt x="82" y="0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0" y="9"/>
                    <a:pt x="6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B4FDC7B6-9999-4C18-AF42-05084A95F818}"/>
              </a:ext>
            </a:extLst>
          </p:cNvPr>
          <p:cNvGrpSpPr/>
          <p:nvPr/>
        </p:nvGrpSpPr>
        <p:grpSpPr>
          <a:xfrm>
            <a:off x="7779416" y="4400654"/>
            <a:ext cx="601159" cy="601759"/>
            <a:chOff x="5944850" y="2007258"/>
            <a:chExt cx="601159" cy="601759"/>
          </a:xfrm>
        </p:grpSpPr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D41B87-7089-4ABE-8820-7BE2CC6C0AA2}"/>
                </a:ext>
              </a:extLst>
            </p:cNvPr>
            <p:cNvSpPr/>
            <p:nvPr/>
          </p:nvSpPr>
          <p:spPr>
            <a:xfrm>
              <a:off x="6029393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7 w 112707"/>
                <a:gd name="connsiteY1" fmla="*/ 0 h 253862"/>
                <a:gd name="connsiteX2" fmla="*/ 112707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7" y="0"/>
                  </a:lnTo>
                  <a:lnTo>
                    <a:pt x="112707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520B95AA-975F-4D97-8750-EB4DE1D76815}"/>
                </a:ext>
              </a:extLst>
            </p:cNvPr>
            <p:cNvSpPr/>
            <p:nvPr/>
          </p:nvSpPr>
          <p:spPr>
            <a:xfrm>
              <a:off x="5991824" y="2138896"/>
              <a:ext cx="187845" cy="225619"/>
            </a:xfrm>
            <a:custGeom>
              <a:avLst/>
              <a:gdLst>
                <a:gd name="connsiteX0" fmla="*/ 150277 w 187845"/>
                <a:gd name="connsiteY0" fmla="*/ 197431 h 225619"/>
                <a:gd name="connsiteX1" fmla="*/ 150277 w 187845"/>
                <a:gd name="connsiteY1" fmla="*/ 225620 h 225619"/>
                <a:gd name="connsiteX2" fmla="*/ 187846 w 187845"/>
                <a:gd name="connsiteY2" fmla="*/ 225620 h 225619"/>
                <a:gd name="connsiteX3" fmla="*/ 187846 w 187845"/>
                <a:gd name="connsiteY3" fmla="*/ 37603 h 225619"/>
                <a:gd name="connsiteX4" fmla="*/ 150277 w 187845"/>
                <a:gd name="connsiteY4" fmla="*/ 0 h 225619"/>
                <a:gd name="connsiteX5" fmla="*/ 37569 w 187845"/>
                <a:gd name="connsiteY5" fmla="*/ 0 h 225619"/>
                <a:gd name="connsiteX6" fmla="*/ 0 w 187845"/>
                <a:gd name="connsiteY6" fmla="*/ 37603 h 225619"/>
                <a:gd name="connsiteX7" fmla="*/ 0 w 187845"/>
                <a:gd name="connsiteY7" fmla="*/ 225620 h 225619"/>
                <a:gd name="connsiteX8" fmla="*/ 37569 w 187845"/>
                <a:gd name="connsiteY8" fmla="*/ 225620 h 225619"/>
                <a:gd name="connsiteX9" fmla="*/ 37569 w 187845"/>
                <a:gd name="connsiteY9" fmla="*/ 197431 h 2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45" h="225619">
                  <a:moveTo>
                    <a:pt x="150277" y="197431"/>
                  </a:moveTo>
                  <a:lnTo>
                    <a:pt x="150277" y="225620"/>
                  </a:lnTo>
                  <a:lnTo>
                    <a:pt x="187846" y="225620"/>
                  </a:lnTo>
                  <a:lnTo>
                    <a:pt x="187846" y="37603"/>
                  </a:lnTo>
                  <a:cubicBezTo>
                    <a:pt x="187846" y="16835"/>
                    <a:pt x="171028" y="0"/>
                    <a:pt x="150277" y="0"/>
                  </a:cubicBezTo>
                  <a:lnTo>
                    <a:pt x="37569" y="0"/>
                  </a:lnTo>
                  <a:cubicBezTo>
                    <a:pt x="16818" y="0"/>
                    <a:pt x="0" y="16835"/>
                    <a:pt x="0" y="37603"/>
                  </a:cubicBezTo>
                  <a:lnTo>
                    <a:pt x="0" y="225620"/>
                  </a:lnTo>
                  <a:lnTo>
                    <a:pt x="37569" y="225620"/>
                  </a:lnTo>
                  <a:lnTo>
                    <a:pt x="37569" y="197431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29E0DAD8-84CC-47DB-A995-972B2E5B7199}"/>
                </a:ext>
              </a:extLst>
            </p:cNvPr>
            <p:cNvSpPr/>
            <p:nvPr/>
          </p:nvSpPr>
          <p:spPr>
            <a:xfrm>
              <a:off x="6076368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C9964C4C-712B-44FA-B9FD-08B8584B225B}"/>
                </a:ext>
              </a:extLst>
            </p:cNvPr>
            <p:cNvSpPr/>
            <p:nvPr/>
          </p:nvSpPr>
          <p:spPr>
            <a:xfrm>
              <a:off x="6029393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7 w 112707"/>
                <a:gd name="connsiteY1" fmla="*/ 0 h 18828"/>
                <a:gd name="connsiteX2" fmla="*/ 112707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7" y="0"/>
                  </a:lnTo>
                  <a:lnTo>
                    <a:pt x="112707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28F72EB-05F5-4700-91A7-1346B4F07682}"/>
                </a:ext>
              </a:extLst>
            </p:cNvPr>
            <p:cNvSpPr/>
            <p:nvPr/>
          </p:nvSpPr>
          <p:spPr>
            <a:xfrm>
              <a:off x="6019988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B240857B-18F3-4BA4-BFE6-A34FFC39D57F}"/>
                </a:ext>
              </a:extLst>
            </p:cNvPr>
            <p:cNvSpPr/>
            <p:nvPr/>
          </p:nvSpPr>
          <p:spPr>
            <a:xfrm>
              <a:off x="6132695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3303512-505F-4DD2-AB8A-0456B881B6B5}"/>
                </a:ext>
              </a:extLst>
            </p:cNvPr>
            <p:cNvSpPr/>
            <p:nvPr/>
          </p:nvSpPr>
          <p:spPr>
            <a:xfrm>
              <a:off x="6048151" y="2035501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6D000FF-A529-40E6-B3AB-8A2F1B458E8D}"/>
                </a:ext>
              </a:extLst>
            </p:cNvPr>
            <p:cNvSpPr/>
            <p:nvPr/>
          </p:nvSpPr>
          <p:spPr>
            <a:xfrm>
              <a:off x="6038586" y="2026034"/>
              <a:ext cx="93949" cy="94034"/>
            </a:xfrm>
            <a:custGeom>
              <a:avLst/>
              <a:gdLst>
                <a:gd name="connsiteX0" fmla="*/ 47134 w 93949"/>
                <a:gd name="connsiteY0" fmla="*/ 94035 h 94034"/>
                <a:gd name="connsiteX1" fmla="*/ 0 w 93949"/>
                <a:gd name="connsiteY1" fmla="*/ 47177 h 94034"/>
                <a:gd name="connsiteX2" fmla="*/ 46816 w 93949"/>
                <a:gd name="connsiteY2" fmla="*/ 0 h 94034"/>
                <a:gd name="connsiteX3" fmla="*/ 93950 w 93949"/>
                <a:gd name="connsiteY3" fmla="*/ 46858 h 94034"/>
                <a:gd name="connsiteX4" fmla="*/ 93950 w 93949"/>
                <a:gd name="connsiteY4" fmla="*/ 47070 h 94034"/>
                <a:gd name="connsiteX5" fmla="*/ 47134 w 93949"/>
                <a:gd name="connsiteY5" fmla="*/ 94035 h 94034"/>
                <a:gd name="connsiteX6" fmla="*/ 47134 w 93949"/>
                <a:gd name="connsiteY6" fmla="*/ 18828 h 94034"/>
                <a:gd name="connsiteX7" fmla="*/ 18918 w 93949"/>
                <a:gd name="connsiteY7" fmla="*/ 47070 h 94034"/>
                <a:gd name="connsiteX8" fmla="*/ 47134 w 93949"/>
                <a:gd name="connsiteY8" fmla="*/ 75313 h 94034"/>
                <a:gd name="connsiteX9" fmla="*/ 75351 w 93949"/>
                <a:gd name="connsiteY9" fmla="*/ 47070 h 94034"/>
                <a:gd name="connsiteX10" fmla="*/ 47188 w 93949"/>
                <a:gd name="connsiteY10" fmla="*/ 18775 h 94034"/>
                <a:gd name="connsiteX11" fmla="*/ 47134 w 93949"/>
                <a:gd name="connsiteY11" fmla="*/ 18775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49" h="94034">
                  <a:moveTo>
                    <a:pt x="47134" y="94035"/>
                  </a:moveTo>
                  <a:cubicBezTo>
                    <a:pt x="21192" y="94123"/>
                    <a:pt x="90" y="73144"/>
                    <a:pt x="0" y="47177"/>
                  </a:cubicBezTo>
                  <a:cubicBezTo>
                    <a:pt x="-85" y="21210"/>
                    <a:pt x="20873" y="89"/>
                    <a:pt x="46816" y="0"/>
                  </a:cubicBezTo>
                  <a:cubicBezTo>
                    <a:pt x="72758" y="-88"/>
                    <a:pt x="93859" y="20891"/>
                    <a:pt x="93950" y="46858"/>
                  </a:cubicBezTo>
                  <a:cubicBezTo>
                    <a:pt x="93950" y="46929"/>
                    <a:pt x="93950" y="47000"/>
                    <a:pt x="93950" y="47070"/>
                  </a:cubicBezTo>
                  <a:cubicBezTo>
                    <a:pt x="93923" y="72954"/>
                    <a:pt x="72997" y="93947"/>
                    <a:pt x="47134" y="94035"/>
                  </a:cubicBezTo>
                  <a:close/>
                  <a:moveTo>
                    <a:pt x="47134" y="18828"/>
                  </a:moveTo>
                  <a:cubicBezTo>
                    <a:pt x="31549" y="18828"/>
                    <a:pt x="18918" y="31473"/>
                    <a:pt x="18918" y="47070"/>
                  </a:cubicBezTo>
                  <a:cubicBezTo>
                    <a:pt x="18918" y="62668"/>
                    <a:pt x="31549" y="75313"/>
                    <a:pt x="47134" y="75313"/>
                  </a:cubicBezTo>
                  <a:cubicBezTo>
                    <a:pt x="62720" y="75313"/>
                    <a:pt x="75351" y="62668"/>
                    <a:pt x="75351" y="47070"/>
                  </a:cubicBezTo>
                  <a:cubicBezTo>
                    <a:pt x="75378" y="31473"/>
                    <a:pt x="62773" y="18804"/>
                    <a:pt x="47188" y="18775"/>
                  </a:cubicBezTo>
                  <a:cubicBezTo>
                    <a:pt x="47172" y="18775"/>
                    <a:pt x="47150" y="18775"/>
                    <a:pt x="47134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3541BFF-6BE9-4BB9-BBFA-73B412F48B8A}"/>
                </a:ext>
              </a:extLst>
            </p:cNvPr>
            <p:cNvSpPr/>
            <p:nvPr/>
          </p:nvSpPr>
          <p:spPr>
            <a:xfrm>
              <a:off x="6348758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8 w 112707"/>
                <a:gd name="connsiteY1" fmla="*/ 0 h 253862"/>
                <a:gd name="connsiteX2" fmla="*/ 112708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8" y="0"/>
                  </a:lnTo>
                  <a:lnTo>
                    <a:pt x="112708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D44EEB7E-7FF2-4F49-BFDB-3996CBFD9AEF}"/>
                </a:ext>
              </a:extLst>
            </p:cNvPr>
            <p:cNvSpPr/>
            <p:nvPr/>
          </p:nvSpPr>
          <p:spPr>
            <a:xfrm>
              <a:off x="6311189" y="2138896"/>
              <a:ext cx="188005" cy="225619"/>
            </a:xfrm>
            <a:custGeom>
              <a:avLst/>
              <a:gdLst>
                <a:gd name="connsiteX0" fmla="*/ 150277 w 188005"/>
                <a:gd name="connsiteY0" fmla="*/ 197431 h 225619"/>
                <a:gd name="connsiteX1" fmla="*/ 150277 w 188005"/>
                <a:gd name="connsiteY1" fmla="*/ 225620 h 225619"/>
                <a:gd name="connsiteX2" fmla="*/ 188005 w 188005"/>
                <a:gd name="connsiteY2" fmla="*/ 225620 h 225619"/>
                <a:gd name="connsiteX3" fmla="*/ 188005 w 188005"/>
                <a:gd name="connsiteY3" fmla="*/ 37603 h 225619"/>
                <a:gd name="connsiteX4" fmla="*/ 150436 w 188005"/>
                <a:gd name="connsiteY4" fmla="*/ 0 h 225619"/>
                <a:gd name="connsiteX5" fmla="*/ 37569 w 188005"/>
                <a:gd name="connsiteY5" fmla="*/ 0 h 225619"/>
                <a:gd name="connsiteX6" fmla="*/ 0 w 188005"/>
                <a:gd name="connsiteY6" fmla="*/ 37603 h 225619"/>
                <a:gd name="connsiteX7" fmla="*/ 0 w 188005"/>
                <a:gd name="connsiteY7" fmla="*/ 225620 h 225619"/>
                <a:gd name="connsiteX8" fmla="*/ 37569 w 188005"/>
                <a:gd name="connsiteY8" fmla="*/ 225620 h 225619"/>
                <a:gd name="connsiteX9" fmla="*/ 37569 w 188005"/>
                <a:gd name="connsiteY9" fmla="*/ 197431 h 2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005" h="225619">
                  <a:moveTo>
                    <a:pt x="150277" y="197431"/>
                  </a:moveTo>
                  <a:lnTo>
                    <a:pt x="150277" y="225620"/>
                  </a:lnTo>
                  <a:lnTo>
                    <a:pt x="188005" y="225620"/>
                  </a:lnTo>
                  <a:lnTo>
                    <a:pt x="188005" y="37603"/>
                  </a:lnTo>
                  <a:cubicBezTo>
                    <a:pt x="188005" y="16835"/>
                    <a:pt x="171187" y="0"/>
                    <a:pt x="150436" y="0"/>
                  </a:cubicBezTo>
                  <a:lnTo>
                    <a:pt x="37569" y="0"/>
                  </a:lnTo>
                  <a:cubicBezTo>
                    <a:pt x="16835" y="29"/>
                    <a:pt x="27" y="16848"/>
                    <a:pt x="0" y="37603"/>
                  </a:cubicBezTo>
                  <a:lnTo>
                    <a:pt x="0" y="225620"/>
                  </a:lnTo>
                  <a:lnTo>
                    <a:pt x="37569" y="225620"/>
                  </a:lnTo>
                  <a:lnTo>
                    <a:pt x="37569" y="197431"/>
                  </a:lnTo>
                  <a:close/>
                </a:path>
              </a:pathLst>
            </a:custGeom>
            <a:solidFill>
              <a:srgbClr val="A8A7A5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2F136B5E-1C8B-46E7-AC4D-63DFD0E0C51D}"/>
                </a:ext>
              </a:extLst>
            </p:cNvPr>
            <p:cNvSpPr/>
            <p:nvPr/>
          </p:nvSpPr>
          <p:spPr>
            <a:xfrm>
              <a:off x="6395733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2C3BC7C9-4B1A-48AA-8F23-1ED939D6F2A5}"/>
                </a:ext>
              </a:extLst>
            </p:cNvPr>
            <p:cNvSpPr/>
            <p:nvPr/>
          </p:nvSpPr>
          <p:spPr>
            <a:xfrm>
              <a:off x="6348758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8 w 112707"/>
                <a:gd name="connsiteY1" fmla="*/ 0 h 18828"/>
                <a:gd name="connsiteX2" fmla="*/ 112708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8" y="0"/>
                  </a:lnTo>
                  <a:lnTo>
                    <a:pt x="112708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890FBA74-75E3-4DCC-95A9-AABA1B46DA26}"/>
                </a:ext>
              </a:extLst>
            </p:cNvPr>
            <p:cNvSpPr/>
            <p:nvPr/>
          </p:nvSpPr>
          <p:spPr>
            <a:xfrm>
              <a:off x="6339352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40ACB8D-5443-49F8-8D89-9DA20ED28670}"/>
                </a:ext>
              </a:extLst>
            </p:cNvPr>
            <p:cNvSpPr/>
            <p:nvPr/>
          </p:nvSpPr>
          <p:spPr>
            <a:xfrm>
              <a:off x="6452060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44692A89-91C6-4474-B2B1-F820A4D7A5D6}"/>
                </a:ext>
              </a:extLst>
            </p:cNvPr>
            <p:cNvSpPr/>
            <p:nvPr/>
          </p:nvSpPr>
          <p:spPr>
            <a:xfrm>
              <a:off x="6367569" y="2035501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EC8F6E1-38A6-43C8-88F2-57ECEBD8A564}"/>
                </a:ext>
              </a:extLst>
            </p:cNvPr>
            <p:cNvSpPr/>
            <p:nvPr/>
          </p:nvSpPr>
          <p:spPr>
            <a:xfrm>
              <a:off x="6358110" y="2026033"/>
              <a:ext cx="93949" cy="94034"/>
            </a:xfrm>
            <a:custGeom>
              <a:avLst/>
              <a:gdLst>
                <a:gd name="connsiteX0" fmla="*/ 47028 w 93949"/>
                <a:gd name="connsiteY0" fmla="*/ 94035 h 94034"/>
                <a:gd name="connsiteX1" fmla="*/ 0 w 93949"/>
                <a:gd name="connsiteY1" fmla="*/ 47071 h 94034"/>
                <a:gd name="connsiteX2" fmla="*/ 46922 w 93949"/>
                <a:gd name="connsiteY2" fmla="*/ 0 h 94034"/>
                <a:gd name="connsiteX3" fmla="*/ 93949 w 93949"/>
                <a:gd name="connsiteY3" fmla="*/ 46964 h 94034"/>
                <a:gd name="connsiteX4" fmla="*/ 93949 w 93949"/>
                <a:gd name="connsiteY4" fmla="*/ 47071 h 94034"/>
                <a:gd name="connsiteX5" fmla="*/ 47028 w 93949"/>
                <a:gd name="connsiteY5" fmla="*/ 94035 h 94034"/>
                <a:gd name="connsiteX6" fmla="*/ 47028 w 93949"/>
                <a:gd name="connsiteY6" fmla="*/ 18828 h 94034"/>
                <a:gd name="connsiteX7" fmla="*/ 18758 w 93949"/>
                <a:gd name="connsiteY7" fmla="*/ 47017 h 94034"/>
                <a:gd name="connsiteX8" fmla="*/ 46922 w 93949"/>
                <a:gd name="connsiteY8" fmla="*/ 75313 h 94034"/>
                <a:gd name="connsiteX9" fmla="*/ 75191 w 93949"/>
                <a:gd name="connsiteY9" fmla="*/ 47124 h 94034"/>
                <a:gd name="connsiteX10" fmla="*/ 75191 w 93949"/>
                <a:gd name="connsiteY10" fmla="*/ 47071 h 94034"/>
                <a:gd name="connsiteX11" fmla="*/ 47028 w 93949"/>
                <a:gd name="connsiteY11" fmla="*/ 18775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49" h="94034">
                  <a:moveTo>
                    <a:pt x="47028" y="94035"/>
                  </a:moveTo>
                  <a:cubicBezTo>
                    <a:pt x="21086" y="94064"/>
                    <a:pt x="32" y="73038"/>
                    <a:pt x="0" y="47071"/>
                  </a:cubicBezTo>
                  <a:cubicBezTo>
                    <a:pt x="-27" y="21104"/>
                    <a:pt x="20979" y="29"/>
                    <a:pt x="46922" y="0"/>
                  </a:cubicBezTo>
                  <a:cubicBezTo>
                    <a:pt x="72864" y="-29"/>
                    <a:pt x="93923" y="20997"/>
                    <a:pt x="93949" y="46964"/>
                  </a:cubicBezTo>
                  <a:cubicBezTo>
                    <a:pt x="93949" y="47000"/>
                    <a:pt x="93949" y="47035"/>
                    <a:pt x="93949" y="47071"/>
                  </a:cubicBezTo>
                  <a:cubicBezTo>
                    <a:pt x="93923" y="72996"/>
                    <a:pt x="72928" y="94006"/>
                    <a:pt x="47028" y="94035"/>
                  </a:cubicBezTo>
                  <a:close/>
                  <a:moveTo>
                    <a:pt x="47028" y="18828"/>
                  </a:moveTo>
                  <a:cubicBezTo>
                    <a:pt x="31442" y="18799"/>
                    <a:pt x="18790" y="31420"/>
                    <a:pt x="18758" y="47017"/>
                  </a:cubicBezTo>
                  <a:cubicBezTo>
                    <a:pt x="18726" y="62615"/>
                    <a:pt x="31336" y="75284"/>
                    <a:pt x="46922" y="75313"/>
                  </a:cubicBezTo>
                  <a:cubicBezTo>
                    <a:pt x="62507" y="75342"/>
                    <a:pt x="75160" y="62722"/>
                    <a:pt x="75191" y="47124"/>
                  </a:cubicBezTo>
                  <a:cubicBezTo>
                    <a:pt x="75191" y="47106"/>
                    <a:pt x="75191" y="47088"/>
                    <a:pt x="75191" y="47071"/>
                  </a:cubicBezTo>
                  <a:cubicBezTo>
                    <a:pt x="75223" y="31473"/>
                    <a:pt x="62613" y="18804"/>
                    <a:pt x="47028" y="18775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BD6E0DC-94EA-4785-9CDB-125FEFDB7C6E}"/>
                </a:ext>
              </a:extLst>
            </p:cNvPr>
            <p:cNvSpPr/>
            <p:nvPr/>
          </p:nvSpPr>
          <p:spPr>
            <a:xfrm>
              <a:off x="6076368" y="215772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E466A67-665B-443E-9368-25161ED5CDF5}"/>
                </a:ext>
              </a:extLst>
            </p:cNvPr>
            <p:cNvSpPr/>
            <p:nvPr/>
          </p:nvSpPr>
          <p:spPr>
            <a:xfrm>
              <a:off x="6395733" y="2157725"/>
              <a:ext cx="18811" cy="18828"/>
            </a:xfrm>
            <a:custGeom>
              <a:avLst/>
              <a:gdLst>
                <a:gd name="connsiteX0" fmla="*/ 0 w 18811"/>
                <a:gd name="connsiteY0" fmla="*/ 0 h 18828"/>
                <a:gd name="connsiteX1" fmla="*/ 18811 w 18811"/>
                <a:gd name="connsiteY1" fmla="*/ 0 h 18828"/>
                <a:gd name="connsiteX2" fmla="*/ 18811 w 18811"/>
                <a:gd name="connsiteY2" fmla="*/ 18828 h 18828"/>
                <a:gd name="connsiteX3" fmla="*/ 0 w 18811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8828">
                  <a:moveTo>
                    <a:pt x="0" y="0"/>
                  </a:moveTo>
                  <a:lnTo>
                    <a:pt x="18811" y="0"/>
                  </a:lnTo>
                  <a:lnTo>
                    <a:pt x="18811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FC91E6DA-817C-4B6D-AA89-566A8845B0B3}"/>
                </a:ext>
              </a:extLst>
            </p:cNvPr>
            <p:cNvSpPr/>
            <p:nvPr/>
          </p:nvSpPr>
          <p:spPr>
            <a:xfrm>
              <a:off x="6189076" y="2336327"/>
              <a:ext cx="112707" cy="253862"/>
            </a:xfrm>
            <a:custGeom>
              <a:avLst/>
              <a:gdLst>
                <a:gd name="connsiteX0" fmla="*/ 0 w 112707"/>
                <a:gd name="connsiteY0" fmla="*/ 0 h 253862"/>
                <a:gd name="connsiteX1" fmla="*/ 112708 w 112707"/>
                <a:gd name="connsiteY1" fmla="*/ 0 h 253862"/>
                <a:gd name="connsiteX2" fmla="*/ 112708 w 112707"/>
                <a:gd name="connsiteY2" fmla="*/ 253862 h 253862"/>
                <a:gd name="connsiteX3" fmla="*/ 0 w 112707"/>
                <a:gd name="connsiteY3" fmla="*/ 253862 h 25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253862">
                  <a:moveTo>
                    <a:pt x="0" y="0"/>
                  </a:moveTo>
                  <a:lnTo>
                    <a:pt x="112708" y="0"/>
                  </a:lnTo>
                  <a:lnTo>
                    <a:pt x="112708" y="253862"/>
                  </a:lnTo>
                  <a:lnTo>
                    <a:pt x="0" y="253862"/>
                  </a:lnTo>
                  <a:close/>
                </a:path>
              </a:pathLst>
            </a:custGeom>
            <a:solidFill>
              <a:srgbClr val="E8E6E4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A8B40BB-F4F6-4700-B7EE-B3A7AA8C9C7B}"/>
                </a:ext>
              </a:extLst>
            </p:cNvPr>
            <p:cNvSpPr/>
            <p:nvPr/>
          </p:nvSpPr>
          <p:spPr>
            <a:xfrm>
              <a:off x="6151506" y="2120068"/>
              <a:ext cx="187845" cy="244448"/>
            </a:xfrm>
            <a:custGeom>
              <a:avLst/>
              <a:gdLst>
                <a:gd name="connsiteX0" fmla="*/ 150276 w 187845"/>
                <a:gd name="connsiteY0" fmla="*/ 216259 h 244448"/>
                <a:gd name="connsiteX1" fmla="*/ 150276 w 187845"/>
                <a:gd name="connsiteY1" fmla="*/ 244448 h 244448"/>
                <a:gd name="connsiteX2" fmla="*/ 187846 w 187845"/>
                <a:gd name="connsiteY2" fmla="*/ 244448 h 244448"/>
                <a:gd name="connsiteX3" fmla="*/ 187846 w 187845"/>
                <a:gd name="connsiteY3" fmla="*/ 37656 h 244448"/>
                <a:gd name="connsiteX4" fmla="*/ 150330 w 187845"/>
                <a:gd name="connsiteY4" fmla="*/ 0 h 244448"/>
                <a:gd name="connsiteX5" fmla="*/ 150276 w 187845"/>
                <a:gd name="connsiteY5" fmla="*/ 0 h 244448"/>
                <a:gd name="connsiteX6" fmla="*/ 37569 w 187845"/>
                <a:gd name="connsiteY6" fmla="*/ 0 h 244448"/>
                <a:gd name="connsiteX7" fmla="*/ 0 w 187845"/>
                <a:gd name="connsiteY7" fmla="*/ 37603 h 244448"/>
                <a:gd name="connsiteX8" fmla="*/ 0 w 187845"/>
                <a:gd name="connsiteY8" fmla="*/ 37656 h 244448"/>
                <a:gd name="connsiteX9" fmla="*/ 0 w 187845"/>
                <a:gd name="connsiteY9" fmla="*/ 244448 h 244448"/>
                <a:gd name="connsiteX10" fmla="*/ 37569 w 187845"/>
                <a:gd name="connsiteY10" fmla="*/ 244448 h 244448"/>
                <a:gd name="connsiteX11" fmla="*/ 37569 w 187845"/>
                <a:gd name="connsiteY11" fmla="*/ 216259 h 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845" h="244448">
                  <a:moveTo>
                    <a:pt x="150276" y="216259"/>
                  </a:moveTo>
                  <a:lnTo>
                    <a:pt x="150276" y="244448"/>
                  </a:lnTo>
                  <a:lnTo>
                    <a:pt x="187846" y="244448"/>
                  </a:lnTo>
                  <a:lnTo>
                    <a:pt x="187846" y="37656"/>
                  </a:lnTo>
                  <a:cubicBezTo>
                    <a:pt x="187872" y="16889"/>
                    <a:pt x="171081" y="29"/>
                    <a:pt x="150330" y="0"/>
                  </a:cubicBezTo>
                  <a:cubicBezTo>
                    <a:pt x="150314" y="0"/>
                    <a:pt x="150293" y="0"/>
                    <a:pt x="150276" y="0"/>
                  </a:cubicBezTo>
                  <a:lnTo>
                    <a:pt x="37569" y="0"/>
                  </a:lnTo>
                  <a:cubicBezTo>
                    <a:pt x="16818" y="0"/>
                    <a:pt x="0" y="16835"/>
                    <a:pt x="0" y="37603"/>
                  </a:cubicBezTo>
                  <a:cubicBezTo>
                    <a:pt x="0" y="37621"/>
                    <a:pt x="0" y="37639"/>
                    <a:pt x="0" y="37656"/>
                  </a:cubicBezTo>
                  <a:lnTo>
                    <a:pt x="0" y="244448"/>
                  </a:lnTo>
                  <a:lnTo>
                    <a:pt x="37569" y="244448"/>
                  </a:lnTo>
                  <a:lnTo>
                    <a:pt x="37569" y="216259"/>
                  </a:lnTo>
                  <a:close/>
                </a:path>
              </a:pathLst>
            </a:custGeom>
            <a:solidFill>
              <a:srgbClr val="F7BE00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108F9DB5-04BC-4579-9F68-B082726B2EDC}"/>
                </a:ext>
              </a:extLst>
            </p:cNvPr>
            <p:cNvSpPr/>
            <p:nvPr/>
          </p:nvSpPr>
          <p:spPr>
            <a:xfrm>
              <a:off x="6236050" y="2383345"/>
              <a:ext cx="18811" cy="206844"/>
            </a:xfrm>
            <a:custGeom>
              <a:avLst/>
              <a:gdLst>
                <a:gd name="connsiteX0" fmla="*/ 0 w 18811"/>
                <a:gd name="connsiteY0" fmla="*/ 0 h 206844"/>
                <a:gd name="connsiteX1" fmla="*/ 18811 w 18811"/>
                <a:gd name="connsiteY1" fmla="*/ 0 h 206844"/>
                <a:gd name="connsiteX2" fmla="*/ 18811 w 18811"/>
                <a:gd name="connsiteY2" fmla="*/ 206845 h 206844"/>
                <a:gd name="connsiteX3" fmla="*/ 0 w 18811"/>
                <a:gd name="connsiteY3" fmla="*/ 206845 h 2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206844">
                  <a:moveTo>
                    <a:pt x="0" y="0"/>
                  </a:moveTo>
                  <a:lnTo>
                    <a:pt x="18811" y="0"/>
                  </a:lnTo>
                  <a:lnTo>
                    <a:pt x="18811" y="206845"/>
                  </a:lnTo>
                  <a:lnTo>
                    <a:pt x="0" y="206845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7A6698CF-9A74-4C47-AAD7-0480CF154EA1}"/>
                </a:ext>
              </a:extLst>
            </p:cNvPr>
            <p:cNvSpPr/>
            <p:nvPr/>
          </p:nvSpPr>
          <p:spPr>
            <a:xfrm>
              <a:off x="6189076" y="2326913"/>
              <a:ext cx="112707" cy="18828"/>
            </a:xfrm>
            <a:custGeom>
              <a:avLst/>
              <a:gdLst>
                <a:gd name="connsiteX0" fmla="*/ 0 w 112707"/>
                <a:gd name="connsiteY0" fmla="*/ 0 h 18828"/>
                <a:gd name="connsiteX1" fmla="*/ 112708 w 112707"/>
                <a:gd name="connsiteY1" fmla="*/ 0 h 18828"/>
                <a:gd name="connsiteX2" fmla="*/ 112708 w 112707"/>
                <a:gd name="connsiteY2" fmla="*/ 18828 h 18828"/>
                <a:gd name="connsiteX3" fmla="*/ 0 w 112707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7" h="18828">
                  <a:moveTo>
                    <a:pt x="0" y="0"/>
                  </a:moveTo>
                  <a:lnTo>
                    <a:pt x="112708" y="0"/>
                  </a:lnTo>
                  <a:lnTo>
                    <a:pt x="112708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B111D0-35E1-488A-BAEE-50EF926D108B}"/>
                </a:ext>
              </a:extLst>
            </p:cNvPr>
            <p:cNvSpPr/>
            <p:nvPr/>
          </p:nvSpPr>
          <p:spPr>
            <a:xfrm>
              <a:off x="6179670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AA5F7311-D4D2-4D12-84CB-ED9CA26A5553}"/>
                </a:ext>
              </a:extLst>
            </p:cNvPr>
            <p:cNvSpPr/>
            <p:nvPr/>
          </p:nvSpPr>
          <p:spPr>
            <a:xfrm>
              <a:off x="6292378" y="2195328"/>
              <a:ext cx="18811" cy="394861"/>
            </a:xfrm>
            <a:custGeom>
              <a:avLst/>
              <a:gdLst>
                <a:gd name="connsiteX0" fmla="*/ 0 w 18811"/>
                <a:gd name="connsiteY0" fmla="*/ 0 h 394861"/>
                <a:gd name="connsiteX1" fmla="*/ 18811 w 18811"/>
                <a:gd name="connsiteY1" fmla="*/ 0 h 394861"/>
                <a:gd name="connsiteX2" fmla="*/ 18811 w 18811"/>
                <a:gd name="connsiteY2" fmla="*/ 394861 h 394861"/>
                <a:gd name="connsiteX3" fmla="*/ 0 w 18811"/>
                <a:gd name="connsiteY3" fmla="*/ 394861 h 39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394861">
                  <a:moveTo>
                    <a:pt x="0" y="0"/>
                  </a:moveTo>
                  <a:lnTo>
                    <a:pt x="18811" y="0"/>
                  </a:lnTo>
                  <a:lnTo>
                    <a:pt x="18811" y="394861"/>
                  </a:lnTo>
                  <a:lnTo>
                    <a:pt x="0" y="394861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96B1641-2481-4DD0-B2D7-963ED17BD5F8}"/>
                </a:ext>
              </a:extLst>
            </p:cNvPr>
            <p:cNvSpPr/>
            <p:nvPr/>
          </p:nvSpPr>
          <p:spPr>
            <a:xfrm>
              <a:off x="6207887" y="2016672"/>
              <a:ext cx="75138" cy="75206"/>
            </a:xfrm>
            <a:custGeom>
              <a:avLst/>
              <a:gdLst>
                <a:gd name="connsiteX0" fmla="*/ 75138 w 75138"/>
                <a:gd name="connsiteY0" fmla="*/ 37603 h 75206"/>
                <a:gd name="connsiteX1" fmla="*/ 37569 w 75138"/>
                <a:gd name="connsiteY1" fmla="*/ 75207 h 75206"/>
                <a:gd name="connsiteX2" fmla="*/ 0 w 75138"/>
                <a:gd name="connsiteY2" fmla="*/ 37603 h 75206"/>
                <a:gd name="connsiteX3" fmla="*/ 37569 w 75138"/>
                <a:gd name="connsiteY3" fmla="*/ 0 h 75206"/>
                <a:gd name="connsiteX4" fmla="*/ 75138 w 75138"/>
                <a:gd name="connsiteY4" fmla="*/ 37603 h 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8" h="75206">
                  <a:moveTo>
                    <a:pt x="75138" y="37603"/>
                  </a:moveTo>
                  <a:cubicBezTo>
                    <a:pt x="75138" y="58371"/>
                    <a:pt x="58318" y="75207"/>
                    <a:pt x="37569" y="75207"/>
                  </a:cubicBezTo>
                  <a:cubicBezTo>
                    <a:pt x="16820" y="75207"/>
                    <a:pt x="0" y="58371"/>
                    <a:pt x="0" y="37603"/>
                  </a:cubicBezTo>
                  <a:cubicBezTo>
                    <a:pt x="0" y="16836"/>
                    <a:pt x="16820" y="0"/>
                    <a:pt x="37569" y="0"/>
                  </a:cubicBezTo>
                  <a:cubicBezTo>
                    <a:pt x="58318" y="0"/>
                    <a:pt x="75138" y="16836"/>
                    <a:pt x="75138" y="37603"/>
                  </a:cubicBezTo>
                  <a:close/>
                </a:path>
              </a:pathLst>
            </a:custGeom>
            <a:solidFill>
              <a:srgbClr val="FFFFFF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4F3F35A4-0220-4583-B618-BD1856E96EBF}"/>
                </a:ext>
              </a:extLst>
            </p:cNvPr>
            <p:cNvSpPr/>
            <p:nvPr/>
          </p:nvSpPr>
          <p:spPr>
            <a:xfrm>
              <a:off x="6198428" y="2007258"/>
              <a:ext cx="93949" cy="94034"/>
            </a:xfrm>
            <a:custGeom>
              <a:avLst/>
              <a:gdLst>
                <a:gd name="connsiteX0" fmla="*/ 47028 w 93949"/>
                <a:gd name="connsiteY0" fmla="*/ 94035 h 94034"/>
                <a:gd name="connsiteX1" fmla="*/ 0 w 93949"/>
                <a:gd name="connsiteY1" fmla="*/ 47071 h 94034"/>
                <a:gd name="connsiteX2" fmla="*/ 46921 w 93949"/>
                <a:gd name="connsiteY2" fmla="*/ 0 h 94034"/>
                <a:gd name="connsiteX3" fmla="*/ 93949 w 93949"/>
                <a:gd name="connsiteY3" fmla="*/ 46964 h 94034"/>
                <a:gd name="connsiteX4" fmla="*/ 93949 w 93949"/>
                <a:gd name="connsiteY4" fmla="*/ 47017 h 94034"/>
                <a:gd name="connsiteX5" fmla="*/ 47028 w 93949"/>
                <a:gd name="connsiteY5" fmla="*/ 94035 h 94034"/>
                <a:gd name="connsiteX6" fmla="*/ 47028 w 93949"/>
                <a:gd name="connsiteY6" fmla="*/ 18828 h 94034"/>
                <a:gd name="connsiteX7" fmla="*/ 18864 w 93949"/>
                <a:gd name="connsiteY7" fmla="*/ 47017 h 94034"/>
                <a:gd name="connsiteX8" fmla="*/ 47028 w 93949"/>
                <a:gd name="connsiteY8" fmla="*/ 75207 h 94034"/>
                <a:gd name="connsiteX9" fmla="*/ 75191 w 93949"/>
                <a:gd name="connsiteY9" fmla="*/ 47017 h 94034"/>
                <a:gd name="connsiteX10" fmla="*/ 47028 w 93949"/>
                <a:gd name="connsiteY10" fmla="*/ 18828 h 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49" h="94034">
                  <a:moveTo>
                    <a:pt x="47028" y="94035"/>
                  </a:moveTo>
                  <a:cubicBezTo>
                    <a:pt x="21085" y="94064"/>
                    <a:pt x="32" y="73038"/>
                    <a:pt x="0" y="47071"/>
                  </a:cubicBezTo>
                  <a:cubicBezTo>
                    <a:pt x="-27" y="21104"/>
                    <a:pt x="20979" y="29"/>
                    <a:pt x="46921" y="0"/>
                  </a:cubicBezTo>
                  <a:cubicBezTo>
                    <a:pt x="72864" y="-29"/>
                    <a:pt x="93923" y="20997"/>
                    <a:pt x="93949" y="46964"/>
                  </a:cubicBezTo>
                  <a:cubicBezTo>
                    <a:pt x="93949" y="46982"/>
                    <a:pt x="93949" y="47000"/>
                    <a:pt x="93949" y="47017"/>
                  </a:cubicBezTo>
                  <a:cubicBezTo>
                    <a:pt x="93923" y="72952"/>
                    <a:pt x="72938" y="93976"/>
                    <a:pt x="47028" y="94035"/>
                  </a:cubicBezTo>
                  <a:close/>
                  <a:moveTo>
                    <a:pt x="47028" y="18828"/>
                  </a:moveTo>
                  <a:cubicBezTo>
                    <a:pt x="31474" y="18828"/>
                    <a:pt x="18864" y="31449"/>
                    <a:pt x="18864" y="47017"/>
                  </a:cubicBezTo>
                  <a:cubicBezTo>
                    <a:pt x="18864" y="62586"/>
                    <a:pt x="31474" y="75207"/>
                    <a:pt x="47028" y="75207"/>
                  </a:cubicBezTo>
                  <a:cubicBezTo>
                    <a:pt x="62582" y="75207"/>
                    <a:pt x="75191" y="62586"/>
                    <a:pt x="75191" y="47017"/>
                  </a:cubicBezTo>
                  <a:cubicBezTo>
                    <a:pt x="75160" y="31461"/>
                    <a:pt x="62571" y="18858"/>
                    <a:pt x="47028" y="18828"/>
                  </a:cubicBez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B71D3232-FB50-49B3-91FC-47D3D4E1780B}"/>
                </a:ext>
              </a:extLst>
            </p:cNvPr>
            <p:cNvSpPr/>
            <p:nvPr/>
          </p:nvSpPr>
          <p:spPr>
            <a:xfrm>
              <a:off x="5944850" y="2590189"/>
              <a:ext cx="601159" cy="18828"/>
            </a:xfrm>
            <a:custGeom>
              <a:avLst/>
              <a:gdLst>
                <a:gd name="connsiteX0" fmla="*/ 0 w 601159"/>
                <a:gd name="connsiteY0" fmla="*/ 0 h 18828"/>
                <a:gd name="connsiteX1" fmla="*/ 601160 w 601159"/>
                <a:gd name="connsiteY1" fmla="*/ 0 h 18828"/>
                <a:gd name="connsiteX2" fmla="*/ 601160 w 601159"/>
                <a:gd name="connsiteY2" fmla="*/ 18828 h 18828"/>
                <a:gd name="connsiteX3" fmla="*/ 0 w 601159"/>
                <a:gd name="connsiteY3" fmla="*/ 18828 h 1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59" h="18828">
                  <a:moveTo>
                    <a:pt x="0" y="0"/>
                  </a:moveTo>
                  <a:lnTo>
                    <a:pt x="601160" y="0"/>
                  </a:lnTo>
                  <a:lnTo>
                    <a:pt x="601160" y="18828"/>
                  </a:lnTo>
                  <a:lnTo>
                    <a:pt x="0" y="18828"/>
                  </a:lnTo>
                  <a:close/>
                </a:path>
              </a:pathLst>
            </a:custGeom>
            <a:solidFill>
              <a:srgbClr val="54565A"/>
            </a:solidFill>
            <a:ln w="53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8FD51-F3E8-4956-97C4-D89186227605}"/>
              </a:ext>
            </a:extLst>
          </p:cNvPr>
          <p:cNvGrpSpPr/>
          <p:nvPr/>
        </p:nvGrpSpPr>
        <p:grpSpPr>
          <a:xfrm>
            <a:off x="2302506" y="3347649"/>
            <a:ext cx="2209640" cy="578898"/>
            <a:chOff x="2302506" y="3347649"/>
            <a:chExt cx="2209640" cy="578898"/>
          </a:xfrm>
        </p:grpSpPr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1280EC68-15BF-461C-87BC-3A18CC73F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2506" y="3515915"/>
              <a:ext cx="2209640" cy="33651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31CC51AC-32D9-49F8-846C-62F86CBEF342}"/>
                </a:ext>
              </a:extLst>
            </p:cNvPr>
            <p:cNvGrpSpPr/>
            <p:nvPr/>
          </p:nvGrpSpPr>
          <p:grpSpPr>
            <a:xfrm>
              <a:off x="2962635" y="3553376"/>
              <a:ext cx="473582" cy="373171"/>
              <a:chOff x="7644374" y="4650832"/>
              <a:chExt cx="245608" cy="193533"/>
            </a:xfrm>
          </p:grpSpPr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104747EF-EC31-43C9-A86C-BBF22FEA5BFB}"/>
                  </a:ext>
                </a:extLst>
              </p:cNvPr>
              <p:cNvSpPr/>
              <p:nvPr/>
            </p:nvSpPr>
            <p:spPr>
              <a:xfrm>
                <a:off x="7644374" y="4650832"/>
                <a:ext cx="245608" cy="19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23" name="Group 237">
                <a:extLst>
                  <a:ext uri="{FF2B5EF4-FFF2-40B4-BE49-F238E27FC236}">
                    <a16:creationId xmlns:a16="http://schemas.microsoft.com/office/drawing/2014/main" id="{1451B8C4-14E2-4EEE-B3A2-9A9615CEB0D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78004" y="4700470"/>
                <a:ext cx="169715" cy="103006"/>
                <a:chOff x="931" y="3735"/>
                <a:chExt cx="346" cy="210"/>
              </a:xfrm>
              <a:solidFill>
                <a:schemeClr val="tx1"/>
              </a:solidFill>
            </p:grpSpPr>
            <p:sp>
              <p:nvSpPr>
                <p:cNvPr id="524" name="Freeform 238">
                  <a:extLst>
                    <a:ext uri="{FF2B5EF4-FFF2-40B4-BE49-F238E27FC236}">
                      <a16:creationId xmlns:a16="http://schemas.microsoft.com/office/drawing/2014/main" id="{1E5747BD-9ED2-4045-9083-F004D1DE4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3765"/>
                  <a:ext cx="93" cy="144"/>
                </a:xfrm>
                <a:custGeom>
                  <a:avLst/>
                  <a:gdLst>
                    <a:gd name="T0" fmla="*/ 4 w 93"/>
                    <a:gd name="T1" fmla="*/ 0 h 144"/>
                    <a:gd name="T2" fmla="*/ 93 w 93"/>
                    <a:gd name="T3" fmla="*/ 63 h 144"/>
                    <a:gd name="T4" fmla="*/ 0 w 93"/>
                    <a:gd name="T5" fmla="*/ 144 h 144"/>
                    <a:gd name="T6" fmla="*/ 4 w 93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44">
                      <a:moveTo>
                        <a:pt x="4" y="0"/>
                      </a:moveTo>
                      <a:lnTo>
                        <a:pt x="93" y="63"/>
                      </a:lnTo>
                      <a:lnTo>
                        <a:pt x="0" y="14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239">
                  <a:extLst>
                    <a:ext uri="{FF2B5EF4-FFF2-40B4-BE49-F238E27FC236}">
                      <a16:creationId xmlns:a16="http://schemas.microsoft.com/office/drawing/2014/main" id="{33D602B2-0B08-498C-918B-9D162ABAE8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1" y="3747"/>
                  <a:ext cx="115" cy="184"/>
                </a:xfrm>
                <a:custGeom>
                  <a:avLst/>
                  <a:gdLst>
                    <a:gd name="T0" fmla="*/ 20 w 115"/>
                    <a:gd name="T1" fmla="*/ 35 h 184"/>
                    <a:gd name="T2" fmla="*/ 85 w 115"/>
                    <a:gd name="T3" fmla="*/ 82 h 184"/>
                    <a:gd name="T4" fmla="*/ 16 w 115"/>
                    <a:gd name="T5" fmla="*/ 142 h 184"/>
                    <a:gd name="T6" fmla="*/ 20 w 115"/>
                    <a:gd name="T7" fmla="*/ 35 h 184"/>
                    <a:gd name="T8" fmla="*/ 20 w 115"/>
                    <a:gd name="T9" fmla="*/ 35 h 184"/>
                    <a:gd name="T10" fmla="*/ 0 w 115"/>
                    <a:gd name="T11" fmla="*/ 0 h 184"/>
                    <a:gd name="T12" fmla="*/ 0 w 115"/>
                    <a:gd name="T13" fmla="*/ 184 h 184"/>
                    <a:gd name="T14" fmla="*/ 115 w 115"/>
                    <a:gd name="T15" fmla="*/ 81 h 184"/>
                    <a:gd name="T16" fmla="*/ 0 w 115"/>
                    <a:gd name="T17" fmla="*/ 0 h 184"/>
                    <a:gd name="T18" fmla="*/ 0 w 115"/>
                    <a:gd name="T1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5" h="184">
                      <a:moveTo>
                        <a:pt x="20" y="35"/>
                      </a:moveTo>
                      <a:lnTo>
                        <a:pt x="85" y="82"/>
                      </a:lnTo>
                      <a:lnTo>
                        <a:pt x="16" y="142"/>
                      </a:lnTo>
                      <a:lnTo>
                        <a:pt x="20" y="35"/>
                      </a:lnTo>
                      <a:lnTo>
                        <a:pt x="20" y="35"/>
                      </a:lnTo>
                      <a:close/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115" y="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240">
                  <a:extLst>
                    <a:ext uri="{FF2B5EF4-FFF2-40B4-BE49-F238E27FC236}">
                      <a16:creationId xmlns:a16="http://schemas.microsoft.com/office/drawing/2014/main" id="{C6894C85-1EE8-4255-9D3D-F2409BBE4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" y="3744"/>
                  <a:ext cx="251" cy="88"/>
                </a:xfrm>
                <a:custGeom>
                  <a:avLst/>
                  <a:gdLst>
                    <a:gd name="T0" fmla="*/ 0 w 251"/>
                    <a:gd name="T1" fmla="*/ 0 h 88"/>
                    <a:gd name="T2" fmla="*/ 251 w 251"/>
                    <a:gd name="T3" fmla="*/ 0 h 88"/>
                    <a:gd name="T4" fmla="*/ 124 w 251"/>
                    <a:gd name="T5" fmla="*/ 88 h 88"/>
                    <a:gd name="T6" fmla="*/ 0 w 251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88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124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241">
                  <a:extLst>
                    <a:ext uri="{FF2B5EF4-FFF2-40B4-BE49-F238E27FC236}">
                      <a16:creationId xmlns:a16="http://schemas.microsoft.com/office/drawing/2014/main" id="{5850353D-3B2B-4163-AA27-DB30DF9E39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" y="3735"/>
                  <a:ext cx="309" cy="109"/>
                </a:xfrm>
                <a:custGeom>
                  <a:avLst/>
                  <a:gdLst>
                    <a:gd name="T0" fmla="*/ 58 w 309"/>
                    <a:gd name="T1" fmla="*/ 19 h 109"/>
                    <a:gd name="T2" fmla="*/ 249 w 309"/>
                    <a:gd name="T3" fmla="*/ 19 h 109"/>
                    <a:gd name="T4" fmla="*/ 152 w 309"/>
                    <a:gd name="T5" fmla="*/ 86 h 109"/>
                    <a:gd name="T6" fmla="*/ 58 w 309"/>
                    <a:gd name="T7" fmla="*/ 19 h 109"/>
                    <a:gd name="T8" fmla="*/ 58 w 309"/>
                    <a:gd name="T9" fmla="*/ 19 h 109"/>
                    <a:gd name="T10" fmla="*/ 0 w 309"/>
                    <a:gd name="T11" fmla="*/ 0 h 109"/>
                    <a:gd name="T12" fmla="*/ 152 w 309"/>
                    <a:gd name="T13" fmla="*/ 109 h 109"/>
                    <a:gd name="T14" fmla="*/ 309 w 309"/>
                    <a:gd name="T15" fmla="*/ 0 h 109"/>
                    <a:gd name="T16" fmla="*/ 0 w 309"/>
                    <a:gd name="T17" fmla="*/ 0 h 109"/>
                    <a:gd name="T18" fmla="*/ 0 w 309"/>
                    <a:gd name="T19" fmla="*/ 0 h 109"/>
                    <a:gd name="T20" fmla="*/ 0 w 309"/>
                    <a:gd name="T2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109">
                      <a:moveTo>
                        <a:pt x="58" y="19"/>
                      </a:moveTo>
                      <a:lnTo>
                        <a:pt x="249" y="19"/>
                      </a:lnTo>
                      <a:lnTo>
                        <a:pt x="152" y="86"/>
                      </a:lnTo>
                      <a:lnTo>
                        <a:pt x="58" y="19"/>
                      </a:lnTo>
                      <a:lnTo>
                        <a:pt x="58" y="19"/>
                      </a:lnTo>
                      <a:close/>
                      <a:moveTo>
                        <a:pt x="0" y="0"/>
                      </a:moveTo>
                      <a:lnTo>
                        <a:pt x="152" y="109"/>
                      </a:lnTo>
                      <a:lnTo>
                        <a:pt x="3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242">
                  <a:extLst>
                    <a:ext uri="{FF2B5EF4-FFF2-40B4-BE49-F238E27FC236}">
                      <a16:creationId xmlns:a16="http://schemas.microsoft.com/office/drawing/2014/main" id="{C9EF7B63-FD50-4D12-8DC7-1E19F0523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" y="3764"/>
                  <a:ext cx="91" cy="145"/>
                </a:xfrm>
                <a:custGeom>
                  <a:avLst/>
                  <a:gdLst>
                    <a:gd name="T0" fmla="*/ 0 w 91"/>
                    <a:gd name="T1" fmla="*/ 63 h 145"/>
                    <a:gd name="T2" fmla="*/ 91 w 91"/>
                    <a:gd name="T3" fmla="*/ 0 h 145"/>
                    <a:gd name="T4" fmla="*/ 87 w 91"/>
                    <a:gd name="T5" fmla="*/ 145 h 145"/>
                    <a:gd name="T6" fmla="*/ 0 w 91"/>
                    <a:gd name="T7" fmla="*/ 6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45">
                      <a:moveTo>
                        <a:pt x="0" y="63"/>
                      </a:moveTo>
                      <a:lnTo>
                        <a:pt x="91" y="0"/>
                      </a:lnTo>
                      <a:lnTo>
                        <a:pt x="87" y="14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 243">
                  <a:extLst>
                    <a:ext uri="{FF2B5EF4-FFF2-40B4-BE49-F238E27FC236}">
                      <a16:creationId xmlns:a16="http://schemas.microsoft.com/office/drawing/2014/main" id="{82DA39F6-86F7-43CA-9DB2-0131C5DD91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3" y="3745"/>
                  <a:ext cx="114" cy="186"/>
                </a:xfrm>
                <a:custGeom>
                  <a:avLst/>
                  <a:gdLst>
                    <a:gd name="T0" fmla="*/ 95 w 114"/>
                    <a:gd name="T1" fmla="*/ 36 h 186"/>
                    <a:gd name="T2" fmla="*/ 93 w 114"/>
                    <a:gd name="T3" fmla="*/ 144 h 186"/>
                    <a:gd name="T4" fmla="*/ 29 w 114"/>
                    <a:gd name="T5" fmla="*/ 83 h 186"/>
                    <a:gd name="T6" fmla="*/ 95 w 114"/>
                    <a:gd name="T7" fmla="*/ 36 h 186"/>
                    <a:gd name="T8" fmla="*/ 95 w 114"/>
                    <a:gd name="T9" fmla="*/ 36 h 186"/>
                    <a:gd name="T10" fmla="*/ 95 w 114"/>
                    <a:gd name="T11" fmla="*/ 36 h 186"/>
                    <a:gd name="T12" fmla="*/ 114 w 114"/>
                    <a:gd name="T13" fmla="*/ 0 h 186"/>
                    <a:gd name="T14" fmla="*/ 0 w 114"/>
                    <a:gd name="T15" fmla="*/ 80 h 186"/>
                    <a:gd name="T16" fmla="*/ 114 w 114"/>
                    <a:gd name="T17" fmla="*/ 186 h 186"/>
                    <a:gd name="T18" fmla="*/ 114 w 114"/>
                    <a:gd name="T19" fmla="*/ 0 h 186"/>
                    <a:gd name="T20" fmla="*/ 114 w 114"/>
                    <a:gd name="T21" fmla="*/ 0 h 186"/>
                    <a:gd name="T22" fmla="*/ 114 w 114"/>
                    <a:gd name="T23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4" h="186">
                      <a:moveTo>
                        <a:pt x="95" y="36"/>
                      </a:moveTo>
                      <a:lnTo>
                        <a:pt x="93" y="144"/>
                      </a:lnTo>
                      <a:lnTo>
                        <a:pt x="29" y="83"/>
                      </a:lnTo>
                      <a:lnTo>
                        <a:pt x="95" y="36"/>
                      </a:lnTo>
                      <a:lnTo>
                        <a:pt x="95" y="36"/>
                      </a:lnTo>
                      <a:lnTo>
                        <a:pt x="95" y="36"/>
                      </a:lnTo>
                      <a:close/>
                      <a:moveTo>
                        <a:pt x="114" y="0"/>
                      </a:moveTo>
                      <a:lnTo>
                        <a:pt x="0" y="80"/>
                      </a:lnTo>
                      <a:lnTo>
                        <a:pt x="114" y="18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244">
                  <a:extLst>
                    <a:ext uri="{FF2B5EF4-FFF2-40B4-BE49-F238E27FC236}">
                      <a16:creationId xmlns:a16="http://schemas.microsoft.com/office/drawing/2014/main" id="{7FBA8AB4-6CEC-44D2-9A2B-0F42A68BA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3849"/>
                  <a:ext cx="271" cy="88"/>
                </a:xfrm>
                <a:custGeom>
                  <a:avLst/>
                  <a:gdLst>
                    <a:gd name="T0" fmla="*/ 0 w 271"/>
                    <a:gd name="T1" fmla="*/ 88 h 88"/>
                    <a:gd name="T2" fmla="*/ 97 w 271"/>
                    <a:gd name="T3" fmla="*/ 2 h 88"/>
                    <a:gd name="T4" fmla="*/ 137 w 271"/>
                    <a:gd name="T5" fmla="*/ 30 h 88"/>
                    <a:gd name="T6" fmla="*/ 180 w 271"/>
                    <a:gd name="T7" fmla="*/ 0 h 88"/>
                    <a:gd name="T8" fmla="*/ 271 w 271"/>
                    <a:gd name="T9" fmla="*/ 86 h 88"/>
                    <a:gd name="T10" fmla="*/ 0 w 27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88">
                      <a:moveTo>
                        <a:pt x="0" y="88"/>
                      </a:moveTo>
                      <a:lnTo>
                        <a:pt x="97" y="2"/>
                      </a:lnTo>
                      <a:lnTo>
                        <a:pt x="137" y="30"/>
                      </a:lnTo>
                      <a:lnTo>
                        <a:pt x="180" y="0"/>
                      </a:lnTo>
                      <a:lnTo>
                        <a:pt x="271" y="8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245">
                  <a:extLst>
                    <a:ext uri="{FF2B5EF4-FFF2-40B4-BE49-F238E27FC236}">
                      <a16:creationId xmlns:a16="http://schemas.microsoft.com/office/drawing/2014/main" id="{48534A3A-8F71-4328-BC58-A511E12A76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1" y="3838"/>
                  <a:ext cx="317" cy="107"/>
                </a:xfrm>
                <a:custGeom>
                  <a:avLst/>
                  <a:gdLst>
                    <a:gd name="T0" fmla="*/ 122 w 317"/>
                    <a:gd name="T1" fmla="*/ 24 h 107"/>
                    <a:gd name="T2" fmla="*/ 151 w 317"/>
                    <a:gd name="T3" fmla="*/ 46 h 107"/>
                    <a:gd name="T4" fmla="*/ 161 w 317"/>
                    <a:gd name="T5" fmla="*/ 53 h 107"/>
                    <a:gd name="T6" fmla="*/ 172 w 317"/>
                    <a:gd name="T7" fmla="*/ 46 h 107"/>
                    <a:gd name="T8" fmla="*/ 204 w 317"/>
                    <a:gd name="T9" fmla="*/ 23 h 107"/>
                    <a:gd name="T10" fmla="*/ 272 w 317"/>
                    <a:gd name="T11" fmla="*/ 89 h 107"/>
                    <a:gd name="T12" fmla="*/ 48 w 317"/>
                    <a:gd name="T13" fmla="*/ 89 h 107"/>
                    <a:gd name="T14" fmla="*/ 122 w 317"/>
                    <a:gd name="T15" fmla="*/ 24 h 107"/>
                    <a:gd name="T16" fmla="*/ 122 w 317"/>
                    <a:gd name="T17" fmla="*/ 24 h 107"/>
                    <a:gd name="T18" fmla="*/ 121 w 317"/>
                    <a:gd name="T19" fmla="*/ 1 h 107"/>
                    <a:gd name="T20" fmla="*/ 0 w 317"/>
                    <a:gd name="T21" fmla="*/ 107 h 107"/>
                    <a:gd name="T22" fmla="*/ 317 w 317"/>
                    <a:gd name="T23" fmla="*/ 107 h 107"/>
                    <a:gd name="T24" fmla="*/ 205 w 317"/>
                    <a:gd name="T25" fmla="*/ 0 h 107"/>
                    <a:gd name="T26" fmla="*/ 161 w 317"/>
                    <a:gd name="T27" fmla="*/ 30 h 107"/>
                    <a:gd name="T28" fmla="*/ 121 w 317"/>
                    <a:gd name="T29" fmla="*/ 1 h 107"/>
                    <a:gd name="T30" fmla="*/ 121 w 317"/>
                    <a:gd name="T31" fmla="*/ 1 h 107"/>
                    <a:gd name="T32" fmla="*/ 121 w 317"/>
                    <a:gd name="T33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7" h="107">
                      <a:moveTo>
                        <a:pt x="122" y="24"/>
                      </a:moveTo>
                      <a:lnTo>
                        <a:pt x="151" y="46"/>
                      </a:lnTo>
                      <a:lnTo>
                        <a:pt x="161" y="53"/>
                      </a:lnTo>
                      <a:lnTo>
                        <a:pt x="172" y="46"/>
                      </a:lnTo>
                      <a:lnTo>
                        <a:pt x="204" y="23"/>
                      </a:lnTo>
                      <a:lnTo>
                        <a:pt x="272" y="89"/>
                      </a:lnTo>
                      <a:lnTo>
                        <a:pt x="48" y="89"/>
                      </a:lnTo>
                      <a:lnTo>
                        <a:pt x="122" y="24"/>
                      </a:lnTo>
                      <a:lnTo>
                        <a:pt x="122" y="24"/>
                      </a:lnTo>
                      <a:close/>
                      <a:moveTo>
                        <a:pt x="121" y="1"/>
                      </a:moveTo>
                      <a:lnTo>
                        <a:pt x="0" y="107"/>
                      </a:lnTo>
                      <a:lnTo>
                        <a:pt x="317" y="107"/>
                      </a:lnTo>
                      <a:lnTo>
                        <a:pt x="205" y="0"/>
                      </a:lnTo>
                      <a:lnTo>
                        <a:pt x="161" y="30"/>
                      </a:lnTo>
                      <a:lnTo>
                        <a:pt x="121" y="1"/>
                      </a:lnTo>
                      <a:lnTo>
                        <a:pt x="121" y="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16DC6BE-CF2F-4A95-B674-657AC6C3DFD4}"/>
                </a:ext>
              </a:extLst>
            </p:cNvPr>
            <p:cNvGrpSpPr/>
            <p:nvPr/>
          </p:nvGrpSpPr>
          <p:grpSpPr>
            <a:xfrm>
              <a:off x="3836189" y="3347649"/>
              <a:ext cx="266766" cy="323652"/>
              <a:chOff x="3836189" y="3347649"/>
              <a:chExt cx="266766" cy="323652"/>
            </a:xfrm>
          </p:grpSpPr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31986666-4D4E-4DD7-8B0D-F4D613400E27}"/>
                  </a:ext>
                </a:extLst>
              </p:cNvPr>
              <p:cNvSpPr/>
              <p:nvPr/>
            </p:nvSpPr>
            <p:spPr>
              <a:xfrm>
                <a:off x="3836189" y="3347649"/>
                <a:ext cx="266766" cy="3236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76" name="Group 192">
                <a:extLst>
                  <a:ext uri="{FF2B5EF4-FFF2-40B4-BE49-F238E27FC236}">
                    <a16:creationId xmlns:a16="http://schemas.microsoft.com/office/drawing/2014/main" id="{6175D515-57F7-421B-BB23-0CBAFE44402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71740" y="3381696"/>
                <a:ext cx="199842" cy="260696"/>
                <a:chOff x="2891" y="2884"/>
                <a:chExt cx="266" cy="347"/>
              </a:xfrm>
              <a:solidFill>
                <a:schemeClr val="tx1"/>
              </a:solidFill>
            </p:grpSpPr>
            <p:sp>
              <p:nvSpPr>
                <p:cNvPr id="677" name="Freeform 193">
                  <a:extLst>
                    <a:ext uri="{FF2B5EF4-FFF2-40B4-BE49-F238E27FC236}">
                      <a16:creationId xmlns:a16="http://schemas.microsoft.com/office/drawing/2014/main" id="{3301C26D-8512-45C7-BECE-D01492A4E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886"/>
                  <a:ext cx="76" cy="78"/>
                </a:xfrm>
                <a:custGeom>
                  <a:avLst/>
                  <a:gdLst>
                    <a:gd name="T0" fmla="*/ 0 w 76"/>
                    <a:gd name="T1" fmla="*/ 0 h 78"/>
                    <a:gd name="T2" fmla="*/ 0 w 76"/>
                    <a:gd name="T3" fmla="*/ 78 h 78"/>
                    <a:gd name="T4" fmla="*/ 76 w 76"/>
                    <a:gd name="T5" fmla="*/ 78 h 78"/>
                    <a:gd name="T6" fmla="*/ 0 w 76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" h="78">
                      <a:moveTo>
                        <a:pt x="0" y="0"/>
                      </a:moveTo>
                      <a:lnTo>
                        <a:pt x="0" y="78"/>
                      </a:lnTo>
                      <a:lnTo>
                        <a:pt x="76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194">
                  <a:extLst>
                    <a:ext uri="{FF2B5EF4-FFF2-40B4-BE49-F238E27FC236}">
                      <a16:creationId xmlns:a16="http://schemas.microsoft.com/office/drawing/2014/main" id="{F41A552A-5EE6-41AE-A1D6-256EA20B9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" y="2884"/>
                  <a:ext cx="266" cy="347"/>
                </a:xfrm>
                <a:custGeom>
                  <a:avLst/>
                  <a:gdLst>
                    <a:gd name="T0" fmla="*/ 175 w 266"/>
                    <a:gd name="T1" fmla="*/ 94 h 347"/>
                    <a:gd name="T2" fmla="*/ 175 w 266"/>
                    <a:gd name="T3" fmla="*/ 0 h 347"/>
                    <a:gd name="T4" fmla="*/ 0 w 266"/>
                    <a:gd name="T5" fmla="*/ 0 h 347"/>
                    <a:gd name="T6" fmla="*/ 0 w 266"/>
                    <a:gd name="T7" fmla="*/ 347 h 347"/>
                    <a:gd name="T8" fmla="*/ 266 w 266"/>
                    <a:gd name="T9" fmla="*/ 347 h 347"/>
                    <a:gd name="T10" fmla="*/ 266 w 266"/>
                    <a:gd name="T11" fmla="*/ 94 h 347"/>
                    <a:gd name="T12" fmla="*/ 175 w 266"/>
                    <a:gd name="T13" fmla="*/ 9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6" h="347">
                      <a:moveTo>
                        <a:pt x="175" y="94"/>
                      </a:moveTo>
                      <a:lnTo>
                        <a:pt x="175" y="0"/>
                      </a:lnTo>
                      <a:lnTo>
                        <a:pt x="0" y="0"/>
                      </a:lnTo>
                      <a:lnTo>
                        <a:pt x="0" y="347"/>
                      </a:lnTo>
                      <a:lnTo>
                        <a:pt x="266" y="347"/>
                      </a:lnTo>
                      <a:lnTo>
                        <a:pt x="266" y="94"/>
                      </a:lnTo>
                      <a:lnTo>
                        <a:pt x="175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EDBEDB-F565-4C71-AA3E-8E2CB075BC7A}"/>
              </a:ext>
            </a:extLst>
          </p:cNvPr>
          <p:cNvGrpSpPr/>
          <p:nvPr/>
        </p:nvGrpSpPr>
        <p:grpSpPr>
          <a:xfrm>
            <a:off x="1223590" y="1888687"/>
            <a:ext cx="3852691" cy="807987"/>
            <a:chOff x="1223590" y="1888687"/>
            <a:chExt cx="3852691" cy="807987"/>
          </a:xfrm>
        </p:grpSpPr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7E083821-305B-44D1-8D10-40A7FAC7C3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43586" y="763978"/>
              <a:ext cx="12700" cy="3852691"/>
            </a:xfrm>
            <a:prstGeom prst="curvedConnector5">
              <a:avLst>
                <a:gd name="adj1" fmla="val -1153016"/>
                <a:gd name="adj2" fmla="val 52874"/>
                <a:gd name="adj3" fmla="val -49018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473E1FD7-C1F6-4437-95FA-5D680A0CF67A}"/>
                </a:ext>
              </a:extLst>
            </p:cNvPr>
            <p:cNvGrpSpPr/>
            <p:nvPr/>
          </p:nvGrpSpPr>
          <p:grpSpPr>
            <a:xfrm>
              <a:off x="3001980" y="2217491"/>
              <a:ext cx="473582" cy="373171"/>
              <a:chOff x="7644374" y="4650832"/>
              <a:chExt cx="245608" cy="193533"/>
            </a:xfrm>
          </p:grpSpPr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15BC1E47-8445-466D-BA9E-7F7D943691D0}"/>
                  </a:ext>
                </a:extLst>
              </p:cNvPr>
              <p:cNvSpPr/>
              <p:nvPr/>
            </p:nvSpPr>
            <p:spPr>
              <a:xfrm>
                <a:off x="7644374" y="4650832"/>
                <a:ext cx="245608" cy="19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09" name="Group 237">
                <a:extLst>
                  <a:ext uri="{FF2B5EF4-FFF2-40B4-BE49-F238E27FC236}">
                    <a16:creationId xmlns:a16="http://schemas.microsoft.com/office/drawing/2014/main" id="{0AC70A67-1E72-4C40-821C-45EEE5A99D0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78004" y="4700470"/>
                <a:ext cx="169715" cy="103006"/>
                <a:chOff x="931" y="3735"/>
                <a:chExt cx="346" cy="210"/>
              </a:xfrm>
              <a:solidFill>
                <a:schemeClr val="tx1"/>
              </a:solidFill>
            </p:grpSpPr>
            <p:sp>
              <p:nvSpPr>
                <p:cNvPr id="710" name="Freeform 238">
                  <a:extLst>
                    <a:ext uri="{FF2B5EF4-FFF2-40B4-BE49-F238E27FC236}">
                      <a16:creationId xmlns:a16="http://schemas.microsoft.com/office/drawing/2014/main" id="{95CEAEC6-8067-447C-BC99-3212B45BE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3765"/>
                  <a:ext cx="93" cy="144"/>
                </a:xfrm>
                <a:custGeom>
                  <a:avLst/>
                  <a:gdLst>
                    <a:gd name="T0" fmla="*/ 4 w 93"/>
                    <a:gd name="T1" fmla="*/ 0 h 144"/>
                    <a:gd name="T2" fmla="*/ 93 w 93"/>
                    <a:gd name="T3" fmla="*/ 63 h 144"/>
                    <a:gd name="T4" fmla="*/ 0 w 93"/>
                    <a:gd name="T5" fmla="*/ 144 h 144"/>
                    <a:gd name="T6" fmla="*/ 4 w 93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44">
                      <a:moveTo>
                        <a:pt x="4" y="0"/>
                      </a:moveTo>
                      <a:lnTo>
                        <a:pt x="93" y="63"/>
                      </a:lnTo>
                      <a:lnTo>
                        <a:pt x="0" y="14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39">
                  <a:extLst>
                    <a:ext uri="{FF2B5EF4-FFF2-40B4-BE49-F238E27FC236}">
                      <a16:creationId xmlns:a16="http://schemas.microsoft.com/office/drawing/2014/main" id="{BA5AA8F1-8196-4EE7-B5AE-25E543AF89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1" y="3747"/>
                  <a:ext cx="115" cy="184"/>
                </a:xfrm>
                <a:custGeom>
                  <a:avLst/>
                  <a:gdLst>
                    <a:gd name="T0" fmla="*/ 20 w 115"/>
                    <a:gd name="T1" fmla="*/ 35 h 184"/>
                    <a:gd name="T2" fmla="*/ 85 w 115"/>
                    <a:gd name="T3" fmla="*/ 82 h 184"/>
                    <a:gd name="T4" fmla="*/ 16 w 115"/>
                    <a:gd name="T5" fmla="*/ 142 h 184"/>
                    <a:gd name="T6" fmla="*/ 20 w 115"/>
                    <a:gd name="T7" fmla="*/ 35 h 184"/>
                    <a:gd name="T8" fmla="*/ 20 w 115"/>
                    <a:gd name="T9" fmla="*/ 35 h 184"/>
                    <a:gd name="T10" fmla="*/ 0 w 115"/>
                    <a:gd name="T11" fmla="*/ 0 h 184"/>
                    <a:gd name="T12" fmla="*/ 0 w 115"/>
                    <a:gd name="T13" fmla="*/ 184 h 184"/>
                    <a:gd name="T14" fmla="*/ 115 w 115"/>
                    <a:gd name="T15" fmla="*/ 81 h 184"/>
                    <a:gd name="T16" fmla="*/ 0 w 115"/>
                    <a:gd name="T17" fmla="*/ 0 h 184"/>
                    <a:gd name="T18" fmla="*/ 0 w 115"/>
                    <a:gd name="T1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5" h="184">
                      <a:moveTo>
                        <a:pt x="20" y="35"/>
                      </a:moveTo>
                      <a:lnTo>
                        <a:pt x="85" y="82"/>
                      </a:lnTo>
                      <a:lnTo>
                        <a:pt x="16" y="142"/>
                      </a:lnTo>
                      <a:lnTo>
                        <a:pt x="20" y="35"/>
                      </a:lnTo>
                      <a:lnTo>
                        <a:pt x="20" y="35"/>
                      </a:lnTo>
                      <a:close/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115" y="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240">
                  <a:extLst>
                    <a:ext uri="{FF2B5EF4-FFF2-40B4-BE49-F238E27FC236}">
                      <a16:creationId xmlns:a16="http://schemas.microsoft.com/office/drawing/2014/main" id="{7BD2780E-690D-4747-8CA6-AF7BB6FE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" y="3744"/>
                  <a:ext cx="251" cy="88"/>
                </a:xfrm>
                <a:custGeom>
                  <a:avLst/>
                  <a:gdLst>
                    <a:gd name="T0" fmla="*/ 0 w 251"/>
                    <a:gd name="T1" fmla="*/ 0 h 88"/>
                    <a:gd name="T2" fmla="*/ 251 w 251"/>
                    <a:gd name="T3" fmla="*/ 0 h 88"/>
                    <a:gd name="T4" fmla="*/ 124 w 251"/>
                    <a:gd name="T5" fmla="*/ 88 h 88"/>
                    <a:gd name="T6" fmla="*/ 0 w 251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88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124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241">
                  <a:extLst>
                    <a:ext uri="{FF2B5EF4-FFF2-40B4-BE49-F238E27FC236}">
                      <a16:creationId xmlns:a16="http://schemas.microsoft.com/office/drawing/2014/main" id="{EE24A7A8-C041-44ED-BCAB-C76D046FD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" y="3735"/>
                  <a:ext cx="309" cy="109"/>
                </a:xfrm>
                <a:custGeom>
                  <a:avLst/>
                  <a:gdLst>
                    <a:gd name="T0" fmla="*/ 58 w 309"/>
                    <a:gd name="T1" fmla="*/ 19 h 109"/>
                    <a:gd name="T2" fmla="*/ 249 w 309"/>
                    <a:gd name="T3" fmla="*/ 19 h 109"/>
                    <a:gd name="T4" fmla="*/ 152 w 309"/>
                    <a:gd name="T5" fmla="*/ 86 h 109"/>
                    <a:gd name="T6" fmla="*/ 58 w 309"/>
                    <a:gd name="T7" fmla="*/ 19 h 109"/>
                    <a:gd name="T8" fmla="*/ 58 w 309"/>
                    <a:gd name="T9" fmla="*/ 19 h 109"/>
                    <a:gd name="T10" fmla="*/ 0 w 309"/>
                    <a:gd name="T11" fmla="*/ 0 h 109"/>
                    <a:gd name="T12" fmla="*/ 152 w 309"/>
                    <a:gd name="T13" fmla="*/ 109 h 109"/>
                    <a:gd name="T14" fmla="*/ 309 w 309"/>
                    <a:gd name="T15" fmla="*/ 0 h 109"/>
                    <a:gd name="T16" fmla="*/ 0 w 309"/>
                    <a:gd name="T17" fmla="*/ 0 h 109"/>
                    <a:gd name="T18" fmla="*/ 0 w 309"/>
                    <a:gd name="T19" fmla="*/ 0 h 109"/>
                    <a:gd name="T20" fmla="*/ 0 w 309"/>
                    <a:gd name="T2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109">
                      <a:moveTo>
                        <a:pt x="58" y="19"/>
                      </a:moveTo>
                      <a:lnTo>
                        <a:pt x="249" y="19"/>
                      </a:lnTo>
                      <a:lnTo>
                        <a:pt x="152" y="86"/>
                      </a:lnTo>
                      <a:lnTo>
                        <a:pt x="58" y="19"/>
                      </a:lnTo>
                      <a:lnTo>
                        <a:pt x="58" y="19"/>
                      </a:lnTo>
                      <a:close/>
                      <a:moveTo>
                        <a:pt x="0" y="0"/>
                      </a:moveTo>
                      <a:lnTo>
                        <a:pt x="152" y="109"/>
                      </a:lnTo>
                      <a:lnTo>
                        <a:pt x="3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242">
                  <a:extLst>
                    <a:ext uri="{FF2B5EF4-FFF2-40B4-BE49-F238E27FC236}">
                      <a16:creationId xmlns:a16="http://schemas.microsoft.com/office/drawing/2014/main" id="{7D56127E-715D-4DC9-8983-78DB6575D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" y="3764"/>
                  <a:ext cx="91" cy="145"/>
                </a:xfrm>
                <a:custGeom>
                  <a:avLst/>
                  <a:gdLst>
                    <a:gd name="T0" fmla="*/ 0 w 91"/>
                    <a:gd name="T1" fmla="*/ 63 h 145"/>
                    <a:gd name="T2" fmla="*/ 91 w 91"/>
                    <a:gd name="T3" fmla="*/ 0 h 145"/>
                    <a:gd name="T4" fmla="*/ 87 w 91"/>
                    <a:gd name="T5" fmla="*/ 145 h 145"/>
                    <a:gd name="T6" fmla="*/ 0 w 91"/>
                    <a:gd name="T7" fmla="*/ 6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45">
                      <a:moveTo>
                        <a:pt x="0" y="63"/>
                      </a:moveTo>
                      <a:lnTo>
                        <a:pt x="91" y="0"/>
                      </a:lnTo>
                      <a:lnTo>
                        <a:pt x="87" y="14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243">
                  <a:extLst>
                    <a:ext uri="{FF2B5EF4-FFF2-40B4-BE49-F238E27FC236}">
                      <a16:creationId xmlns:a16="http://schemas.microsoft.com/office/drawing/2014/main" id="{85141C6D-00A1-4B4D-9EC3-2EF6EDAA46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3" y="3745"/>
                  <a:ext cx="114" cy="186"/>
                </a:xfrm>
                <a:custGeom>
                  <a:avLst/>
                  <a:gdLst>
                    <a:gd name="T0" fmla="*/ 95 w 114"/>
                    <a:gd name="T1" fmla="*/ 36 h 186"/>
                    <a:gd name="T2" fmla="*/ 93 w 114"/>
                    <a:gd name="T3" fmla="*/ 144 h 186"/>
                    <a:gd name="T4" fmla="*/ 29 w 114"/>
                    <a:gd name="T5" fmla="*/ 83 h 186"/>
                    <a:gd name="T6" fmla="*/ 95 w 114"/>
                    <a:gd name="T7" fmla="*/ 36 h 186"/>
                    <a:gd name="T8" fmla="*/ 95 w 114"/>
                    <a:gd name="T9" fmla="*/ 36 h 186"/>
                    <a:gd name="T10" fmla="*/ 95 w 114"/>
                    <a:gd name="T11" fmla="*/ 36 h 186"/>
                    <a:gd name="T12" fmla="*/ 114 w 114"/>
                    <a:gd name="T13" fmla="*/ 0 h 186"/>
                    <a:gd name="T14" fmla="*/ 0 w 114"/>
                    <a:gd name="T15" fmla="*/ 80 h 186"/>
                    <a:gd name="T16" fmla="*/ 114 w 114"/>
                    <a:gd name="T17" fmla="*/ 186 h 186"/>
                    <a:gd name="T18" fmla="*/ 114 w 114"/>
                    <a:gd name="T19" fmla="*/ 0 h 186"/>
                    <a:gd name="T20" fmla="*/ 114 w 114"/>
                    <a:gd name="T21" fmla="*/ 0 h 186"/>
                    <a:gd name="T22" fmla="*/ 114 w 114"/>
                    <a:gd name="T23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4" h="186">
                      <a:moveTo>
                        <a:pt x="95" y="36"/>
                      </a:moveTo>
                      <a:lnTo>
                        <a:pt x="93" y="144"/>
                      </a:lnTo>
                      <a:lnTo>
                        <a:pt x="29" y="83"/>
                      </a:lnTo>
                      <a:lnTo>
                        <a:pt x="95" y="36"/>
                      </a:lnTo>
                      <a:lnTo>
                        <a:pt x="95" y="36"/>
                      </a:lnTo>
                      <a:lnTo>
                        <a:pt x="95" y="36"/>
                      </a:lnTo>
                      <a:close/>
                      <a:moveTo>
                        <a:pt x="114" y="0"/>
                      </a:moveTo>
                      <a:lnTo>
                        <a:pt x="0" y="80"/>
                      </a:lnTo>
                      <a:lnTo>
                        <a:pt x="114" y="18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244">
                  <a:extLst>
                    <a:ext uri="{FF2B5EF4-FFF2-40B4-BE49-F238E27FC236}">
                      <a16:creationId xmlns:a16="http://schemas.microsoft.com/office/drawing/2014/main" id="{31AF9475-C80B-4C55-939B-FD084D8F7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3849"/>
                  <a:ext cx="271" cy="88"/>
                </a:xfrm>
                <a:custGeom>
                  <a:avLst/>
                  <a:gdLst>
                    <a:gd name="T0" fmla="*/ 0 w 271"/>
                    <a:gd name="T1" fmla="*/ 88 h 88"/>
                    <a:gd name="T2" fmla="*/ 97 w 271"/>
                    <a:gd name="T3" fmla="*/ 2 h 88"/>
                    <a:gd name="T4" fmla="*/ 137 w 271"/>
                    <a:gd name="T5" fmla="*/ 30 h 88"/>
                    <a:gd name="T6" fmla="*/ 180 w 271"/>
                    <a:gd name="T7" fmla="*/ 0 h 88"/>
                    <a:gd name="T8" fmla="*/ 271 w 271"/>
                    <a:gd name="T9" fmla="*/ 86 h 88"/>
                    <a:gd name="T10" fmla="*/ 0 w 27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88">
                      <a:moveTo>
                        <a:pt x="0" y="88"/>
                      </a:moveTo>
                      <a:lnTo>
                        <a:pt x="97" y="2"/>
                      </a:lnTo>
                      <a:lnTo>
                        <a:pt x="137" y="30"/>
                      </a:lnTo>
                      <a:lnTo>
                        <a:pt x="180" y="0"/>
                      </a:lnTo>
                      <a:lnTo>
                        <a:pt x="271" y="8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245">
                  <a:extLst>
                    <a:ext uri="{FF2B5EF4-FFF2-40B4-BE49-F238E27FC236}">
                      <a16:creationId xmlns:a16="http://schemas.microsoft.com/office/drawing/2014/main" id="{D896D6CB-A37A-4A86-90A5-F513957ED7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1" y="3838"/>
                  <a:ext cx="317" cy="107"/>
                </a:xfrm>
                <a:custGeom>
                  <a:avLst/>
                  <a:gdLst>
                    <a:gd name="T0" fmla="*/ 122 w 317"/>
                    <a:gd name="T1" fmla="*/ 24 h 107"/>
                    <a:gd name="T2" fmla="*/ 151 w 317"/>
                    <a:gd name="T3" fmla="*/ 46 h 107"/>
                    <a:gd name="T4" fmla="*/ 161 w 317"/>
                    <a:gd name="T5" fmla="*/ 53 h 107"/>
                    <a:gd name="T6" fmla="*/ 172 w 317"/>
                    <a:gd name="T7" fmla="*/ 46 h 107"/>
                    <a:gd name="T8" fmla="*/ 204 w 317"/>
                    <a:gd name="T9" fmla="*/ 23 h 107"/>
                    <a:gd name="T10" fmla="*/ 272 w 317"/>
                    <a:gd name="T11" fmla="*/ 89 h 107"/>
                    <a:gd name="T12" fmla="*/ 48 w 317"/>
                    <a:gd name="T13" fmla="*/ 89 h 107"/>
                    <a:gd name="T14" fmla="*/ 122 w 317"/>
                    <a:gd name="T15" fmla="*/ 24 h 107"/>
                    <a:gd name="T16" fmla="*/ 122 w 317"/>
                    <a:gd name="T17" fmla="*/ 24 h 107"/>
                    <a:gd name="T18" fmla="*/ 121 w 317"/>
                    <a:gd name="T19" fmla="*/ 1 h 107"/>
                    <a:gd name="T20" fmla="*/ 0 w 317"/>
                    <a:gd name="T21" fmla="*/ 107 h 107"/>
                    <a:gd name="T22" fmla="*/ 317 w 317"/>
                    <a:gd name="T23" fmla="*/ 107 h 107"/>
                    <a:gd name="T24" fmla="*/ 205 w 317"/>
                    <a:gd name="T25" fmla="*/ 0 h 107"/>
                    <a:gd name="T26" fmla="*/ 161 w 317"/>
                    <a:gd name="T27" fmla="*/ 30 h 107"/>
                    <a:gd name="T28" fmla="*/ 121 w 317"/>
                    <a:gd name="T29" fmla="*/ 1 h 107"/>
                    <a:gd name="T30" fmla="*/ 121 w 317"/>
                    <a:gd name="T31" fmla="*/ 1 h 107"/>
                    <a:gd name="T32" fmla="*/ 121 w 317"/>
                    <a:gd name="T33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7" h="107">
                      <a:moveTo>
                        <a:pt x="122" y="24"/>
                      </a:moveTo>
                      <a:lnTo>
                        <a:pt x="151" y="46"/>
                      </a:lnTo>
                      <a:lnTo>
                        <a:pt x="161" y="53"/>
                      </a:lnTo>
                      <a:lnTo>
                        <a:pt x="172" y="46"/>
                      </a:lnTo>
                      <a:lnTo>
                        <a:pt x="204" y="23"/>
                      </a:lnTo>
                      <a:lnTo>
                        <a:pt x="272" y="89"/>
                      </a:lnTo>
                      <a:lnTo>
                        <a:pt x="48" y="89"/>
                      </a:lnTo>
                      <a:lnTo>
                        <a:pt x="122" y="24"/>
                      </a:lnTo>
                      <a:lnTo>
                        <a:pt x="122" y="24"/>
                      </a:lnTo>
                      <a:close/>
                      <a:moveTo>
                        <a:pt x="121" y="1"/>
                      </a:moveTo>
                      <a:lnTo>
                        <a:pt x="0" y="107"/>
                      </a:lnTo>
                      <a:lnTo>
                        <a:pt x="317" y="107"/>
                      </a:lnTo>
                      <a:lnTo>
                        <a:pt x="205" y="0"/>
                      </a:lnTo>
                      <a:lnTo>
                        <a:pt x="161" y="30"/>
                      </a:lnTo>
                      <a:lnTo>
                        <a:pt x="121" y="1"/>
                      </a:lnTo>
                      <a:lnTo>
                        <a:pt x="121" y="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9" name="Group 728">
              <a:extLst>
                <a:ext uri="{FF2B5EF4-FFF2-40B4-BE49-F238E27FC236}">
                  <a16:creationId xmlns:a16="http://schemas.microsoft.com/office/drawing/2014/main" id="{56F351B3-C1A3-4DB5-8D15-AF3E64BACD4F}"/>
                </a:ext>
              </a:extLst>
            </p:cNvPr>
            <p:cNvGrpSpPr/>
            <p:nvPr/>
          </p:nvGrpSpPr>
          <p:grpSpPr>
            <a:xfrm>
              <a:off x="2446438" y="1888687"/>
              <a:ext cx="289536" cy="419557"/>
              <a:chOff x="8133653" y="3209323"/>
              <a:chExt cx="245608" cy="355902"/>
            </a:xfrm>
          </p:grpSpPr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55DC0C00-FB24-43BC-9C7B-E67405215181}"/>
                  </a:ext>
                </a:extLst>
              </p:cNvPr>
              <p:cNvSpPr/>
              <p:nvPr/>
            </p:nvSpPr>
            <p:spPr>
              <a:xfrm>
                <a:off x="8133653" y="3209323"/>
                <a:ext cx="245608" cy="355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31" name="Group 185">
                <a:extLst>
                  <a:ext uri="{FF2B5EF4-FFF2-40B4-BE49-F238E27FC236}">
                    <a16:creationId xmlns:a16="http://schemas.microsoft.com/office/drawing/2014/main" id="{72182282-A538-47AA-92BE-42B13433373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73599" y="3278722"/>
                <a:ext cx="174348" cy="225091"/>
                <a:chOff x="2257" y="2885"/>
                <a:chExt cx="268" cy="346"/>
              </a:xfrm>
              <a:solidFill>
                <a:schemeClr val="tx1"/>
              </a:solidFill>
            </p:grpSpPr>
            <p:sp>
              <p:nvSpPr>
                <p:cNvPr id="732" name="Freeform 186">
                  <a:extLst>
                    <a:ext uri="{FF2B5EF4-FFF2-40B4-BE49-F238E27FC236}">
                      <a16:creationId xmlns:a16="http://schemas.microsoft.com/office/drawing/2014/main" id="{BF767C2C-FD28-4056-BB33-D2FB840CF3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7" y="2885"/>
                  <a:ext cx="268" cy="346"/>
                </a:xfrm>
                <a:custGeom>
                  <a:avLst/>
                  <a:gdLst>
                    <a:gd name="T0" fmla="*/ 188 w 188"/>
                    <a:gd name="T1" fmla="*/ 243 h 243"/>
                    <a:gd name="T2" fmla="*/ 0 w 188"/>
                    <a:gd name="T3" fmla="*/ 243 h 243"/>
                    <a:gd name="T4" fmla="*/ 0 w 188"/>
                    <a:gd name="T5" fmla="*/ 0 h 243"/>
                    <a:gd name="T6" fmla="*/ 132 w 188"/>
                    <a:gd name="T7" fmla="*/ 0 h 243"/>
                    <a:gd name="T8" fmla="*/ 133 w 188"/>
                    <a:gd name="T9" fmla="*/ 0 h 243"/>
                    <a:gd name="T10" fmla="*/ 186 w 188"/>
                    <a:gd name="T11" fmla="*/ 55 h 243"/>
                    <a:gd name="T12" fmla="*/ 188 w 188"/>
                    <a:gd name="T13" fmla="*/ 59 h 243"/>
                    <a:gd name="T14" fmla="*/ 188 w 188"/>
                    <a:gd name="T15" fmla="*/ 241 h 243"/>
                    <a:gd name="T16" fmla="*/ 188 w 188"/>
                    <a:gd name="T17" fmla="*/ 243 h 243"/>
                    <a:gd name="T18" fmla="*/ 13 w 188"/>
                    <a:gd name="T19" fmla="*/ 12 h 243"/>
                    <a:gd name="T20" fmla="*/ 13 w 188"/>
                    <a:gd name="T21" fmla="*/ 231 h 243"/>
                    <a:gd name="T22" fmla="*/ 175 w 188"/>
                    <a:gd name="T23" fmla="*/ 230 h 243"/>
                    <a:gd name="T24" fmla="*/ 175 w 188"/>
                    <a:gd name="T25" fmla="*/ 64 h 243"/>
                    <a:gd name="T26" fmla="*/ 124 w 188"/>
                    <a:gd name="T27" fmla="*/ 64 h 243"/>
                    <a:gd name="T28" fmla="*/ 124 w 188"/>
                    <a:gd name="T29" fmla="*/ 38 h 243"/>
                    <a:gd name="T30" fmla="*/ 124 w 188"/>
                    <a:gd name="T31" fmla="*/ 12 h 243"/>
                    <a:gd name="T32" fmla="*/ 13 w 188"/>
                    <a:gd name="T33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8" h="243">
                      <a:moveTo>
                        <a:pt x="188" y="243"/>
                      </a:move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0"/>
                        <a:pt x="132" y="0"/>
                        <a:pt x="133" y="0"/>
                      </a:cubicBezTo>
                      <a:cubicBezTo>
                        <a:pt x="151" y="19"/>
                        <a:pt x="168" y="37"/>
                        <a:pt x="186" y="55"/>
                      </a:cubicBezTo>
                      <a:cubicBezTo>
                        <a:pt x="187" y="56"/>
                        <a:pt x="188" y="58"/>
                        <a:pt x="188" y="59"/>
                      </a:cubicBezTo>
                      <a:cubicBezTo>
                        <a:pt x="188" y="120"/>
                        <a:pt x="188" y="180"/>
                        <a:pt x="188" y="241"/>
                      </a:cubicBezTo>
                      <a:cubicBezTo>
                        <a:pt x="188" y="243"/>
                        <a:pt x="188" y="243"/>
                        <a:pt x="188" y="243"/>
                      </a:cubicBezTo>
                      <a:close/>
                      <a:moveTo>
                        <a:pt x="13" y="12"/>
                      </a:moveTo>
                      <a:cubicBezTo>
                        <a:pt x="12" y="15"/>
                        <a:pt x="12" y="229"/>
                        <a:pt x="13" y="231"/>
                      </a:cubicBezTo>
                      <a:cubicBezTo>
                        <a:pt x="17" y="231"/>
                        <a:pt x="174" y="231"/>
                        <a:pt x="175" y="230"/>
                      </a:cubicBezTo>
                      <a:cubicBezTo>
                        <a:pt x="175" y="64"/>
                        <a:pt x="175" y="64"/>
                        <a:pt x="175" y="64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4" y="55"/>
                        <a:pt x="124" y="47"/>
                        <a:pt x="124" y="38"/>
                      </a:cubicBezTo>
                      <a:cubicBezTo>
                        <a:pt x="124" y="29"/>
                        <a:pt x="124" y="21"/>
                        <a:pt x="124" y="12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187">
                  <a:extLst>
                    <a:ext uri="{FF2B5EF4-FFF2-40B4-BE49-F238E27FC236}">
                      <a16:creationId xmlns:a16="http://schemas.microsoft.com/office/drawing/2014/main" id="{4D2EE926-93CF-44D1-AF29-17BE886AC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52"/>
                  <a:ext cx="116" cy="13"/>
                </a:xfrm>
                <a:custGeom>
                  <a:avLst/>
                  <a:gdLst>
                    <a:gd name="T0" fmla="*/ 82 w 82"/>
                    <a:gd name="T1" fmla="*/ 0 h 9"/>
                    <a:gd name="T2" fmla="*/ 82 w 82"/>
                    <a:gd name="T3" fmla="*/ 9 h 9"/>
                    <a:gd name="T4" fmla="*/ 0 w 82"/>
                    <a:gd name="T5" fmla="*/ 9 h 9"/>
                    <a:gd name="T6" fmla="*/ 0 w 82"/>
                    <a:gd name="T7" fmla="*/ 0 h 9"/>
                    <a:gd name="T8" fmla="*/ 82 w 8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0"/>
                      </a:move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0" y="9"/>
                        <a:pt x="6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188">
                  <a:extLst>
                    <a:ext uri="{FF2B5EF4-FFF2-40B4-BE49-F238E27FC236}">
                      <a16:creationId xmlns:a16="http://schemas.microsoft.com/office/drawing/2014/main" id="{F1E2B6D6-AA46-4B03-970D-7782C65BE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16"/>
                  <a:ext cx="116" cy="13"/>
                </a:xfrm>
                <a:custGeom>
                  <a:avLst/>
                  <a:gdLst>
                    <a:gd name="T0" fmla="*/ 82 w 82"/>
                    <a:gd name="T1" fmla="*/ 9 h 9"/>
                    <a:gd name="T2" fmla="*/ 0 w 82"/>
                    <a:gd name="T3" fmla="*/ 9 h 9"/>
                    <a:gd name="T4" fmla="*/ 0 w 82"/>
                    <a:gd name="T5" fmla="*/ 0 h 9"/>
                    <a:gd name="T6" fmla="*/ 82 w 82"/>
                    <a:gd name="T7" fmla="*/ 0 h 9"/>
                    <a:gd name="T8" fmla="*/ 82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9"/>
                        <a:pt x="82" y="9"/>
                        <a:pt x="8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189">
                  <a:extLst>
                    <a:ext uri="{FF2B5EF4-FFF2-40B4-BE49-F238E27FC236}">
                      <a16:creationId xmlns:a16="http://schemas.microsoft.com/office/drawing/2014/main" id="{F028B9EA-C03E-41D2-8164-397E0DB26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87"/>
                  <a:ext cx="116" cy="13"/>
                </a:xfrm>
                <a:custGeom>
                  <a:avLst/>
                  <a:gdLst>
                    <a:gd name="T0" fmla="*/ 0 w 82"/>
                    <a:gd name="T1" fmla="*/ 9 h 9"/>
                    <a:gd name="T2" fmla="*/ 0 w 82"/>
                    <a:gd name="T3" fmla="*/ 0 h 9"/>
                    <a:gd name="T4" fmla="*/ 81 w 82"/>
                    <a:gd name="T5" fmla="*/ 0 h 9"/>
                    <a:gd name="T6" fmla="*/ 82 w 82"/>
                    <a:gd name="T7" fmla="*/ 9 h 9"/>
                    <a:gd name="T8" fmla="*/ 0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0" y="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3"/>
                        <a:pt x="82" y="6"/>
                        <a:pt x="82" y="9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343C3C-81CB-442C-9F4F-2B6CF92C5DBB}"/>
              </a:ext>
            </a:extLst>
          </p:cNvPr>
          <p:cNvGrpSpPr/>
          <p:nvPr/>
        </p:nvGrpSpPr>
        <p:grpSpPr>
          <a:xfrm>
            <a:off x="4239461" y="4133802"/>
            <a:ext cx="4318070" cy="2262527"/>
            <a:chOff x="4239461" y="4133802"/>
            <a:chExt cx="4318070" cy="2262527"/>
          </a:xfrm>
        </p:grpSpPr>
        <p:cxnSp>
          <p:nvCxnSpPr>
            <p:cNvPr id="680" name="Connector: Curved 679">
              <a:extLst>
                <a:ext uri="{FF2B5EF4-FFF2-40B4-BE49-F238E27FC236}">
                  <a16:creationId xmlns:a16="http://schemas.microsoft.com/office/drawing/2014/main" id="{1B1E7F59-66BE-4C67-A0EF-51DB9392A053}"/>
                </a:ext>
              </a:extLst>
            </p:cNvPr>
            <p:cNvCxnSpPr>
              <a:cxnSpLocks/>
              <a:stCxn id="361" idx="2"/>
              <a:endCxn id="355" idx="1"/>
            </p:cNvCxnSpPr>
            <p:nvPr/>
          </p:nvCxnSpPr>
          <p:spPr>
            <a:xfrm rot="5400000" flipH="1">
              <a:off x="5568909" y="2804354"/>
              <a:ext cx="1659174" cy="4318070"/>
            </a:xfrm>
            <a:prstGeom prst="curvedConnector4">
              <a:avLst>
                <a:gd name="adj1" fmla="val -28649"/>
                <a:gd name="adj2" fmla="val 10529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60B99D4F-4248-4B05-9E86-494A013D3EBB}"/>
                </a:ext>
              </a:extLst>
            </p:cNvPr>
            <p:cNvGrpSpPr/>
            <p:nvPr/>
          </p:nvGrpSpPr>
          <p:grpSpPr>
            <a:xfrm>
              <a:off x="5521812" y="6023158"/>
              <a:ext cx="473582" cy="373171"/>
              <a:chOff x="7644374" y="4650832"/>
              <a:chExt cx="245608" cy="193533"/>
            </a:xfrm>
          </p:grpSpPr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49E22695-5C78-46DC-8AC0-48740F05F6C6}"/>
                  </a:ext>
                </a:extLst>
              </p:cNvPr>
              <p:cNvSpPr/>
              <p:nvPr/>
            </p:nvSpPr>
            <p:spPr>
              <a:xfrm>
                <a:off x="7644374" y="4650832"/>
                <a:ext cx="245608" cy="19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8" name="Group 237">
                <a:extLst>
                  <a:ext uri="{FF2B5EF4-FFF2-40B4-BE49-F238E27FC236}">
                    <a16:creationId xmlns:a16="http://schemas.microsoft.com/office/drawing/2014/main" id="{B01365B9-67BF-48A8-9265-DCEC647458E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78004" y="4700470"/>
                <a:ext cx="169715" cy="103006"/>
                <a:chOff x="931" y="3735"/>
                <a:chExt cx="346" cy="210"/>
              </a:xfrm>
              <a:solidFill>
                <a:schemeClr val="tx1"/>
              </a:solidFill>
            </p:grpSpPr>
            <p:sp>
              <p:nvSpPr>
                <p:cNvPr id="699" name="Freeform 238">
                  <a:extLst>
                    <a:ext uri="{FF2B5EF4-FFF2-40B4-BE49-F238E27FC236}">
                      <a16:creationId xmlns:a16="http://schemas.microsoft.com/office/drawing/2014/main" id="{6BFA909E-5838-4069-AB2F-45DD5A4E5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3765"/>
                  <a:ext cx="93" cy="144"/>
                </a:xfrm>
                <a:custGeom>
                  <a:avLst/>
                  <a:gdLst>
                    <a:gd name="T0" fmla="*/ 4 w 93"/>
                    <a:gd name="T1" fmla="*/ 0 h 144"/>
                    <a:gd name="T2" fmla="*/ 93 w 93"/>
                    <a:gd name="T3" fmla="*/ 63 h 144"/>
                    <a:gd name="T4" fmla="*/ 0 w 93"/>
                    <a:gd name="T5" fmla="*/ 144 h 144"/>
                    <a:gd name="T6" fmla="*/ 4 w 93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44">
                      <a:moveTo>
                        <a:pt x="4" y="0"/>
                      </a:moveTo>
                      <a:lnTo>
                        <a:pt x="93" y="63"/>
                      </a:lnTo>
                      <a:lnTo>
                        <a:pt x="0" y="14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239">
                  <a:extLst>
                    <a:ext uri="{FF2B5EF4-FFF2-40B4-BE49-F238E27FC236}">
                      <a16:creationId xmlns:a16="http://schemas.microsoft.com/office/drawing/2014/main" id="{368F5F43-0B4A-4341-9FC7-1B524AA698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1" y="3747"/>
                  <a:ext cx="115" cy="184"/>
                </a:xfrm>
                <a:custGeom>
                  <a:avLst/>
                  <a:gdLst>
                    <a:gd name="T0" fmla="*/ 20 w 115"/>
                    <a:gd name="T1" fmla="*/ 35 h 184"/>
                    <a:gd name="T2" fmla="*/ 85 w 115"/>
                    <a:gd name="T3" fmla="*/ 82 h 184"/>
                    <a:gd name="T4" fmla="*/ 16 w 115"/>
                    <a:gd name="T5" fmla="*/ 142 h 184"/>
                    <a:gd name="T6" fmla="*/ 20 w 115"/>
                    <a:gd name="T7" fmla="*/ 35 h 184"/>
                    <a:gd name="T8" fmla="*/ 20 w 115"/>
                    <a:gd name="T9" fmla="*/ 35 h 184"/>
                    <a:gd name="T10" fmla="*/ 0 w 115"/>
                    <a:gd name="T11" fmla="*/ 0 h 184"/>
                    <a:gd name="T12" fmla="*/ 0 w 115"/>
                    <a:gd name="T13" fmla="*/ 184 h 184"/>
                    <a:gd name="T14" fmla="*/ 115 w 115"/>
                    <a:gd name="T15" fmla="*/ 81 h 184"/>
                    <a:gd name="T16" fmla="*/ 0 w 115"/>
                    <a:gd name="T17" fmla="*/ 0 h 184"/>
                    <a:gd name="T18" fmla="*/ 0 w 115"/>
                    <a:gd name="T1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5" h="184">
                      <a:moveTo>
                        <a:pt x="20" y="35"/>
                      </a:moveTo>
                      <a:lnTo>
                        <a:pt x="85" y="82"/>
                      </a:lnTo>
                      <a:lnTo>
                        <a:pt x="16" y="142"/>
                      </a:lnTo>
                      <a:lnTo>
                        <a:pt x="20" y="35"/>
                      </a:lnTo>
                      <a:lnTo>
                        <a:pt x="20" y="35"/>
                      </a:lnTo>
                      <a:close/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115" y="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40">
                  <a:extLst>
                    <a:ext uri="{FF2B5EF4-FFF2-40B4-BE49-F238E27FC236}">
                      <a16:creationId xmlns:a16="http://schemas.microsoft.com/office/drawing/2014/main" id="{1FA5AB86-17FA-4B7A-B8C9-FEFCB774C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" y="3744"/>
                  <a:ext cx="251" cy="88"/>
                </a:xfrm>
                <a:custGeom>
                  <a:avLst/>
                  <a:gdLst>
                    <a:gd name="T0" fmla="*/ 0 w 251"/>
                    <a:gd name="T1" fmla="*/ 0 h 88"/>
                    <a:gd name="T2" fmla="*/ 251 w 251"/>
                    <a:gd name="T3" fmla="*/ 0 h 88"/>
                    <a:gd name="T4" fmla="*/ 124 w 251"/>
                    <a:gd name="T5" fmla="*/ 88 h 88"/>
                    <a:gd name="T6" fmla="*/ 0 w 251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88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124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41">
                  <a:extLst>
                    <a:ext uri="{FF2B5EF4-FFF2-40B4-BE49-F238E27FC236}">
                      <a16:creationId xmlns:a16="http://schemas.microsoft.com/office/drawing/2014/main" id="{3742EBB9-2F48-43CF-8AF3-1AE3D1B379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" y="3735"/>
                  <a:ext cx="309" cy="109"/>
                </a:xfrm>
                <a:custGeom>
                  <a:avLst/>
                  <a:gdLst>
                    <a:gd name="T0" fmla="*/ 58 w 309"/>
                    <a:gd name="T1" fmla="*/ 19 h 109"/>
                    <a:gd name="T2" fmla="*/ 249 w 309"/>
                    <a:gd name="T3" fmla="*/ 19 h 109"/>
                    <a:gd name="T4" fmla="*/ 152 w 309"/>
                    <a:gd name="T5" fmla="*/ 86 h 109"/>
                    <a:gd name="T6" fmla="*/ 58 w 309"/>
                    <a:gd name="T7" fmla="*/ 19 h 109"/>
                    <a:gd name="T8" fmla="*/ 58 w 309"/>
                    <a:gd name="T9" fmla="*/ 19 h 109"/>
                    <a:gd name="T10" fmla="*/ 0 w 309"/>
                    <a:gd name="T11" fmla="*/ 0 h 109"/>
                    <a:gd name="T12" fmla="*/ 152 w 309"/>
                    <a:gd name="T13" fmla="*/ 109 h 109"/>
                    <a:gd name="T14" fmla="*/ 309 w 309"/>
                    <a:gd name="T15" fmla="*/ 0 h 109"/>
                    <a:gd name="T16" fmla="*/ 0 w 309"/>
                    <a:gd name="T17" fmla="*/ 0 h 109"/>
                    <a:gd name="T18" fmla="*/ 0 w 309"/>
                    <a:gd name="T19" fmla="*/ 0 h 109"/>
                    <a:gd name="T20" fmla="*/ 0 w 309"/>
                    <a:gd name="T2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109">
                      <a:moveTo>
                        <a:pt x="58" y="19"/>
                      </a:moveTo>
                      <a:lnTo>
                        <a:pt x="249" y="19"/>
                      </a:lnTo>
                      <a:lnTo>
                        <a:pt x="152" y="86"/>
                      </a:lnTo>
                      <a:lnTo>
                        <a:pt x="58" y="19"/>
                      </a:lnTo>
                      <a:lnTo>
                        <a:pt x="58" y="19"/>
                      </a:lnTo>
                      <a:close/>
                      <a:moveTo>
                        <a:pt x="0" y="0"/>
                      </a:moveTo>
                      <a:lnTo>
                        <a:pt x="152" y="109"/>
                      </a:lnTo>
                      <a:lnTo>
                        <a:pt x="3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42">
                  <a:extLst>
                    <a:ext uri="{FF2B5EF4-FFF2-40B4-BE49-F238E27FC236}">
                      <a16:creationId xmlns:a16="http://schemas.microsoft.com/office/drawing/2014/main" id="{2A44F8ED-B312-4924-A4D2-97441E810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" y="3764"/>
                  <a:ext cx="91" cy="145"/>
                </a:xfrm>
                <a:custGeom>
                  <a:avLst/>
                  <a:gdLst>
                    <a:gd name="T0" fmla="*/ 0 w 91"/>
                    <a:gd name="T1" fmla="*/ 63 h 145"/>
                    <a:gd name="T2" fmla="*/ 91 w 91"/>
                    <a:gd name="T3" fmla="*/ 0 h 145"/>
                    <a:gd name="T4" fmla="*/ 87 w 91"/>
                    <a:gd name="T5" fmla="*/ 145 h 145"/>
                    <a:gd name="T6" fmla="*/ 0 w 91"/>
                    <a:gd name="T7" fmla="*/ 6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45">
                      <a:moveTo>
                        <a:pt x="0" y="63"/>
                      </a:moveTo>
                      <a:lnTo>
                        <a:pt x="91" y="0"/>
                      </a:lnTo>
                      <a:lnTo>
                        <a:pt x="87" y="14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43">
                  <a:extLst>
                    <a:ext uri="{FF2B5EF4-FFF2-40B4-BE49-F238E27FC236}">
                      <a16:creationId xmlns:a16="http://schemas.microsoft.com/office/drawing/2014/main" id="{2AA6CEBF-5BC9-45AF-8653-372EE96F36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3" y="3745"/>
                  <a:ext cx="114" cy="186"/>
                </a:xfrm>
                <a:custGeom>
                  <a:avLst/>
                  <a:gdLst>
                    <a:gd name="T0" fmla="*/ 95 w 114"/>
                    <a:gd name="T1" fmla="*/ 36 h 186"/>
                    <a:gd name="T2" fmla="*/ 93 w 114"/>
                    <a:gd name="T3" fmla="*/ 144 h 186"/>
                    <a:gd name="T4" fmla="*/ 29 w 114"/>
                    <a:gd name="T5" fmla="*/ 83 h 186"/>
                    <a:gd name="T6" fmla="*/ 95 w 114"/>
                    <a:gd name="T7" fmla="*/ 36 h 186"/>
                    <a:gd name="T8" fmla="*/ 95 w 114"/>
                    <a:gd name="T9" fmla="*/ 36 h 186"/>
                    <a:gd name="T10" fmla="*/ 95 w 114"/>
                    <a:gd name="T11" fmla="*/ 36 h 186"/>
                    <a:gd name="T12" fmla="*/ 114 w 114"/>
                    <a:gd name="T13" fmla="*/ 0 h 186"/>
                    <a:gd name="T14" fmla="*/ 0 w 114"/>
                    <a:gd name="T15" fmla="*/ 80 h 186"/>
                    <a:gd name="T16" fmla="*/ 114 w 114"/>
                    <a:gd name="T17" fmla="*/ 186 h 186"/>
                    <a:gd name="T18" fmla="*/ 114 w 114"/>
                    <a:gd name="T19" fmla="*/ 0 h 186"/>
                    <a:gd name="T20" fmla="*/ 114 w 114"/>
                    <a:gd name="T21" fmla="*/ 0 h 186"/>
                    <a:gd name="T22" fmla="*/ 114 w 114"/>
                    <a:gd name="T23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4" h="186">
                      <a:moveTo>
                        <a:pt x="95" y="36"/>
                      </a:moveTo>
                      <a:lnTo>
                        <a:pt x="93" y="144"/>
                      </a:lnTo>
                      <a:lnTo>
                        <a:pt x="29" y="83"/>
                      </a:lnTo>
                      <a:lnTo>
                        <a:pt x="95" y="36"/>
                      </a:lnTo>
                      <a:lnTo>
                        <a:pt x="95" y="36"/>
                      </a:lnTo>
                      <a:lnTo>
                        <a:pt x="95" y="36"/>
                      </a:lnTo>
                      <a:close/>
                      <a:moveTo>
                        <a:pt x="114" y="0"/>
                      </a:moveTo>
                      <a:lnTo>
                        <a:pt x="0" y="80"/>
                      </a:lnTo>
                      <a:lnTo>
                        <a:pt x="114" y="18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4">
                  <a:extLst>
                    <a:ext uri="{FF2B5EF4-FFF2-40B4-BE49-F238E27FC236}">
                      <a16:creationId xmlns:a16="http://schemas.microsoft.com/office/drawing/2014/main" id="{D6AE648E-BBBA-473F-B712-4C75F07E2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3849"/>
                  <a:ext cx="271" cy="88"/>
                </a:xfrm>
                <a:custGeom>
                  <a:avLst/>
                  <a:gdLst>
                    <a:gd name="T0" fmla="*/ 0 w 271"/>
                    <a:gd name="T1" fmla="*/ 88 h 88"/>
                    <a:gd name="T2" fmla="*/ 97 w 271"/>
                    <a:gd name="T3" fmla="*/ 2 h 88"/>
                    <a:gd name="T4" fmla="*/ 137 w 271"/>
                    <a:gd name="T5" fmla="*/ 30 h 88"/>
                    <a:gd name="T6" fmla="*/ 180 w 271"/>
                    <a:gd name="T7" fmla="*/ 0 h 88"/>
                    <a:gd name="T8" fmla="*/ 271 w 271"/>
                    <a:gd name="T9" fmla="*/ 86 h 88"/>
                    <a:gd name="T10" fmla="*/ 0 w 27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88">
                      <a:moveTo>
                        <a:pt x="0" y="88"/>
                      </a:moveTo>
                      <a:lnTo>
                        <a:pt x="97" y="2"/>
                      </a:lnTo>
                      <a:lnTo>
                        <a:pt x="137" y="30"/>
                      </a:lnTo>
                      <a:lnTo>
                        <a:pt x="180" y="0"/>
                      </a:lnTo>
                      <a:lnTo>
                        <a:pt x="271" y="8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5">
                  <a:extLst>
                    <a:ext uri="{FF2B5EF4-FFF2-40B4-BE49-F238E27FC236}">
                      <a16:creationId xmlns:a16="http://schemas.microsoft.com/office/drawing/2014/main" id="{F4ED87BB-0530-4A00-B698-0A15C14706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1" y="3838"/>
                  <a:ext cx="317" cy="107"/>
                </a:xfrm>
                <a:custGeom>
                  <a:avLst/>
                  <a:gdLst>
                    <a:gd name="T0" fmla="*/ 122 w 317"/>
                    <a:gd name="T1" fmla="*/ 24 h 107"/>
                    <a:gd name="T2" fmla="*/ 151 w 317"/>
                    <a:gd name="T3" fmla="*/ 46 h 107"/>
                    <a:gd name="T4" fmla="*/ 161 w 317"/>
                    <a:gd name="T5" fmla="*/ 53 h 107"/>
                    <a:gd name="T6" fmla="*/ 172 w 317"/>
                    <a:gd name="T7" fmla="*/ 46 h 107"/>
                    <a:gd name="T8" fmla="*/ 204 w 317"/>
                    <a:gd name="T9" fmla="*/ 23 h 107"/>
                    <a:gd name="T10" fmla="*/ 272 w 317"/>
                    <a:gd name="T11" fmla="*/ 89 h 107"/>
                    <a:gd name="T12" fmla="*/ 48 w 317"/>
                    <a:gd name="T13" fmla="*/ 89 h 107"/>
                    <a:gd name="T14" fmla="*/ 122 w 317"/>
                    <a:gd name="T15" fmla="*/ 24 h 107"/>
                    <a:gd name="T16" fmla="*/ 122 w 317"/>
                    <a:gd name="T17" fmla="*/ 24 h 107"/>
                    <a:gd name="T18" fmla="*/ 121 w 317"/>
                    <a:gd name="T19" fmla="*/ 1 h 107"/>
                    <a:gd name="T20" fmla="*/ 0 w 317"/>
                    <a:gd name="T21" fmla="*/ 107 h 107"/>
                    <a:gd name="T22" fmla="*/ 317 w 317"/>
                    <a:gd name="T23" fmla="*/ 107 h 107"/>
                    <a:gd name="T24" fmla="*/ 205 w 317"/>
                    <a:gd name="T25" fmla="*/ 0 h 107"/>
                    <a:gd name="T26" fmla="*/ 161 w 317"/>
                    <a:gd name="T27" fmla="*/ 30 h 107"/>
                    <a:gd name="T28" fmla="*/ 121 w 317"/>
                    <a:gd name="T29" fmla="*/ 1 h 107"/>
                    <a:gd name="T30" fmla="*/ 121 w 317"/>
                    <a:gd name="T31" fmla="*/ 1 h 107"/>
                    <a:gd name="T32" fmla="*/ 121 w 317"/>
                    <a:gd name="T33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7" h="107">
                      <a:moveTo>
                        <a:pt x="122" y="24"/>
                      </a:moveTo>
                      <a:lnTo>
                        <a:pt x="151" y="46"/>
                      </a:lnTo>
                      <a:lnTo>
                        <a:pt x="161" y="53"/>
                      </a:lnTo>
                      <a:lnTo>
                        <a:pt x="172" y="46"/>
                      </a:lnTo>
                      <a:lnTo>
                        <a:pt x="204" y="23"/>
                      </a:lnTo>
                      <a:lnTo>
                        <a:pt x="272" y="89"/>
                      </a:lnTo>
                      <a:lnTo>
                        <a:pt x="48" y="89"/>
                      </a:lnTo>
                      <a:lnTo>
                        <a:pt x="122" y="24"/>
                      </a:lnTo>
                      <a:lnTo>
                        <a:pt x="122" y="24"/>
                      </a:lnTo>
                      <a:close/>
                      <a:moveTo>
                        <a:pt x="121" y="1"/>
                      </a:moveTo>
                      <a:lnTo>
                        <a:pt x="0" y="107"/>
                      </a:lnTo>
                      <a:lnTo>
                        <a:pt x="317" y="107"/>
                      </a:lnTo>
                      <a:lnTo>
                        <a:pt x="205" y="0"/>
                      </a:lnTo>
                      <a:lnTo>
                        <a:pt x="161" y="30"/>
                      </a:lnTo>
                      <a:lnTo>
                        <a:pt x="121" y="1"/>
                      </a:lnTo>
                      <a:lnTo>
                        <a:pt x="121" y="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F0CCF00E-36A9-40B7-8446-AFA40E5C3A0B}"/>
                </a:ext>
              </a:extLst>
            </p:cNvPr>
            <p:cNvGrpSpPr/>
            <p:nvPr/>
          </p:nvGrpSpPr>
          <p:grpSpPr>
            <a:xfrm>
              <a:off x="4767376" y="5718288"/>
              <a:ext cx="378588" cy="548599"/>
              <a:chOff x="8133653" y="3209323"/>
              <a:chExt cx="245608" cy="355902"/>
            </a:xfrm>
          </p:grpSpPr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7A2A5B6A-246B-4FDA-8750-98EA93626140}"/>
                  </a:ext>
                </a:extLst>
              </p:cNvPr>
              <p:cNvSpPr/>
              <p:nvPr/>
            </p:nvSpPr>
            <p:spPr>
              <a:xfrm>
                <a:off x="8133653" y="3209323"/>
                <a:ext cx="245608" cy="355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38" name="Group 185">
                <a:extLst>
                  <a:ext uri="{FF2B5EF4-FFF2-40B4-BE49-F238E27FC236}">
                    <a16:creationId xmlns:a16="http://schemas.microsoft.com/office/drawing/2014/main" id="{E0E3FE69-DA14-4AB5-B4EE-68D25AA2609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73599" y="3278722"/>
                <a:ext cx="174348" cy="225091"/>
                <a:chOff x="2257" y="2885"/>
                <a:chExt cx="268" cy="346"/>
              </a:xfrm>
              <a:solidFill>
                <a:schemeClr val="tx1"/>
              </a:solidFill>
            </p:grpSpPr>
            <p:sp>
              <p:nvSpPr>
                <p:cNvPr id="739" name="Freeform 186">
                  <a:extLst>
                    <a:ext uri="{FF2B5EF4-FFF2-40B4-BE49-F238E27FC236}">
                      <a16:creationId xmlns:a16="http://schemas.microsoft.com/office/drawing/2014/main" id="{4A5B7886-ADCF-42D0-92A3-B65CB75D4A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7" y="2885"/>
                  <a:ext cx="268" cy="346"/>
                </a:xfrm>
                <a:custGeom>
                  <a:avLst/>
                  <a:gdLst>
                    <a:gd name="T0" fmla="*/ 188 w 188"/>
                    <a:gd name="T1" fmla="*/ 243 h 243"/>
                    <a:gd name="T2" fmla="*/ 0 w 188"/>
                    <a:gd name="T3" fmla="*/ 243 h 243"/>
                    <a:gd name="T4" fmla="*/ 0 w 188"/>
                    <a:gd name="T5" fmla="*/ 0 h 243"/>
                    <a:gd name="T6" fmla="*/ 132 w 188"/>
                    <a:gd name="T7" fmla="*/ 0 h 243"/>
                    <a:gd name="T8" fmla="*/ 133 w 188"/>
                    <a:gd name="T9" fmla="*/ 0 h 243"/>
                    <a:gd name="T10" fmla="*/ 186 w 188"/>
                    <a:gd name="T11" fmla="*/ 55 h 243"/>
                    <a:gd name="T12" fmla="*/ 188 w 188"/>
                    <a:gd name="T13" fmla="*/ 59 h 243"/>
                    <a:gd name="T14" fmla="*/ 188 w 188"/>
                    <a:gd name="T15" fmla="*/ 241 h 243"/>
                    <a:gd name="T16" fmla="*/ 188 w 188"/>
                    <a:gd name="T17" fmla="*/ 243 h 243"/>
                    <a:gd name="T18" fmla="*/ 13 w 188"/>
                    <a:gd name="T19" fmla="*/ 12 h 243"/>
                    <a:gd name="T20" fmla="*/ 13 w 188"/>
                    <a:gd name="T21" fmla="*/ 231 h 243"/>
                    <a:gd name="T22" fmla="*/ 175 w 188"/>
                    <a:gd name="T23" fmla="*/ 230 h 243"/>
                    <a:gd name="T24" fmla="*/ 175 w 188"/>
                    <a:gd name="T25" fmla="*/ 64 h 243"/>
                    <a:gd name="T26" fmla="*/ 124 w 188"/>
                    <a:gd name="T27" fmla="*/ 64 h 243"/>
                    <a:gd name="T28" fmla="*/ 124 w 188"/>
                    <a:gd name="T29" fmla="*/ 38 h 243"/>
                    <a:gd name="T30" fmla="*/ 124 w 188"/>
                    <a:gd name="T31" fmla="*/ 12 h 243"/>
                    <a:gd name="T32" fmla="*/ 13 w 188"/>
                    <a:gd name="T33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8" h="243">
                      <a:moveTo>
                        <a:pt x="188" y="243"/>
                      </a:move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0"/>
                        <a:pt x="132" y="0"/>
                        <a:pt x="133" y="0"/>
                      </a:cubicBezTo>
                      <a:cubicBezTo>
                        <a:pt x="151" y="19"/>
                        <a:pt x="168" y="37"/>
                        <a:pt x="186" y="55"/>
                      </a:cubicBezTo>
                      <a:cubicBezTo>
                        <a:pt x="187" y="56"/>
                        <a:pt x="188" y="58"/>
                        <a:pt x="188" y="59"/>
                      </a:cubicBezTo>
                      <a:cubicBezTo>
                        <a:pt x="188" y="120"/>
                        <a:pt x="188" y="180"/>
                        <a:pt x="188" y="241"/>
                      </a:cubicBezTo>
                      <a:cubicBezTo>
                        <a:pt x="188" y="243"/>
                        <a:pt x="188" y="243"/>
                        <a:pt x="188" y="243"/>
                      </a:cubicBezTo>
                      <a:close/>
                      <a:moveTo>
                        <a:pt x="13" y="12"/>
                      </a:moveTo>
                      <a:cubicBezTo>
                        <a:pt x="12" y="15"/>
                        <a:pt x="12" y="229"/>
                        <a:pt x="13" y="231"/>
                      </a:cubicBezTo>
                      <a:cubicBezTo>
                        <a:pt x="17" y="231"/>
                        <a:pt x="174" y="231"/>
                        <a:pt x="175" y="230"/>
                      </a:cubicBezTo>
                      <a:cubicBezTo>
                        <a:pt x="175" y="64"/>
                        <a:pt x="175" y="64"/>
                        <a:pt x="175" y="64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4" y="55"/>
                        <a:pt x="124" y="47"/>
                        <a:pt x="124" y="38"/>
                      </a:cubicBezTo>
                      <a:cubicBezTo>
                        <a:pt x="124" y="29"/>
                        <a:pt x="124" y="21"/>
                        <a:pt x="124" y="12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187">
                  <a:extLst>
                    <a:ext uri="{FF2B5EF4-FFF2-40B4-BE49-F238E27FC236}">
                      <a16:creationId xmlns:a16="http://schemas.microsoft.com/office/drawing/2014/main" id="{CCD3A93D-B4BA-4C90-8A0F-BBD0AB3D7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52"/>
                  <a:ext cx="116" cy="13"/>
                </a:xfrm>
                <a:custGeom>
                  <a:avLst/>
                  <a:gdLst>
                    <a:gd name="T0" fmla="*/ 82 w 82"/>
                    <a:gd name="T1" fmla="*/ 0 h 9"/>
                    <a:gd name="T2" fmla="*/ 82 w 82"/>
                    <a:gd name="T3" fmla="*/ 9 h 9"/>
                    <a:gd name="T4" fmla="*/ 0 w 82"/>
                    <a:gd name="T5" fmla="*/ 9 h 9"/>
                    <a:gd name="T6" fmla="*/ 0 w 82"/>
                    <a:gd name="T7" fmla="*/ 0 h 9"/>
                    <a:gd name="T8" fmla="*/ 82 w 8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0"/>
                      </a:move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0" y="9"/>
                        <a:pt x="6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188">
                  <a:extLst>
                    <a:ext uri="{FF2B5EF4-FFF2-40B4-BE49-F238E27FC236}">
                      <a16:creationId xmlns:a16="http://schemas.microsoft.com/office/drawing/2014/main" id="{4B00EC60-14F2-4881-9DAE-61C9E3F34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16"/>
                  <a:ext cx="116" cy="13"/>
                </a:xfrm>
                <a:custGeom>
                  <a:avLst/>
                  <a:gdLst>
                    <a:gd name="T0" fmla="*/ 82 w 82"/>
                    <a:gd name="T1" fmla="*/ 9 h 9"/>
                    <a:gd name="T2" fmla="*/ 0 w 82"/>
                    <a:gd name="T3" fmla="*/ 9 h 9"/>
                    <a:gd name="T4" fmla="*/ 0 w 82"/>
                    <a:gd name="T5" fmla="*/ 0 h 9"/>
                    <a:gd name="T6" fmla="*/ 82 w 82"/>
                    <a:gd name="T7" fmla="*/ 0 h 9"/>
                    <a:gd name="T8" fmla="*/ 82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9"/>
                        <a:pt x="82" y="9"/>
                        <a:pt x="8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189">
                  <a:extLst>
                    <a:ext uri="{FF2B5EF4-FFF2-40B4-BE49-F238E27FC236}">
                      <a16:creationId xmlns:a16="http://schemas.microsoft.com/office/drawing/2014/main" id="{4583434F-700F-4EC5-9EF5-1B7CE0716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87"/>
                  <a:ext cx="116" cy="13"/>
                </a:xfrm>
                <a:custGeom>
                  <a:avLst/>
                  <a:gdLst>
                    <a:gd name="T0" fmla="*/ 0 w 82"/>
                    <a:gd name="T1" fmla="*/ 9 h 9"/>
                    <a:gd name="T2" fmla="*/ 0 w 82"/>
                    <a:gd name="T3" fmla="*/ 0 h 9"/>
                    <a:gd name="T4" fmla="*/ 81 w 82"/>
                    <a:gd name="T5" fmla="*/ 0 h 9"/>
                    <a:gd name="T6" fmla="*/ 82 w 82"/>
                    <a:gd name="T7" fmla="*/ 9 h 9"/>
                    <a:gd name="T8" fmla="*/ 0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0" y="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3"/>
                        <a:pt x="82" y="6"/>
                        <a:pt x="82" y="9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15FA8-C299-4B1D-8324-CB5292F88F5A}"/>
              </a:ext>
            </a:extLst>
          </p:cNvPr>
          <p:cNvGrpSpPr/>
          <p:nvPr/>
        </p:nvGrpSpPr>
        <p:grpSpPr>
          <a:xfrm>
            <a:off x="5602512" y="2868223"/>
            <a:ext cx="4547411" cy="1445523"/>
            <a:chOff x="5602512" y="2868223"/>
            <a:chExt cx="4547411" cy="1445523"/>
          </a:xfrm>
        </p:grpSpPr>
        <p:cxnSp>
          <p:nvCxnSpPr>
            <p:cNvPr id="744" name="Connector: Curved 743">
              <a:extLst>
                <a:ext uri="{FF2B5EF4-FFF2-40B4-BE49-F238E27FC236}">
                  <a16:creationId xmlns:a16="http://schemas.microsoft.com/office/drawing/2014/main" id="{3042BB2B-796F-414B-865D-DD4B423B62CA}"/>
                </a:ext>
              </a:extLst>
            </p:cNvPr>
            <p:cNvCxnSpPr>
              <a:cxnSpLocks/>
              <a:stCxn id="364" idx="1"/>
            </p:cNvCxnSpPr>
            <p:nvPr/>
          </p:nvCxnSpPr>
          <p:spPr>
            <a:xfrm rot="10800000">
              <a:off x="5602512" y="2868223"/>
              <a:ext cx="4547411" cy="1307504"/>
            </a:xfrm>
            <a:prstGeom prst="curvedConnector3">
              <a:avLst>
                <a:gd name="adj1" fmla="val 6913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3" name="Picture 742">
              <a:extLst>
                <a:ext uri="{FF2B5EF4-FFF2-40B4-BE49-F238E27FC236}">
                  <a16:creationId xmlns:a16="http://schemas.microsoft.com/office/drawing/2014/main" id="{9E7F7175-258F-439B-9CCE-4A39F3BA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922364" y="3641848"/>
              <a:ext cx="583096" cy="579761"/>
            </a:xfrm>
            <a:prstGeom prst="rect">
              <a:avLst/>
            </a:prstGeom>
          </p:spPr>
        </p:pic>
        <p:grpSp>
          <p:nvGrpSpPr>
            <p:cNvPr id="753" name="Group 752">
              <a:extLst>
                <a:ext uri="{FF2B5EF4-FFF2-40B4-BE49-F238E27FC236}">
                  <a16:creationId xmlns:a16="http://schemas.microsoft.com/office/drawing/2014/main" id="{98C06DB3-3516-42EA-B70D-278A0A22732D}"/>
                </a:ext>
              </a:extLst>
            </p:cNvPr>
            <p:cNvGrpSpPr/>
            <p:nvPr/>
          </p:nvGrpSpPr>
          <p:grpSpPr>
            <a:xfrm>
              <a:off x="8962695" y="3940575"/>
              <a:ext cx="473582" cy="373171"/>
              <a:chOff x="7644374" y="4650832"/>
              <a:chExt cx="245608" cy="193533"/>
            </a:xfrm>
          </p:grpSpPr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AFE02F93-0E1A-4046-BF33-18F5334A3576}"/>
                  </a:ext>
                </a:extLst>
              </p:cNvPr>
              <p:cNvSpPr/>
              <p:nvPr/>
            </p:nvSpPr>
            <p:spPr>
              <a:xfrm>
                <a:off x="7644374" y="4650832"/>
                <a:ext cx="245608" cy="19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5" name="Group 237">
                <a:extLst>
                  <a:ext uri="{FF2B5EF4-FFF2-40B4-BE49-F238E27FC236}">
                    <a16:creationId xmlns:a16="http://schemas.microsoft.com/office/drawing/2014/main" id="{4D7C475F-5498-4999-AD10-F83A2DBEB1F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78004" y="4700470"/>
                <a:ext cx="169715" cy="103006"/>
                <a:chOff x="931" y="3735"/>
                <a:chExt cx="346" cy="210"/>
              </a:xfrm>
              <a:solidFill>
                <a:schemeClr val="tx1"/>
              </a:solidFill>
            </p:grpSpPr>
            <p:sp>
              <p:nvSpPr>
                <p:cNvPr id="756" name="Freeform 238">
                  <a:extLst>
                    <a:ext uri="{FF2B5EF4-FFF2-40B4-BE49-F238E27FC236}">
                      <a16:creationId xmlns:a16="http://schemas.microsoft.com/office/drawing/2014/main" id="{FAB8F261-5F61-413D-8FC6-88F8F2FDE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3765"/>
                  <a:ext cx="93" cy="144"/>
                </a:xfrm>
                <a:custGeom>
                  <a:avLst/>
                  <a:gdLst>
                    <a:gd name="T0" fmla="*/ 4 w 93"/>
                    <a:gd name="T1" fmla="*/ 0 h 144"/>
                    <a:gd name="T2" fmla="*/ 93 w 93"/>
                    <a:gd name="T3" fmla="*/ 63 h 144"/>
                    <a:gd name="T4" fmla="*/ 0 w 93"/>
                    <a:gd name="T5" fmla="*/ 144 h 144"/>
                    <a:gd name="T6" fmla="*/ 4 w 93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44">
                      <a:moveTo>
                        <a:pt x="4" y="0"/>
                      </a:moveTo>
                      <a:lnTo>
                        <a:pt x="93" y="63"/>
                      </a:lnTo>
                      <a:lnTo>
                        <a:pt x="0" y="14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239">
                  <a:extLst>
                    <a:ext uri="{FF2B5EF4-FFF2-40B4-BE49-F238E27FC236}">
                      <a16:creationId xmlns:a16="http://schemas.microsoft.com/office/drawing/2014/main" id="{2D40D24C-DB26-4385-B49C-E509917494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1" y="3747"/>
                  <a:ext cx="115" cy="184"/>
                </a:xfrm>
                <a:custGeom>
                  <a:avLst/>
                  <a:gdLst>
                    <a:gd name="T0" fmla="*/ 20 w 115"/>
                    <a:gd name="T1" fmla="*/ 35 h 184"/>
                    <a:gd name="T2" fmla="*/ 85 w 115"/>
                    <a:gd name="T3" fmla="*/ 82 h 184"/>
                    <a:gd name="T4" fmla="*/ 16 w 115"/>
                    <a:gd name="T5" fmla="*/ 142 h 184"/>
                    <a:gd name="T6" fmla="*/ 20 w 115"/>
                    <a:gd name="T7" fmla="*/ 35 h 184"/>
                    <a:gd name="T8" fmla="*/ 20 w 115"/>
                    <a:gd name="T9" fmla="*/ 35 h 184"/>
                    <a:gd name="T10" fmla="*/ 0 w 115"/>
                    <a:gd name="T11" fmla="*/ 0 h 184"/>
                    <a:gd name="T12" fmla="*/ 0 w 115"/>
                    <a:gd name="T13" fmla="*/ 184 h 184"/>
                    <a:gd name="T14" fmla="*/ 115 w 115"/>
                    <a:gd name="T15" fmla="*/ 81 h 184"/>
                    <a:gd name="T16" fmla="*/ 0 w 115"/>
                    <a:gd name="T17" fmla="*/ 0 h 184"/>
                    <a:gd name="T18" fmla="*/ 0 w 115"/>
                    <a:gd name="T1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5" h="184">
                      <a:moveTo>
                        <a:pt x="20" y="35"/>
                      </a:moveTo>
                      <a:lnTo>
                        <a:pt x="85" y="82"/>
                      </a:lnTo>
                      <a:lnTo>
                        <a:pt x="16" y="142"/>
                      </a:lnTo>
                      <a:lnTo>
                        <a:pt x="20" y="35"/>
                      </a:lnTo>
                      <a:lnTo>
                        <a:pt x="20" y="35"/>
                      </a:lnTo>
                      <a:close/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115" y="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240">
                  <a:extLst>
                    <a:ext uri="{FF2B5EF4-FFF2-40B4-BE49-F238E27FC236}">
                      <a16:creationId xmlns:a16="http://schemas.microsoft.com/office/drawing/2014/main" id="{3D483264-01D8-4574-BD03-46CEAC240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" y="3744"/>
                  <a:ext cx="251" cy="88"/>
                </a:xfrm>
                <a:custGeom>
                  <a:avLst/>
                  <a:gdLst>
                    <a:gd name="T0" fmla="*/ 0 w 251"/>
                    <a:gd name="T1" fmla="*/ 0 h 88"/>
                    <a:gd name="T2" fmla="*/ 251 w 251"/>
                    <a:gd name="T3" fmla="*/ 0 h 88"/>
                    <a:gd name="T4" fmla="*/ 124 w 251"/>
                    <a:gd name="T5" fmla="*/ 88 h 88"/>
                    <a:gd name="T6" fmla="*/ 0 w 251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88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124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241">
                  <a:extLst>
                    <a:ext uri="{FF2B5EF4-FFF2-40B4-BE49-F238E27FC236}">
                      <a16:creationId xmlns:a16="http://schemas.microsoft.com/office/drawing/2014/main" id="{47E470B7-E119-4448-9C98-B1A66DDD8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" y="3735"/>
                  <a:ext cx="309" cy="109"/>
                </a:xfrm>
                <a:custGeom>
                  <a:avLst/>
                  <a:gdLst>
                    <a:gd name="T0" fmla="*/ 58 w 309"/>
                    <a:gd name="T1" fmla="*/ 19 h 109"/>
                    <a:gd name="T2" fmla="*/ 249 w 309"/>
                    <a:gd name="T3" fmla="*/ 19 h 109"/>
                    <a:gd name="T4" fmla="*/ 152 w 309"/>
                    <a:gd name="T5" fmla="*/ 86 h 109"/>
                    <a:gd name="T6" fmla="*/ 58 w 309"/>
                    <a:gd name="T7" fmla="*/ 19 h 109"/>
                    <a:gd name="T8" fmla="*/ 58 w 309"/>
                    <a:gd name="T9" fmla="*/ 19 h 109"/>
                    <a:gd name="T10" fmla="*/ 0 w 309"/>
                    <a:gd name="T11" fmla="*/ 0 h 109"/>
                    <a:gd name="T12" fmla="*/ 152 w 309"/>
                    <a:gd name="T13" fmla="*/ 109 h 109"/>
                    <a:gd name="T14" fmla="*/ 309 w 309"/>
                    <a:gd name="T15" fmla="*/ 0 h 109"/>
                    <a:gd name="T16" fmla="*/ 0 w 309"/>
                    <a:gd name="T17" fmla="*/ 0 h 109"/>
                    <a:gd name="T18" fmla="*/ 0 w 309"/>
                    <a:gd name="T19" fmla="*/ 0 h 109"/>
                    <a:gd name="T20" fmla="*/ 0 w 309"/>
                    <a:gd name="T2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109">
                      <a:moveTo>
                        <a:pt x="58" y="19"/>
                      </a:moveTo>
                      <a:lnTo>
                        <a:pt x="249" y="19"/>
                      </a:lnTo>
                      <a:lnTo>
                        <a:pt x="152" y="86"/>
                      </a:lnTo>
                      <a:lnTo>
                        <a:pt x="58" y="19"/>
                      </a:lnTo>
                      <a:lnTo>
                        <a:pt x="58" y="19"/>
                      </a:lnTo>
                      <a:close/>
                      <a:moveTo>
                        <a:pt x="0" y="0"/>
                      </a:moveTo>
                      <a:lnTo>
                        <a:pt x="152" y="109"/>
                      </a:lnTo>
                      <a:lnTo>
                        <a:pt x="3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242">
                  <a:extLst>
                    <a:ext uri="{FF2B5EF4-FFF2-40B4-BE49-F238E27FC236}">
                      <a16:creationId xmlns:a16="http://schemas.microsoft.com/office/drawing/2014/main" id="{1D7750C9-9389-4585-B2AF-DF237A838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" y="3764"/>
                  <a:ext cx="91" cy="145"/>
                </a:xfrm>
                <a:custGeom>
                  <a:avLst/>
                  <a:gdLst>
                    <a:gd name="T0" fmla="*/ 0 w 91"/>
                    <a:gd name="T1" fmla="*/ 63 h 145"/>
                    <a:gd name="T2" fmla="*/ 91 w 91"/>
                    <a:gd name="T3" fmla="*/ 0 h 145"/>
                    <a:gd name="T4" fmla="*/ 87 w 91"/>
                    <a:gd name="T5" fmla="*/ 145 h 145"/>
                    <a:gd name="T6" fmla="*/ 0 w 91"/>
                    <a:gd name="T7" fmla="*/ 6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45">
                      <a:moveTo>
                        <a:pt x="0" y="63"/>
                      </a:moveTo>
                      <a:lnTo>
                        <a:pt x="91" y="0"/>
                      </a:lnTo>
                      <a:lnTo>
                        <a:pt x="87" y="14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243">
                  <a:extLst>
                    <a:ext uri="{FF2B5EF4-FFF2-40B4-BE49-F238E27FC236}">
                      <a16:creationId xmlns:a16="http://schemas.microsoft.com/office/drawing/2014/main" id="{1949C457-6CDE-4779-A068-BDE93374A0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3" y="3745"/>
                  <a:ext cx="114" cy="186"/>
                </a:xfrm>
                <a:custGeom>
                  <a:avLst/>
                  <a:gdLst>
                    <a:gd name="T0" fmla="*/ 95 w 114"/>
                    <a:gd name="T1" fmla="*/ 36 h 186"/>
                    <a:gd name="T2" fmla="*/ 93 w 114"/>
                    <a:gd name="T3" fmla="*/ 144 h 186"/>
                    <a:gd name="T4" fmla="*/ 29 w 114"/>
                    <a:gd name="T5" fmla="*/ 83 h 186"/>
                    <a:gd name="T6" fmla="*/ 95 w 114"/>
                    <a:gd name="T7" fmla="*/ 36 h 186"/>
                    <a:gd name="T8" fmla="*/ 95 w 114"/>
                    <a:gd name="T9" fmla="*/ 36 h 186"/>
                    <a:gd name="T10" fmla="*/ 95 w 114"/>
                    <a:gd name="T11" fmla="*/ 36 h 186"/>
                    <a:gd name="T12" fmla="*/ 114 w 114"/>
                    <a:gd name="T13" fmla="*/ 0 h 186"/>
                    <a:gd name="T14" fmla="*/ 0 w 114"/>
                    <a:gd name="T15" fmla="*/ 80 h 186"/>
                    <a:gd name="T16" fmla="*/ 114 w 114"/>
                    <a:gd name="T17" fmla="*/ 186 h 186"/>
                    <a:gd name="T18" fmla="*/ 114 w 114"/>
                    <a:gd name="T19" fmla="*/ 0 h 186"/>
                    <a:gd name="T20" fmla="*/ 114 w 114"/>
                    <a:gd name="T21" fmla="*/ 0 h 186"/>
                    <a:gd name="T22" fmla="*/ 114 w 114"/>
                    <a:gd name="T23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4" h="186">
                      <a:moveTo>
                        <a:pt x="95" y="36"/>
                      </a:moveTo>
                      <a:lnTo>
                        <a:pt x="93" y="144"/>
                      </a:lnTo>
                      <a:lnTo>
                        <a:pt x="29" y="83"/>
                      </a:lnTo>
                      <a:lnTo>
                        <a:pt x="95" y="36"/>
                      </a:lnTo>
                      <a:lnTo>
                        <a:pt x="95" y="36"/>
                      </a:lnTo>
                      <a:lnTo>
                        <a:pt x="95" y="36"/>
                      </a:lnTo>
                      <a:close/>
                      <a:moveTo>
                        <a:pt x="114" y="0"/>
                      </a:moveTo>
                      <a:lnTo>
                        <a:pt x="0" y="80"/>
                      </a:lnTo>
                      <a:lnTo>
                        <a:pt x="114" y="18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244">
                  <a:extLst>
                    <a:ext uri="{FF2B5EF4-FFF2-40B4-BE49-F238E27FC236}">
                      <a16:creationId xmlns:a16="http://schemas.microsoft.com/office/drawing/2014/main" id="{43AF9DAF-A3B1-4AA1-8322-9B21FCFA1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3849"/>
                  <a:ext cx="271" cy="88"/>
                </a:xfrm>
                <a:custGeom>
                  <a:avLst/>
                  <a:gdLst>
                    <a:gd name="T0" fmla="*/ 0 w 271"/>
                    <a:gd name="T1" fmla="*/ 88 h 88"/>
                    <a:gd name="T2" fmla="*/ 97 w 271"/>
                    <a:gd name="T3" fmla="*/ 2 h 88"/>
                    <a:gd name="T4" fmla="*/ 137 w 271"/>
                    <a:gd name="T5" fmla="*/ 30 h 88"/>
                    <a:gd name="T6" fmla="*/ 180 w 271"/>
                    <a:gd name="T7" fmla="*/ 0 h 88"/>
                    <a:gd name="T8" fmla="*/ 271 w 271"/>
                    <a:gd name="T9" fmla="*/ 86 h 88"/>
                    <a:gd name="T10" fmla="*/ 0 w 27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88">
                      <a:moveTo>
                        <a:pt x="0" y="88"/>
                      </a:moveTo>
                      <a:lnTo>
                        <a:pt x="97" y="2"/>
                      </a:lnTo>
                      <a:lnTo>
                        <a:pt x="137" y="30"/>
                      </a:lnTo>
                      <a:lnTo>
                        <a:pt x="180" y="0"/>
                      </a:lnTo>
                      <a:lnTo>
                        <a:pt x="271" y="8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245">
                  <a:extLst>
                    <a:ext uri="{FF2B5EF4-FFF2-40B4-BE49-F238E27FC236}">
                      <a16:creationId xmlns:a16="http://schemas.microsoft.com/office/drawing/2014/main" id="{EF0085AD-79C8-4553-91FF-EA3ADFC7F2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1" y="3838"/>
                  <a:ext cx="317" cy="107"/>
                </a:xfrm>
                <a:custGeom>
                  <a:avLst/>
                  <a:gdLst>
                    <a:gd name="T0" fmla="*/ 122 w 317"/>
                    <a:gd name="T1" fmla="*/ 24 h 107"/>
                    <a:gd name="T2" fmla="*/ 151 w 317"/>
                    <a:gd name="T3" fmla="*/ 46 h 107"/>
                    <a:gd name="T4" fmla="*/ 161 w 317"/>
                    <a:gd name="T5" fmla="*/ 53 h 107"/>
                    <a:gd name="T6" fmla="*/ 172 w 317"/>
                    <a:gd name="T7" fmla="*/ 46 h 107"/>
                    <a:gd name="T8" fmla="*/ 204 w 317"/>
                    <a:gd name="T9" fmla="*/ 23 h 107"/>
                    <a:gd name="T10" fmla="*/ 272 w 317"/>
                    <a:gd name="T11" fmla="*/ 89 h 107"/>
                    <a:gd name="T12" fmla="*/ 48 w 317"/>
                    <a:gd name="T13" fmla="*/ 89 h 107"/>
                    <a:gd name="T14" fmla="*/ 122 w 317"/>
                    <a:gd name="T15" fmla="*/ 24 h 107"/>
                    <a:gd name="T16" fmla="*/ 122 w 317"/>
                    <a:gd name="T17" fmla="*/ 24 h 107"/>
                    <a:gd name="T18" fmla="*/ 121 w 317"/>
                    <a:gd name="T19" fmla="*/ 1 h 107"/>
                    <a:gd name="T20" fmla="*/ 0 w 317"/>
                    <a:gd name="T21" fmla="*/ 107 h 107"/>
                    <a:gd name="T22" fmla="*/ 317 w 317"/>
                    <a:gd name="T23" fmla="*/ 107 h 107"/>
                    <a:gd name="T24" fmla="*/ 205 w 317"/>
                    <a:gd name="T25" fmla="*/ 0 h 107"/>
                    <a:gd name="T26" fmla="*/ 161 w 317"/>
                    <a:gd name="T27" fmla="*/ 30 h 107"/>
                    <a:gd name="T28" fmla="*/ 121 w 317"/>
                    <a:gd name="T29" fmla="*/ 1 h 107"/>
                    <a:gd name="T30" fmla="*/ 121 w 317"/>
                    <a:gd name="T31" fmla="*/ 1 h 107"/>
                    <a:gd name="T32" fmla="*/ 121 w 317"/>
                    <a:gd name="T33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7" h="107">
                      <a:moveTo>
                        <a:pt x="122" y="24"/>
                      </a:moveTo>
                      <a:lnTo>
                        <a:pt x="151" y="46"/>
                      </a:lnTo>
                      <a:lnTo>
                        <a:pt x="161" y="53"/>
                      </a:lnTo>
                      <a:lnTo>
                        <a:pt x="172" y="46"/>
                      </a:lnTo>
                      <a:lnTo>
                        <a:pt x="204" y="23"/>
                      </a:lnTo>
                      <a:lnTo>
                        <a:pt x="272" y="89"/>
                      </a:lnTo>
                      <a:lnTo>
                        <a:pt x="48" y="89"/>
                      </a:lnTo>
                      <a:lnTo>
                        <a:pt x="122" y="24"/>
                      </a:lnTo>
                      <a:lnTo>
                        <a:pt x="122" y="24"/>
                      </a:lnTo>
                      <a:close/>
                      <a:moveTo>
                        <a:pt x="121" y="1"/>
                      </a:moveTo>
                      <a:lnTo>
                        <a:pt x="0" y="107"/>
                      </a:lnTo>
                      <a:lnTo>
                        <a:pt x="317" y="107"/>
                      </a:lnTo>
                      <a:lnTo>
                        <a:pt x="205" y="0"/>
                      </a:lnTo>
                      <a:lnTo>
                        <a:pt x="161" y="30"/>
                      </a:lnTo>
                      <a:lnTo>
                        <a:pt x="121" y="1"/>
                      </a:lnTo>
                      <a:lnTo>
                        <a:pt x="121" y="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8841F3-F6A6-43B0-BE25-60096FCE0D30}"/>
              </a:ext>
            </a:extLst>
          </p:cNvPr>
          <p:cNvGrpSpPr/>
          <p:nvPr/>
        </p:nvGrpSpPr>
        <p:grpSpPr>
          <a:xfrm>
            <a:off x="5912887" y="5169430"/>
            <a:ext cx="1511738" cy="413962"/>
            <a:chOff x="5912887" y="5169430"/>
            <a:chExt cx="1511738" cy="413962"/>
          </a:xfrm>
        </p:grpSpPr>
        <p:cxnSp>
          <p:nvCxnSpPr>
            <p:cNvPr id="679" name="Connector: Curved 678">
              <a:extLst>
                <a:ext uri="{FF2B5EF4-FFF2-40B4-BE49-F238E27FC236}">
                  <a16:creationId xmlns:a16="http://schemas.microsoft.com/office/drawing/2014/main" id="{EA6DC446-CEA7-4F14-8D85-455E77B145FB}"/>
                </a:ext>
              </a:extLst>
            </p:cNvPr>
            <p:cNvCxnSpPr>
              <a:cxnSpLocks/>
              <a:endCxn id="361" idx="1"/>
            </p:cNvCxnSpPr>
            <p:nvPr/>
          </p:nvCxnSpPr>
          <p:spPr>
            <a:xfrm>
              <a:off x="5912887" y="5236667"/>
              <a:ext cx="1511738" cy="177335"/>
            </a:xfrm>
            <a:prstGeom prst="curvedConnector3">
              <a:avLst>
                <a:gd name="adj1" fmla="val 4551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CC977B76-949D-441F-8E6C-BF74F989F888}"/>
                </a:ext>
              </a:extLst>
            </p:cNvPr>
            <p:cNvGrpSpPr/>
            <p:nvPr/>
          </p:nvGrpSpPr>
          <p:grpSpPr>
            <a:xfrm>
              <a:off x="6793975" y="5177831"/>
              <a:ext cx="279877" cy="405561"/>
              <a:chOff x="8133653" y="3209323"/>
              <a:chExt cx="245608" cy="355902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C47323A0-F998-4F3E-B886-F0CBC79CC9A0}"/>
                  </a:ext>
                </a:extLst>
              </p:cNvPr>
              <p:cNvSpPr/>
              <p:nvPr/>
            </p:nvSpPr>
            <p:spPr>
              <a:xfrm>
                <a:off x="8133653" y="3209323"/>
                <a:ext cx="245608" cy="355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12" name="Group 185">
                <a:extLst>
                  <a:ext uri="{FF2B5EF4-FFF2-40B4-BE49-F238E27FC236}">
                    <a16:creationId xmlns:a16="http://schemas.microsoft.com/office/drawing/2014/main" id="{979325BD-D074-41F1-9C56-4D6A82BF781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73599" y="3278722"/>
                <a:ext cx="174348" cy="225091"/>
                <a:chOff x="2257" y="2885"/>
                <a:chExt cx="268" cy="346"/>
              </a:xfrm>
              <a:solidFill>
                <a:schemeClr val="tx1"/>
              </a:solidFill>
            </p:grpSpPr>
            <p:sp>
              <p:nvSpPr>
                <p:cNvPr id="513" name="Freeform 186">
                  <a:extLst>
                    <a:ext uri="{FF2B5EF4-FFF2-40B4-BE49-F238E27FC236}">
                      <a16:creationId xmlns:a16="http://schemas.microsoft.com/office/drawing/2014/main" id="{CA18C36F-E482-4850-9AD9-31AB28D69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7" y="2885"/>
                  <a:ext cx="268" cy="346"/>
                </a:xfrm>
                <a:custGeom>
                  <a:avLst/>
                  <a:gdLst>
                    <a:gd name="T0" fmla="*/ 188 w 188"/>
                    <a:gd name="T1" fmla="*/ 243 h 243"/>
                    <a:gd name="T2" fmla="*/ 0 w 188"/>
                    <a:gd name="T3" fmla="*/ 243 h 243"/>
                    <a:gd name="T4" fmla="*/ 0 w 188"/>
                    <a:gd name="T5" fmla="*/ 0 h 243"/>
                    <a:gd name="T6" fmla="*/ 132 w 188"/>
                    <a:gd name="T7" fmla="*/ 0 h 243"/>
                    <a:gd name="T8" fmla="*/ 133 w 188"/>
                    <a:gd name="T9" fmla="*/ 0 h 243"/>
                    <a:gd name="T10" fmla="*/ 186 w 188"/>
                    <a:gd name="T11" fmla="*/ 55 h 243"/>
                    <a:gd name="T12" fmla="*/ 188 w 188"/>
                    <a:gd name="T13" fmla="*/ 59 h 243"/>
                    <a:gd name="T14" fmla="*/ 188 w 188"/>
                    <a:gd name="T15" fmla="*/ 241 h 243"/>
                    <a:gd name="T16" fmla="*/ 188 w 188"/>
                    <a:gd name="T17" fmla="*/ 243 h 243"/>
                    <a:gd name="T18" fmla="*/ 13 w 188"/>
                    <a:gd name="T19" fmla="*/ 12 h 243"/>
                    <a:gd name="T20" fmla="*/ 13 w 188"/>
                    <a:gd name="T21" fmla="*/ 231 h 243"/>
                    <a:gd name="T22" fmla="*/ 175 w 188"/>
                    <a:gd name="T23" fmla="*/ 230 h 243"/>
                    <a:gd name="T24" fmla="*/ 175 w 188"/>
                    <a:gd name="T25" fmla="*/ 64 h 243"/>
                    <a:gd name="T26" fmla="*/ 124 w 188"/>
                    <a:gd name="T27" fmla="*/ 64 h 243"/>
                    <a:gd name="T28" fmla="*/ 124 w 188"/>
                    <a:gd name="T29" fmla="*/ 38 h 243"/>
                    <a:gd name="T30" fmla="*/ 124 w 188"/>
                    <a:gd name="T31" fmla="*/ 12 h 243"/>
                    <a:gd name="T32" fmla="*/ 13 w 188"/>
                    <a:gd name="T33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8" h="243">
                      <a:moveTo>
                        <a:pt x="188" y="243"/>
                      </a:move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0"/>
                        <a:pt x="132" y="0"/>
                        <a:pt x="133" y="0"/>
                      </a:cubicBezTo>
                      <a:cubicBezTo>
                        <a:pt x="151" y="19"/>
                        <a:pt x="168" y="37"/>
                        <a:pt x="186" y="55"/>
                      </a:cubicBezTo>
                      <a:cubicBezTo>
                        <a:pt x="187" y="56"/>
                        <a:pt x="188" y="58"/>
                        <a:pt x="188" y="59"/>
                      </a:cubicBezTo>
                      <a:cubicBezTo>
                        <a:pt x="188" y="120"/>
                        <a:pt x="188" y="180"/>
                        <a:pt x="188" y="241"/>
                      </a:cubicBezTo>
                      <a:cubicBezTo>
                        <a:pt x="188" y="243"/>
                        <a:pt x="188" y="243"/>
                        <a:pt x="188" y="243"/>
                      </a:cubicBezTo>
                      <a:close/>
                      <a:moveTo>
                        <a:pt x="13" y="12"/>
                      </a:moveTo>
                      <a:cubicBezTo>
                        <a:pt x="12" y="15"/>
                        <a:pt x="12" y="229"/>
                        <a:pt x="13" y="231"/>
                      </a:cubicBezTo>
                      <a:cubicBezTo>
                        <a:pt x="17" y="231"/>
                        <a:pt x="174" y="231"/>
                        <a:pt x="175" y="230"/>
                      </a:cubicBezTo>
                      <a:cubicBezTo>
                        <a:pt x="175" y="64"/>
                        <a:pt x="175" y="64"/>
                        <a:pt x="175" y="64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4" y="55"/>
                        <a:pt x="124" y="47"/>
                        <a:pt x="124" y="38"/>
                      </a:cubicBezTo>
                      <a:cubicBezTo>
                        <a:pt x="124" y="29"/>
                        <a:pt x="124" y="21"/>
                        <a:pt x="124" y="12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87">
                  <a:extLst>
                    <a:ext uri="{FF2B5EF4-FFF2-40B4-BE49-F238E27FC236}">
                      <a16:creationId xmlns:a16="http://schemas.microsoft.com/office/drawing/2014/main" id="{2AC950DB-1AA5-4266-84F8-EB2DE372F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52"/>
                  <a:ext cx="116" cy="13"/>
                </a:xfrm>
                <a:custGeom>
                  <a:avLst/>
                  <a:gdLst>
                    <a:gd name="T0" fmla="*/ 82 w 82"/>
                    <a:gd name="T1" fmla="*/ 0 h 9"/>
                    <a:gd name="T2" fmla="*/ 82 w 82"/>
                    <a:gd name="T3" fmla="*/ 9 h 9"/>
                    <a:gd name="T4" fmla="*/ 0 w 82"/>
                    <a:gd name="T5" fmla="*/ 9 h 9"/>
                    <a:gd name="T6" fmla="*/ 0 w 82"/>
                    <a:gd name="T7" fmla="*/ 0 h 9"/>
                    <a:gd name="T8" fmla="*/ 82 w 8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0"/>
                      </a:move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80" y="9"/>
                        <a:pt x="6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88">
                  <a:extLst>
                    <a:ext uri="{FF2B5EF4-FFF2-40B4-BE49-F238E27FC236}">
                      <a16:creationId xmlns:a16="http://schemas.microsoft.com/office/drawing/2014/main" id="{83CD5522-E462-42FD-9EED-DA9F7C55A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16"/>
                  <a:ext cx="116" cy="13"/>
                </a:xfrm>
                <a:custGeom>
                  <a:avLst/>
                  <a:gdLst>
                    <a:gd name="T0" fmla="*/ 82 w 82"/>
                    <a:gd name="T1" fmla="*/ 9 h 9"/>
                    <a:gd name="T2" fmla="*/ 0 w 82"/>
                    <a:gd name="T3" fmla="*/ 9 h 9"/>
                    <a:gd name="T4" fmla="*/ 0 w 82"/>
                    <a:gd name="T5" fmla="*/ 0 h 9"/>
                    <a:gd name="T6" fmla="*/ 82 w 82"/>
                    <a:gd name="T7" fmla="*/ 0 h 9"/>
                    <a:gd name="T8" fmla="*/ 82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8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9"/>
                        <a:pt x="82" y="9"/>
                        <a:pt x="8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189">
                  <a:extLst>
                    <a:ext uri="{FF2B5EF4-FFF2-40B4-BE49-F238E27FC236}">
                      <a16:creationId xmlns:a16="http://schemas.microsoft.com/office/drawing/2014/main" id="{056F96FA-260E-4E1B-AACB-6C0A07626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3087"/>
                  <a:ext cx="116" cy="13"/>
                </a:xfrm>
                <a:custGeom>
                  <a:avLst/>
                  <a:gdLst>
                    <a:gd name="T0" fmla="*/ 0 w 82"/>
                    <a:gd name="T1" fmla="*/ 9 h 9"/>
                    <a:gd name="T2" fmla="*/ 0 w 82"/>
                    <a:gd name="T3" fmla="*/ 0 h 9"/>
                    <a:gd name="T4" fmla="*/ 81 w 82"/>
                    <a:gd name="T5" fmla="*/ 0 h 9"/>
                    <a:gd name="T6" fmla="*/ 82 w 82"/>
                    <a:gd name="T7" fmla="*/ 9 h 9"/>
                    <a:gd name="T8" fmla="*/ 0 w 8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9">
                      <a:moveTo>
                        <a:pt x="0" y="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2" y="3"/>
                        <a:pt x="82" y="6"/>
                        <a:pt x="82" y="9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9FDA9CE4-2D3F-41F4-9EC2-54F3298324EA}"/>
                </a:ext>
              </a:extLst>
            </p:cNvPr>
            <p:cNvGrpSpPr/>
            <p:nvPr/>
          </p:nvGrpSpPr>
          <p:grpSpPr>
            <a:xfrm>
              <a:off x="6351181" y="5169430"/>
              <a:ext cx="325878" cy="256784"/>
              <a:chOff x="7644374" y="4650832"/>
              <a:chExt cx="245608" cy="193533"/>
            </a:xfrm>
          </p:grpSpPr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2B325E1F-B5E5-4C50-9556-91E5AE6F06D3}"/>
                  </a:ext>
                </a:extLst>
              </p:cNvPr>
              <p:cNvSpPr/>
              <p:nvPr/>
            </p:nvSpPr>
            <p:spPr>
              <a:xfrm>
                <a:off x="7644374" y="4650832"/>
                <a:ext cx="245608" cy="19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19" name="Group 237">
                <a:extLst>
                  <a:ext uri="{FF2B5EF4-FFF2-40B4-BE49-F238E27FC236}">
                    <a16:creationId xmlns:a16="http://schemas.microsoft.com/office/drawing/2014/main" id="{4EDC7AD9-1533-4B9C-9814-5B111F5E390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78004" y="4700470"/>
                <a:ext cx="169715" cy="103006"/>
                <a:chOff x="931" y="3735"/>
                <a:chExt cx="346" cy="210"/>
              </a:xfrm>
              <a:solidFill>
                <a:schemeClr val="tx1"/>
              </a:solidFill>
            </p:grpSpPr>
            <p:sp>
              <p:nvSpPr>
                <p:cNvPr id="520" name="Freeform 238">
                  <a:extLst>
                    <a:ext uri="{FF2B5EF4-FFF2-40B4-BE49-F238E27FC236}">
                      <a16:creationId xmlns:a16="http://schemas.microsoft.com/office/drawing/2014/main" id="{E9CC895E-ADF7-441F-9678-7A2208EF1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3765"/>
                  <a:ext cx="93" cy="144"/>
                </a:xfrm>
                <a:custGeom>
                  <a:avLst/>
                  <a:gdLst>
                    <a:gd name="T0" fmla="*/ 4 w 93"/>
                    <a:gd name="T1" fmla="*/ 0 h 144"/>
                    <a:gd name="T2" fmla="*/ 93 w 93"/>
                    <a:gd name="T3" fmla="*/ 63 h 144"/>
                    <a:gd name="T4" fmla="*/ 0 w 93"/>
                    <a:gd name="T5" fmla="*/ 144 h 144"/>
                    <a:gd name="T6" fmla="*/ 4 w 93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44">
                      <a:moveTo>
                        <a:pt x="4" y="0"/>
                      </a:moveTo>
                      <a:lnTo>
                        <a:pt x="93" y="63"/>
                      </a:lnTo>
                      <a:lnTo>
                        <a:pt x="0" y="14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 239">
                  <a:extLst>
                    <a:ext uri="{FF2B5EF4-FFF2-40B4-BE49-F238E27FC236}">
                      <a16:creationId xmlns:a16="http://schemas.microsoft.com/office/drawing/2014/main" id="{638C9DD6-884A-4F7B-BC0F-5A7B7DF75D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1" y="3747"/>
                  <a:ext cx="115" cy="184"/>
                </a:xfrm>
                <a:custGeom>
                  <a:avLst/>
                  <a:gdLst>
                    <a:gd name="T0" fmla="*/ 20 w 115"/>
                    <a:gd name="T1" fmla="*/ 35 h 184"/>
                    <a:gd name="T2" fmla="*/ 85 w 115"/>
                    <a:gd name="T3" fmla="*/ 82 h 184"/>
                    <a:gd name="T4" fmla="*/ 16 w 115"/>
                    <a:gd name="T5" fmla="*/ 142 h 184"/>
                    <a:gd name="T6" fmla="*/ 20 w 115"/>
                    <a:gd name="T7" fmla="*/ 35 h 184"/>
                    <a:gd name="T8" fmla="*/ 20 w 115"/>
                    <a:gd name="T9" fmla="*/ 35 h 184"/>
                    <a:gd name="T10" fmla="*/ 0 w 115"/>
                    <a:gd name="T11" fmla="*/ 0 h 184"/>
                    <a:gd name="T12" fmla="*/ 0 w 115"/>
                    <a:gd name="T13" fmla="*/ 184 h 184"/>
                    <a:gd name="T14" fmla="*/ 115 w 115"/>
                    <a:gd name="T15" fmla="*/ 81 h 184"/>
                    <a:gd name="T16" fmla="*/ 0 w 115"/>
                    <a:gd name="T17" fmla="*/ 0 h 184"/>
                    <a:gd name="T18" fmla="*/ 0 w 115"/>
                    <a:gd name="T1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5" h="184">
                      <a:moveTo>
                        <a:pt x="20" y="35"/>
                      </a:moveTo>
                      <a:lnTo>
                        <a:pt x="85" y="82"/>
                      </a:lnTo>
                      <a:lnTo>
                        <a:pt x="16" y="142"/>
                      </a:lnTo>
                      <a:lnTo>
                        <a:pt x="20" y="35"/>
                      </a:lnTo>
                      <a:lnTo>
                        <a:pt x="20" y="35"/>
                      </a:lnTo>
                      <a:close/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115" y="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240">
                  <a:extLst>
                    <a:ext uri="{FF2B5EF4-FFF2-40B4-BE49-F238E27FC236}">
                      <a16:creationId xmlns:a16="http://schemas.microsoft.com/office/drawing/2014/main" id="{5C05781C-449C-4023-8F61-218EF5DDB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" y="3744"/>
                  <a:ext cx="251" cy="88"/>
                </a:xfrm>
                <a:custGeom>
                  <a:avLst/>
                  <a:gdLst>
                    <a:gd name="T0" fmla="*/ 0 w 251"/>
                    <a:gd name="T1" fmla="*/ 0 h 88"/>
                    <a:gd name="T2" fmla="*/ 251 w 251"/>
                    <a:gd name="T3" fmla="*/ 0 h 88"/>
                    <a:gd name="T4" fmla="*/ 124 w 251"/>
                    <a:gd name="T5" fmla="*/ 88 h 88"/>
                    <a:gd name="T6" fmla="*/ 0 w 251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1" h="88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124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241">
                  <a:extLst>
                    <a:ext uri="{FF2B5EF4-FFF2-40B4-BE49-F238E27FC236}">
                      <a16:creationId xmlns:a16="http://schemas.microsoft.com/office/drawing/2014/main" id="{E8ECB03E-7380-43E3-9C9E-C86B196B35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" y="3735"/>
                  <a:ext cx="309" cy="109"/>
                </a:xfrm>
                <a:custGeom>
                  <a:avLst/>
                  <a:gdLst>
                    <a:gd name="T0" fmla="*/ 58 w 309"/>
                    <a:gd name="T1" fmla="*/ 19 h 109"/>
                    <a:gd name="T2" fmla="*/ 249 w 309"/>
                    <a:gd name="T3" fmla="*/ 19 h 109"/>
                    <a:gd name="T4" fmla="*/ 152 w 309"/>
                    <a:gd name="T5" fmla="*/ 86 h 109"/>
                    <a:gd name="T6" fmla="*/ 58 w 309"/>
                    <a:gd name="T7" fmla="*/ 19 h 109"/>
                    <a:gd name="T8" fmla="*/ 58 w 309"/>
                    <a:gd name="T9" fmla="*/ 19 h 109"/>
                    <a:gd name="T10" fmla="*/ 0 w 309"/>
                    <a:gd name="T11" fmla="*/ 0 h 109"/>
                    <a:gd name="T12" fmla="*/ 152 w 309"/>
                    <a:gd name="T13" fmla="*/ 109 h 109"/>
                    <a:gd name="T14" fmla="*/ 309 w 309"/>
                    <a:gd name="T15" fmla="*/ 0 h 109"/>
                    <a:gd name="T16" fmla="*/ 0 w 309"/>
                    <a:gd name="T17" fmla="*/ 0 h 109"/>
                    <a:gd name="T18" fmla="*/ 0 w 309"/>
                    <a:gd name="T19" fmla="*/ 0 h 109"/>
                    <a:gd name="T20" fmla="*/ 0 w 309"/>
                    <a:gd name="T2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109">
                      <a:moveTo>
                        <a:pt x="58" y="19"/>
                      </a:moveTo>
                      <a:lnTo>
                        <a:pt x="249" y="19"/>
                      </a:lnTo>
                      <a:lnTo>
                        <a:pt x="152" y="86"/>
                      </a:lnTo>
                      <a:lnTo>
                        <a:pt x="58" y="19"/>
                      </a:lnTo>
                      <a:lnTo>
                        <a:pt x="58" y="19"/>
                      </a:lnTo>
                      <a:close/>
                      <a:moveTo>
                        <a:pt x="0" y="0"/>
                      </a:moveTo>
                      <a:lnTo>
                        <a:pt x="152" y="109"/>
                      </a:lnTo>
                      <a:lnTo>
                        <a:pt x="3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242">
                  <a:extLst>
                    <a:ext uri="{FF2B5EF4-FFF2-40B4-BE49-F238E27FC236}">
                      <a16:creationId xmlns:a16="http://schemas.microsoft.com/office/drawing/2014/main" id="{AB67C4CF-5348-4184-9DFA-EB72B0F11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7" y="3764"/>
                  <a:ext cx="91" cy="145"/>
                </a:xfrm>
                <a:custGeom>
                  <a:avLst/>
                  <a:gdLst>
                    <a:gd name="T0" fmla="*/ 0 w 91"/>
                    <a:gd name="T1" fmla="*/ 63 h 145"/>
                    <a:gd name="T2" fmla="*/ 91 w 91"/>
                    <a:gd name="T3" fmla="*/ 0 h 145"/>
                    <a:gd name="T4" fmla="*/ 87 w 91"/>
                    <a:gd name="T5" fmla="*/ 145 h 145"/>
                    <a:gd name="T6" fmla="*/ 0 w 91"/>
                    <a:gd name="T7" fmla="*/ 6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45">
                      <a:moveTo>
                        <a:pt x="0" y="63"/>
                      </a:moveTo>
                      <a:lnTo>
                        <a:pt x="91" y="0"/>
                      </a:lnTo>
                      <a:lnTo>
                        <a:pt x="87" y="14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243">
                  <a:extLst>
                    <a:ext uri="{FF2B5EF4-FFF2-40B4-BE49-F238E27FC236}">
                      <a16:creationId xmlns:a16="http://schemas.microsoft.com/office/drawing/2014/main" id="{7E380633-96D1-4313-9436-6588F03FA0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3" y="3745"/>
                  <a:ext cx="114" cy="186"/>
                </a:xfrm>
                <a:custGeom>
                  <a:avLst/>
                  <a:gdLst>
                    <a:gd name="T0" fmla="*/ 95 w 114"/>
                    <a:gd name="T1" fmla="*/ 36 h 186"/>
                    <a:gd name="T2" fmla="*/ 93 w 114"/>
                    <a:gd name="T3" fmla="*/ 144 h 186"/>
                    <a:gd name="T4" fmla="*/ 29 w 114"/>
                    <a:gd name="T5" fmla="*/ 83 h 186"/>
                    <a:gd name="T6" fmla="*/ 95 w 114"/>
                    <a:gd name="T7" fmla="*/ 36 h 186"/>
                    <a:gd name="T8" fmla="*/ 95 w 114"/>
                    <a:gd name="T9" fmla="*/ 36 h 186"/>
                    <a:gd name="T10" fmla="*/ 95 w 114"/>
                    <a:gd name="T11" fmla="*/ 36 h 186"/>
                    <a:gd name="T12" fmla="*/ 114 w 114"/>
                    <a:gd name="T13" fmla="*/ 0 h 186"/>
                    <a:gd name="T14" fmla="*/ 0 w 114"/>
                    <a:gd name="T15" fmla="*/ 80 h 186"/>
                    <a:gd name="T16" fmla="*/ 114 w 114"/>
                    <a:gd name="T17" fmla="*/ 186 h 186"/>
                    <a:gd name="T18" fmla="*/ 114 w 114"/>
                    <a:gd name="T19" fmla="*/ 0 h 186"/>
                    <a:gd name="T20" fmla="*/ 114 w 114"/>
                    <a:gd name="T21" fmla="*/ 0 h 186"/>
                    <a:gd name="T22" fmla="*/ 114 w 114"/>
                    <a:gd name="T23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4" h="186">
                      <a:moveTo>
                        <a:pt x="95" y="36"/>
                      </a:moveTo>
                      <a:lnTo>
                        <a:pt x="93" y="144"/>
                      </a:lnTo>
                      <a:lnTo>
                        <a:pt x="29" y="83"/>
                      </a:lnTo>
                      <a:lnTo>
                        <a:pt x="95" y="36"/>
                      </a:lnTo>
                      <a:lnTo>
                        <a:pt x="95" y="36"/>
                      </a:lnTo>
                      <a:lnTo>
                        <a:pt x="95" y="36"/>
                      </a:lnTo>
                      <a:close/>
                      <a:moveTo>
                        <a:pt x="114" y="0"/>
                      </a:moveTo>
                      <a:lnTo>
                        <a:pt x="0" y="80"/>
                      </a:lnTo>
                      <a:lnTo>
                        <a:pt x="114" y="186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Freeform 244">
                  <a:extLst>
                    <a:ext uri="{FF2B5EF4-FFF2-40B4-BE49-F238E27FC236}">
                      <a16:creationId xmlns:a16="http://schemas.microsoft.com/office/drawing/2014/main" id="{2EDA5B27-432D-4872-BA77-C3E859B7C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3849"/>
                  <a:ext cx="271" cy="88"/>
                </a:xfrm>
                <a:custGeom>
                  <a:avLst/>
                  <a:gdLst>
                    <a:gd name="T0" fmla="*/ 0 w 271"/>
                    <a:gd name="T1" fmla="*/ 88 h 88"/>
                    <a:gd name="T2" fmla="*/ 97 w 271"/>
                    <a:gd name="T3" fmla="*/ 2 h 88"/>
                    <a:gd name="T4" fmla="*/ 137 w 271"/>
                    <a:gd name="T5" fmla="*/ 30 h 88"/>
                    <a:gd name="T6" fmla="*/ 180 w 271"/>
                    <a:gd name="T7" fmla="*/ 0 h 88"/>
                    <a:gd name="T8" fmla="*/ 271 w 271"/>
                    <a:gd name="T9" fmla="*/ 86 h 88"/>
                    <a:gd name="T10" fmla="*/ 0 w 27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88">
                      <a:moveTo>
                        <a:pt x="0" y="88"/>
                      </a:moveTo>
                      <a:lnTo>
                        <a:pt x="97" y="2"/>
                      </a:lnTo>
                      <a:lnTo>
                        <a:pt x="137" y="30"/>
                      </a:lnTo>
                      <a:lnTo>
                        <a:pt x="180" y="0"/>
                      </a:lnTo>
                      <a:lnTo>
                        <a:pt x="271" y="8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Freeform 245">
                  <a:extLst>
                    <a:ext uri="{FF2B5EF4-FFF2-40B4-BE49-F238E27FC236}">
                      <a16:creationId xmlns:a16="http://schemas.microsoft.com/office/drawing/2014/main" id="{7F908061-9DDB-4418-AC58-2D5DA4750F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1" y="3838"/>
                  <a:ext cx="317" cy="107"/>
                </a:xfrm>
                <a:custGeom>
                  <a:avLst/>
                  <a:gdLst>
                    <a:gd name="T0" fmla="*/ 122 w 317"/>
                    <a:gd name="T1" fmla="*/ 24 h 107"/>
                    <a:gd name="T2" fmla="*/ 151 w 317"/>
                    <a:gd name="T3" fmla="*/ 46 h 107"/>
                    <a:gd name="T4" fmla="*/ 161 w 317"/>
                    <a:gd name="T5" fmla="*/ 53 h 107"/>
                    <a:gd name="T6" fmla="*/ 172 w 317"/>
                    <a:gd name="T7" fmla="*/ 46 h 107"/>
                    <a:gd name="T8" fmla="*/ 204 w 317"/>
                    <a:gd name="T9" fmla="*/ 23 h 107"/>
                    <a:gd name="T10" fmla="*/ 272 w 317"/>
                    <a:gd name="T11" fmla="*/ 89 h 107"/>
                    <a:gd name="T12" fmla="*/ 48 w 317"/>
                    <a:gd name="T13" fmla="*/ 89 h 107"/>
                    <a:gd name="T14" fmla="*/ 122 w 317"/>
                    <a:gd name="T15" fmla="*/ 24 h 107"/>
                    <a:gd name="T16" fmla="*/ 122 w 317"/>
                    <a:gd name="T17" fmla="*/ 24 h 107"/>
                    <a:gd name="T18" fmla="*/ 121 w 317"/>
                    <a:gd name="T19" fmla="*/ 1 h 107"/>
                    <a:gd name="T20" fmla="*/ 0 w 317"/>
                    <a:gd name="T21" fmla="*/ 107 h 107"/>
                    <a:gd name="T22" fmla="*/ 317 w 317"/>
                    <a:gd name="T23" fmla="*/ 107 h 107"/>
                    <a:gd name="T24" fmla="*/ 205 w 317"/>
                    <a:gd name="T25" fmla="*/ 0 h 107"/>
                    <a:gd name="T26" fmla="*/ 161 w 317"/>
                    <a:gd name="T27" fmla="*/ 30 h 107"/>
                    <a:gd name="T28" fmla="*/ 121 w 317"/>
                    <a:gd name="T29" fmla="*/ 1 h 107"/>
                    <a:gd name="T30" fmla="*/ 121 w 317"/>
                    <a:gd name="T31" fmla="*/ 1 h 107"/>
                    <a:gd name="T32" fmla="*/ 121 w 317"/>
                    <a:gd name="T33" fmla="*/ 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7" h="107">
                      <a:moveTo>
                        <a:pt x="122" y="24"/>
                      </a:moveTo>
                      <a:lnTo>
                        <a:pt x="151" y="46"/>
                      </a:lnTo>
                      <a:lnTo>
                        <a:pt x="161" y="53"/>
                      </a:lnTo>
                      <a:lnTo>
                        <a:pt x="172" y="46"/>
                      </a:lnTo>
                      <a:lnTo>
                        <a:pt x="204" y="23"/>
                      </a:lnTo>
                      <a:lnTo>
                        <a:pt x="272" y="89"/>
                      </a:lnTo>
                      <a:lnTo>
                        <a:pt x="48" y="89"/>
                      </a:lnTo>
                      <a:lnTo>
                        <a:pt x="122" y="24"/>
                      </a:lnTo>
                      <a:lnTo>
                        <a:pt x="122" y="24"/>
                      </a:lnTo>
                      <a:close/>
                      <a:moveTo>
                        <a:pt x="121" y="1"/>
                      </a:moveTo>
                      <a:lnTo>
                        <a:pt x="0" y="107"/>
                      </a:lnTo>
                      <a:lnTo>
                        <a:pt x="317" y="107"/>
                      </a:lnTo>
                      <a:lnTo>
                        <a:pt x="205" y="0"/>
                      </a:lnTo>
                      <a:lnTo>
                        <a:pt x="161" y="30"/>
                      </a:lnTo>
                      <a:lnTo>
                        <a:pt x="121" y="1"/>
                      </a:lnTo>
                      <a:lnTo>
                        <a:pt x="121" y="1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39" name="Google Shape;211;p21">
            <a:extLst>
              <a:ext uri="{FF2B5EF4-FFF2-40B4-BE49-F238E27FC236}">
                <a16:creationId xmlns:a16="http://schemas.microsoft.com/office/drawing/2014/main" id="{1D376EDC-E643-43E0-A2EF-003D7C6E5FA4}"/>
              </a:ext>
            </a:extLst>
          </p:cNvPr>
          <p:cNvSpPr txBox="1"/>
          <p:nvPr/>
        </p:nvSpPr>
        <p:spPr>
          <a:xfrm>
            <a:off x="4239384" y="4371875"/>
            <a:ext cx="2102800" cy="46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Approved ICF is stored in multiple locations/formats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Rectangle: Rounded Corners 543">
            <a:extLst>
              <a:ext uri="{FF2B5EF4-FFF2-40B4-BE49-F238E27FC236}">
                <a16:creationId xmlns:a16="http://schemas.microsoft.com/office/drawing/2014/main" id="{17F61634-49C0-4FD1-A429-D2D24F847FE4}"/>
              </a:ext>
            </a:extLst>
          </p:cNvPr>
          <p:cNvSpPr/>
          <p:nvPr/>
        </p:nvSpPr>
        <p:spPr>
          <a:xfrm>
            <a:off x="8202135" y="2529998"/>
            <a:ext cx="1276955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3476769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/>
      <p:bldP spid="354" grpId="0"/>
      <p:bldP spid="355" grpId="0"/>
      <p:bldP spid="357" grpId="0"/>
      <p:bldP spid="361" grpId="0"/>
      <p:bldP spid="365" grpId="0"/>
      <p:bldP spid="5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1BBB04B-9131-436C-9323-FF2FDACC5C69}"/>
              </a:ext>
            </a:extLst>
          </p:cNvPr>
          <p:cNvCxnSpPr>
            <a:cxnSpLocks/>
          </p:cNvCxnSpPr>
          <p:nvPr/>
        </p:nvCxnSpPr>
        <p:spPr>
          <a:xfrm>
            <a:off x="8391213" y="1278967"/>
            <a:ext cx="0" cy="4214384"/>
          </a:xfrm>
          <a:prstGeom prst="line">
            <a:avLst/>
          </a:prstGeom>
          <a:ln w="31750" cap="rnd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F8A6E05-148C-4C83-BEDF-5F6DF01E4BC8}"/>
              </a:ext>
            </a:extLst>
          </p:cNvPr>
          <p:cNvCxnSpPr>
            <a:cxnSpLocks/>
          </p:cNvCxnSpPr>
          <p:nvPr/>
        </p:nvCxnSpPr>
        <p:spPr>
          <a:xfrm>
            <a:off x="4072922" y="1278967"/>
            <a:ext cx="0" cy="4214384"/>
          </a:xfrm>
          <a:prstGeom prst="line">
            <a:avLst/>
          </a:prstGeom>
          <a:ln w="31750" cap="rnd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Arrow: U-Turn 454">
            <a:extLst>
              <a:ext uri="{FF2B5EF4-FFF2-40B4-BE49-F238E27FC236}">
                <a16:creationId xmlns:a16="http://schemas.microsoft.com/office/drawing/2014/main" id="{0D141012-5CDD-4D56-B2A5-8266E3004B2F}"/>
              </a:ext>
            </a:extLst>
          </p:cNvPr>
          <p:cNvSpPr/>
          <p:nvPr/>
        </p:nvSpPr>
        <p:spPr>
          <a:xfrm rot="5400000">
            <a:off x="5210030" y="-1389881"/>
            <a:ext cx="2500547" cy="10723168"/>
          </a:xfrm>
          <a:prstGeom prst="uturnArrow">
            <a:avLst>
              <a:gd name="adj1" fmla="val 35287"/>
              <a:gd name="adj2" fmla="val 25000"/>
              <a:gd name="adj3" fmla="val 18229"/>
              <a:gd name="adj4" fmla="val 43750"/>
              <a:gd name="adj5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74D470F-7FBD-4C89-85D8-6F3912A28404}"/>
              </a:ext>
            </a:extLst>
          </p:cNvPr>
          <p:cNvSpPr txBox="1">
            <a:spLocks/>
          </p:cNvSpPr>
          <p:nvPr/>
        </p:nvSpPr>
        <p:spPr>
          <a:xfrm>
            <a:off x="492842" y="147205"/>
            <a:ext cx="11639394" cy="9705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Connected Study Consenting Process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6BD296-F2F0-45C0-BD41-C08A640EBB38}"/>
              </a:ext>
            </a:extLst>
          </p:cNvPr>
          <p:cNvSpPr/>
          <p:nvPr/>
        </p:nvSpPr>
        <p:spPr>
          <a:xfrm>
            <a:off x="1237915" y="5493351"/>
            <a:ext cx="10149249" cy="72702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: Rounded Corners 543">
            <a:extLst>
              <a:ext uri="{FF2B5EF4-FFF2-40B4-BE49-F238E27FC236}">
                <a16:creationId xmlns:a16="http://schemas.microsoft.com/office/drawing/2014/main" id="{76E4AA17-68B4-4FE5-829F-A32042DCE42D}"/>
              </a:ext>
            </a:extLst>
          </p:cNvPr>
          <p:cNvSpPr/>
          <p:nvPr/>
        </p:nvSpPr>
        <p:spPr>
          <a:xfrm>
            <a:off x="5533709" y="5343025"/>
            <a:ext cx="1377807" cy="2861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</a:t>
            </a:r>
          </a:p>
        </p:txBody>
      </p:sp>
      <p:sp>
        <p:nvSpPr>
          <p:cNvPr id="5" name="Rectangle: Rounded Corners 543">
            <a:extLst>
              <a:ext uri="{FF2B5EF4-FFF2-40B4-BE49-F238E27FC236}">
                <a16:creationId xmlns:a16="http://schemas.microsoft.com/office/drawing/2014/main" id="{337E597B-95F7-4D1F-9E9A-1A87B4509274}"/>
              </a:ext>
            </a:extLst>
          </p:cNvPr>
          <p:cNvSpPr/>
          <p:nvPr/>
        </p:nvSpPr>
        <p:spPr>
          <a:xfrm>
            <a:off x="1604797" y="1815062"/>
            <a:ext cx="1617667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Sponsor/CRO</a:t>
            </a:r>
          </a:p>
        </p:txBody>
      </p:sp>
      <p:sp>
        <p:nvSpPr>
          <p:cNvPr id="25" name="Rectangle: Rounded Corners 543">
            <a:extLst>
              <a:ext uri="{FF2B5EF4-FFF2-40B4-BE49-F238E27FC236}">
                <a16:creationId xmlns:a16="http://schemas.microsoft.com/office/drawing/2014/main" id="{B14C6030-7916-4260-8868-385F6A4A8EC2}"/>
              </a:ext>
            </a:extLst>
          </p:cNvPr>
          <p:cNvSpPr/>
          <p:nvPr/>
        </p:nvSpPr>
        <p:spPr>
          <a:xfrm>
            <a:off x="5278372" y="1815062"/>
            <a:ext cx="1617667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</a:t>
            </a:r>
          </a:p>
        </p:txBody>
      </p:sp>
      <p:sp>
        <p:nvSpPr>
          <p:cNvPr id="31" name="Rectangle: Rounded Corners 543">
            <a:extLst>
              <a:ext uri="{FF2B5EF4-FFF2-40B4-BE49-F238E27FC236}">
                <a16:creationId xmlns:a16="http://schemas.microsoft.com/office/drawing/2014/main" id="{26E7AA5D-7CE4-4583-8B9F-CBADB5C9004C}"/>
              </a:ext>
            </a:extLst>
          </p:cNvPr>
          <p:cNvSpPr/>
          <p:nvPr/>
        </p:nvSpPr>
        <p:spPr>
          <a:xfrm>
            <a:off x="8951948" y="1815062"/>
            <a:ext cx="1617667" cy="33065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</a:p>
        </p:txBody>
      </p:sp>
      <p:sp>
        <p:nvSpPr>
          <p:cNvPr id="53" name="Google Shape;211;p21">
            <a:extLst>
              <a:ext uri="{FF2B5EF4-FFF2-40B4-BE49-F238E27FC236}">
                <a16:creationId xmlns:a16="http://schemas.microsoft.com/office/drawing/2014/main" id="{073DAF25-F08F-4344-B483-B45C2BF77E81}"/>
              </a:ext>
            </a:extLst>
          </p:cNvPr>
          <p:cNvSpPr txBox="1"/>
          <p:nvPr/>
        </p:nvSpPr>
        <p:spPr>
          <a:xfrm>
            <a:off x="1237915" y="2783724"/>
            <a:ext cx="2449384" cy="77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ICF is drafted </a:t>
            </a: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 electronically shared with the site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11;p21">
            <a:extLst>
              <a:ext uri="{FF2B5EF4-FFF2-40B4-BE49-F238E27FC236}">
                <a16:creationId xmlns:a16="http://schemas.microsoft.com/office/drawing/2014/main" id="{7B586599-21E3-41E2-A373-AB14D0672214}"/>
              </a:ext>
            </a:extLst>
          </p:cNvPr>
          <p:cNvSpPr txBox="1"/>
          <p:nvPr/>
        </p:nvSpPr>
        <p:spPr>
          <a:xfrm>
            <a:off x="4083024" y="2762500"/>
            <a:ext cx="2296600" cy="82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ICF is received and sent to IRB for review and approval</a:t>
            </a:r>
          </a:p>
        </p:txBody>
      </p:sp>
      <p:sp>
        <p:nvSpPr>
          <p:cNvPr id="172" name="Google Shape;211;p21">
            <a:extLst>
              <a:ext uri="{FF2B5EF4-FFF2-40B4-BE49-F238E27FC236}">
                <a16:creationId xmlns:a16="http://schemas.microsoft.com/office/drawing/2014/main" id="{D5ECA560-085F-4522-9B52-4DB7A75CC8C0}"/>
              </a:ext>
            </a:extLst>
          </p:cNvPr>
          <p:cNvSpPr txBox="1"/>
          <p:nvPr/>
        </p:nvSpPr>
        <p:spPr>
          <a:xfrm>
            <a:off x="8872316" y="2826367"/>
            <a:ext cx="2035447" cy="62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4. Patient reviews information about clinical trial (Q&amp;A, Multimedia)</a:t>
            </a:r>
          </a:p>
        </p:txBody>
      </p:sp>
      <p:sp>
        <p:nvSpPr>
          <p:cNvPr id="174" name="Google Shape;211;p21">
            <a:extLst>
              <a:ext uri="{FF2B5EF4-FFF2-40B4-BE49-F238E27FC236}">
                <a16:creationId xmlns:a16="http://schemas.microsoft.com/office/drawing/2014/main" id="{3A782106-7C92-4403-AB37-89C047AD91A7}"/>
              </a:ext>
            </a:extLst>
          </p:cNvPr>
          <p:cNvSpPr txBox="1"/>
          <p:nvPr/>
        </p:nvSpPr>
        <p:spPr>
          <a:xfrm>
            <a:off x="7030974" y="4411638"/>
            <a:ext cx="2120765" cy="68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Site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Signs ICF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211;p21">
            <a:extLst>
              <a:ext uri="{FF2B5EF4-FFF2-40B4-BE49-F238E27FC236}">
                <a16:creationId xmlns:a16="http://schemas.microsoft.com/office/drawing/2014/main" id="{C1A24BEA-7790-4B77-9094-B3D212FF9ED2}"/>
              </a:ext>
            </a:extLst>
          </p:cNvPr>
          <p:cNvSpPr txBox="1"/>
          <p:nvPr/>
        </p:nvSpPr>
        <p:spPr>
          <a:xfrm>
            <a:off x="1473553" y="4284129"/>
            <a:ext cx="2077610" cy="77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Sponsor’s system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is updated with metrics on patient’s signed ICF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roup 36">
            <a:extLst>
              <a:ext uri="{FF2B5EF4-FFF2-40B4-BE49-F238E27FC236}">
                <a16:creationId xmlns:a16="http://schemas.microsoft.com/office/drawing/2014/main" id="{5B45902B-4CD0-4A99-AE44-361E4BFB1A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22855" y="5651140"/>
            <a:ext cx="501233" cy="574717"/>
            <a:chOff x="1749" y="1463"/>
            <a:chExt cx="457" cy="524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73" name="Freeform 37">
              <a:extLst>
                <a:ext uri="{FF2B5EF4-FFF2-40B4-BE49-F238E27FC236}">
                  <a16:creationId xmlns:a16="http://schemas.microsoft.com/office/drawing/2014/main" id="{14A429C3-6C18-484A-995C-5E2DDE67F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" y="1779"/>
              <a:ext cx="457" cy="208"/>
            </a:xfrm>
            <a:custGeom>
              <a:avLst/>
              <a:gdLst>
                <a:gd name="T0" fmla="*/ 317 w 366"/>
                <a:gd name="T1" fmla="*/ 34 h 165"/>
                <a:gd name="T2" fmla="*/ 246 w 366"/>
                <a:gd name="T3" fmla="*/ 0 h 165"/>
                <a:gd name="T4" fmla="*/ 212 w 366"/>
                <a:gd name="T5" fmla="*/ 108 h 165"/>
                <a:gd name="T6" fmla="*/ 208 w 366"/>
                <a:gd name="T7" fmla="*/ 123 h 165"/>
                <a:gd name="T8" fmla="*/ 192 w 366"/>
                <a:gd name="T9" fmla="*/ 79 h 165"/>
                <a:gd name="T10" fmla="*/ 183 w 366"/>
                <a:gd name="T11" fmla="*/ 28 h 165"/>
                <a:gd name="T12" fmla="*/ 183 w 366"/>
                <a:gd name="T13" fmla="*/ 28 h 165"/>
                <a:gd name="T14" fmla="*/ 174 w 366"/>
                <a:gd name="T15" fmla="*/ 79 h 165"/>
                <a:gd name="T16" fmla="*/ 158 w 366"/>
                <a:gd name="T17" fmla="*/ 123 h 165"/>
                <a:gd name="T18" fmla="*/ 154 w 366"/>
                <a:gd name="T19" fmla="*/ 108 h 165"/>
                <a:gd name="T20" fmla="*/ 119 w 366"/>
                <a:gd name="T21" fmla="*/ 0 h 165"/>
                <a:gd name="T22" fmla="*/ 48 w 366"/>
                <a:gd name="T23" fmla="*/ 34 h 165"/>
                <a:gd name="T24" fmla="*/ 2 w 366"/>
                <a:gd name="T25" fmla="*/ 165 h 165"/>
                <a:gd name="T26" fmla="*/ 364 w 366"/>
                <a:gd name="T27" fmla="*/ 165 h 165"/>
                <a:gd name="T28" fmla="*/ 317 w 366"/>
                <a:gd name="T29" fmla="*/ 34 h 165"/>
                <a:gd name="T30" fmla="*/ 317 w 366"/>
                <a:gd name="T31" fmla="*/ 34 h 165"/>
                <a:gd name="T32" fmla="*/ 317 w 366"/>
                <a:gd name="T33" fmla="*/ 3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165">
                  <a:moveTo>
                    <a:pt x="317" y="34"/>
                  </a:moveTo>
                  <a:cubicBezTo>
                    <a:pt x="273" y="17"/>
                    <a:pt x="246" y="0"/>
                    <a:pt x="246" y="0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227" y="30"/>
                    <a:pt x="190" y="28"/>
                    <a:pt x="183" y="2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6" y="28"/>
                    <a:pt x="138" y="30"/>
                    <a:pt x="174" y="79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93" y="17"/>
                    <a:pt x="48" y="34"/>
                  </a:cubicBezTo>
                  <a:cubicBezTo>
                    <a:pt x="0" y="52"/>
                    <a:pt x="3" y="90"/>
                    <a:pt x="2" y="165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63" y="90"/>
                    <a:pt x="366" y="52"/>
                    <a:pt x="317" y="34"/>
                  </a:cubicBezTo>
                  <a:close/>
                  <a:moveTo>
                    <a:pt x="317" y="34"/>
                  </a:moveTo>
                  <a:cubicBezTo>
                    <a:pt x="317" y="34"/>
                    <a:pt x="317" y="34"/>
                    <a:pt x="3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Freeform 38">
              <a:extLst>
                <a:ext uri="{FF2B5EF4-FFF2-40B4-BE49-F238E27FC236}">
                  <a16:creationId xmlns:a16="http://schemas.microsoft.com/office/drawing/2014/main" id="{F0D57D44-8EB0-4C83-8048-ADFA9EBC2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1463"/>
              <a:ext cx="250" cy="323"/>
            </a:xfrm>
            <a:custGeom>
              <a:avLst/>
              <a:gdLst>
                <a:gd name="T0" fmla="*/ 24 w 200"/>
                <a:gd name="T1" fmla="*/ 184 h 257"/>
                <a:gd name="T2" fmla="*/ 80 w 200"/>
                <a:gd name="T3" fmla="*/ 253 h 257"/>
                <a:gd name="T4" fmla="*/ 121 w 200"/>
                <a:gd name="T5" fmla="*/ 252 h 257"/>
                <a:gd name="T6" fmla="*/ 176 w 200"/>
                <a:gd name="T7" fmla="*/ 184 h 257"/>
                <a:gd name="T8" fmla="*/ 192 w 200"/>
                <a:gd name="T9" fmla="*/ 156 h 257"/>
                <a:gd name="T10" fmla="*/ 184 w 200"/>
                <a:gd name="T11" fmla="*/ 123 h 257"/>
                <a:gd name="T12" fmla="*/ 188 w 200"/>
                <a:gd name="T13" fmla="*/ 111 h 257"/>
                <a:gd name="T14" fmla="*/ 163 w 200"/>
                <a:gd name="T15" fmla="*/ 33 h 257"/>
                <a:gd name="T16" fmla="*/ 140 w 200"/>
                <a:gd name="T17" fmla="*/ 12 h 257"/>
                <a:gd name="T18" fmla="*/ 94 w 200"/>
                <a:gd name="T19" fmla="*/ 2 h 257"/>
                <a:gd name="T20" fmla="*/ 76 w 200"/>
                <a:gd name="T21" fmla="*/ 6 h 257"/>
                <a:gd name="T22" fmla="*/ 56 w 200"/>
                <a:gd name="T23" fmla="*/ 16 h 257"/>
                <a:gd name="T24" fmla="*/ 35 w 200"/>
                <a:gd name="T25" fmla="*/ 33 h 257"/>
                <a:gd name="T26" fmla="*/ 13 w 200"/>
                <a:gd name="T27" fmla="*/ 73 h 257"/>
                <a:gd name="T28" fmla="*/ 13 w 200"/>
                <a:gd name="T29" fmla="*/ 111 h 257"/>
                <a:gd name="T30" fmla="*/ 16 w 200"/>
                <a:gd name="T31" fmla="*/ 123 h 257"/>
                <a:gd name="T32" fmla="*/ 8 w 200"/>
                <a:gd name="T33" fmla="*/ 156 h 257"/>
                <a:gd name="T34" fmla="*/ 24 w 200"/>
                <a:gd name="T35" fmla="*/ 184 h 257"/>
                <a:gd name="T36" fmla="*/ 24 w 200"/>
                <a:gd name="T37" fmla="*/ 184 h 257"/>
                <a:gd name="T38" fmla="*/ 24 w 200"/>
                <a:gd name="T39" fmla="*/ 18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57">
                  <a:moveTo>
                    <a:pt x="24" y="184"/>
                  </a:moveTo>
                  <a:cubicBezTo>
                    <a:pt x="28" y="209"/>
                    <a:pt x="47" y="241"/>
                    <a:pt x="80" y="253"/>
                  </a:cubicBezTo>
                  <a:cubicBezTo>
                    <a:pt x="93" y="257"/>
                    <a:pt x="107" y="257"/>
                    <a:pt x="121" y="252"/>
                  </a:cubicBezTo>
                  <a:cubicBezTo>
                    <a:pt x="152" y="241"/>
                    <a:pt x="172" y="209"/>
                    <a:pt x="176" y="184"/>
                  </a:cubicBezTo>
                  <a:cubicBezTo>
                    <a:pt x="181" y="183"/>
                    <a:pt x="186" y="177"/>
                    <a:pt x="192" y="156"/>
                  </a:cubicBezTo>
                  <a:cubicBezTo>
                    <a:pt x="200" y="127"/>
                    <a:pt x="192" y="122"/>
                    <a:pt x="184" y="123"/>
                  </a:cubicBezTo>
                  <a:cubicBezTo>
                    <a:pt x="186" y="119"/>
                    <a:pt x="187" y="115"/>
                    <a:pt x="188" y="111"/>
                  </a:cubicBezTo>
                  <a:cubicBezTo>
                    <a:pt x="200" y="35"/>
                    <a:pt x="163" y="33"/>
                    <a:pt x="163" y="33"/>
                  </a:cubicBezTo>
                  <a:cubicBezTo>
                    <a:pt x="163" y="33"/>
                    <a:pt x="157" y="21"/>
                    <a:pt x="140" y="12"/>
                  </a:cubicBezTo>
                  <a:cubicBezTo>
                    <a:pt x="130" y="5"/>
                    <a:pt x="114" y="0"/>
                    <a:pt x="94" y="2"/>
                  </a:cubicBezTo>
                  <a:cubicBezTo>
                    <a:pt x="88" y="2"/>
                    <a:pt x="82" y="4"/>
                    <a:pt x="76" y="6"/>
                  </a:cubicBezTo>
                  <a:cubicBezTo>
                    <a:pt x="69" y="8"/>
                    <a:pt x="62" y="12"/>
                    <a:pt x="56" y="16"/>
                  </a:cubicBezTo>
                  <a:cubicBezTo>
                    <a:pt x="48" y="21"/>
                    <a:pt x="41" y="27"/>
                    <a:pt x="35" y="33"/>
                  </a:cubicBezTo>
                  <a:cubicBezTo>
                    <a:pt x="25" y="43"/>
                    <a:pt x="16" y="56"/>
                    <a:pt x="13" y="73"/>
                  </a:cubicBezTo>
                  <a:cubicBezTo>
                    <a:pt x="9" y="85"/>
                    <a:pt x="10" y="97"/>
                    <a:pt x="13" y="111"/>
                  </a:cubicBezTo>
                  <a:cubicBezTo>
                    <a:pt x="14" y="115"/>
                    <a:pt x="15" y="119"/>
                    <a:pt x="16" y="123"/>
                  </a:cubicBezTo>
                  <a:cubicBezTo>
                    <a:pt x="9" y="122"/>
                    <a:pt x="0" y="127"/>
                    <a:pt x="8" y="156"/>
                  </a:cubicBezTo>
                  <a:cubicBezTo>
                    <a:pt x="14" y="177"/>
                    <a:pt x="20" y="183"/>
                    <a:pt x="24" y="184"/>
                  </a:cubicBezTo>
                  <a:close/>
                  <a:moveTo>
                    <a:pt x="24" y="184"/>
                  </a:moveTo>
                  <a:cubicBezTo>
                    <a:pt x="24" y="184"/>
                    <a:pt x="24" y="184"/>
                    <a:pt x="24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5" name="Google Shape;211;p21">
            <a:extLst>
              <a:ext uri="{FF2B5EF4-FFF2-40B4-BE49-F238E27FC236}">
                <a16:creationId xmlns:a16="http://schemas.microsoft.com/office/drawing/2014/main" id="{08DAB931-4110-42C7-9042-D86670FEEF8B}"/>
              </a:ext>
            </a:extLst>
          </p:cNvPr>
          <p:cNvSpPr txBox="1"/>
          <p:nvPr/>
        </p:nvSpPr>
        <p:spPr>
          <a:xfrm>
            <a:off x="4200699" y="5743380"/>
            <a:ext cx="4043826" cy="46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Full visibility into all documentation and changes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91157CB-CF10-49AC-8036-1B95FE0D4CF4}"/>
              </a:ext>
            </a:extLst>
          </p:cNvPr>
          <p:cNvGrpSpPr/>
          <p:nvPr/>
        </p:nvGrpSpPr>
        <p:grpSpPr>
          <a:xfrm>
            <a:off x="2105780" y="1071010"/>
            <a:ext cx="615700" cy="615699"/>
            <a:chOff x="6717625" y="1732514"/>
            <a:chExt cx="560521" cy="560521"/>
          </a:xfrm>
        </p:grpSpPr>
        <p:grpSp>
          <p:nvGrpSpPr>
            <p:cNvPr id="188" name="Group 355">
              <a:extLst>
                <a:ext uri="{FF2B5EF4-FFF2-40B4-BE49-F238E27FC236}">
                  <a16:creationId xmlns:a16="http://schemas.microsoft.com/office/drawing/2014/main" id="{7FD476A5-90B3-46B4-AF5C-CE9B3451E1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17625" y="1732514"/>
              <a:ext cx="560521" cy="560521"/>
              <a:chOff x="4670" y="1078"/>
              <a:chExt cx="928" cy="928"/>
            </a:xfrm>
            <a:solidFill>
              <a:schemeClr val="tx1"/>
            </a:solidFill>
          </p:grpSpPr>
          <p:sp>
            <p:nvSpPr>
              <p:cNvPr id="194" name="Rectangle 360">
                <a:extLst>
                  <a:ext uri="{FF2B5EF4-FFF2-40B4-BE49-F238E27FC236}">
                    <a16:creationId xmlns:a16="http://schemas.microsoft.com/office/drawing/2014/main" id="{6D6662FE-6549-40A2-93D8-25C86412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" y="1355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ectangle 361">
                <a:extLst>
                  <a:ext uri="{FF2B5EF4-FFF2-40B4-BE49-F238E27FC236}">
                    <a16:creationId xmlns:a16="http://schemas.microsoft.com/office/drawing/2014/main" id="{1F3EAEC5-B2EE-4AAB-B367-9D30760E1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355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Rectangle 362">
                <a:extLst>
                  <a:ext uri="{FF2B5EF4-FFF2-40B4-BE49-F238E27FC236}">
                    <a16:creationId xmlns:a16="http://schemas.microsoft.com/office/drawing/2014/main" id="{6F2C8C34-D9FA-4510-BE37-C54B6AE6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355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Rectangle 363">
                <a:extLst>
                  <a:ext uri="{FF2B5EF4-FFF2-40B4-BE49-F238E27FC236}">
                    <a16:creationId xmlns:a16="http://schemas.microsoft.com/office/drawing/2014/main" id="{7F059490-BA3A-41AE-A62D-A0163BB81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1355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Rectangle 364">
                <a:extLst>
                  <a:ext uri="{FF2B5EF4-FFF2-40B4-BE49-F238E27FC236}">
                    <a16:creationId xmlns:a16="http://schemas.microsoft.com/office/drawing/2014/main" id="{F35111C3-9FAD-40CE-B57E-52478D394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" y="1513"/>
                <a:ext cx="3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ectangle 365">
                <a:extLst>
                  <a:ext uri="{FF2B5EF4-FFF2-40B4-BE49-F238E27FC236}">
                    <a16:creationId xmlns:a16="http://schemas.microsoft.com/office/drawing/2014/main" id="{E315478E-D76D-4575-BE16-4A84C28ED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513"/>
                <a:ext cx="3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Rectangle 366">
                <a:extLst>
                  <a:ext uri="{FF2B5EF4-FFF2-40B4-BE49-F238E27FC236}">
                    <a16:creationId xmlns:a16="http://schemas.microsoft.com/office/drawing/2014/main" id="{ED6881E6-6974-4177-BDDA-0D56B3749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513"/>
                <a:ext cx="3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ectangle 367">
                <a:extLst>
                  <a:ext uri="{FF2B5EF4-FFF2-40B4-BE49-F238E27FC236}">
                    <a16:creationId xmlns:a16="http://schemas.microsoft.com/office/drawing/2014/main" id="{2EEE780D-21B8-42BA-A287-177145E39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1513"/>
                <a:ext cx="3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Rectangle 368">
                <a:extLst>
                  <a:ext uri="{FF2B5EF4-FFF2-40B4-BE49-F238E27FC236}">
                    <a16:creationId xmlns:a16="http://schemas.microsoft.com/office/drawing/2014/main" id="{2C5C4834-8F69-49E4-B510-8F3E66619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669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Rectangle 369">
                <a:extLst>
                  <a:ext uri="{FF2B5EF4-FFF2-40B4-BE49-F238E27FC236}">
                    <a16:creationId xmlns:a16="http://schemas.microsoft.com/office/drawing/2014/main" id="{1981AE9F-70A6-4DE5-8473-B7864517A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" y="1669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Rectangle 370">
                <a:extLst>
                  <a:ext uri="{FF2B5EF4-FFF2-40B4-BE49-F238E27FC236}">
                    <a16:creationId xmlns:a16="http://schemas.microsoft.com/office/drawing/2014/main" id="{52808CC4-54B6-4B6E-BACC-287C9A975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669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371">
                <a:extLst>
                  <a:ext uri="{FF2B5EF4-FFF2-40B4-BE49-F238E27FC236}">
                    <a16:creationId xmlns:a16="http://schemas.microsoft.com/office/drawing/2014/main" id="{07C9CA9A-FE04-48B7-813F-12C11AAEC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1669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372">
                <a:extLst>
                  <a:ext uri="{FF2B5EF4-FFF2-40B4-BE49-F238E27FC236}">
                    <a16:creationId xmlns:a16="http://schemas.microsoft.com/office/drawing/2014/main" id="{99ED2FFE-6D6E-433E-B415-5FABAE6BA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" y="1827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373">
                <a:extLst>
                  <a:ext uri="{FF2B5EF4-FFF2-40B4-BE49-F238E27FC236}">
                    <a16:creationId xmlns:a16="http://schemas.microsoft.com/office/drawing/2014/main" id="{83DF5481-7E37-4BFB-B475-1C11B4E78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1827"/>
                <a:ext cx="33" cy="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374">
                <a:extLst>
                  <a:ext uri="{FF2B5EF4-FFF2-40B4-BE49-F238E27FC236}">
                    <a16:creationId xmlns:a16="http://schemas.microsoft.com/office/drawing/2014/main" id="{488E659D-6416-4AEB-A834-F402744B7A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0" y="1078"/>
                <a:ext cx="928" cy="928"/>
              </a:xfrm>
              <a:custGeom>
                <a:avLst/>
                <a:gdLst>
                  <a:gd name="T0" fmla="*/ 887 w 928"/>
                  <a:gd name="T1" fmla="*/ 183 h 928"/>
                  <a:gd name="T2" fmla="*/ 766 w 928"/>
                  <a:gd name="T3" fmla="*/ 183 h 928"/>
                  <a:gd name="T4" fmla="*/ 766 w 928"/>
                  <a:gd name="T5" fmla="*/ 0 h 928"/>
                  <a:gd name="T6" fmla="*/ 162 w 928"/>
                  <a:gd name="T7" fmla="*/ 0 h 928"/>
                  <a:gd name="T8" fmla="*/ 162 w 928"/>
                  <a:gd name="T9" fmla="*/ 183 h 928"/>
                  <a:gd name="T10" fmla="*/ 41 w 928"/>
                  <a:gd name="T11" fmla="*/ 183 h 928"/>
                  <a:gd name="T12" fmla="*/ 41 w 928"/>
                  <a:gd name="T13" fmla="*/ 895 h 928"/>
                  <a:gd name="T14" fmla="*/ 0 w 928"/>
                  <a:gd name="T15" fmla="*/ 895 h 928"/>
                  <a:gd name="T16" fmla="*/ 0 w 928"/>
                  <a:gd name="T17" fmla="*/ 928 h 928"/>
                  <a:gd name="T18" fmla="*/ 41 w 928"/>
                  <a:gd name="T19" fmla="*/ 928 h 928"/>
                  <a:gd name="T20" fmla="*/ 162 w 928"/>
                  <a:gd name="T21" fmla="*/ 928 h 928"/>
                  <a:gd name="T22" fmla="*/ 195 w 928"/>
                  <a:gd name="T23" fmla="*/ 928 h 928"/>
                  <a:gd name="T24" fmla="*/ 733 w 928"/>
                  <a:gd name="T25" fmla="*/ 928 h 928"/>
                  <a:gd name="T26" fmla="*/ 766 w 928"/>
                  <a:gd name="T27" fmla="*/ 928 h 928"/>
                  <a:gd name="T28" fmla="*/ 887 w 928"/>
                  <a:gd name="T29" fmla="*/ 928 h 928"/>
                  <a:gd name="T30" fmla="*/ 928 w 928"/>
                  <a:gd name="T31" fmla="*/ 928 h 928"/>
                  <a:gd name="T32" fmla="*/ 928 w 928"/>
                  <a:gd name="T33" fmla="*/ 895 h 928"/>
                  <a:gd name="T34" fmla="*/ 887 w 928"/>
                  <a:gd name="T35" fmla="*/ 895 h 928"/>
                  <a:gd name="T36" fmla="*/ 887 w 928"/>
                  <a:gd name="T37" fmla="*/ 183 h 928"/>
                  <a:gd name="T38" fmla="*/ 74 w 928"/>
                  <a:gd name="T39" fmla="*/ 895 h 928"/>
                  <a:gd name="T40" fmla="*/ 74 w 928"/>
                  <a:gd name="T41" fmla="*/ 216 h 928"/>
                  <a:gd name="T42" fmla="*/ 162 w 928"/>
                  <a:gd name="T43" fmla="*/ 216 h 928"/>
                  <a:gd name="T44" fmla="*/ 162 w 928"/>
                  <a:gd name="T45" fmla="*/ 895 h 928"/>
                  <a:gd name="T46" fmla="*/ 74 w 928"/>
                  <a:gd name="T47" fmla="*/ 895 h 928"/>
                  <a:gd name="T48" fmla="*/ 505 w 928"/>
                  <a:gd name="T49" fmla="*/ 895 h 928"/>
                  <a:gd name="T50" fmla="*/ 423 w 928"/>
                  <a:gd name="T51" fmla="*/ 895 h 928"/>
                  <a:gd name="T52" fmla="*/ 423 w 928"/>
                  <a:gd name="T53" fmla="*/ 807 h 928"/>
                  <a:gd name="T54" fmla="*/ 505 w 928"/>
                  <a:gd name="T55" fmla="*/ 807 h 928"/>
                  <a:gd name="T56" fmla="*/ 505 w 928"/>
                  <a:gd name="T57" fmla="*/ 895 h 928"/>
                  <a:gd name="T58" fmla="*/ 538 w 928"/>
                  <a:gd name="T59" fmla="*/ 895 h 928"/>
                  <a:gd name="T60" fmla="*/ 538 w 928"/>
                  <a:gd name="T61" fmla="*/ 774 h 928"/>
                  <a:gd name="T62" fmla="*/ 390 w 928"/>
                  <a:gd name="T63" fmla="*/ 774 h 928"/>
                  <a:gd name="T64" fmla="*/ 390 w 928"/>
                  <a:gd name="T65" fmla="*/ 895 h 928"/>
                  <a:gd name="T66" fmla="*/ 195 w 928"/>
                  <a:gd name="T67" fmla="*/ 895 h 928"/>
                  <a:gd name="T68" fmla="*/ 195 w 928"/>
                  <a:gd name="T69" fmla="*/ 183 h 928"/>
                  <a:gd name="T70" fmla="*/ 195 w 928"/>
                  <a:gd name="T71" fmla="*/ 33 h 928"/>
                  <a:gd name="T72" fmla="*/ 733 w 928"/>
                  <a:gd name="T73" fmla="*/ 33 h 928"/>
                  <a:gd name="T74" fmla="*/ 733 w 928"/>
                  <a:gd name="T75" fmla="*/ 183 h 928"/>
                  <a:gd name="T76" fmla="*/ 733 w 928"/>
                  <a:gd name="T77" fmla="*/ 895 h 928"/>
                  <a:gd name="T78" fmla="*/ 538 w 928"/>
                  <a:gd name="T79" fmla="*/ 895 h 928"/>
                  <a:gd name="T80" fmla="*/ 766 w 928"/>
                  <a:gd name="T81" fmla="*/ 895 h 928"/>
                  <a:gd name="T82" fmla="*/ 766 w 928"/>
                  <a:gd name="T83" fmla="*/ 216 h 928"/>
                  <a:gd name="T84" fmla="*/ 854 w 928"/>
                  <a:gd name="T85" fmla="*/ 216 h 928"/>
                  <a:gd name="T86" fmla="*/ 854 w 928"/>
                  <a:gd name="T87" fmla="*/ 895 h 928"/>
                  <a:gd name="T88" fmla="*/ 766 w 928"/>
                  <a:gd name="T89" fmla="*/ 89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8" h="928">
                    <a:moveTo>
                      <a:pt x="887" y="183"/>
                    </a:moveTo>
                    <a:lnTo>
                      <a:pt x="766" y="183"/>
                    </a:lnTo>
                    <a:lnTo>
                      <a:pt x="766" y="0"/>
                    </a:lnTo>
                    <a:lnTo>
                      <a:pt x="162" y="0"/>
                    </a:lnTo>
                    <a:lnTo>
                      <a:pt x="162" y="183"/>
                    </a:lnTo>
                    <a:lnTo>
                      <a:pt x="41" y="183"/>
                    </a:lnTo>
                    <a:lnTo>
                      <a:pt x="41" y="895"/>
                    </a:lnTo>
                    <a:lnTo>
                      <a:pt x="0" y="895"/>
                    </a:lnTo>
                    <a:lnTo>
                      <a:pt x="0" y="928"/>
                    </a:lnTo>
                    <a:lnTo>
                      <a:pt x="41" y="928"/>
                    </a:lnTo>
                    <a:lnTo>
                      <a:pt x="162" y="928"/>
                    </a:lnTo>
                    <a:lnTo>
                      <a:pt x="195" y="928"/>
                    </a:lnTo>
                    <a:lnTo>
                      <a:pt x="733" y="928"/>
                    </a:lnTo>
                    <a:lnTo>
                      <a:pt x="766" y="928"/>
                    </a:lnTo>
                    <a:lnTo>
                      <a:pt x="887" y="928"/>
                    </a:lnTo>
                    <a:lnTo>
                      <a:pt x="928" y="928"/>
                    </a:lnTo>
                    <a:lnTo>
                      <a:pt x="928" y="895"/>
                    </a:lnTo>
                    <a:lnTo>
                      <a:pt x="887" y="895"/>
                    </a:lnTo>
                    <a:lnTo>
                      <a:pt x="887" y="183"/>
                    </a:lnTo>
                    <a:close/>
                    <a:moveTo>
                      <a:pt x="74" y="895"/>
                    </a:moveTo>
                    <a:lnTo>
                      <a:pt x="74" y="216"/>
                    </a:lnTo>
                    <a:lnTo>
                      <a:pt x="162" y="216"/>
                    </a:lnTo>
                    <a:lnTo>
                      <a:pt x="162" y="895"/>
                    </a:lnTo>
                    <a:lnTo>
                      <a:pt x="74" y="895"/>
                    </a:lnTo>
                    <a:close/>
                    <a:moveTo>
                      <a:pt x="505" y="895"/>
                    </a:moveTo>
                    <a:lnTo>
                      <a:pt x="423" y="895"/>
                    </a:lnTo>
                    <a:lnTo>
                      <a:pt x="423" y="807"/>
                    </a:lnTo>
                    <a:lnTo>
                      <a:pt x="505" y="807"/>
                    </a:lnTo>
                    <a:lnTo>
                      <a:pt x="505" y="895"/>
                    </a:lnTo>
                    <a:close/>
                    <a:moveTo>
                      <a:pt x="538" y="895"/>
                    </a:moveTo>
                    <a:lnTo>
                      <a:pt x="538" y="774"/>
                    </a:lnTo>
                    <a:lnTo>
                      <a:pt x="390" y="774"/>
                    </a:lnTo>
                    <a:lnTo>
                      <a:pt x="390" y="895"/>
                    </a:lnTo>
                    <a:lnTo>
                      <a:pt x="195" y="895"/>
                    </a:lnTo>
                    <a:lnTo>
                      <a:pt x="195" y="183"/>
                    </a:lnTo>
                    <a:lnTo>
                      <a:pt x="195" y="33"/>
                    </a:lnTo>
                    <a:lnTo>
                      <a:pt x="733" y="33"/>
                    </a:lnTo>
                    <a:lnTo>
                      <a:pt x="733" y="183"/>
                    </a:lnTo>
                    <a:lnTo>
                      <a:pt x="733" y="895"/>
                    </a:lnTo>
                    <a:lnTo>
                      <a:pt x="538" y="895"/>
                    </a:lnTo>
                    <a:close/>
                    <a:moveTo>
                      <a:pt x="766" y="895"/>
                    </a:moveTo>
                    <a:lnTo>
                      <a:pt x="766" y="216"/>
                    </a:lnTo>
                    <a:lnTo>
                      <a:pt x="854" y="216"/>
                    </a:lnTo>
                    <a:lnTo>
                      <a:pt x="854" y="895"/>
                    </a:lnTo>
                    <a:lnTo>
                      <a:pt x="766" y="8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689FFE5-F711-419A-820F-278ECFC2096E}"/>
                </a:ext>
              </a:extLst>
            </p:cNvPr>
            <p:cNvGrpSpPr/>
            <p:nvPr/>
          </p:nvGrpSpPr>
          <p:grpSpPr>
            <a:xfrm>
              <a:off x="6987416" y="1768570"/>
              <a:ext cx="61904" cy="100724"/>
              <a:chOff x="3282027" y="1658420"/>
              <a:chExt cx="354013" cy="547688"/>
            </a:xfrm>
            <a:solidFill>
              <a:schemeClr val="tx1"/>
            </a:solidFill>
          </p:grpSpPr>
          <p:sp>
            <p:nvSpPr>
              <p:cNvPr id="190" name="Freeform 159">
                <a:extLst>
                  <a:ext uri="{FF2B5EF4-FFF2-40B4-BE49-F238E27FC236}">
                    <a16:creationId xmlns:a16="http://schemas.microsoft.com/office/drawing/2014/main" id="{A00105E9-0D4D-446A-B35F-40A245A86C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2027" y="1658420"/>
                <a:ext cx="249238" cy="266700"/>
              </a:xfrm>
              <a:custGeom>
                <a:avLst/>
                <a:gdLst>
                  <a:gd name="T0" fmla="*/ 110 w 110"/>
                  <a:gd name="T1" fmla="*/ 55 h 118"/>
                  <a:gd name="T2" fmla="*/ 55 w 110"/>
                  <a:gd name="T3" fmla="*/ 0 h 118"/>
                  <a:gd name="T4" fmla="*/ 55 w 110"/>
                  <a:gd name="T5" fmla="*/ 0 h 118"/>
                  <a:gd name="T6" fmla="*/ 0 w 110"/>
                  <a:gd name="T7" fmla="*/ 55 h 118"/>
                  <a:gd name="T8" fmla="*/ 0 w 110"/>
                  <a:gd name="T9" fmla="*/ 118 h 118"/>
                  <a:gd name="T10" fmla="*/ 110 w 110"/>
                  <a:gd name="T11" fmla="*/ 118 h 118"/>
                  <a:gd name="T12" fmla="*/ 110 w 110"/>
                  <a:gd name="T13" fmla="*/ 55 h 118"/>
                  <a:gd name="T14" fmla="*/ 98 w 110"/>
                  <a:gd name="T15" fmla="*/ 106 h 118"/>
                  <a:gd name="T16" fmla="*/ 12 w 110"/>
                  <a:gd name="T17" fmla="*/ 106 h 118"/>
                  <a:gd name="T18" fmla="*/ 12 w 110"/>
                  <a:gd name="T19" fmla="*/ 55 h 118"/>
                  <a:gd name="T20" fmla="*/ 15 w 110"/>
                  <a:gd name="T21" fmla="*/ 38 h 118"/>
                  <a:gd name="T22" fmla="*/ 38 w 110"/>
                  <a:gd name="T23" fmla="*/ 15 h 118"/>
                  <a:gd name="T24" fmla="*/ 72 w 110"/>
                  <a:gd name="T25" fmla="*/ 15 h 118"/>
                  <a:gd name="T26" fmla="*/ 95 w 110"/>
                  <a:gd name="T27" fmla="*/ 38 h 118"/>
                  <a:gd name="T28" fmla="*/ 98 w 110"/>
                  <a:gd name="T29" fmla="*/ 55 h 118"/>
                  <a:gd name="T30" fmla="*/ 98 w 110"/>
                  <a:gd name="T31" fmla="*/ 10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0" h="118">
                    <a:moveTo>
                      <a:pt x="110" y="55"/>
                    </a:moveTo>
                    <a:cubicBezTo>
                      <a:pt x="110" y="24"/>
                      <a:pt x="8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4"/>
                      <a:pt x="0" y="5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0" y="118"/>
                      <a:pt x="110" y="118"/>
                      <a:pt x="110" y="118"/>
                    </a:cubicBezTo>
                    <a:lnTo>
                      <a:pt x="110" y="55"/>
                    </a:lnTo>
                    <a:close/>
                    <a:moveTo>
                      <a:pt x="98" y="106"/>
                    </a:move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9"/>
                      <a:pt x="13" y="43"/>
                      <a:pt x="15" y="38"/>
                    </a:cubicBezTo>
                    <a:cubicBezTo>
                      <a:pt x="20" y="28"/>
                      <a:pt x="28" y="20"/>
                      <a:pt x="38" y="15"/>
                    </a:cubicBezTo>
                    <a:cubicBezTo>
                      <a:pt x="49" y="11"/>
                      <a:pt x="61" y="11"/>
                      <a:pt x="72" y="15"/>
                    </a:cubicBezTo>
                    <a:cubicBezTo>
                      <a:pt x="82" y="20"/>
                      <a:pt x="90" y="28"/>
                      <a:pt x="95" y="38"/>
                    </a:cubicBezTo>
                    <a:cubicBezTo>
                      <a:pt x="97" y="43"/>
                      <a:pt x="98" y="49"/>
                      <a:pt x="98" y="55"/>
                    </a:cubicBezTo>
                    <a:cubicBezTo>
                      <a:pt x="98" y="106"/>
                      <a:pt x="98" y="106"/>
                      <a:pt x="98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reeform 160">
                <a:extLst>
                  <a:ext uri="{FF2B5EF4-FFF2-40B4-BE49-F238E27FC236}">
                    <a16:creationId xmlns:a16="http://schemas.microsoft.com/office/drawing/2014/main" id="{21A8C847-50CF-4702-B685-5B2196E3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665" y="2110858"/>
                <a:ext cx="206375" cy="95250"/>
              </a:xfrm>
              <a:custGeom>
                <a:avLst/>
                <a:gdLst>
                  <a:gd name="T0" fmla="*/ 46 w 91"/>
                  <a:gd name="T1" fmla="*/ 42 h 42"/>
                  <a:gd name="T2" fmla="*/ 91 w 91"/>
                  <a:gd name="T3" fmla="*/ 0 h 42"/>
                  <a:gd name="T4" fmla="*/ 0 w 91"/>
                  <a:gd name="T5" fmla="*/ 0 h 42"/>
                  <a:gd name="T6" fmla="*/ 46 w 91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42">
                    <a:moveTo>
                      <a:pt x="46" y="42"/>
                    </a:moveTo>
                    <a:cubicBezTo>
                      <a:pt x="70" y="42"/>
                      <a:pt x="90" y="24"/>
                      <a:pt x="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22" y="42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 161">
                <a:extLst>
                  <a:ext uri="{FF2B5EF4-FFF2-40B4-BE49-F238E27FC236}">
                    <a16:creationId xmlns:a16="http://schemas.microsoft.com/office/drawing/2014/main" id="{4BE6F16D-91FC-4CC9-AEE3-26E1063C6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665" y="1996558"/>
                <a:ext cx="206375" cy="100013"/>
              </a:xfrm>
              <a:custGeom>
                <a:avLst/>
                <a:gdLst>
                  <a:gd name="T0" fmla="*/ 0 w 91"/>
                  <a:gd name="T1" fmla="*/ 44 h 44"/>
                  <a:gd name="T2" fmla="*/ 91 w 91"/>
                  <a:gd name="T3" fmla="*/ 44 h 44"/>
                  <a:gd name="T4" fmla="*/ 42 w 91"/>
                  <a:gd name="T5" fmla="*/ 2 h 44"/>
                  <a:gd name="T6" fmla="*/ 0 w 91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44">
                    <a:moveTo>
                      <a:pt x="0" y="44"/>
                    </a:move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18"/>
                      <a:pt x="67" y="0"/>
                      <a:pt x="42" y="2"/>
                    </a:cubicBezTo>
                    <a:cubicBezTo>
                      <a:pt x="20" y="4"/>
                      <a:pt x="2" y="2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62">
                <a:extLst>
                  <a:ext uri="{FF2B5EF4-FFF2-40B4-BE49-F238E27FC236}">
                    <a16:creationId xmlns:a16="http://schemas.microsoft.com/office/drawing/2014/main" id="{5A408B3F-1B5D-4BBF-9074-D8D959716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027" y="1940995"/>
                <a:ext cx="249238" cy="265113"/>
              </a:xfrm>
              <a:custGeom>
                <a:avLst/>
                <a:gdLst>
                  <a:gd name="T0" fmla="*/ 62 w 110"/>
                  <a:gd name="T1" fmla="*/ 93 h 118"/>
                  <a:gd name="T2" fmla="*/ 90 w 110"/>
                  <a:gd name="T3" fmla="*/ 24 h 118"/>
                  <a:gd name="T4" fmla="*/ 110 w 110"/>
                  <a:gd name="T5" fmla="*/ 19 h 118"/>
                  <a:gd name="T6" fmla="*/ 110 w 110"/>
                  <a:gd name="T7" fmla="*/ 0 h 118"/>
                  <a:gd name="T8" fmla="*/ 0 w 110"/>
                  <a:gd name="T9" fmla="*/ 0 h 118"/>
                  <a:gd name="T10" fmla="*/ 0 w 110"/>
                  <a:gd name="T11" fmla="*/ 63 h 118"/>
                  <a:gd name="T12" fmla="*/ 55 w 110"/>
                  <a:gd name="T13" fmla="*/ 118 h 118"/>
                  <a:gd name="T14" fmla="*/ 55 w 110"/>
                  <a:gd name="T15" fmla="*/ 118 h 118"/>
                  <a:gd name="T16" fmla="*/ 78 w 110"/>
                  <a:gd name="T17" fmla="*/ 113 h 118"/>
                  <a:gd name="T18" fmla="*/ 74 w 110"/>
                  <a:gd name="T19" fmla="*/ 110 h 118"/>
                  <a:gd name="T20" fmla="*/ 62 w 110"/>
                  <a:gd name="T21" fmla="*/ 9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18">
                    <a:moveTo>
                      <a:pt x="62" y="93"/>
                    </a:moveTo>
                    <a:cubicBezTo>
                      <a:pt x="51" y="66"/>
                      <a:pt x="64" y="35"/>
                      <a:pt x="90" y="24"/>
                    </a:cubicBezTo>
                    <a:cubicBezTo>
                      <a:pt x="97" y="21"/>
                      <a:pt x="103" y="20"/>
                      <a:pt x="110" y="19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93"/>
                      <a:pt x="25" y="118"/>
                      <a:pt x="55" y="118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3" y="118"/>
                      <a:pt x="71" y="116"/>
                      <a:pt x="78" y="113"/>
                    </a:cubicBezTo>
                    <a:cubicBezTo>
                      <a:pt x="76" y="112"/>
                      <a:pt x="75" y="111"/>
                      <a:pt x="74" y="110"/>
                    </a:cubicBezTo>
                    <a:cubicBezTo>
                      <a:pt x="69" y="105"/>
                      <a:pt x="65" y="99"/>
                      <a:pt x="62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427ABF2-D92B-4D09-8B32-18930D5BD0D5}"/>
              </a:ext>
            </a:extLst>
          </p:cNvPr>
          <p:cNvGrpSpPr/>
          <p:nvPr/>
        </p:nvGrpSpPr>
        <p:grpSpPr>
          <a:xfrm>
            <a:off x="5733924" y="1163267"/>
            <a:ext cx="637969" cy="519963"/>
            <a:chOff x="1456383" y="4200658"/>
            <a:chExt cx="549275" cy="447675"/>
          </a:xfrm>
          <a:solidFill>
            <a:schemeClr val="tx1"/>
          </a:solidFill>
        </p:grpSpPr>
        <p:sp>
          <p:nvSpPr>
            <p:cNvPr id="287" name="Freeform 86">
              <a:extLst>
                <a:ext uri="{FF2B5EF4-FFF2-40B4-BE49-F238E27FC236}">
                  <a16:creationId xmlns:a16="http://schemas.microsoft.com/office/drawing/2014/main" id="{DD06E1C1-1B74-4513-870C-FECCB7FF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920" y="4224470"/>
              <a:ext cx="76200" cy="76200"/>
            </a:xfrm>
            <a:custGeom>
              <a:avLst/>
              <a:gdLst>
                <a:gd name="T0" fmla="*/ 92 w 266"/>
                <a:gd name="T1" fmla="*/ 266 h 266"/>
                <a:gd name="T2" fmla="*/ 92 w 266"/>
                <a:gd name="T3" fmla="*/ 266 h 266"/>
                <a:gd name="T4" fmla="*/ 173 w 266"/>
                <a:gd name="T5" fmla="*/ 266 h 266"/>
                <a:gd name="T6" fmla="*/ 173 w 266"/>
                <a:gd name="T7" fmla="*/ 173 h 266"/>
                <a:gd name="T8" fmla="*/ 266 w 266"/>
                <a:gd name="T9" fmla="*/ 173 h 266"/>
                <a:gd name="T10" fmla="*/ 266 w 266"/>
                <a:gd name="T11" fmla="*/ 93 h 266"/>
                <a:gd name="T12" fmla="*/ 173 w 266"/>
                <a:gd name="T13" fmla="*/ 93 h 266"/>
                <a:gd name="T14" fmla="*/ 173 w 266"/>
                <a:gd name="T15" fmla="*/ 0 h 266"/>
                <a:gd name="T16" fmla="*/ 92 w 266"/>
                <a:gd name="T17" fmla="*/ 0 h 266"/>
                <a:gd name="T18" fmla="*/ 92 w 266"/>
                <a:gd name="T19" fmla="*/ 93 h 266"/>
                <a:gd name="T20" fmla="*/ 0 w 266"/>
                <a:gd name="T21" fmla="*/ 93 h 266"/>
                <a:gd name="T22" fmla="*/ 0 w 266"/>
                <a:gd name="T23" fmla="*/ 173 h 266"/>
                <a:gd name="T24" fmla="*/ 92 w 266"/>
                <a:gd name="T25" fmla="*/ 173 h 266"/>
                <a:gd name="T26" fmla="*/ 92 w 266"/>
                <a:gd name="T2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66">
                  <a:moveTo>
                    <a:pt x="92" y="266"/>
                  </a:moveTo>
                  <a:lnTo>
                    <a:pt x="92" y="266"/>
                  </a:lnTo>
                  <a:lnTo>
                    <a:pt x="173" y="266"/>
                  </a:lnTo>
                  <a:lnTo>
                    <a:pt x="173" y="173"/>
                  </a:lnTo>
                  <a:lnTo>
                    <a:pt x="266" y="173"/>
                  </a:lnTo>
                  <a:lnTo>
                    <a:pt x="266" y="93"/>
                  </a:lnTo>
                  <a:lnTo>
                    <a:pt x="173" y="93"/>
                  </a:lnTo>
                  <a:lnTo>
                    <a:pt x="173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lnTo>
                    <a:pt x="0" y="173"/>
                  </a:lnTo>
                  <a:lnTo>
                    <a:pt x="92" y="173"/>
                  </a:lnTo>
                  <a:lnTo>
                    <a:pt x="92" y="2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87">
              <a:extLst>
                <a:ext uri="{FF2B5EF4-FFF2-40B4-BE49-F238E27FC236}">
                  <a16:creationId xmlns:a16="http://schemas.microsoft.com/office/drawing/2014/main" id="{9C65C824-CEF2-4273-9979-F77A9C897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327658"/>
              <a:ext cx="17463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Freeform 88">
              <a:extLst>
                <a:ext uri="{FF2B5EF4-FFF2-40B4-BE49-F238E27FC236}">
                  <a16:creationId xmlns:a16="http://schemas.microsoft.com/office/drawing/2014/main" id="{A6C99A49-F9A9-4FE4-86C6-10D4FACDC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327658"/>
              <a:ext cx="19050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Freeform 89">
              <a:extLst>
                <a:ext uri="{FF2B5EF4-FFF2-40B4-BE49-F238E27FC236}">
                  <a16:creationId xmlns:a16="http://schemas.microsoft.com/office/drawing/2014/main" id="{BDC7783E-BD09-4AAF-9DC6-F62DA2F3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354645"/>
              <a:ext cx="17463" cy="17463"/>
            </a:xfrm>
            <a:custGeom>
              <a:avLst/>
              <a:gdLst>
                <a:gd name="T0" fmla="*/ 0 w 62"/>
                <a:gd name="T1" fmla="*/ 0 h 61"/>
                <a:gd name="T2" fmla="*/ 0 w 62"/>
                <a:gd name="T3" fmla="*/ 0 h 61"/>
                <a:gd name="T4" fmla="*/ 62 w 62"/>
                <a:gd name="T5" fmla="*/ 0 h 61"/>
                <a:gd name="T6" fmla="*/ 62 w 62"/>
                <a:gd name="T7" fmla="*/ 61 h 61"/>
                <a:gd name="T8" fmla="*/ 0 w 62"/>
                <a:gd name="T9" fmla="*/ 61 h 61"/>
                <a:gd name="T10" fmla="*/ 0 w 62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Freeform 90">
              <a:extLst>
                <a:ext uri="{FF2B5EF4-FFF2-40B4-BE49-F238E27FC236}">
                  <a16:creationId xmlns:a16="http://schemas.microsoft.com/office/drawing/2014/main" id="{B925E7BF-40AA-4486-ACBC-BA0B93F8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354645"/>
              <a:ext cx="19050" cy="17463"/>
            </a:xfrm>
            <a:custGeom>
              <a:avLst/>
              <a:gdLst>
                <a:gd name="T0" fmla="*/ 0 w 62"/>
                <a:gd name="T1" fmla="*/ 0 h 61"/>
                <a:gd name="T2" fmla="*/ 0 w 62"/>
                <a:gd name="T3" fmla="*/ 0 h 61"/>
                <a:gd name="T4" fmla="*/ 62 w 62"/>
                <a:gd name="T5" fmla="*/ 0 h 61"/>
                <a:gd name="T6" fmla="*/ 62 w 62"/>
                <a:gd name="T7" fmla="*/ 61 h 61"/>
                <a:gd name="T8" fmla="*/ 0 w 62"/>
                <a:gd name="T9" fmla="*/ 61 h 61"/>
                <a:gd name="T10" fmla="*/ 0 w 62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91">
              <a:extLst>
                <a:ext uri="{FF2B5EF4-FFF2-40B4-BE49-F238E27FC236}">
                  <a16:creationId xmlns:a16="http://schemas.microsoft.com/office/drawing/2014/main" id="{E2C26301-4163-4848-8F3D-0665D24F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327658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 92">
              <a:extLst>
                <a:ext uri="{FF2B5EF4-FFF2-40B4-BE49-F238E27FC236}">
                  <a16:creationId xmlns:a16="http://schemas.microsoft.com/office/drawing/2014/main" id="{22C39F29-E264-4952-A96D-752209C18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327658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 93">
              <a:extLst>
                <a:ext uri="{FF2B5EF4-FFF2-40B4-BE49-F238E27FC236}">
                  <a16:creationId xmlns:a16="http://schemas.microsoft.com/office/drawing/2014/main" id="{2001BE22-31C5-4F1B-B3D6-D8AE71A6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354645"/>
              <a:ext cx="17463" cy="17463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0 h 61"/>
                <a:gd name="T4" fmla="*/ 61 w 61"/>
                <a:gd name="T5" fmla="*/ 0 h 61"/>
                <a:gd name="T6" fmla="*/ 61 w 61"/>
                <a:gd name="T7" fmla="*/ 61 h 61"/>
                <a:gd name="T8" fmla="*/ 0 w 61"/>
                <a:gd name="T9" fmla="*/ 61 h 61"/>
                <a:gd name="T10" fmla="*/ 0 w 61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94">
              <a:extLst>
                <a:ext uri="{FF2B5EF4-FFF2-40B4-BE49-F238E27FC236}">
                  <a16:creationId xmlns:a16="http://schemas.microsoft.com/office/drawing/2014/main" id="{F211E8E2-F523-40A1-9DAE-7D2FEF3B1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354645"/>
              <a:ext cx="17463" cy="17463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0 h 61"/>
                <a:gd name="T4" fmla="*/ 61 w 61"/>
                <a:gd name="T5" fmla="*/ 0 h 61"/>
                <a:gd name="T6" fmla="*/ 61 w 61"/>
                <a:gd name="T7" fmla="*/ 61 h 61"/>
                <a:gd name="T8" fmla="*/ 0 w 61"/>
                <a:gd name="T9" fmla="*/ 61 h 61"/>
                <a:gd name="T10" fmla="*/ 0 w 61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 95">
              <a:extLst>
                <a:ext uri="{FF2B5EF4-FFF2-40B4-BE49-F238E27FC236}">
                  <a16:creationId xmlns:a16="http://schemas.microsoft.com/office/drawing/2014/main" id="{FE1FCD27-0C82-4752-8422-F74B369B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327658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 96">
              <a:extLst>
                <a:ext uri="{FF2B5EF4-FFF2-40B4-BE49-F238E27FC236}">
                  <a16:creationId xmlns:a16="http://schemas.microsoft.com/office/drawing/2014/main" id="{40A5E033-D446-47FA-BA6D-CDFB62D4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327658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eform 97">
              <a:extLst>
                <a:ext uri="{FF2B5EF4-FFF2-40B4-BE49-F238E27FC236}">
                  <a16:creationId xmlns:a16="http://schemas.microsoft.com/office/drawing/2014/main" id="{30618874-2059-4433-B375-40D84EB5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354645"/>
              <a:ext cx="17463" cy="17463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0 h 61"/>
                <a:gd name="T4" fmla="*/ 61 w 61"/>
                <a:gd name="T5" fmla="*/ 0 h 61"/>
                <a:gd name="T6" fmla="*/ 61 w 61"/>
                <a:gd name="T7" fmla="*/ 61 h 61"/>
                <a:gd name="T8" fmla="*/ 0 w 61"/>
                <a:gd name="T9" fmla="*/ 61 h 61"/>
                <a:gd name="T10" fmla="*/ 0 w 61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eform 98">
              <a:extLst>
                <a:ext uri="{FF2B5EF4-FFF2-40B4-BE49-F238E27FC236}">
                  <a16:creationId xmlns:a16="http://schemas.microsoft.com/office/drawing/2014/main" id="{5EC2F0C1-DB98-4F49-850D-1E8A8052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354645"/>
              <a:ext cx="17463" cy="17463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0 h 61"/>
                <a:gd name="T4" fmla="*/ 61 w 61"/>
                <a:gd name="T5" fmla="*/ 0 h 61"/>
                <a:gd name="T6" fmla="*/ 61 w 61"/>
                <a:gd name="T7" fmla="*/ 61 h 61"/>
                <a:gd name="T8" fmla="*/ 0 w 61"/>
                <a:gd name="T9" fmla="*/ 61 h 61"/>
                <a:gd name="T10" fmla="*/ 0 w 61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Freeform 99">
              <a:extLst>
                <a:ext uri="{FF2B5EF4-FFF2-40B4-BE49-F238E27FC236}">
                  <a16:creationId xmlns:a16="http://schemas.microsoft.com/office/drawing/2014/main" id="{D10F670D-8B07-4C5F-897B-AA629D1A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327658"/>
              <a:ext cx="17463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reeform 100">
              <a:extLst>
                <a:ext uri="{FF2B5EF4-FFF2-40B4-BE49-F238E27FC236}">
                  <a16:creationId xmlns:a16="http://schemas.microsoft.com/office/drawing/2014/main" id="{15E489CA-244E-43C9-A99E-C3C58F82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327658"/>
              <a:ext cx="19050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reeform 101">
              <a:extLst>
                <a:ext uri="{FF2B5EF4-FFF2-40B4-BE49-F238E27FC236}">
                  <a16:creationId xmlns:a16="http://schemas.microsoft.com/office/drawing/2014/main" id="{8C766DC9-0B83-4467-8E13-76D406EE6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354645"/>
              <a:ext cx="17463" cy="17463"/>
            </a:xfrm>
            <a:custGeom>
              <a:avLst/>
              <a:gdLst>
                <a:gd name="T0" fmla="*/ 0 w 62"/>
                <a:gd name="T1" fmla="*/ 0 h 61"/>
                <a:gd name="T2" fmla="*/ 0 w 62"/>
                <a:gd name="T3" fmla="*/ 0 h 61"/>
                <a:gd name="T4" fmla="*/ 62 w 62"/>
                <a:gd name="T5" fmla="*/ 0 h 61"/>
                <a:gd name="T6" fmla="*/ 62 w 62"/>
                <a:gd name="T7" fmla="*/ 61 h 61"/>
                <a:gd name="T8" fmla="*/ 0 w 62"/>
                <a:gd name="T9" fmla="*/ 61 h 61"/>
                <a:gd name="T10" fmla="*/ 0 w 62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Freeform 102">
              <a:extLst>
                <a:ext uri="{FF2B5EF4-FFF2-40B4-BE49-F238E27FC236}">
                  <a16:creationId xmlns:a16="http://schemas.microsoft.com/office/drawing/2014/main" id="{360FDF8B-2A5C-47C8-AE05-98AE9EEF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354645"/>
              <a:ext cx="19050" cy="17463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0 h 61"/>
                <a:gd name="T4" fmla="*/ 61 w 61"/>
                <a:gd name="T5" fmla="*/ 0 h 61"/>
                <a:gd name="T6" fmla="*/ 61 w 61"/>
                <a:gd name="T7" fmla="*/ 61 h 61"/>
                <a:gd name="T8" fmla="*/ 0 w 61"/>
                <a:gd name="T9" fmla="*/ 61 h 61"/>
                <a:gd name="T10" fmla="*/ 0 w 61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Freeform 103">
              <a:extLst>
                <a:ext uri="{FF2B5EF4-FFF2-40B4-BE49-F238E27FC236}">
                  <a16:creationId xmlns:a16="http://schemas.microsoft.com/office/drawing/2014/main" id="{9B8BE7AD-B265-4FD2-8E24-93BFC4FF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414970"/>
              <a:ext cx="17463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Freeform 104">
              <a:extLst>
                <a:ext uri="{FF2B5EF4-FFF2-40B4-BE49-F238E27FC236}">
                  <a16:creationId xmlns:a16="http://schemas.microsoft.com/office/drawing/2014/main" id="{69AD9CB6-7BBB-4834-9DA4-8F72BB4B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414970"/>
              <a:ext cx="19050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Freeform 105">
              <a:extLst>
                <a:ext uri="{FF2B5EF4-FFF2-40B4-BE49-F238E27FC236}">
                  <a16:creationId xmlns:a16="http://schemas.microsoft.com/office/drawing/2014/main" id="{0F5E02D2-05F7-4AAF-9594-7192E614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441958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Freeform 106">
              <a:extLst>
                <a:ext uri="{FF2B5EF4-FFF2-40B4-BE49-F238E27FC236}">
                  <a16:creationId xmlns:a16="http://schemas.microsoft.com/office/drawing/2014/main" id="{04EBE5BF-D3D1-4821-9058-3A447352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441958"/>
              <a:ext cx="19050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Freeform 107">
              <a:extLst>
                <a:ext uri="{FF2B5EF4-FFF2-40B4-BE49-F238E27FC236}">
                  <a16:creationId xmlns:a16="http://schemas.microsoft.com/office/drawing/2014/main" id="{1E94F183-B943-41E5-85EF-211A4BC2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414970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Freeform 108">
              <a:extLst>
                <a:ext uri="{FF2B5EF4-FFF2-40B4-BE49-F238E27FC236}">
                  <a16:creationId xmlns:a16="http://schemas.microsoft.com/office/drawing/2014/main" id="{037A560A-AB82-4808-A76B-910737F82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414970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Freeform 109">
              <a:extLst>
                <a:ext uri="{FF2B5EF4-FFF2-40B4-BE49-F238E27FC236}">
                  <a16:creationId xmlns:a16="http://schemas.microsoft.com/office/drawing/2014/main" id="{6F33CF27-46D8-404D-9805-553BF1C6D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441958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Freeform 110">
              <a:extLst>
                <a:ext uri="{FF2B5EF4-FFF2-40B4-BE49-F238E27FC236}">
                  <a16:creationId xmlns:a16="http://schemas.microsoft.com/office/drawing/2014/main" id="{8C96437E-BB16-473D-BD56-C1AC451EC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441958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Freeform 111">
              <a:extLst>
                <a:ext uri="{FF2B5EF4-FFF2-40B4-BE49-F238E27FC236}">
                  <a16:creationId xmlns:a16="http://schemas.microsoft.com/office/drawing/2014/main" id="{5313C7BE-1BB6-42AD-ACBF-F3463D588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414970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Freeform 112">
              <a:extLst>
                <a:ext uri="{FF2B5EF4-FFF2-40B4-BE49-F238E27FC236}">
                  <a16:creationId xmlns:a16="http://schemas.microsoft.com/office/drawing/2014/main" id="{2BC39319-AD75-470C-A61B-F4C9E18C0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414970"/>
              <a:ext cx="17463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Freeform 113">
              <a:extLst>
                <a:ext uri="{FF2B5EF4-FFF2-40B4-BE49-F238E27FC236}">
                  <a16:creationId xmlns:a16="http://schemas.microsoft.com/office/drawing/2014/main" id="{7CBE965F-4692-48C7-8FA7-B7B643931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441958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reeform 114">
              <a:extLst>
                <a:ext uri="{FF2B5EF4-FFF2-40B4-BE49-F238E27FC236}">
                  <a16:creationId xmlns:a16="http://schemas.microsoft.com/office/drawing/2014/main" id="{FF783178-B1DD-468C-B4B2-585AF0EA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441958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 115">
              <a:extLst>
                <a:ext uri="{FF2B5EF4-FFF2-40B4-BE49-F238E27FC236}">
                  <a16:creationId xmlns:a16="http://schemas.microsoft.com/office/drawing/2014/main" id="{7ED2B504-7F51-46F4-94DD-24D0FFC0F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414970"/>
              <a:ext cx="17463" cy="19050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 116">
              <a:extLst>
                <a:ext uri="{FF2B5EF4-FFF2-40B4-BE49-F238E27FC236}">
                  <a16:creationId xmlns:a16="http://schemas.microsoft.com/office/drawing/2014/main" id="{32081402-E27A-437F-9B82-9F167C1E1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414970"/>
              <a:ext cx="19050" cy="19050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reeform 117">
              <a:extLst>
                <a:ext uri="{FF2B5EF4-FFF2-40B4-BE49-F238E27FC236}">
                  <a16:creationId xmlns:a16="http://schemas.microsoft.com/office/drawing/2014/main" id="{19811408-B362-46FF-9CA6-BF9D4AD9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441958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Freeform 118">
              <a:extLst>
                <a:ext uri="{FF2B5EF4-FFF2-40B4-BE49-F238E27FC236}">
                  <a16:creationId xmlns:a16="http://schemas.microsoft.com/office/drawing/2014/main" id="{A0170092-4330-47EE-BC1C-A522B8E4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441958"/>
              <a:ext cx="19050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Freeform 119">
              <a:extLst>
                <a:ext uri="{FF2B5EF4-FFF2-40B4-BE49-F238E27FC236}">
                  <a16:creationId xmlns:a16="http://schemas.microsoft.com/office/drawing/2014/main" id="{CC0FB689-F870-43CB-8E3D-C73719EC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503870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Freeform 120">
              <a:extLst>
                <a:ext uri="{FF2B5EF4-FFF2-40B4-BE49-F238E27FC236}">
                  <a16:creationId xmlns:a16="http://schemas.microsoft.com/office/drawing/2014/main" id="{F9C76496-1EDE-4808-A3D1-9BF0D77B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503870"/>
              <a:ext cx="19050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Freeform 121">
              <a:extLst>
                <a:ext uri="{FF2B5EF4-FFF2-40B4-BE49-F238E27FC236}">
                  <a16:creationId xmlns:a16="http://schemas.microsoft.com/office/drawing/2014/main" id="{01EDC3F2-8430-488B-A9F3-7BD5931C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095" y="4529270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Freeform 122">
              <a:extLst>
                <a:ext uri="{FF2B5EF4-FFF2-40B4-BE49-F238E27FC236}">
                  <a16:creationId xmlns:a16="http://schemas.microsoft.com/office/drawing/2014/main" id="{6F9E3B75-8A40-4CE1-A63A-736888AC3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495" y="4529270"/>
              <a:ext cx="19050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Freeform 123">
              <a:extLst>
                <a:ext uri="{FF2B5EF4-FFF2-40B4-BE49-F238E27FC236}">
                  <a16:creationId xmlns:a16="http://schemas.microsoft.com/office/drawing/2014/main" id="{FD75598F-B400-4F7F-98FE-FDFD9A34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5038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Freeform 124">
              <a:extLst>
                <a:ext uri="{FF2B5EF4-FFF2-40B4-BE49-F238E27FC236}">
                  <a16:creationId xmlns:a16="http://schemas.microsoft.com/office/drawing/2014/main" id="{123716F9-61D3-49D6-8702-D108089B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5038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Freeform 125">
              <a:extLst>
                <a:ext uri="{FF2B5EF4-FFF2-40B4-BE49-F238E27FC236}">
                  <a16:creationId xmlns:a16="http://schemas.microsoft.com/office/drawing/2014/main" id="{0AF4EF2E-175A-467E-8E7D-6894648B0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58" y="45292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Freeform 126">
              <a:extLst>
                <a:ext uri="{FF2B5EF4-FFF2-40B4-BE49-F238E27FC236}">
                  <a16:creationId xmlns:a16="http://schemas.microsoft.com/office/drawing/2014/main" id="{EA0016D9-FEDC-4CFA-B88E-7409C922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745" y="45292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reeform 127">
              <a:extLst>
                <a:ext uri="{FF2B5EF4-FFF2-40B4-BE49-F238E27FC236}">
                  <a16:creationId xmlns:a16="http://schemas.microsoft.com/office/drawing/2014/main" id="{E331AB24-28EF-45D6-8AC8-017084E07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5038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reeform 128">
              <a:extLst>
                <a:ext uri="{FF2B5EF4-FFF2-40B4-BE49-F238E27FC236}">
                  <a16:creationId xmlns:a16="http://schemas.microsoft.com/office/drawing/2014/main" id="{BA90D8CE-B32A-4606-90C9-C65FEC92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5038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Freeform 129">
              <a:extLst>
                <a:ext uri="{FF2B5EF4-FFF2-40B4-BE49-F238E27FC236}">
                  <a16:creationId xmlns:a16="http://schemas.microsoft.com/office/drawing/2014/main" id="{DEA71162-1E58-4A00-9F30-772A2D1D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420" y="45292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Freeform 130">
              <a:extLst>
                <a:ext uri="{FF2B5EF4-FFF2-40B4-BE49-F238E27FC236}">
                  <a16:creationId xmlns:a16="http://schemas.microsoft.com/office/drawing/2014/main" id="{53418155-F3A0-4811-BBFE-C7EF1A7B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08" y="4529270"/>
              <a:ext cx="17463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Freeform 131">
              <a:extLst>
                <a:ext uri="{FF2B5EF4-FFF2-40B4-BE49-F238E27FC236}">
                  <a16:creationId xmlns:a16="http://schemas.microsoft.com/office/drawing/2014/main" id="{07A77D59-3EFD-46AC-9BE3-C04FB4B2B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503870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Freeform 132">
              <a:extLst>
                <a:ext uri="{FF2B5EF4-FFF2-40B4-BE49-F238E27FC236}">
                  <a16:creationId xmlns:a16="http://schemas.microsoft.com/office/drawing/2014/main" id="{96911218-B53A-4C00-86FD-B335FC82B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503870"/>
              <a:ext cx="19050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Freeform 133">
              <a:extLst>
                <a:ext uri="{FF2B5EF4-FFF2-40B4-BE49-F238E27FC236}">
                  <a16:creationId xmlns:a16="http://schemas.microsoft.com/office/drawing/2014/main" id="{09644ACA-A181-4B14-890B-2C52DE5AC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083" y="4529270"/>
              <a:ext cx="17463" cy="17463"/>
            </a:xfrm>
            <a:custGeom>
              <a:avLst/>
              <a:gdLst>
                <a:gd name="T0" fmla="*/ 0 w 62"/>
                <a:gd name="T1" fmla="*/ 0 h 62"/>
                <a:gd name="T2" fmla="*/ 0 w 62"/>
                <a:gd name="T3" fmla="*/ 0 h 62"/>
                <a:gd name="T4" fmla="*/ 62 w 62"/>
                <a:gd name="T5" fmla="*/ 0 h 62"/>
                <a:gd name="T6" fmla="*/ 62 w 62"/>
                <a:gd name="T7" fmla="*/ 62 h 62"/>
                <a:gd name="T8" fmla="*/ 0 w 62"/>
                <a:gd name="T9" fmla="*/ 62 h 62"/>
                <a:gd name="T10" fmla="*/ 0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Freeform 134">
              <a:extLst>
                <a:ext uri="{FF2B5EF4-FFF2-40B4-BE49-F238E27FC236}">
                  <a16:creationId xmlns:a16="http://schemas.microsoft.com/office/drawing/2014/main" id="{89F6FFBF-5BC0-4553-8F5E-FE13690A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483" y="4529270"/>
              <a:ext cx="19050" cy="17463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61 w 61"/>
                <a:gd name="T5" fmla="*/ 0 h 62"/>
                <a:gd name="T6" fmla="*/ 61 w 61"/>
                <a:gd name="T7" fmla="*/ 62 h 62"/>
                <a:gd name="T8" fmla="*/ 0 w 61"/>
                <a:gd name="T9" fmla="*/ 62 h 62"/>
                <a:gd name="T10" fmla="*/ 0 w 6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2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Freeform 135">
              <a:extLst>
                <a:ext uri="{FF2B5EF4-FFF2-40B4-BE49-F238E27FC236}">
                  <a16:creationId xmlns:a16="http://schemas.microsoft.com/office/drawing/2014/main" id="{F708799C-A01F-470F-9531-383E190B5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383" y="4200658"/>
              <a:ext cx="549275" cy="447675"/>
            </a:xfrm>
            <a:custGeom>
              <a:avLst/>
              <a:gdLst>
                <a:gd name="T0" fmla="*/ 249 w 1912"/>
                <a:gd name="T1" fmla="*/ 54 h 1563"/>
                <a:gd name="T2" fmla="*/ 249 w 1912"/>
                <a:gd name="T3" fmla="*/ 54 h 1563"/>
                <a:gd name="T4" fmla="*/ 1663 w 1912"/>
                <a:gd name="T5" fmla="*/ 54 h 1563"/>
                <a:gd name="T6" fmla="*/ 1663 w 1912"/>
                <a:gd name="T7" fmla="*/ 1509 h 1563"/>
                <a:gd name="T8" fmla="*/ 1237 w 1912"/>
                <a:gd name="T9" fmla="*/ 1509 h 1563"/>
                <a:gd name="T10" fmla="*/ 1237 w 1912"/>
                <a:gd name="T11" fmla="*/ 1323 h 1563"/>
                <a:gd name="T12" fmla="*/ 1210 w 1912"/>
                <a:gd name="T13" fmla="*/ 1296 h 1563"/>
                <a:gd name="T14" fmla="*/ 702 w 1912"/>
                <a:gd name="T15" fmla="*/ 1296 h 1563"/>
                <a:gd name="T16" fmla="*/ 675 w 1912"/>
                <a:gd name="T17" fmla="*/ 1323 h 1563"/>
                <a:gd name="T18" fmla="*/ 675 w 1912"/>
                <a:gd name="T19" fmla="*/ 1509 h 1563"/>
                <a:gd name="T20" fmla="*/ 249 w 1912"/>
                <a:gd name="T21" fmla="*/ 1509 h 1563"/>
                <a:gd name="T22" fmla="*/ 249 w 1912"/>
                <a:gd name="T23" fmla="*/ 54 h 1563"/>
                <a:gd name="T24" fmla="*/ 249 w 1912"/>
                <a:gd name="T25" fmla="*/ 54 h 1563"/>
                <a:gd name="T26" fmla="*/ 729 w 1912"/>
                <a:gd name="T27" fmla="*/ 1350 h 1563"/>
                <a:gd name="T28" fmla="*/ 729 w 1912"/>
                <a:gd name="T29" fmla="*/ 1350 h 1563"/>
                <a:gd name="T30" fmla="*/ 1183 w 1912"/>
                <a:gd name="T31" fmla="*/ 1350 h 1563"/>
                <a:gd name="T32" fmla="*/ 1183 w 1912"/>
                <a:gd name="T33" fmla="*/ 1509 h 1563"/>
                <a:gd name="T34" fmla="*/ 729 w 1912"/>
                <a:gd name="T35" fmla="*/ 1509 h 1563"/>
                <a:gd name="T36" fmla="*/ 729 w 1912"/>
                <a:gd name="T37" fmla="*/ 1350 h 1563"/>
                <a:gd name="T38" fmla="*/ 1885 w 1912"/>
                <a:gd name="T39" fmla="*/ 1509 h 1563"/>
                <a:gd name="T40" fmla="*/ 1885 w 1912"/>
                <a:gd name="T41" fmla="*/ 1509 h 1563"/>
                <a:gd name="T42" fmla="*/ 1717 w 1912"/>
                <a:gd name="T43" fmla="*/ 1509 h 1563"/>
                <a:gd name="T44" fmla="*/ 1717 w 1912"/>
                <a:gd name="T45" fmla="*/ 27 h 1563"/>
                <a:gd name="T46" fmla="*/ 1690 w 1912"/>
                <a:gd name="T47" fmla="*/ 0 h 1563"/>
                <a:gd name="T48" fmla="*/ 222 w 1912"/>
                <a:gd name="T49" fmla="*/ 0 h 1563"/>
                <a:gd name="T50" fmla="*/ 195 w 1912"/>
                <a:gd name="T51" fmla="*/ 27 h 1563"/>
                <a:gd name="T52" fmla="*/ 195 w 1912"/>
                <a:gd name="T53" fmla="*/ 1509 h 1563"/>
                <a:gd name="T54" fmla="*/ 27 w 1912"/>
                <a:gd name="T55" fmla="*/ 1509 h 1563"/>
                <a:gd name="T56" fmla="*/ 0 w 1912"/>
                <a:gd name="T57" fmla="*/ 1536 h 1563"/>
                <a:gd name="T58" fmla="*/ 27 w 1912"/>
                <a:gd name="T59" fmla="*/ 1563 h 1563"/>
                <a:gd name="T60" fmla="*/ 1885 w 1912"/>
                <a:gd name="T61" fmla="*/ 1563 h 1563"/>
                <a:gd name="T62" fmla="*/ 1912 w 1912"/>
                <a:gd name="T63" fmla="*/ 1536 h 1563"/>
                <a:gd name="T64" fmla="*/ 1885 w 1912"/>
                <a:gd name="T65" fmla="*/ 150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2" h="1563">
                  <a:moveTo>
                    <a:pt x="249" y="54"/>
                  </a:moveTo>
                  <a:lnTo>
                    <a:pt x="249" y="54"/>
                  </a:lnTo>
                  <a:lnTo>
                    <a:pt x="1663" y="54"/>
                  </a:lnTo>
                  <a:lnTo>
                    <a:pt x="1663" y="1509"/>
                  </a:lnTo>
                  <a:lnTo>
                    <a:pt x="1237" y="1509"/>
                  </a:lnTo>
                  <a:lnTo>
                    <a:pt x="1237" y="1323"/>
                  </a:lnTo>
                  <a:cubicBezTo>
                    <a:pt x="1237" y="1308"/>
                    <a:pt x="1225" y="1296"/>
                    <a:pt x="1210" y="1296"/>
                  </a:cubicBezTo>
                  <a:lnTo>
                    <a:pt x="702" y="1296"/>
                  </a:lnTo>
                  <a:cubicBezTo>
                    <a:pt x="687" y="1296"/>
                    <a:pt x="675" y="1308"/>
                    <a:pt x="675" y="1323"/>
                  </a:cubicBezTo>
                  <a:lnTo>
                    <a:pt x="675" y="1509"/>
                  </a:lnTo>
                  <a:lnTo>
                    <a:pt x="249" y="1509"/>
                  </a:lnTo>
                  <a:lnTo>
                    <a:pt x="249" y="54"/>
                  </a:lnTo>
                  <a:lnTo>
                    <a:pt x="249" y="54"/>
                  </a:lnTo>
                  <a:close/>
                  <a:moveTo>
                    <a:pt x="729" y="1350"/>
                  </a:moveTo>
                  <a:lnTo>
                    <a:pt x="729" y="1350"/>
                  </a:lnTo>
                  <a:lnTo>
                    <a:pt x="1183" y="1350"/>
                  </a:lnTo>
                  <a:lnTo>
                    <a:pt x="1183" y="1509"/>
                  </a:lnTo>
                  <a:lnTo>
                    <a:pt x="729" y="1509"/>
                  </a:lnTo>
                  <a:lnTo>
                    <a:pt x="729" y="1350"/>
                  </a:lnTo>
                  <a:close/>
                  <a:moveTo>
                    <a:pt x="1885" y="1509"/>
                  </a:moveTo>
                  <a:lnTo>
                    <a:pt x="1885" y="1509"/>
                  </a:lnTo>
                  <a:lnTo>
                    <a:pt x="1717" y="1509"/>
                  </a:lnTo>
                  <a:lnTo>
                    <a:pt x="1717" y="27"/>
                  </a:lnTo>
                  <a:cubicBezTo>
                    <a:pt x="1717" y="12"/>
                    <a:pt x="1705" y="0"/>
                    <a:pt x="1690" y="0"/>
                  </a:cubicBezTo>
                  <a:lnTo>
                    <a:pt x="222" y="0"/>
                  </a:lnTo>
                  <a:cubicBezTo>
                    <a:pt x="207" y="0"/>
                    <a:pt x="195" y="12"/>
                    <a:pt x="195" y="27"/>
                  </a:cubicBezTo>
                  <a:lnTo>
                    <a:pt x="195" y="1509"/>
                  </a:lnTo>
                  <a:lnTo>
                    <a:pt x="27" y="1509"/>
                  </a:lnTo>
                  <a:cubicBezTo>
                    <a:pt x="12" y="1509"/>
                    <a:pt x="0" y="1521"/>
                    <a:pt x="0" y="1536"/>
                  </a:cubicBezTo>
                  <a:cubicBezTo>
                    <a:pt x="0" y="1550"/>
                    <a:pt x="12" y="1563"/>
                    <a:pt x="27" y="1563"/>
                  </a:cubicBezTo>
                  <a:lnTo>
                    <a:pt x="1885" y="1563"/>
                  </a:lnTo>
                  <a:cubicBezTo>
                    <a:pt x="1900" y="1563"/>
                    <a:pt x="1912" y="1550"/>
                    <a:pt x="1912" y="1536"/>
                  </a:cubicBezTo>
                  <a:cubicBezTo>
                    <a:pt x="1912" y="1521"/>
                    <a:pt x="1900" y="1509"/>
                    <a:pt x="1885" y="15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4" name="Picture 423">
            <a:extLst>
              <a:ext uri="{FF2B5EF4-FFF2-40B4-BE49-F238E27FC236}">
                <a16:creationId xmlns:a16="http://schemas.microsoft.com/office/drawing/2014/main" id="{288EE764-9E21-4BB1-AEE5-9CD0B6F46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819" y="1117060"/>
            <a:ext cx="571925" cy="6123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3" name="Google Shape;211;p21">
            <a:extLst>
              <a:ext uri="{FF2B5EF4-FFF2-40B4-BE49-F238E27FC236}">
                <a16:creationId xmlns:a16="http://schemas.microsoft.com/office/drawing/2014/main" id="{B3E41104-455C-6349-88E5-9370CB608978}"/>
              </a:ext>
            </a:extLst>
          </p:cNvPr>
          <p:cNvSpPr txBox="1"/>
          <p:nvPr/>
        </p:nvSpPr>
        <p:spPr>
          <a:xfrm>
            <a:off x="8786998" y="4284129"/>
            <a:ext cx="2120765" cy="68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5. Patient signs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eISF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a copy is stored </a:t>
            </a: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in their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app</a:t>
            </a:r>
          </a:p>
        </p:txBody>
      </p:sp>
      <p:sp>
        <p:nvSpPr>
          <p:cNvPr id="118" name="Google Shape;211;p21">
            <a:extLst>
              <a:ext uri="{FF2B5EF4-FFF2-40B4-BE49-F238E27FC236}">
                <a16:creationId xmlns:a16="http://schemas.microsoft.com/office/drawing/2014/main" id="{49127C4E-6AFD-45D4-8742-FCC09EBBCAF9}"/>
              </a:ext>
            </a:extLst>
          </p:cNvPr>
          <p:cNvSpPr txBox="1"/>
          <p:nvPr/>
        </p:nvSpPr>
        <p:spPr>
          <a:xfrm>
            <a:off x="6625750" y="2762500"/>
            <a:ext cx="1685496" cy="82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Approved ICF is sent to patient </a:t>
            </a:r>
          </a:p>
        </p:txBody>
      </p:sp>
      <p:sp>
        <p:nvSpPr>
          <p:cNvPr id="106" name="Google Shape;211;p21">
            <a:extLst>
              <a:ext uri="{FF2B5EF4-FFF2-40B4-BE49-F238E27FC236}">
                <a16:creationId xmlns:a16="http://schemas.microsoft.com/office/drawing/2014/main" id="{6ED17280-0714-4F56-9AE8-EDB9C17FF110}"/>
              </a:ext>
            </a:extLst>
          </p:cNvPr>
          <p:cNvSpPr txBox="1"/>
          <p:nvPr/>
        </p:nvSpPr>
        <p:spPr>
          <a:xfrm>
            <a:off x="4218082" y="4254813"/>
            <a:ext cx="2120765" cy="68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Signed ICF is automatically stored in </a:t>
            </a:r>
            <a:r>
              <a:rPr lang="en-US" sz="1200" dirty="0" err="1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eReg</a:t>
            </a:r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 system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58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28" grpId="0" animBg="1"/>
      <p:bldP spid="53" grpId="0"/>
      <p:bldP spid="54" grpId="0"/>
      <p:bldP spid="172" grpId="0"/>
      <p:bldP spid="174" grpId="0"/>
      <p:bldP spid="177" grpId="0"/>
      <p:bldP spid="375" grpId="0"/>
      <p:bldP spid="113" grpId="0"/>
      <p:bldP spid="118" grpId="0"/>
      <p:bldP spid="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entagon 95">
            <a:extLst>
              <a:ext uri="{FF2B5EF4-FFF2-40B4-BE49-F238E27FC236}">
                <a16:creationId xmlns:a16="http://schemas.microsoft.com/office/drawing/2014/main" id="{E152A2E9-80DF-0147-AC22-908D232434C8}"/>
              </a:ext>
            </a:extLst>
          </p:cNvPr>
          <p:cNvSpPr/>
          <p:nvPr/>
        </p:nvSpPr>
        <p:spPr>
          <a:xfrm>
            <a:off x="944126" y="4285115"/>
            <a:ext cx="4397187" cy="85039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Pentagon 96">
            <a:extLst>
              <a:ext uri="{FF2B5EF4-FFF2-40B4-BE49-F238E27FC236}">
                <a16:creationId xmlns:a16="http://schemas.microsoft.com/office/drawing/2014/main" id="{7101B706-0EF7-9B4B-BFB1-E4676D444812}"/>
              </a:ext>
            </a:extLst>
          </p:cNvPr>
          <p:cNvSpPr/>
          <p:nvPr/>
        </p:nvSpPr>
        <p:spPr>
          <a:xfrm>
            <a:off x="944126" y="3320836"/>
            <a:ext cx="4397187" cy="85039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Pentagon 97">
            <a:extLst>
              <a:ext uri="{FF2B5EF4-FFF2-40B4-BE49-F238E27FC236}">
                <a16:creationId xmlns:a16="http://schemas.microsoft.com/office/drawing/2014/main" id="{4AA2E7E0-6F60-3E44-BAC9-050816C0470D}"/>
              </a:ext>
            </a:extLst>
          </p:cNvPr>
          <p:cNvSpPr/>
          <p:nvPr/>
        </p:nvSpPr>
        <p:spPr>
          <a:xfrm>
            <a:off x="944126" y="2356557"/>
            <a:ext cx="4397187" cy="85039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Pentagon 98">
            <a:extLst>
              <a:ext uri="{FF2B5EF4-FFF2-40B4-BE49-F238E27FC236}">
                <a16:creationId xmlns:a16="http://schemas.microsoft.com/office/drawing/2014/main" id="{DCDBD05E-DBDC-9342-B363-847A8F9F09A7}"/>
              </a:ext>
            </a:extLst>
          </p:cNvPr>
          <p:cNvSpPr/>
          <p:nvPr/>
        </p:nvSpPr>
        <p:spPr>
          <a:xfrm>
            <a:off x="944126" y="1392278"/>
            <a:ext cx="4397187" cy="85039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304202"/>
            <a:ext cx="11639394" cy="982881"/>
          </a:xfrm>
        </p:spPr>
        <p:txBody>
          <a:bodyPr/>
          <a:lstStyle/>
          <a:p>
            <a:r>
              <a:rPr lang="en-US" dirty="0"/>
              <a:t>Considerations for Collaboration with Technology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90023" y="1580615"/>
            <a:ext cx="427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stakeholders own their technology?</a:t>
            </a:r>
          </a:p>
        </p:txBody>
      </p:sp>
      <p:grpSp>
        <p:nvGrpSpPr>
          <p:cNvPr id="64" name="Group 124"/>
          <p:cNvGrpSpPr>
            <a:grpSpLocks noChangeAspect="1"/>
          </p:cNvGrpSpPr>
          <p:nvPr/>
        </p:nvGrpSpPr>
        <p:grpSpPr bwMode="auto">
          <a:xfrm>
            <a:off x="5885452" y="4488121"/>
            <a:ext cx="647386" cy="647386"/>
            <a:chOff x="352" y="1992"/>
            <a:chExt cx="344" cy="344"/>
          </a:xfrm>
          <a:solidFill>
            <a:schemeClr val="accent6"/>
          </a:solidFill>
        </p:grpSpPr>
        <p:sp>
          <p:nvSpPr>
            <p:cNvPr id="65" name="Freeform 125"/>
            <p:cNvSpPr>
              <a:spLocks noEditPoints="1"/>
            </p:cNvSpPr>
            <p:nvPr/>
          </p:nvSpPr>
          <p:spPr bwMode="auto">
            <a:xfrm>
              <a:off x="352" y="1992"/>
              <a:ext cx="344" cy="344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242 w 242"/>
                <a:gd name="T9" fmla="*/ 121 h 242"/>
                <a:gd name="T10" fmla="*/ 121 w 242"/>
                <a:gd name="T11" fmla="*/ 0 h 242"/>
                <a:gd name="T12" fmla="*/ 121 w 242"/>
                <a:gd name="T13" fmla="*/ 227 h 242"/>
                <a:gd name="T14" fmla="*/ 15 w 242"/>
                <a:gd name="T15" fmla="*/ 121 h 242"/>
                <a:gd name="T16" fmla="*/ 121 w 242"/>
                <a:gd name="T17" fmla="*/ 15 h 242"/>
                <a:gd name="T18" fmla="*/ 227 w 242"/>
                <a:gd name="T19" fmla="*/ 121 h 242"/>
                <a:gd name="T20" fmla="*/ 227 w 242"/>
                <a:gd name="T21" fmla="*/ 121 h 242"/>
                <a:gd name="T22" fmla="*/ 121 w 242"/>
                <a:gd name="T23" fmla="*/ 22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2" y="227"/>
                    <a:pt x="15" y="179"/>
                    <a:pt x="15" y="121"/>
                  </a:cubicBezTo>
                  <a:cubicBezTo>
                    <a:pt x="15" y="62"/>
                    <a:pt x="62" y="15"/>
                    <a:pt x="121" y="15"/>
                  </a:cubicBezTo>
                  <a:cubicBezTo>
                    <a:pt x="179" y="15"/>
                    <a:pt x="227" y="62"/>
                    <a:pt x="227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7" y="179"/>
                    <a:pt x="179" y="227"/>
                    <a:pt x="121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26"/>
            <p:cNvSpPr>
              <a:spLocks noEditPoints="1"/>
            </p:cNvSpPr>
            <p:nvPr/>
          </p:nvSpPr>
          <p:spPr bwMode="auto">
            <a:xfrm>
              <a:off x="393" y="2033"/>
              <a:ext cx="262" cy="2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184 w 184"/>
                <a:gd name="T9" fmla="*/ 92 h 184"/>
                <a:gd name="T10" fmla="*/ 92 w 184"/>
                <a:gd name="T11" fmla="*/ 0 h 184"/>
                <a:gd name="T12" fmla="*/ 20 w 184"/>
                <a:gd name="T13" fmla="*/ 101 h 184"/>
                <a:gd name="T14" fmla="*/ 11 w 184"/>
                <a:gd name="T15" fmla="*/ 92 h 184"/>
                <a:gd name="T16" fmla="*/ 20 w 184"/>
                <a:gd name="T17" fmla="*/ 83 h 184"/>
                <a:gd name="T18" fmla="*/ 29 w 184"/>
                <a:gd name="T19" fmla="*/ 92 h 184"/>
                <a:gd name="T20" fmla="*/ 20 w 184"/>
                <a:gd name="T21" fmla="*/ 101 h 184"/>
                <a:gd name="T22" fmla="*/ 92 w 184"/>
                <a:gd name="T23" fmla="*/ 173 h 184"/>
                <a:gd name="T24" fmla="*/ 83 w 184"/>
                <a:gd name="T25" fmla="*/ 164 h 184"/>
                <a:gd name="T26" fmla="*/ 92 w 184"/>
                <a:gd name="T27" fmla="*/ 154 h 184"/>
                <a:gd name="T28" fmla="*/ 101 w 184"/>
                <a:gd name="T29" fmla="*/ 164 h 184"/>
                <a:gd name="T30" fmla="*/ 92 w 184"/>
                <a:gd name="T31" fmla="*/ 173 h 184"/>
                <a:gd name="T32" fmla="*/ 126 w 184"/>
                <a:gd name="T33" fmla="*/ 126 h 184"/>
                <a:gd name="T34" fmla="*/ 115 w 184"/>
                <a:gd name="T35" fmla="*/ 126 h 184"/>
                <a:gd name="T36" fmla="*/ 87 w 184"/>
                <a:gd name="T37" fmla="*/ 97 h 184"/>
                <a:gd name="T38" fmla="*/ 86 w 184"/>
                <a:gd name="T39" fmla="*/ 97 h 184"/>
                <a:gd name="T40" fmla="*/ 85 w 184"/>
                <a:gd name="T41" fmla="*/ 95 h 184"/>
                <a:gd name="T42" fmla="*/ 84 w 184"/>
                <a:gd name="T43" fmla="*/ 92 h 184"/>
                <a:gd name="T44" fmla="*/ 84 w 184"/>
                <a:gd name="T45" fmla="*/ 21 h 184"/>
                <a:gd name="T46" fmla="*/ 92 w 184"/>
                <a:gd name="T47" fmla="*/ 13 h 184"/>
                <a:gd name="T48" fmla="*/ 100 w 184"/>
                <a:gd name="T49" fmla="*/ 21 h 184"/>
                <a:gd name="T50" fmla="*/ 100 w 184"/>
                <a:gd name="T51" fmla="*/ 89 h 184"/>
                <a:gd name="T52" fmla="*/ 126 w 184"/>
                <a:gd name="T53" fmla="*/ 115 h 184"/>
                <a:gd name="T54" fmla="*/ 126 w 184"/>
                <a:gd name="T55" fmla="*/ 126 h 184"/>
                <a:gd name="T56" fmla="*/ 163 w 184"/>
                <a:gd name="T57" fmla="*/ 101 h 184"/>
                <a:gd name="T58" fmla="*/ 154 w 184"/>
                <a:gd name="T59" fmla="*/ 92 h 184"/>
                <a:gd name="T60" fmla="*/ 163 w 184"/>
                <a:gd name="T61" fmla="*/ 83 h 184"/>
                <a:gd name="T62" fmla="*/ 173 w 184"/>
                <a:gd name="T63" fmla="*/ 92 h 184"/>
                <a:gd name="T64" fmla="*/ 163 w 184"/>
                <a:gd name="T65" fmla="*/ 10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20" y="101"/>
                  </a:moveTo>
                  <a:cubicBezTo>
                    <a:pt x="15" y="101"/>
                    <a:pt x="11" y="97"/>
                    <a:pt x="11" y="92"/>
                  </a:cubicBezTo>
                  <a:cubicBezTo>
                    <a:pt x="11" y="87"/>
                    <a:pt x="15" y="83"/>
                    <a:pt x="20" y="83"/>
                  </a:cubicBezTo>
                  <a:cubicBezTo>
                    <a:pt x="25" y="83"/>
                    <a:pt x="29" y="87"/>
                    <a:pt x="29" y="92"/>
                  </a:cubicBezTo>
                  <a:cubicBezTo>
                    <a:pt x="29" y="97"/>
                    <a:pt x="25" y="101"/>
                    <a:pt x="20" y="101"/>
                  </a:cubicBezTo>
                  <a:close/>
                  <a:moveTo>
                    <a:pt x="92" y="173"/>
                  </a:moveTo>
                  <a:cubicBezTo>
                    <a:pt x="87" y="173"/>
                    <a:pt x="83" y="169"/>
                    <a:pt x="83" y="164"/>
                  </a:cubicBezTo>
                  <a:cubicBezTo>
                    <a:pt x="83" y="158"/>
                    <a:pt x="87" y="154"/>
                    <a:pt x="92" y="154"/>
                  </a:cubicBezTo>
                  <a:cubicBezTo>
                    <a:pt x="97" y="154"/>
                    <a:pt x="101" y="158"/>
                    <a:pt x="101" y="164"/>
                  </a:cubicBezTo>
                  <a:cubicBezTo>
                    <a:pt x="101" y="169"/>
                    <a:pt x="97" y="173"/>
                    <a:pt x="92" y="173"/>
                  </a:cubicBezTo>
                  <a:close/>
                  <a:moveTo>
                    <a:pt x="126" y="126"/>
                  </a:moveTo>
                  <a:cubicBezTo>
                    <a:pt x="123" y="129"/>
                    <a:pt x="118" y="129"/>
                    <a:pt x="115" y="126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6" y="96"/>
                    <a:pt x="85" y="95"/>
                    <a:pt x="85" y="95"/>
                  </a:cubicBezTo>
                  <a:cubicBezTo>
                    <a:pt x="85" y="94"/>
                    <a:pt x="84" y="93"/>
                    <a:pt x="84" y="9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17"/>
                    <a:pt x="88" y="13"/>
                    <a:pt x="92" y="13"/>
                  </a:cubicBezTo>
                  <a:cubicBezTo>
                    <a:pt x="96" y="14"/>
                    <a:pt x="99" y="17"/>
                    <a:pt x="100" y="21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9" y="118"/>
                    <a:pt x="129" y="123"/>
                    <a:pt x="126" y="126"/>
                  </a:cubicBezTo>
                  <a:close/>
                  <a:moveTo>
                    <a:pt x="163" y="101"/>
                  </a:moveTo>
                  <a:cubicBezTo>
                    <a:pt x="158" y="101"/>
                    <a:pt x="154" y="97"/>
                    <a:pt x="154" y="92"/>
                  </a:cubicBezTo>
                  <a:cubicBezTo>
                    <a:pt x="154" y="87"/>
                    <a:pt x="158" y="83"/>
                    <a:pt x="163" y="83"/>
                  </a:cubicBezTo>
                  <a:cubicBezTo>
                    <a:pt x="169" y="83"/>
                    <a:pt x="173" y="87"/>
                    <a:pt x="173" y="92"/>
                  </a:cubicBezTo>
                  <a:cubicBezTo>
                    <a:pt x="173" y="97"/>
                    <a:pt x="169" y="101"/>
                    <a:pt x="16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758546" y="3556333"/>
            <a:ext cx="493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 is responsible for integration resources?</a:t>
            </a:r>
          </a:p>
        </p:txBody>
      </p:sp>
      <p:grpSp>
        <p:nvGrpSpPr>
          <p:cNvPr id="74" name="Group 217"/>
          <p:cNvGrpSpPr>
            <a:grpSpLocks noChangeAspect="1"/>
          </p:cNvGrpSpPr>
          <p:nvPr/>
        </p:nvGrpSpPr>
        <p:grpSpPr bwMode="auto">
          <a:xfrm>
            <a:off x="5997283" y="3435114"/>
            <a:ext cx="653857" cy="642548"/>
            <a:chOff x="5070" y="2887"/>
            <a:chExt cx="347" cy="341"/>
          </a:xfrm>
          <a:solidFill>
            <a:schemeClr val="accent5"/>
          </a:solidFill>
        </p:grpSpPr>
        <p:sp>
          <p:nvSpPr>
            <p:cNvPr id="75" name="Freeform 218"/>
            <p:cNvSpPr>
              <a:spLocks/>
            </p:cNvSpPr>
            <p:nvPr/>
          </p:nvSpPr>
          <p:spPr bwMode="auto">
            <a:xfrm>
              <a:off x="5070" y="2887"/>
              <a:ext cx="228" cy="341"/>
            </a:xfrm>
            <a:custGeom>
              <a:avLst/>
              <a:gdLst>
                <a:gd name="T0" fmla="*/ 52 w 160"/>
                <a:gd name="T1" fmla="*/ 0 h 240"/>
                <a:gd name="T2" fmla="*/ 52 w 160"/>
                <a:gd name="T3" fmla="*/ 22 h 240"/>
                <a:gd name="T4" fmla="*/ 0 w 160"/>
                <a:gd name="T5" fmla="*/ 82 h 240"/>
                <a:gd name="T6" fmla="*/ 14 w 160"/>
                <a:gd name="T7" fmla="*/ 118 h 240"/>
                <a:gd name="T8" fmla="*/ 73 w 160"/>
                <a:gd name="T9" fmla="*/ 143 h 240"/>
                <a:gd name="T10" fmla="*/ 98 w 160"/>
                <a:gd name="T11" fmla="*/ 152 h 240"/>
                <a:gd name="T12" fmla="*/ 74 w 160"/>
                <a:gd name="T13" fmla="*/ 185 h 240"/>
                <a:gd name="T14" fmla="*/ 47 w 160"/>
                <a:gd name="T15" fmla="*/ 171 h 240"/>
                <a:gd name="T16" fmla="*/ 1 w 160"/>
                <a:gd name="T17" fmla="*/ 171 h 240"/>
                <a:gd name="T18" fmla="*/ 52 w 160"/>
                <a:gd name="T19" fmla="*/ 220 h 240"/>
                <a:gd name="T20" fmla="*/ 52 w 160"/>
                <a:gd name="T21" fmla="*/ 240 h 240"/>
                <a:gd name="T22" fmla="*/ 95 w 160"/>
                <a:gd name="T23" fmla="*/ 240 h 240"/>
                <a:gd name="T24" fmla="*/ 95 w 160"/>
                <a:gd name="T25" fmla="*/ 220 h 240"/>
                <a:gd name="T26" fmla="*/ 130 w 160"/>
                <a:gd name="T27" fmla="*/ 201 h 240"/>
                <a:gd name="T28" fmla="*/ 131 w 160"/>
                <a:gd name="T29" fmla="*/ 123 h 240"/>
                <a:gd name="T30" fmla="*/ 80 w 160"/>
                <a:gd name="T31" fmla="*/ 103 h 240"/>
                <a:gd name="T32" fmla="*/ 49 w 160"/>
                <a:gd name="T33" fmla="*/ 91 h 240"/>
                <a:gd name="T34" fmla="*/ 74 w 160"/>
                <a:gd name="T35" fmla="*/ 57 h 240"/>
                <a:gd name="T36" fmla="*/ 102 w 160"/>
                <a:gd name="T37" fmla="*/ 81 h 240"/>
                <a:gd name="T38" fmla="*/ 147 w 160"/>
                <a:gd name="T39" fmla="*/ 81 h 240"/>
                <a:gd name="T40" fmla="*/ 95 w 160"/>
                <a:gd name="T41" fmla="*/ 22 h 240"/>
                <a:gd name="T42" fmla="*/ 95 w 160"/>
                <a:gd name="T43" fmla="*/ 0 h 240"/>
                <a:gd name="T44" fmla="*/ 52 w 160"/>
                <a:gd name="T4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240">
                  <a:moveTo>
                    <a:pt x="52" y="0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12" y="32"/>
                    <a:pt x="0" y="65"/>
                    <a:pt x="0" y="82"/>
                  </a:cubicBezTo>
                  <a:cubicBezTo>
                    <a:pt x="0" y="90"/>
                    <a:pt x="3" y="106"/>
                    <a:pt x="14" y="118"/>
                  </a:cubicBezTo>
                  <a:cubicBezTo>
                    <a:pt x="26" y="130"/>
                    <a:pt x="46" y="139"/>
                    <a:pt x="73" y="143"/>
                  </a:cubicBezTo>
                  <a:cubicBezTo>
                    <a:pt x="88" y="145"/>
                    <a:pt x="95" y="149"/>
                    <a:pt x="98" y="152"/>
                  </a:cubicBezTo>
                  <a:cubicBezTo>
                    <a:pt x="108" y="160"/>
                    <a:pt x="102" y="185"/>
                    <a:pt x="74" y="185"/>
                  </a:cubicBezTo>
                  <a:cubicBezTo>
                    <a:pt x="62" y="185"/>
                    <a:pt x="52" y="179"/>
                    <a:pt x="47" y="171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6" y="194"/>
                    <a:pt x="26" y="213"/>
                    <a:pt x="52" y="22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95" y="240"/>
                    <a:pt x="95" y="240"/>
                    <a:pt x="95" y="240"/>
                  </a:cubicBezTo>
                  <a:cubicBezTo>
                    <a:pt x="95" y="220"/>
                    <a:pt x="95" y="220"/>
                    <a:pt x="95" y="220"/>
                  </a:cubicBezTo>
                  <a:cubicBezTo>
                    <a:pt x="108" y="217"/>
                    <a:pt x="120" y="210"/>
                    <a:pt x="130" y="201"/>
                  </a:cubicBezTo>
                  <a:cubicBezTo>
                    <a:pt x="145" y="187"/>
                    <a:pt x="160" y="151"/>
                    <a:pt x="131" y="123"/>
                  </a:cubicBezTo>
                  <a:cubicBezTo>
                    <a:pt x="119" y="112"/>
                    <a:pt x="102" y="106"/>
                    <a:pt x="80" y="103"/>
                  </a:cubicBezTo>
                  <a:cubicBezTo>
                    <a:pt x="60" y="100"/>
                    <a:pt x="53" y="94"/>
                    <a:pt x="49" y="91"/>
                  </a:cubicBezTo>
                  <a:cubicBezTo>
                    <a:pt x="41" y="84"/>
                    <a:pt x="45" y="57"/>
                    <a:pt x="74" y="57"/>
                  </a:cubicBezTo>
                  <a:cubicBezTo>
                    <a:pt x="90" y="57"/>
                    <a:pt x="102" y="68"/>
                    <a:pt x="102" y="8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53"/>
                    <a:pt x="125" y="30"/>
                    <a:pt x="95" y="22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auto">
            <a:xfrm>
              <a:off x="5246" y="2904"/>
              <a:ext cx="171" cy="193"/>
            </a:xfrm>
            <a:custGeom>
              <a:avLst/>
              <a:gdLst>
                <a:gd name="T0" fmla="*/ 0 w 120"/>
                <a:gd name="T1" fmla="*/ 8 h 136"/>
                <a:gd name="T2" fmla="*/ 43 w 120"/>
                <a:gd name="T3" fmla="*/ 81 h 136"/>
                <a:gd name="T4" fmla="*/ 10 w 120"/>
                <a:gd name="T5" fmla="*/ 81 h 136"/>
                <a:gd name="T6" fmla="*/ 65 w 120"/>
                <a:gd name="T7" fmla="*/ 136 h 136"/>
                <a:gd name="T8" fmla="*/ 120 w 120"/>
                <a:gd name="T9" fmla="*/ 81 h 136"/>
                <a:gd name="T10" fmla="*/ 89 w 120"/>
                <a:gd name="T11" fmla="*/ 81 h 136"/>
                <a:gd name="T12" fmla="*/ 0 w 120"/>
                <a:gd name="T13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36">
                  <a:moveTo>
                    <a:pt x="0" y="8"/>
                  </a:moveTo>
                  <a:cubicBezTo>
                    <a:pt x="24" y="23"/>
                    <a:pt x="42" y="49"/>
                    <a:pt x="43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51"/>
                    <a:pt x="57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831524" y="2581705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Adding one more study-specific system?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095991" y="4546530"/>
            <a:ext cx="386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Does the same information live in more that 1 system?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D69A4D-3341-7944-8B99-6CB530B2488A}"/>
              </a:ext>
            </a:extLst>
          </p:cNvPr>
          <p:cNvCxnSpPr>
            <a:cxnSpLocks/>
          </p:cNvCxnSpPr>
          <p:nvPr/>
        </p:nvCxnSpPr>
        <p:spPr>
          <a:xfrm>
            <a:off x="7204207" y="2267523"/>
            <a:ext cx="3659602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E8FA24-9C22-6F44-9E28-D8DC309862C8}"/>
              </a:ext>
            </a:extLst>
          </p:cNvPr>
          <p:cNvCxnSpPr>
            <a:cxnSpLocks/>
          </p:cNvCxnSpPr>
          <p:nvPr/>
        </p:nvCxnSpPr>
        <p:spPr>
          <a:xfrm>
            <a:off x="7204207" y="3286645"/>
            <a:ext cx="3659602" cy="4203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9F2A5C-1F88-D64E-BBAE-FE301D808CF7}"/>
              </a:ext>
            </a:extLst>
          </p:cNvPr>
          <p:cNvCxnSpPr>
            <a:cxnSpLocks/>
          </p:cNvCxnSpPr>
          <p:nvPr/>
        </p:nvCxnSpPr>
        <p:spPr>
          <a:xfrm>
            <a:off x="7291232" y="4285115"/>
            <a:ext cx="3572577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276517" y="1636656"/>
            <a:ext cx="1319592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Ownership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807638" y="3567907"/>
            <a:ext cx="2257349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Resources Required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53002" y="2603628"/>
            <a:ext cx="3366627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Standardization across Studies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786805" y="4552858"/>
            <a:ext cx="2299027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Duplication of Effort</a:t>
            </a:r>
          </a:p>
        </p:txBody>
      </p:sp>
      <p:pic>
        <p:nvPicPr>
          <p:cNvPr id="22" name="Graphic 21" descr="Hospital">
            <a:extLst>
              <a:ext uri="{FF2B5EF4-FFF2-40B4-BE49-F238E27FC236}">
                <a16:creationId xmlns:a16="http://schemas.microsoft.com/office/drawing/2014/main" id="{CE293F87-2C2A-4CE8-B540-7D7D17AE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1944" y="1337331"/>
            <a:ext cx="914400" cy="914400"/>
          </a:xfrm>
          <a:prstGeom prst="rect">
            <a:avLst/>
          </a:prstGeom>
        </p:spPr>
      </p:pic>
      <p:pic>
        <p:nvPicPr>
          <p:cNvPr id="24" name="Graphic 23" descr="Checklist">
            <a:extLst>
              <a:ext uri="{FF2B5EF4-FFF2-40B4-BE49-F238E27FC236}">
                <a16:creationId xmlns:a16="http://schemas.microsoft.com/office/drawing/2014/main" id="{40ECD425-A229-4665-BA8E-39D232D3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5337" y="2446037"/>
            <a:ext cx="727614" cy="7276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35C73-0D54-4071-99CF-62EB091D800D}"/>
              </a:ext>
            </a:extLst>
          </p:cNvPr>
          <p:cNvCxnSpPr>
            <a:cxnSpLocks/>
          </p:cNvCxnSpPr>
          <p:nvPr/>
        </p:nvCxnSpPr>
        <p:spPr>
          <a:xfrm>
            <a:off x="7291232" y="5446918"/>
            <a:ext cx="3572577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entagon 95">
            <a:extLst>
              <a:ext uri="{FF2B5EF4-FFF2-40B4-BE49-F238E27FC236}">
                <a16:creationId xmlns:a16="http://schemas.microsoft.com/office/drawing/2014/main" id="{CD986076-3587-4AED-878E-0FF0D1AB7E62}"/>
              </a:ext>
            </a:extLst>
          </p:cNvPr>
          <p:cNvSpPr/>
          <p:nvPr/>
        </p:nvSpPr>
        <p:spPr>
          <a:xfrm>
            <a:off x="944126" y="5245252"/>
            <a:ext cx="4397187" cy="850392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Strategy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13109B-26C9-4985-91A5-010972B755CD}"/>
              </a:ext>
            </a:extLst>
          </p:cNvPr>
          <p:cNvSpPr txBox="1"/>
          <p:nvPr/>
        </p:nvSpPr>
        <p:spPr>
          <a:xfrm>
            <a:off x="7076975" y="5670448"/>
            <a:ext cx="386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method is being used? </a:t>
            </a:r>
          </a:p>
        </p:txBody>
      </p:sp>
      <p:pic>
        <p:nvPicPr>
          <p:cNvPr id="10" name="Graphic 9" descr="Network">
            <a:extLst>
              <a:ext uri="{FF2B5EF4-FFF2-40B4-BE49-F238E27FC236}">
                <a16:creationId xmlns:a16="http://schemas.microsoft.com/office/drawing/2014/main" id="{2137F1EE-7739-485B-905E-8D139F951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1944" y="52607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C82E-9E65-4534-BF10-C0D5E5D2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1156996"/>
            <a:ext cx="10538752" cy="5105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What process would you most benefit from at your site if it became digital and connected?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000" dirty="0"/>
              <a:t>(i.e. you use a system you own, sponsors &amp; patients receive what they need from your system)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Polling Question 3 of 3</a:t>
            </a:r>
          </a:p>
        </p:txBody>
      </p:sp>
    </p:spTree>
    <p:extLst>
      <p:ext uri="{BB962C8B-B14F-4D97-AF65-F5344CB8AC3E}">
        <p14:creationId xmlns:p14="http://schemas.microsoft.com/office/powerpoint/2010/main" val="707958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2393292"/>
            <a:ext cx="11639394" cy="98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The Future of Clinical Trials </a:t>
            </a:r>
          </a:p>
        </p:txBody>
      </p:sp>
    </p:spTree>
    <p:extLst>
      <p:ext uri="{BB962C8B-B14F-4D97-AF65-F5344CB8AC3E}">
        <p14:creationId xmlns:p14="http://schemas.microsoft.com/office/powerpoint/2010/main" val="153491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DA04D792-CD4B-49CD-8D6C-B59DCECF604D}"/>
              </a:ext>
            </a:extLst>
          </p:cNvPr>
          <p:cNvSpPr/>
          <p:nvPr/>
        </p:nvSpPr>
        <p:spPr>
          <a:xfrm>
            <a:off x="2046158" y="2150606"/>
            <a:ext cx="2497235" cy="29421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64656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F9D113B7-FC10-4912-97E0-7B210CFDA81B}"/>
              </a:ext>
            </a:extLst>
          </p:cNvPr>
          <p:cNvSpPr/>
          <p:nvPr/>
        </p:nvSpPr>
        <p:spPr>
          <a:xfrm>
            <a:off x="4766330" y="2147856"/>
            <a:ext cx="2497235" cy="29421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64656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83EBB37C-DF15-4276-81FC-CEDD5EE94CC7}"/>
              </a:ext>
            </a:extLst>
          </p:cNvPr>
          <p:cNvSpPr/>
          <p:nvPr/>
        </p:nvSpPr>
        <p:spPr>
          <a:xfrm>
            <a:off x="7486502" y="2147856"/>
            <a:ext cx="2497235" cy="29421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64656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8566EE-9955-4AEA-A03B-C55A71293EDB}"/>
              </a:ext>
            </a:extLst>
          </p:cNvPr>
          <p:cNvSpPr>
            <a:spLocks noChangeAspect="1"/>
          </p:cNvSpPr>
          <p:nvPr/>
        </p:nvSpPr>
        <p:spPr>
          <a:xfrm>
            <a:off x="2851408" y="1730494"/>
            <a:ext cx="901941" cy="901941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082E24-77FB-4FCC-B979-861D980737D3}"/>
              </a:ext>
            </a:extLst>
          </p:cNvPr>
          <p:cNvSpPr>
            <a:spLocks noChangeAspect="1"/>
          </p:cNvSpPr>
          <p:nvPr/>
        </p:nvSpPr>
        <p:spPr>
          <a:xfrm>
            <a:off x="5571580" y="1716564"/>
            <a:ext cx="901941" cy="901941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045A83-39F7-4433-8A78-0D1628E0C3B7}"/>
              </a:ext>
            </a:extLst>
          </p:cNvPr>
          <p:cNvSpPr>
            <a:spLocks noChangeAspect="1"/>
          </p:cNvSpPr>
          <p:nvPr/>
        </p:nvSpPr>
        <p:spPr>
          <a:xfrm>
            <a:off x="8270215" y="1696884"/>
            <a:ext cx="901941" cy="901941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BEE9C6-C137-4255-9638-36ECDAC087C5}"/>
              </a:ext>
            </a:extLst>
          </p:cNvPr>
          <p:cNvSpPr/>
          <p:nvPr/>
        </p:nvSpPr>
        <p:spPr>
          <a:xfrm>
            <a:off x="2127083" y="3240114"/>
            <a:ext cx="233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New digital solutions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B01E1C-FFE7-4BC0-BEE9-F228FD99432A}"/>
              </a:ext>
            </a:extLst>
          </p:cNvPr>
          <p:cNvSpPr/>
          <p:nvPr/>
        </p:nvSpPr>
        <p:spPr>
          <a:xfrm>
            <a:off x="4848413" y="3240114"/>
            <a:ext cx="233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Simplification of processes &amp; tech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E9447E-6DAA-4B73-9D5D-4CAEFFF7D813}"/>
              </a:ext>
            </a:extLst>
          </p:cNvPr>
          <p:cNvSpPr/>
          <p:nvPr/>
        </p:nvSpPr>
        <p:spPr>
          <a:xfrm>
            <a:off x="7564001" y="3233516"/>
            <a:ext cx="2342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Collaboration across all Stakeholders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F658B-5A97-46E1-B471-37D2D5B7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144723"/>
            <a:ext cx="11639394" cy="1417309"/>
          </a:xfrm>
        </p:spPr>
        <p:txBody>
          <a:bodyPr/>
          <a:lstStyle/>
          <a:p>
            <a:r>
              <a:rPr lang="en-US" sz="3600" dirty="0"/>
              <a:t>What Will Drive a More Connected Future?</a:t>
            </a:r>
          </a:p>
        </p:txBody>
      </p:sp>
    </p:spTree>
    <p:extLst>
      <p:ext uri="{BB962C8B-B14F-4D97-AF65-F5344CB8AC3E}">
        <p14:creationId xmlns:p14="http://schemas.microsoft.com/office/powerpoint/2010/main" val="211732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305D-2B0F-43BC-A1F3-D758895A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2" y="205372"/>
            <a:ext cx="11639394" cy="982881"/>
          </a:xfrm>
        </p:spPr>
        <p:txBody>
          <a:bodyPr/>
          <a:lstStyle/>
          <a:p>
            <a:r>
              <a:rPr lang="en-US" dirty="0"/>
              <a:t>Connectivity at its Best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7FD930D-02E8-4347-A69B-E65FA224DED9}"/>
              </a:ext>
            </a:extLst>
          </p:cNvPr>
          <p:cNvSpPr/>
          <p:nvPr/>
        </p:nvSpPr>
        <p:spPr>
          <a:xfrm>
            <a:off x="2610338" y="1103743"/>
            <a:ext cx="1969600" cy="19169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E7A7AFA-6494-2948-A6AD-D02FB38C1D9C}"/>
              </a:ext>
            </a:extLst>
          </p:cNvPr>
          <p:cNvSpPr/>
          <p:nvPr/>
        </p:nvSpPr>
        <p:spPr>
          <a:xfrm>
            <a:off x="5585313" y="1116351"/>
            <a:ext cx="1969600" cy="19159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1C73A3-B6F7-7A47-A6D8-76E33C31995B}"/>
              </a:ext>
            </a:extLst>
          </p:cNvPr>
          <p:cNvSpPr/>
          <p:nvPr/>
        </p:nvSpPr>
        <p:spPr>
          <a:xfrm>
            <a:off x="8560288" y="1103743"/>
            <a:ext cx="1969600" cy="19169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3" name="Graphic 92" descr="Female Profile">
            <a:extLst>
              <a:ext uri="{FF2B5EF4-FFF2-40B4-BE49-F238E27FC236}">
                <a16:creationId xmlns:a16="http://schemas.microsoft.com/office/drawing/2014/main" id="{7124879A-F786-4D5A-972B-E8308446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959" y="1110935"/>
            <a:ext cx="1031570" cy="1031570"/>
          </a:xfrm>
          <a:prstGeom prst="rect">
            <a:avLst/>
          </a:prstGeom>
        </p:spPr>
      </p:pic>
      <p:pic>
        <p:nvPicPr>
          <p:cNvPr id="96" name="Graphic 95" descr="Hospital">
            <a:extLst>
              <a:ext uri="{FF2B5EF4-FFF2-40B4-BE49-F238E27FC236}">
                <a16:creationId xmlns:a16="http://schemas.microsoft.com/office/drawing/2014/main" id="{D31BF267-69BB-4D0F-BB9D-CF7E4FCC6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2725" y="1065551"/>
            <a:ext cx="1106549" cy="1106549"/>
          </a:xfrm>
          <a:prstGeom prst="rect">
            <a:avLst/>
          </a:prstGeom>
        </p:spPr>
      </p:pic>
      <p:pic>
        <p:nvPicPr>
          <p:cNvPr id="98" name="Graphic 97" descr="Building">
            <a:extLst>
              <a:ext uri="{FF2B5EF4-FFF2-40B4-BE49-F238E27FC236}">
                <a16:creationId xmlns:a16="http://schemas.microsoft.com/office/drawing/2014/main" id="{ACA60D95-F1CF-47B1-927B-BEBEC3CC9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1813" y="994663"/>
            <a:ext cx="1106549" cy="1106549"/>
          </a:xfrm>
          <a:prstGeom prst="rect">
            <a:avLst/>
          </a:prstGeom>
        </p:spPr>
      </p:pic>
      <p:sp>
        <p:nvSpPr>
          <p:cNvPr id="107" name="Round Single Corner Rectangle 1">
            <a:extLst>
              <a:ext uri="{FF2B5EF4-FFF2-40B4-BE49-F238E27FC236}">
                <a16:creationId xmlns:a16="http://schemas.microsoft.com/office/drawing/2014/main" id="{5801B0FD-D8A8-4340-A0FD-21E02662E43F}"/>
              </a:ext>
            </a:extLst>
          </p:cNvPr>
          <p:cNvSpPr/>
          <p:nvPr/>
        </p:nvSpPr>
        <p:spPr>
          <a:xfrm flipH="1">
            <a:off x="7998091" y="2038390"/>
            <a:ext cx="3108405" cy="3445011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Site Selection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Regulatory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 err="1">
                <a:solidFill>
                  <a:schemeClr val="tx2"/>
                </a:solidFill>
                <a:latin typeface="Calibri"/>
                <a:ea typeface="ＭＳ Ｐゴシック" charset="0"/>
                <a:cs typeface="ＭＳ Ｐゴシック" charset="0"/>
              </a:rPr>
              <a:t>eConsent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Quality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Safety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CTMS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eDC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tx2"/>
                </a:solidFill>
                <a:latin typeface="Calibri"/>
                <a:ea typeface="ＭＳ Ｐゴシック" charset="0"/>
                <a:cs typeface="ＭＳ Ｐゴシック" charset="0"/>
              </a:rPr>
              <a:t>TMF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Submissions/Publishing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End of Study Media Transfer</a:t>
            </a:r>
          </a:p>
        </p:txBody>
      </p:sp>
      <p:sp>
        <p:nvSpPr>
          <p:cNvPr id="108" name="Round Single Corner Rectangle 1">
            <a:extLst>
              <a:ext uri="{FF2B5EF4-FFF2-40B4-BE49-F238E27FC236}">
                <a16:creationId xmlns:a16="http://schemas.microsoft.com/office/drawing/2014/main" id="{59123E22-260E-7149-AB1C-7950230E0728}"/>
              </a:ext>
            </a:extLst>
          </p:cNvPr>
          <p:cNvSpPr/>
          <p:nvPr/>
        </p:nvSpPr>
        <p:spPr>
          <a:xfrm flipH="1">
            <a:off x="4560110" y="2002805"/>
            <a:ext cx="3108404" cy="3466387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Study Searching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Feasibility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Patient Relationship Management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Recruitment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Staff Credentialing/Training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eRegulatory</a:t>
            </a:r>
            <a:r>
              <a:rPr lang="en-US" b="1" kern="0" dirty="0">
                <a:solidFill>
                  <a:schemeClr val="accent1"/>
                </a:solidFill>
                <a:latin typeface="Calibri"/>
                <a:ea typeface="ＭＳ Ｐゴシック" charset="0"/>
                <a:cs typeface="ＭＳ Ｐゴシック" charset="0"/>
              </a:rPr>
              <a:t> (ISF)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CTMS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Study Accounting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eSource</a:t>
            </a:r>
          </a:p>
        </p:txBody>
      </p:sp>
      <p:sp>
        <p:nvSpPr>
          <p:cNvPr id="109" name="Round Single Corner Rectangle 1">
            <a:extLst>
              <a:ext uri="{FF2B5EF4-FFF2-40B4-BE49-F238E27FC236}">
                <a16:creationId xmlns:a16="http://schemas.microsoft.com/office/drawing/2014/main" id="{B882BB69-21CE-1E46-A352-6FFA04641735}"/>
              </a:ext>
            </a:extLst>
          </p:cNvPr>
          <p:cNvSpPr/>
          <p:nvPr/>
        </p:nvSpPr>
        <p:spPr>
          <a:xfrm flipH="1">
            <a:off x="1085501" y="2002805"/>
            <a:ext cx="3102483" cy="3466387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Healthcare Profile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Trial Searching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Education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Study Visits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Study Team Communication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</a:t>
            </a:r>
            <a:r>
              <a:rPr lang="en-US" b="1" kern="0" dirty="0">
                <a:solidFill>
                  <a:schemeClr val="accent1"/>
                </a:solidFill>
                <a:latin typeface="Calibri"/>
                <a:ea typeface="ＭＳ Ｐゴシック" charset="0"/>
                <a:cs typeface="ＭＳ Ｐゴシック" charset="0"/>
              </a:rPr>
              <a:t>PROs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Study Adhere</a:t>
            </a:r>
            <a:r>
              <a:rPr lang="en-US" kern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rPr>
              <a:t>nce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Calibri"/>
              <a:ea typeface="ＭＳ Ｐゴシック" charset="0"/>
              <a:cs typeface="ＭＳ Ｐゴシック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Study Results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DB5EFF-AB38-3447-A7EC-439DF6C5961B}"/>
              </a:ext>
            </a:extLst>
          </p:cNvPr>
          <p:cNvGrpSpPr/>
          <p:nvPr/>
        </p:nvGrpSpPr>
        <p:grpSpPr>
          <a:xfrm>
            <a:off x="495300" y="5456937"/>
            <a:ext cx="11226800" cy="820075"/>
            <a:chOff x="932240" y="4572000"/>
            <a:chExt cx="10333489" cy="820075"/>
          </a:xfrm>
        </p:grpSpPr>
        <p:sp>
          <p:nvSpPr>
            <p:cNvPr id="111" name="Round Same Side Corner Rectangle 4">
              <a:extLst>
                <a:ext uri="{FF2B5EF4-FFF2-40B4-BE49-F238E27FC236}">
                  <a16:creationId xmlns:a16="http://schemas.microsoft.com/office/drawing/2014/main" id="{FEB2D08C-E731-AA49-BFC6-88E2F75F2C2E}"/>
                </a:ext>
              </a:extLst>
            </p:cNvPr>
            <p:cNvSpPr/>
            <p:nvPr/>
          </p:nvSpPr>
          <p:spPr>
            <a:xfrm rot="10800000" flipV="1">
              <a:off x="932240" y="4706275"/>
              <a:ext cx="10332720" cy="685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E16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D5E84770-D49B-854F-8A8C-F6693D6510E2}"/>
                </a:ext>
              </a:extLst>
            </p:cNvPr>
            <p:cNvSpPr/>
            <p:nvPr/>
          </p:nvSpPr>
          <p:spPr>
            <a:xfrm>
              <a:off x="1066800" y="4624928"/>
              <a:ext cx="10058400" cy="81724"/>
            </a:xfrm>
            <a:prstGeom prst="trapezoid">
              <a:avLst>
                <a:gd name="adj" fmla="val 226268"/>
              </a:avLst>
            </a:prstGeom>
            <a:solidFill>
              <a:srgbClr val="EE8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5BF53D1B-D4DA-E44E-A328-7B093559CD98}"/>
                </a:ext>
              </a:extLst>
            </p:cNvPr>
            <p:cNvSpPr/>
            <p:nvPr/>
          </p:nvSpPr>
          <p:spPr>
            <a:xfrm>
              <a:off x="932240" y="4572000"/>
              <a:ext cx="433565" cy="134652"/>
            </a:xfrm>
            <a:prstGeom prst="triangle">
              <a:avLst>
                <a:gd name="adj" fmla="val 100000"/>
              </a:avLst>
            </a:prstGeom>
            <a:solidFill>
              <a:srgbClr val="EE8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75E54E02-997E-4F4D-B9D1-32E743E651AD}"/>
                </a:ext>
              </a:extLst>
            </p:cNvPr>
            <p:cNvSpPr/>
            <p:nvPr/>
          </p:nvSpPr>
          <p:spPr>
            <a:xfrm flipH="1">
              <a:off x="10832164" y="4572000"/>
              <a:ext cx="433565" cy="134652"/>
            </a:xfrm>
            <a:prstGeom prst="triangle">
              <a:avLst>
                <a:gd name="adj" fmla="val 100000"/>
              </a:avLst>
            </a:prstGeom>
            <a:solidFill>
              <a:srgbClr val="EE8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BF63243-6858-4105-A500-09DC56677417}"/>
              </a:ext>
            </a:extLst>
          </p:cNvPr>
          <p:cNvSpPr txBox="1"/>
          <p:nvPr/>
        </p:nvSpPr>
        <p:spPr>
          <a:xfrm>
            <a:off x="3595138" y="5739926"/>
            <a:ext cx="5118588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18288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/>
              <a:t>Connected Technology Platform </a:t>
            </a:r>
          </a:p>
        </p:txBody>
      </p:sp>
    </p:spTree>
    <p:extLst>
      <p:ext uri="{BB962C8B-B14F-4D97-AF65-F5344CB8AC3E}">
        <p14:creationId xmlns:p14="http://schemas.microsoft.com/office/powerpoint/2010/main" val="197325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073B19-D7A8-4BB6-81E2-0ECBFDEF4568}"/>
              </a:ext>
            </a:extLst>
          </p:cNvPr>
          <p:cNvSpPr/>
          <p:nvPr/>
        </p:nvSpPr>
        <p:spPr>
          <a:xfrm>
            <a:off x="0" y="1140234"/>
            <a:ext cx="12192000" cy="3999564"/>
          </a:xfrm>
          <a:prstGeom prst="rect">
            <a:avLst/>
          </a:prstGeom>
          <a:solidFill>
            <a:srgbClr val="F2F2F2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75609-CF98-43FA-80A0-D61BA792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Speaker</a:t>
            </a:r>
          </a:p>
        </p:txBody>
      </p:sp>
      <p:sp>
        <p:nvSpPr>
          <p:cNvPr id="3" name="AutoShape 2" descr="Tim's profile photo">
            <a:extLst>
              <a:ext uri="{FF2B5EF4-FFF2-40B4-BE49-F238E27FC236}">
                <a16:creationId xmlns:a16="http://schemas.microsoft.com/office/drawing/2014/main" id="{F3A73F87-1AA2-4A1A-887F-061E3D6A1E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617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9F95012-729C-406A-804C-3D845C745998}"/>
              </a:ext>
            </a:extLst>
          </p:cNvPr>
          <p:cNvSpPr txBox="1">
            <a:spLocks/>
          </p:cNvSpPr>
          <p:nvPr/>
        </p:nvSpPr>
        <p:spPr>
          <a:xfrm>
            <a:off x="4603019" y="3561736"/>
            <a:ext cx="2985960" cy="5830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Bree Burks, RN, MSN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C116F24-7478-4F38-A7A3-5810DBD10F22}"/>
              </a:ext>
            </a:extLst>
          </p:cNvPr>
          <p:cNvSpPr txBox="1">
            <a:spLocks/>
          </p:cNvSpPr>
          <p:nvPr/>
        </p:nvSpPr>
        <p:spPr>
          <a:xfrm>
            <a:off x="4603019" y="3983482"/>
            <a:ext cx="2985961" cy="749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1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 of Strategy , Site Solutions</a:t>
            </a:r>
          </a:p>
        </p:txBody>
      </p:sp>
      <p:pic>
        <p:nvPicPr>
          <p:cNvPr id="14" name="Picture 6" descr="LIST: Status of Florida colleges, universities amid coronavirus concerns |  WFLA">
            <a:extLst>
              <a:ext uri="{FF2B5EF4-FFF2-40B4-BE49-F238E27FC236}">
                <a16:creationId xmlns:a16="http://schemas.microsoft.com/office/drawing/2014/main" id="{7E13B39D-125F-954B-A400-F576BFDDF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9" b="29482"/>
          <a:stretch/>
        </p:blipFill>
        <p:spPr bwMode="auto">
          <a:xfrm>
            <a:off x="8609101" y="5646236"/>
            <a:ext cx="2767279" cy="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What It's Like to Study Animation at University of Colorado, Denver |  Animation Career Review">
            <a:extLst>
              <a:ext uri="{FF2B5EF4-FFF2-40B4-BE49-F238E27FC236}">
                <a16:creationId xmlns:a16="http://schemas.microsoft.com/office/drawing/2014/main" id="{FBBE3F4C-6562-2F4B-9391-1510AFBF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0" y="5486447"/>
            <a:ext cx="1947617" cy="10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rand Style Guide">
            <a:extLst>
              <a:ext uri="{FF2B5EF4-FFF2-40B4-BE49-F238E27FC236}">
                <a16:creationId xmlns:a16="http://schemas.microsoft.com/office/drawing/2014/main" id="{9B079AF1-F4BB-9547-A86C-A80B1CFC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8" y="5428873"/>
            <a:ext cx="3257411" cy="10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lose up of a person&#10;&#10;Description automatically generated">
            <a:extLst>
              <a:ext uri="{FF2B5EF4-FFF2-40B4-BE49-F238E27FC236}">
                <a16:creationId xmlns:a16="http://schemas.microsoft.com/office/drawing/2014/main" id="{FE49AEAA-7E36-374C-B175-B630B6B5C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734" y="1525407"/>
            <a:ext cx="1952531" cy="1952531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8EF5CA-EC52-482B-A6C0-C525131F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64" y="4578093"/>
            <a:ext cx="1484672" cy="3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71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E7A57B-E886-4041-B367-BD98B8EE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179271"/>
            <a:ext cx="11639394" cy="1101213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8FBDA-078C-4C82-B246-8EBAACE0E0E5}"/>
              </a:ext>
            </a:extLst>
          </p:cNvPr>
          <p:cNvSpPr/>
          <p:nvPr/>
        </p:nvSpPr>
        <p:spPr>
          <a:xfrm>
            <a:off x="1445484" y="1781448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BA573-DF08-4393-98E6-D85DBB98F990}"/>
              </a:ext>
            </a:extLst>
          </p:cNvPr>
          <p:cNvSpPr/>
          <p:nvPr/>
        </p:nvSpPr>
        <p:spPr>
          <a:xfrm>
            <a:off x="1445484" y="3046804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8F8064-2ECB-499A-A7ED-74511F40BE69}"/>
              </a:ext>
            </a:extLst>
          </p:cNvPr>
          <p:cNvSpPr/>
          <p:nvPr/>
        </p:nvSpPr>
        <p:spPr>
          <a:xfrm>
            <a:off x="1445484" y="4395156"/>
            <a:ext cx="642632" cy="7643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6CAEB-3F94-4C3A-8DFB-BC2549A0F4BE}"/>
              </a:ext>
            </a:extLst>
          </p:cNvPr>
          <p:cNvSpPr txBox="1"/>
          <p:nvPr/>
        </p:nvSpPr>
        <p:spPr>
          <a:xfrm>
            <a:off x="2197099" y="1940826"/>
            <a:ext cx="9248697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800" dirty="0"/>
              <a:t>We need better collaboration across clinical trial stakeholders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E12D7-CF14-456D-9140-151C07006DA6}"/>
              </a:ext>
            </a:extLst>
          </p:cNvPr>
          <p:cNvSpPr txBox="1"/>
          <p:nvPr/>
        </p:nvSpPr>
        <p:spPr>
          <a:xfrm>
            <a:off x="2197099" y="3206182"/>
            <a:ext cx="9248697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800" dirty="0"/>
              <a:t>All collaboration methods are not created equally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DF6DD-4969-4757-8716-9F2A3AA648EA}"/>
              </a:ext>
            </a:extLst>
          </p:cNvPr>
          <p:cNvSpPr txBox="1"/>
          <p:nvPr/>
        </p:nvSpPr>
        <p:spPr>
          <a:xfrm>
            <a:off x="2197099" y="4554534"/>
            <a:ext cx="9248697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800" dirty="0"/>
              <a:t>How your technology partners facilitates collaboration across stakeholders now and in the future should be top of mind</a:t>
            </a:r>
          </a:p>
        </p:txBody>
      </p:sp>
    </p:spTree>
    <p:extLst>
      <p:ext uri="{BB962C8B-B14F-4D97-AF65-F5344CB8AC3E}">
        <p14:creationId xmlns:p14="http://schemas.microsoft.com/office/powerpoint/2010/main" val="156816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3F605DA-6597-9C48-946E-CDBAA3BF9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9" y="4211954"/>
            <a:ext cx="2223389" cy="20151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50086-3E3B-4C40-BE71-0EE94811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163095"/>
            <a:ext cx="11639394" cy="970524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BFFE6-5425-40F8-9E62-CF460287B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3964" y="1389682"/>
            <a:ext cx="10462067" cy="3715718"/>
          </a:xfrm>
        </p:spPr>
        <p:txBody>
          <a:bodyPr/>
          <a:lstStyle/>
          <a:p>
            <a:pPr algn="l"/>
            <a:r>
              <a:rPr lang="en-US" b="1" dirty="0"/>
              <a:t>You will receive the following via email: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Detailed slides &amp; recording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dirty="0"/>
              <a:t>You will receive the following via email within 1-2 weeks: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Guide to evaluating site technology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F9B69E-5122-4444-90D6-E08B0EFC79A4}"/>
              </a:ext>
            </a:extLst>
          </p:cNvPr>
          <p:cNvGrpSpPr/>
          <p:nvPr/>
        </p:nvGrpSpPr>
        <p:grpSpPr>
          <a:xfrm>
            <a:off x="6236074" y="4066515"/>
            <a:ext cx="5212403" cy="2589895"/>
            <a:chOff x="6376423" y="1419495"/>
            <a:chExt cx="3896929" cy="1894300"/>
          </a:xfrm>
        </p:grpSpPr>
        <p:pic>
          <p:nvPicPr>
            <p:cNvPr id="18" name="Picture 17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87C02B63-6D86-487C-B05F-7CFEACCC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627" y="1419495"/>
              <a:ext cx="3157166" cy="1894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AC68BA-4399-4317-88E8-2327691C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423" y="2204356"/>
              <a:ext cx="1892485" cy="106258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sx="97000" sy="970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14097F-68FB-4043-BFCC-9C3271128773}"/>
                </a:ext>
              </a:extLst>
            </p:cNvPr>
            <p:cNvSpPr/>
            <p:nvPr/>
          </p:nvSpPr>
          <p:spPr>
            <a:xfrm>
              <a:off x="9467750" y="2100001"/>
              <a:ext cx="768886" cy="109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2" descr="Regulatory Inspection Day Checklist: How to Successfully Navigate ...">
              <a:extLst>
                <a:ext uri="{FF2B5EF4-FFF2-40B4-BE49-F238E27FC236}">
                  <a16:creationId xmlns:a16="http://schemas.microsoft.com/office/drawing/2014/main" id="{F88AE43C-14A1-4E9D-AB59-AF9B2A3C34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6" t="29306" r="16772"/>
            <a:stretch/>
          </p:blipFill>
          <p:spPr bwMode="auto">
            <a:xfrm>
              <a:off x="9484129" y="2123316"/>
              <a:ext cx="675948" cy="87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phic 16" descr="Tablet">
              <a:extLst>
                <a:ext uri="{FF2B5EF4-FFF2-40B4-BE49-F238E27FC236}">
                  <a16:creationId xmlns:a16="http://schemas.microsoft.com/office/drawing/2014/main" id="{17B3C1A0-3811-4002-B7D3-B3F92D4B5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8331" t="20764" r="8656" b="20092"/>
            <a:stretch/>
          </p:blipFill>
          <p:spPr>
            <a:xfrm rot="16200000">
              <a:off x="9203067" y="2196660"/>
              <a:ext cx="1249994" cy="890576"/>
            </a:xfrm>
            <a:prstGeom prst="rect">
              <a:avLst/>
            </a:prstGeom>
          </p:spPr>
        </p:pic>
      </p:grp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4EFD0E-0C0B-F94D-8201-7D8C923E4F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76" y="5165316"/>
            <a:ext cx="2490248" cy="14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6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71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0086-3E3B-4C40-BE71-0EE94811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BFFE6-5425-40F8-9E62-CF460287B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833" y="2043674"/>
            <a:ext cx="10462067" cy="3715718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SiteVault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Customers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Community Meeting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Wednesday, April 21 at 12:00 pm 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Next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SiteTalks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Webinar: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Paving a New Path to Consent Patients with Veeva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eConsent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Thursday, April 29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12:00 pm ET</a:t>
            </a:r>
          </a:p>
          <a:p>
            <a:pPr algn="l"/>
            <a:endParaRPr lang="en-US" dirty="0"/>
          </a:p>
        </p:txBody>
      </p:sp>
      <p:pic>
        <p:nvPicPr>
          <p:cNvPr id="5" name="Graphic 4" descr="Flip calendar">
            <a:extLst>
              <a:ext uri="{FF2B5EF4-FFF2-40B4-BE49-F238E27FC236}">
                <a16:creationId xmlns:a16="http://schemas.microsoft.com/office/drawing/2014/main" id="{84F6B967-230C-432D-863E-322C96A4A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300" y="749300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5FC6E7F-9D9C-8F40-9721-8A74DD599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CBABD66-F114-2D44-8AD9-55DB3F9192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8" y="5923257"/>
            <a:ext cx="10344646" cy="2185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3A08D9E-3D3B-1B47-9C8D-B4D843D8C214}"/>
              </a:ext>
            </a:extLst>
          </p:cNvPr>
          <p:cNvSpPr/>
          <p:nvPr/>
        </p:nvSpPr>
        <p:spPr>
          <a:xfrm>
            <a:off x="923677" y="921172"/>
            <a:ext cx="10344647" cy="5001371"/>
          </a:xfrm>
          <a:prstGeom prst="rect">
            <a:avLst/>
          </a:prstGeom>
          <a:solidFill>
            <a:schemeClr val="bg1"/>
          </a:solidFill>
          <a:ln w="76200">
            <a:noFill/>
            <a:prstDash val="solid"/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AC2DE-9935-604D-84BE-B5EDE2CB8518}"/>
              </a:ext>
            </a:extLst>
          </p:cNvPr>
          <p:cNvSpPr txBox="1"/>
          <p:nvPr/>
        </p:nvSpPr>
        <p:spPr>
          <a:xfrm>
            <a:off x="1511471" y="1152703"/>
            <a:ext cx="91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897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Goals</a:t>
            </a:r>
          </a:p>
        </p:txBody>
      </p:sp>
      <p:sp>
        <p:nvSpPr>
          <p:cNvPr id="28" name="Rectangle: Rounded Corners 258">
            <a:extLst>
              <a:ext uri="{FF2B5EF4-FFF2-40B4-BE49-F238E27FC236}">
                <a16:creationId xmlns:a16="http://schemas.microsoft.com/office/drawing/2014/main" id="{A207E0F9-2F24-384B-8EBD-444C463BBE0C}"/>
              </a:ext>
            </a:extLst>
          </p:cNvPr>
          <p:cNvSpPr/>
          <p:nvPr/>
        </p:nvSpPr>
        <p:spPr>
          <a:xfrm>
            <a:off x="1620456" y="2350176"/>
            <a:ext cx="9060074" cy="7867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 Methods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Collaborating across Stakeholders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58">
            <a:extLst>
              <a:ext uri="{FF2B5EF4-FFF2-40B4-BE49-F238E27FC236}">
                <a16:creationId xmlns:a16="http://schemas.microsoft.com/office/drawing/2014/main" id="{70FE8C52-413B-B04B-847D-72A6A285A3B5}"/>
              </a:ext>
            </a:extLst>
          </p:cNvPr>
          <p:cNvSpPr/>
          <p:nvPr/>
        </p:nvSpPr>
        <p:spPr>
          <a:xfrm>
            <a:off x="1620456" y="3353473"/>
            <a:ext cx="9060074" cy="7867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Pros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Cons of Methods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58">
            <a:extLst>
              <a:ext uri="{FF2B5EF4-FFF2-40B4-BE49-F238E27FC236}">
                <a16:creationId xmlns:a16="http://schemas.microsoft.com/office/drawing/2014/main" id="{8254277A-D721-184C-815E-2DC0A0BD6BB7}"/>
              </a:ext>
            </a:extLst>
          </p:cNvPr>
          <p:cNvSpPr/>
          <p:nvPr/>
        </p:nvSpPr>
        <p:spPr>
          <a:xfrm>
            <a:off x="1620456" y="4356769"/>
            <a:ext cx="9060074" cy="7867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Improve your Tech Strategy through Connected Studies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2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C82E-9E65-4534-BF10-C0D5E5D2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979715"/>
            <a:ext cx="10538752" cy="5105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How many technologies does your site use to run </a:t>
            </a:r>
          </a:p>
          <a:p>
            <a:pPr marL="0" indent="0" algn="ctr">
              <a:buNone/>
            </a:pPr>
            <a:r>
              <a:rPr lang="en-US" sz="3200" dirty="0"/>
              <a:t>a single clinical trial?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Polling Question 1 of 3</a:t>
            </a:r>
          </a:p>
        </p:txBody>
      </p:sp>
    </p:spTree>
    <p:extLst>
      <p:ext uri="{BB962C8B-B14F-4D97-AF65-F5344CB8AC3E}">
        <p14:creationId xmlns:p14="http://schemas.microsoft.com/office/powerpoint/2010/main" val="176671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C1D068-ABD1-447E-96EB-4B58ACDA0E19}"/>
              </a:ext>
            </a:extLst>
          </p:cNvPr>
          <p:cNvSpPr txBox="1"/>
          <p:nvPr/>
        </p:nvSpPr>
        <p:spPr>
          <a:xfrm>
            <a:off x="913469" y="899303"/>
            <a:ext cx="10607040" cy="178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646569"/>
                </a:solidFill>
                <a:latin typeface="Calibri"/>
              </a:rPr>
              <a:t>A study that utilizes the power of technology 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collaborate &amp; seamlessly share documents and data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across clinical trial stakeholders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endParaRPr lang="en-US" sz="2800" dirty="0">
              <a:solidFill>
                <a:srgbClr val="646569"/>
              </a:solidFill>
              <a:latin typeface="Calibri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27359B-420E-4D0C-933F-0B9A519CB081}"/>
              </a:ext>
            </a:extLst>
          </p:cNvPr>
          <p:cNvGrpSpPr/>
          <p:nvPr/>
        </p:nvGrpSpPr>
        <p:grpSpPr>
          <a:xfrm>
            <a:off x="2873737" y="2837793"/>
            <a:ext cx="6188284" cy="3114741"/>
            <a:chOff x="2337708" y="1940253"/>
            <a:chExt cx="7438035" cy="401228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92A7ABC-E10A-4567-A1BE-2902893AF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8439" t="37518" r="28182"/>
            <a:stretch/>
          </p:blipFill>
          <p:spPr>
            <a:xfrm>
              <a:off x="4814596" y="3745913"/>
              <a:ext cx="2537927" cy="2206621"/>
            </a:xfrm>
            <a:prstGeom prst="rect">
              <a:avLst/>
            </a:prstGeom>
          </p:spPr>
        </p:pic>
        <p:sp>
          <p:nvSpPr>
            <p:cNvPr id="5" name="Rectangle: Rounded Corners 543">
              <a:extLst>
                <a:ext uri="{FF2B5EF4-FFF2-40B4-BE49-F238E27FC236}">
                  <a16:creationId xmlns:a16="http://schemas.microsoft.com/office/drawing/2014/main" id="{0FA5E658-D916-4543-A931-1F0704A53815}"/>
                </a:ext>
              </a:extLst>
            </p:cNvPr>
            <p:cNvSpPr/>
            <p:nvPr/>
          </p:nvSpPr>
          <p:spPr>
            <a:xfrm>
              <a:off x="2337708" y="5015912"/>
              <a:ext cx="1617667" cy="33065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Sites</a:t>
              </a:r>
            </a:p>
          </p:txBody>
        </p:sp>
        <p:sp>
          <p:nvSpPr>
            <p:cNvPr id="6" name="Rectangle: Rounded Corners 334">
              <a:extLst>
                <a:ext uri="{FF2B5EF4-FFF2-40B4-BE49-F238E27FC236}">
                  <a16:creationId xmlns:a16="http://schemas.microsoft.com/office/drawing/2014/main" id="{3AED3B5F-1C70-48AF-80A5-353FA9CB4D6F}"/>
                </a:ext>
              </a:extLst>
            </p:cNvPr>
            <p:cNvSpPr/>
            <p:nvPr/>
          </p:nvSpPr>
          <p:spPr>
            <a:xfrm>
              <a:off x="8158076" y="5035500"/>
              <a:ext cx="1617667" cy="33065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Sponsors</a:t>
              </a:r>
            </a:p>
          </p:txBody>
        </p:sp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EA2D2F94-4B7C-4811-A060-568DC1634282}"/>
                </a:ext>
              </a:extLst>
            </p:cNvPr>
            <p:cNvSpPr/>
            <p:nvPr/>
          </p:nvSpPr>
          <p:spPr>
            <a:xfrm>
              <a:off x="5320806" y="2621852"/>
              <a:ext cx="1617667" cy="33065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18578A-14A9-4DB7-BBAE-8EC4E1074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3559" y="3082977"/>
              <a:ext cx="0" cy="6722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A0BF24-AD84-45F8-8311-F0E72A87338E}"/>
                </a:ext>
              </a:extLst>
            </p:cNvPr>
            <p:cNvCxnSpPr>
              <a:cxnSpLocks/>
            </p:cNvCxnSpPr>
            <p:nvPr/>
          </p:nvCxnSpPr>
          <p:spPr>
            <a:xfrm>
              <a:off x="3984871" y="4955783"/>
              <a:ext cx="83750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FD32C-4AE5-48FE-A951-B4F782175190}"/>
                </a:ext>
              </a:extLst>
            </p:cNvPr>
            <p:cNvCxnSpPr>
              <a:cxnSpLocks/>
            </p:cNvCxnSpPr>
            <p:nvPr/>
          </p:nvCxnSpPr>
          <p:spPr>
            <a:xfrm>
              <a:off x="7338530" y="4955783"/>
              <a:ext cx="819546" cy="504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C5F668-CDED-4B0B-B599-D723C8464D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50228" y="4353648"/>
              <a:ext cx="592625" cy="548640"/>
              <a:chOff x="9895352" y="3677204"/>
              <a:chExt cx="849036" cy="783182"/>
            </a:xfrm>
            <a:solidFill>
              <a:schemeClr val="accent2"/>
            </a:solidFill>
          </p:grpSpPr>
          <p:sp>
            <p:nvSpPr>
              <p:cNvPr id="12" name="Freeform: Shape 26">
                <a:extLst>
                  <a:ext uri="{FF2B5EF4-FFF2-40B4-BE49-F238E27FC236}">
                    <a16:creationId xmlns:a16="http://schemas.microsoft.com/office/drawing/2014/main" id="{2A0531B3-5950-429C-B89D-A3A51BF952FD}"/>
                  </a:ext>
                </a:extLst>
              </p:cNvPr>
              <p:cNvSpPr/>
              <p:nvPr/>
            </p:nvSpPr>
            <p:spPr>
              <a:xfrm>
                <a:off x="10170920" y="3677204"/>
                <a:ext cx="291016" cy="291016"/>
              </a:xfrm>
              <a:custGeom>
                <a:avLst/>
                <a:gdLst>
                  <a:gd name="connsiteX0" fmla="*/ 145277 w 291016"/>
                  <a:gd name="connsiteY0" fmla="*/ 290861 h 291016"/>
                  <a:gd name="connsiteX1" fmla="*/ -252 w 291016"/>
                  <a:gd name="connsiteY1" fmla="*/ 145373 h 291016"/>
                  <a:gd name="connsiteX2" fmla="*/ 145236 w 291016"/>
                  <a:gd name="connsiteY2" fmla="*/ -156 h 291016"/>
                  <a:gd name="connsiteX3" fmla="*/ 290765 w 291016"/>
                  <a:gd name="connsiteY3" fmla="*/ 145332 h 291016"/>
                  <a:gd name="connsiteX4" fmla="*/ 290765 w 291016"/>
                  <a:gd name="connsiteY4" fmla="*/ 145352 h 291016"/>
                  <a:gd name="connsiteX5" fmla="*/ 145277 w 291016"/>
                  <a:gd name="connsiteY5" fmla="*/ 290861 h 291016"/>
                  <a:gd name="connsiteX6" fmla="*/ 145277 w 291016"/>
                  <a:gd name="connsiteY6" fmla="*/ 24224 h 291016"/>
                  <a:gd name="connsiteX7" fmla="*/ 24108 w 291016"/>
                  <a:gd name="connsiteY7" fmla="*/ 145352 h 291016"/>
                  <a:gd name="connsiteX8" fmla="*/ 145236 w 291016"/>
                  <a:gd name="connsiteY8" fmla="*/ 266521 h 291016"/>
                  <a:gd name="connsiteX9" fmla="*/ 266405 w 291016"/>
                  <a:gd name="connsiteY9" fmla="*/ 145393 h 291016"/>
                  <a:gd name="connsiteX10" fmla="*/ 266405 w 291016"/>
                  <a:gd name="connsiteY10" fmla="*/ 145352 h 291016"/>
                  <a:gd name="connsiteX11" fmla="*/ 145277 w 291016"/>
                  <a:gd name="connsiteY11" fmla="*/ 24224 h 29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016" h="291016">
                    <a:moveTo>
                      <a:pt x="145277" y="290861"/>
                    </a:moveTo>
                    <a:cubicBezTo>
                      <a:pt x="64915" y="290872"/>
                      <a:pt x="-241" y="225734"/>
                      <a:pt x="-252" y="145373"/>
                    </a:cubicBezTo>
                    <a:cubicBezTo>
                      <a:pt x="-263" y="65011"/>
                      <a:pt x="64874" y="-145"/>
                      <a:pt x="145236" y="-156"/>
                    </a:cubicBezTo>
                    <a:cubicBezTo>
                      <a:pt x="225598" y="-167"/>
                      <a:pt x="290754" y="64970"/>
                      <a:pt x="290765" y="145332"/>
                    </a:cubicBezTo>
                    <a:cubicBezTo>
                      <a:pt x="290765" y="145339"/>
                      <a:pt x="290765" y="145346"/>
                      <a:pt x="290765" y="145352"/>
                    </a:cubicBezTo>
                    <a:cubicBezTo>
                      <a:pt x="290686" y="225674"/>
                      <a:pt x="225598" y="290771"/>
                      <a:pt x="145277" y="290861"/>
                    </a:cubicBezTo>
                    <a:close/>
                    <a:moveTo>
                      <a:pt x="145277" y="24224"/>
                    </a:moveTo>
                    <a:cubicBezTo>
                      <a:pt x="78368" y="24213"/>
                      <a:pt x="24119" y="78443"/>
                      <a:pt x="24108" y="145352"/>
                    </a:cubicBezTo>
                    <a:cubicBezTo>
                      <a:pt x="24097" y="212261"/>
                      <a:pt x="78327" y="266510"/>
                      <a:pt x="145236" y="266521"/>
                    </a:cubicBezTo>
                    <a:cubicBezTo>
                      <a:pt x="212145" y="266532"/>
                      <a:pt x="266394" y="212301"/>
                      <a:pt x="266405" y="145393"/>
                    </a:cubicBezTo>
                    <a:cubicBezTo>
                      <a:pt x="266405" y="145379"/>
                      <a:pt x="266405" y="145366"/>
                      <a:pt x="266405" y="145352"/>
                    </a:cubicBezTo>
                    <a:cubicBezTo>
                      <a:pt x="266327" y="78487"/>
                      <a:pt x="212142" y="24302"/>
                      <a:pt x="145277" y="2422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27">
                <a:extLst>
                  <a:ext uri="{FF2B5EF4-FFF2-40B4-BE49-F238E27FC236}">
                    <a16:creationId xmlns:a16="http://schemas.microsoft.com/office/drawing/2014/main" id="{9EA9AEA9-A484-4730-9D7E-D64E6B000802}"/>
                  </a:ext>
                </a:extLst>
              </p:cNvPr>
              <p:cNvSpPr/>
              <p:nvPr/>
            </p:nvSpPr>
            <p:spPr>
              <a:xfrm>
                <a:off x="10076893" y="3810532"/>
                <a:ext cx="481203" cy="649854"/>
              </a:xfrm>
              <a:custGeom>
                <a:avLst/>
                <a:gdLst>
                  <a:gd name="connsiteX0" fmla="*/ 468773 w 481203"/>
                  <a:gd name="connsiteY0" fmla="*/ 649698 h 649854"/>
                  <a:gd name="connsiteX1" fmla="*/ 11928 w 481203"/>
                  <a:gd name="connsiteY1" fmla="*/ 649698 h 649854"/>
                  <a:gd name="connsiteX2" fmla="*/ -252 w 481203"/>
                  <a:gd name="connsiteY2" fmla="*/ 637519 h 649854"/>
                  <a:gd name="connsiteX3" fmla="*/ -252 w 481203"/>
                  <a:gd name="connsiteY3" fmla="*/ 12024 h 649854"/>
                  <a:gd name="connsiteX4" fmla="*/ 11928 w 481203"/>
                  <a:gd name="connsiteY4" fmla="*/ -156 h 649854"/>
                  <a:gd name="connsiteX5" fmla="*/ 105977 w 481203"/>
                  <a:gd name="connsiteY5" fmla="*/ -156 h 649854"/>
                  <a:gd name="connsiteX6" fmla="*/ 118157 w 481203"/>
                  <a:gd name="connsiteY6" fmla="*/ 12024 h 649854"/>
                  <a:gd name="connsiteX7" fmla="*/ 105977 w 481203"/>
                  <a:gd name="connsiteY7" fmla="*/ 24204 h 649854"/>
                  <a:gd name="connsiteX8" fmla="*/ 24108 w 481203"/>
                  <a:gd name="connsiteY8" fmla="*/ 24204 h 649854"/>
                  <a:gd name="connsiteX9" fmla="*/ 24108 w 481203"/>
                  <a:gd name="connsiteY9" fmla="*/ 625339 h 649854"/>
                  <a:gd name="connsiteX10" fmla="*/ 456593 w 481203"/>
                  <a:gd name="connsiteY10" fmla="*/ 625339 h 649854"/>
                  <a:gd name="connsiteX11" fmla="*/ 456593 w 481203"/>
                  <a:gd name="connsiteY11" fmla="*/ 24204 h 649854"/>
                  <a:gd name="connsiteX12" fmla="*/ 372614 w 481203"/>
                  <a:gd name="connsiteY12" fmla="*/ 24204 h 649854"/>
                  <a:gd name="connsiteX13" fmla="*/ 360434 w 481203"/>
                  <a:gd name="connsiteY13" fmla="*/ 12024 h 649854"/>
                  <a:gd name="connsiteX14" fmla="*/ 372614 w 481203"/>
                  <a:gd name="connsiteY14" fmla="*/ -156 h 649854"/>
                  <a:gd name="connsiteX15" fmla="*/ 468773 w 481203"/>
                  <a:gd name="connsiteY15" fmla="*/ -156 h 649854"/>
                  <a:gd name="connsiteX16" fmla="*/ 480952 w 481203"/>
                  <a:gd name="connsiteY16" fmla="*/ 12024 h 649854"/>
                  <a:gd name="connsiteX17" fmla="*/ 480952 w 481203"/>
                  <a:gd name="connsiteY17" fmla="*/ 637519 h 649854"/>
                  <a:gd name="connsiteX18" fmla="*/ 468773 w 481203"/>
                  <a:gd name="connsiteY18" fmla="*/ 649698 h 64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03" h="649854">
                    <a:moveTo>
                      <a:pt x="468773" y="649698"/>
                    </a:moveTo>
                    <a:lnTo>
                      <a:pt x="11928" y="649698"/>
                    </a:lnTo>
                    <a:cubicBezTo>
                      <a:pt x="5202" y="649698"/>
                      <a:pt x="-252" y="644245"/>
                      <a:pt x="-252" y="63751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05977" y="-156"/>
                    </a:lnTo>
                    <a:cubicBezTo>
                      <a:pt x="112703" y="-156"/>
                      <a:pt x="118157" y="5297"/>
                      <a:pt x="118157" y="12024"/>
                    </a:cubicBezTo>
                    <a:cubicBezTo>
                      <a:pt x="118157" y="18751"/>
                      <a:pt x="112703" y="24204"/>
                      <a:pt x="105977" y="24204"/>
                    </a:cubicBezTo>
                    <a:lnTo>
                      <a:pt x="24108" y="24204"/>
                    </a:lnTo>
                    <a:lnTo>
                      <a:pt x="24108" y="625339"/>
                    </a:lnTo>
                    <a:lnTo>
                      <a:pt x="456593" y="625339"/>
                    </a:lnTo>
                    <a:lnTo>
                      <a:pt x="456593" y="24204"/>
                    </a:lnTo>
                    <a:lnTo>
                      <a:pt x="372614" y="24204"/>
                    </a:lnTo>
                    <a:cubicBezTo>
                      <a:pt x="365887" y="24204"/>
                      <a:pt x="360434" y="18751"/>
                      <a:pt x="360434" y="12024"/>
                    </a:cubicBezTo>
                    <a:cubicBezTo>
                      <a:pt x="360434" y="5297"/>
                      <a:pt x="365887" y="-156"/>
                      <a:pt x="372614" y="-156"/>
                    </a:cubicBezTo>
                    <a:lnTo>
                      <a:pt x="468773" y="-156"/>
                    </a:lnTo>
                    <a:cubicBezTo>
                      <a:pt x="475499" y="-156"/>
                      <a:pt x="480952" y="5297"/>
                      <a:pt x="480952" y="12024"/>
                    </a:cubicBezTo>
                    <a:lnTo>
                      <a:pt x="480952" y="637519"/>
                    </a:lnTo>
                    <a:cubicBezTo>
                      <a:pt x="480952" y="644245"/>
                      <a:pt x="475499" y="649698"/>
                      <a:pt x="468773" y="649698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28">
                <a:extLst>
                  <a:ext uri="{FF2B5EF4-FFF2-40B4-BE49-F238E27FC236}">
                    <a16:creationId xmlns:a16="http://schemas.microsoft.com/office/drawing/2014/main" id="{6A845796-DF81-4E4D-A4EC-C04A60484F86}"/>
                  </a:ext>
                </a:extLst>
              </p:cNvPr>
              <p:cNvSpPr/>
              <p:nvPr/>
            </p:nvSpPr>
            <p:spPr>
              <a:xfrm>
                <a:off x="10234134" y="3734490"/>
                <a:ext cx="169543" cy="171694"/>
              </a:xfrm>
              <a:custGeom>
                <a:avLst/>
                <a:gdLst>
                  <a:gd name="connsiteX0" fmla="*/ 112208 w 169543"/>
                  <a:gd name="connsiteY0" fmla="*/ 171539 h 171694"/>
                  <a:gd name="connsiteX1" fmla="*/ 54679 w 169543"/>
                  <a:gd name="connsiteY1" fmla="*/ 171539 h 171694"/>
                  <a:gd name="connsiteX2" fmla="*/ 42500 w 169543"/>
                  <a:gd name="connsiteY2" fmla="*/ 159359 h 171694"/>
                  <a:gd name="connsiteX3" fmla="*/ 42500 w 169543"/>
                  <a:gd name="connsiteY3" fmla="*/ 128767 h 171694"/>
                  <a:gd name="connsiteX4" fmla="*/ 11928 w 169543"/>
                  <a:gd name="connsiteY4" fmla="*/ 128767 h 171694"/>
                  <a:gd name="connsiteX5" fmla="*/ -252 w 169543"/>
                  <a:gd name="connsiteY5" fmla="*/ 116588 h 171694"/>
                  <a:gd name="connsiteX6" fmla="*/ -252 w 169543"/>
                  <a:gd name="connsiteY6" fmla="*/ 55871 h 171694"/>
                  <a:gd name="connsiteX7" fmla="*/ 11928 w 169543"/>
                  <a:gd name="connsiteY7" fmla="*/ 43691 h 171694"/>
                  <a:gd name="connsiteX8" fmla="*/ 42500 w 169543"/>
                  <a:gd name="connsiteY8" fmla="*/ 43691 h 171694"/>
                  <a:gd name="connsiteX9" fmla="*/ 42500 w 169543"/>
                  <a:gd name="connsiteY9" fmla="*/ 12024 h 171694"/>
                  <a:gd name="connsiteX10" fmla="*/ 54679 w 169543"/>
                  <a:gd name="connsiteY10" fmla="*/ -156 h 171694"/>
                  <a:gd name="connsiteX11" fmla="*/ 112208 w 169543"/>
                  <a:gd name="connsiteY11" fmla="*/ -156 h 171694"/>
                  <a:gd name="connsiteX12" fmla="*/ 124388 w 169543"/>
                  <a:gd name="connsiteY12" fmla="*/ 12024 h 171694"/>
                  <a:gd name="connsiteX13" fmla="*/ 124388 w 169543"/>
                  <a:gd name="connsiteY13" fmla="*/ 43691 h 171694"/>
                  <a:gd name="connsiteX14" fmla="*/ 157112 w 169543"/>
                  <a:gd name="connsiteY14" fmla="*/ 43691 h 171694"/>
                  <a:gd name="connsiteX15" fmla="*/ 169291 w 169543"/>
                  <a:gd name="connsiteY15" fmla="*/ 55871 h 171694"/>
                  <a:gd name="connsiteX16" fmla="*/ 169291 w 169543"/>
                  <a:gd name="connsiteY16" fmla="*/ 116588 h 171694"/>
                  <a:gd name="connsiteX17" fmla="*/ 157112 w 169543"/>
                  <a:gd name="connsiteY17" fmla="*/ 128767 h 171694"/>
                  <a:gd name="connsiteX18" fmla="*/ 124388 w 169543"/>
                  <a:gd name="connsiteY18" fmla="*/ 128767 h 171694"/>
                  <a:gd name="connsiteX19" fmla="*/ 124388 w 169543"/>
                  <a:gd name="connsiteY19" fmla="*/ 159359 h 171694"/>
                  <a:gd name="connsiteX20" fmla="*/ 112208 w 169543"/>
                  <a:gd name="connsiteY20" fmla="*/ 171539 h 171694"/>
                  <a:gd name="connsiteX21" fmla="*/ 66859 w 169543"/>
                  <a:gd name="connsiteY21" fmla="*/ 147179 h 171694"/>
                  <a:gd name="connsiteX22" fmla="*/ 100029 w 169543"/>
                  <a:gd name="connsiteY22" fmla="*/ 147179 h 171694"/>
                  <a:gd name="connsiteX23" fmla="*/ 100029 w 169543"/>
                  <a:gd name="connsiteY23" fmla="*/ 116588 h 171694"/>
                  <a:gd name="connsiteX24" fmla="*/ 112208 w 169543"/>
                  <a:gd name="connsiteY24" fmla="*/ 104408 h 171694"/>
                  <a:gd name="connsiteX25" fmla="*/ 144932 w 169543"/>
                  <a:gd name="connsiteY25" fmla="*/ 104408 h 171694"/>
                  <a:gd name="connsiteX26" fmla="*/ 144932 w 169543"/>
                  <a:gd name="connsiteY26" fmla="*/ 68051 h 171694"/>
                  <a:gd name="connsiteX27" fmla="*/ 112208 w 169543"/>
                  <a:gd name="connsiteY27" fmla="*/ 68051 h 171694"/>
                  <a:gd name="connsiteX28" fmla="*/ 100029 w 169543"/>
                  <a:gd name="connsiteY28" fmla="*/ 55871 h 171694"/>
                  <a:gd name="connsiteX29" fmla="*/ 100029 w 169543"/>
                  <a:gd name="connsiteY29" fmla="*/ 24204 h 171694"/>
                  <a:gd name="connsiteX30" fmla="*/ 66859 w 169543"/>
                  <a:gd name="connsiteY30" fmla="*/ 24204 h 171694"/>
                  <a:gd name="connsiteX31" fmla="*/ 66859 w 169543"/>
                  <a:gd name="connsiteY31" fmla="*/ 55871 h 171694"/>
                  <a:gd name="connsiteX32" fmla="*/ 54679 w 169543"/>
                  <a:gd name="connsiteY32" fmla="*/ 68051 h 171694"/>
                  <a:gd name="connsiteX33" fmla="*/ 24108 w 169543"/>
                  <a:gd name="connsiteY33" fmla="*/ 68051 h 171694"/>
                  <a:gd name="connsiteX34" fmla="*/ 24108 w 169543"/>
                  <a:gd name="connsiteY34" fmla="*/ 104408 h 171694"/>
                  <a:gd name="connsiteX35" fmla="*/ 54679 w 169543"/>
                  <a:gd name="connsiteY35" fmla="*/ 104408 h 171694"/>
                  <a:gd name="connsiteX36" fmla="*/ 66859 w 169543"/>
                  <a:gd name="connsiteY36" fmla="*/ 116588 h 17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9543" h="171694">
                    <a:moveTo>
                      <a:pt x="112208" y="171539"/>
                    </a:moveTo>
                    <a:lnTo>
                      <a:pt x="54679" y="171539"/>
                    </a:lnTo>
                    <a:cubicBezTo>
                      <a:pt x="47953" y="171539"/>
                      <a:pt x="42500" y="166086"/>
                      <a:pt x="42500" y="159359"/>
                    </a:cubicBezTo>
                    <a:lnTo>
                      <a:pt x="42500" y="128767"/>
                    </a:lnTo>
                    <a:lnTo>
                      <a:pt x="11928" y="128767"/>
                    </a:lnTo>
                    <a:cubicBezTo>
                      <a:pt x="5202" y="128767"/>
                      <a:pt x="-252" y="123314"/>
                      <a:pt x="-252" y="116588"/>
                    </a:cubicBezTo>
                    <a:lnTo>
                      <a:pt x="-252" y="55871"/>
                    </a:lnTo>
                    <a:cubicBezTo>
                      <a:pt x="-252" y="49144"/>
                      <a:pt x="5202" y="43691"/>
                      <a:pt x="11928" y="43691"/>
                    </a:cubicBezTo>
                    <a:lnTo>
                      <a:pt x="42500" y="43691"/>
                    </a:lnTo>
                    <a:lnTo>
                      <a:pt x="42500" y="12024"/>
                    </a:lnTo>
                    <a:cubicBezTo>
                      <a:pt x="42500" y="5297"/>
                      <a:pt x="47953" y="-156"/>
                      <a:pt x="54679" y="-156"/>
                    </a:cubicBezTo>
                    <a:lnTo>
                      <a:pt x="112208" y="-156"/>
                    </a:lnTo>
                    <a:cubicBezTo>
                      <a:pt x="118935" y="-156"/>
                      <a:pt x="124388" y="5297"/>
                      <a:pt x="124388" y="12024"/>
                    </a:cubicBezTo>
                    <a:lnTo>
                      <a:pt x="124388" y="43691"/>
                    </a:lnTo>
                    <a:lnTo>
                      <a:pt x="157112" y="43691"/>
                    </a:lnTo>
                    <a:cubicBezTo>
                      <a:pt x="163838" y="43691"/>
                      <a:pt x="169291" y="49144"/>
                      <a:pt x="169291" y="55871"/>
                    </a:cubicBezTo>
                    <a:lnTo>
                      <a:pt x="169291" y="116588"/>
                    </a:lnTo>
                    <a:cubicBezTo>
                      <a:pt x="169291" y="123314"/>
                      <a:pt x="163838" y="128767"/>
                      <a:pt x="157112" y="128767"/>
                    </a:cubicBezTo>
                    <a:lnTo>
                      <a:pt x="124388" y="128767"/>
                    </a:lnTo>
                    <a:lnTo>
                      <a:pt x="124388" y="159359"/>
                    </a:lnTo>
                    <a:cubicBezTo>
                      <a:pt x="124388" y="166086"/>
                      <a:pt x="118935" y="171539"/>
                      <a:pt x="112208" y="171539"/>
                    </a:cubicBezTo>
                    <a:close/>
                    <a:moveTo>
                      <a:pt x="66859" y="147179"/>
                    </a:moveTo>
                    <a:lnTo>
                      <a:pt x="100029" y="147179"/>
                    </a:lnTo>
                    <a:lnTo>
                      <a:pt x="100029" y="116588"/>
                    </a:lnTo>
                    <a:cubicBezTo>
                      <a:pt x="100029" y="109861"/>
                      <a:pt x="105482" y="104408"/>
                      <a:pt x="112208" y="104408"/>
                    </a:cubicBezTo>
                    <a:lnTo>
                      <a:pt x="144932" y="104408"/>
                    </a:lnTo>
                    <a:lnTo>
                      <a:pt x="144932" y="68051"/>
                    </a:lnTo>
                    <a:lnTo>
                      <a:pt x="112208" y="68051"/>
                    </a:lnTo>
                    <a:cubicBezTo>
                      <a:pt x="105482" y="68051"/>
                      <a:pt x="100029" y="62598"/>
                      <a:pt x="100029" y="55871"/>
                    </a:cubicBezTo>
                    <a:lnTo>
                      <a:pt x="100029" y="24204"/>
                    </a:lnTo>
                    <a:lnTo>
                      <a:pt x="66859" y="24204"/>
                    </a:lnTo>
                    <a:lnTo>
                      <a:pt x="66859" y="55871"/>
                    </a:lnTo>
                    <a:cubicBezTo>
                      <a:pt x="66859" y="62598"/>
                      <a:pt x="61406" y="68051"/>
                      <a:pt x="54679" y="68051"/>
                    </a:cubicBezTo>
                    <a:lnTo>
                      <a:pt x="24108" y="68051"/>
                    </a:lnTo>
                    <a:lnTo>
                      <a:pt x="24108" y="104408"/>
                    </a:lnTo>
                    <a:lnTo>
                      <a:pt x="54679" y="104408"/>
                    </a:lnTo>
                    <a:cubicBezTo>
                      <a:pt x="61406" y="104408"/>
                      <a:pt x="66859" y="109861"/>
                      <a:pt x="66859" y="116588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29">
                <a:extLst>
                  <a:ext uri="{FF2B5EF4-FFF2-40B4-BE49-F238E27FC236}">
                    <a16:creationId xmlns:a16="http://schemas.microsoft.com/office/drawing/2014/main" id="{6A84C386-A244-4666-B925-730EB46B5CDA}"/>
                  </a:ext>
                </a:extLst>
              </p:cNvPr>
              <p:cNvSpPr/>
              <p:nvPr/>
            </p:nvSpPr>
            <p:spPr>
              <a:xfrm>
                <a:off x="10076893" y="3924454"/>
                <a:ext cx="182433" cy="24359"/>
              </a:xfrm>
              <a:custGeom>
                <a:avLst/>
                <a:gdLst>
                  <a:gd name="connsiteX0" fmla="*/ 170002 w 182433"/>
                  <a:gd name="connsiteY0" fmla="*/ 24204 h 24359"/>
                  <a:gd name="connsiteX1" fmla="*/ 11928 w 182433"/>
                  <a:gd name="connsiteY1" fmla="*/ 24204 h 24359"/>
                  <a:gd name="connsiteX2" fmla="*/ -252 w 182433"/>
                  <a:gd name="connsiteY2" fmla="*/ 12024 h 24359"/>
                  <a:gd name="connsiteX3" fmla="*/ 11928 w 182433"/>
                  <a:gd name="connsiteY3" fmla="*/ -156 h 24359"/>
                  <a:gd name="connsiteX4" fmla="*/ 170002 w 182433"/>
                  <a:gd name="connsiteY4" fmla="*/ -156 h 24359"/>
                  <a:gd name="connsiteX5" fmla="*/ 182182 w 182433"/>
                  <a:gd name="connsiteY5" fmla="*/ 12024 h 24359"/>
                  <a:gd name="connsiteX6" fmla="*/ 170002 w 182433"/>
                  <a:gd name="connsiteY6" fmla="*/ 24204 h 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33" h="24359">
                    <a:moveTo>
                      <a:pt x="170002" y="24204"/>
                    </a:moveTo>
                    <a:lnTo>
                      <a:pt x="11928" y="24204"/>
                    </a:lnTo>
                    <a:cubicBezTo>
                      <a:pt x="5202" y="24204"/>
                      <a:pt x="-252" y="18751"/>
                      <a:pt x="-252" y="12024"/>
                    </a:cubicBez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70002" y="-156"/>
                    </a:lnTo>
                    <a:cubicBezTo>
                      <a:pt x="176728" y="-156"/>
                      <a:pt x="182182" y="5297"/>
                      <a:pt x="182182" y="12024"/>
                    </a:cubicBezTo>
                    <a:cubicBezTo>
                      <a:pt x="182182" y="18751"/>
                      <a:pt x="176728" y="24204"/>
                      <a:pt x="170002" y="2420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30">
                <a:extLst>
                  <a:ext uri="{FF2B5EF4-FFF2-40B4-BE49-F238E27FC236}">
                    <a16:creationId xmlns:a16="http://schemas.microsoft.com/office/drawing/2014/main" id="{41219C72-8BFA-4966-B4FF-0A2E835E9AFB}"/>
                  </a:ext>
                </a:extLst>
              </p:cNvPr>
              <p:cNvSpPr/>
              <p:nvPr/>
            </p:nvSpPr>
            <p:spPr>
              <a:xfrm>
                <a:off x="10373776" y="3924454"/>
                <a:ext cx="184402" cy="24359"/>
              </a:xfrm>
              <a:custGeom>
                <a:avLst/>
                <a:gdLst>
                  <a:gd name="connsiteX0" fmla="*/ 171889 w 184402"/>
                  <a:gd name="connsiteY0" fmla="*/ 24204 h 24359"/>
                  <a:gd name="connsiteX1" fmla="*/ 11928 w 184402"/>
                  <a:gd name="connsiteY1" fmla="*/ 24204 h 24359"/>
                  <a:gd name="connsiteX2" fmla="*/ -252 w 184402"/>
                  <a:gd name="connsiteY2" fmla="*/ 12024 h 24359"/>
                  <a:gd name="connsiteX3" fmla="*/ 11928 w 184402"/>
                  <a:gd name="connsiteY3" fmla="*/ -156 h 24359"/>
                  <a:gd name="connsiteX4" fmla="*/ 171971 w 184402"/>
                  <a:gd name="connsiteY4" fmla="*/ -156 h 24359"/>
                  <a:gd name="connsiteX5" fmla="*/ 184150 w 184402"/>
                  <a:gd name="connsiteY5" fmla="*/ 12024 h 24359"/>
                  <a:gd name="connsiteX6" fmla="*/ 171971 w 184402"/>
                  <a:gd name="connsiteY6" fmla="*/ 24204 h 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402" h="24359">
                    <a:moveTo>
                      <a:pt x="171889" y="24204"/>
                    </a:moveTo>
                    <a:lnTo>
                      <a:pt x="11928" y="24204"/>
                    </a:lnTo>
                    <a:cubicBezTo>
                      <a:pt x="5202" y="24204"/>
                      <a:pt x="-252" y="18751"/>
                      <a:pt x="-252" y="12024"/>
                    </a:cubicBez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71971" y="-156"/>
                    </a:lnTo>
                    <a:cubicBezTo>
                      <a:pt x="178697" y="-156"/>
                      <a:pt x="184150" y="5297"/>
                      <a:pt x="184150" y="12024"/>
                    </a:cubicBezTo>
                    <a:cubicBezTo>
                      <a:pt x="184150" y="18751"/>
                      <a:pt x="178697" y="24204"/>
                      <a:pt x="171971" y="2420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31">
                <a:extLst>
                  <a:ext uri="{FF2B5EF4-FFF2-40B4-BE49-F238E27FC236}">
                    <a16:creationId xmlns:a16="http://schemas.microsoft.com/office/drawing/2014/main" id="{8FA2D28B-610F-4C0D-A9E0-678B677021F7}"/>
                  </a:ext>
                </a:extLst>
              </p:cNvPr>
              <p:cNvSpPr/>
              <p:nvPr/>
            </p:nvSpPr>
            <p:spPr>
              <a:xfrm>
                <a:off x="9895352" y="3967855"/>
                <a:ext cx="206248" cy="492531"/>
              </a:xfrm>
              <a:custGeom>
                <a:avLst/>
                <a:gdLst>
                  <a:gd name="connsiteX0" fmla="*/ 193469 w 206248"/>
                  <a:gd name="connsiteY0" fmla="*/ 492376 h 492531"/>
                  <a:gd name="connsiteX1" fmla="*/ 11928 w 206248"/>
                  <a:gd name="connsiteY1" fmla="*/ 492376 h 492531"/>
                  <a:gd name="connsiteX2" fmla="*/ -251 w 206248"/>
                  <a:gd name="connsiteY2" fmla="*/ 480196 h 492531"/>
                  <a:gd name="connsiteX3" fmla="*/ -251 w 206248"/>
                  <a:gd name="connsiteY3" fmla="*/ 32445 h 492531"/>
                  <a:gd name="connsiteX4" fmla="*/ 10568 w 206248"/>
                  <a:gd name="connsiteY4" fmla="*/ 20265 h 492531"/>
                  <a:gd name="connsiteX5" fmla="*/ 192109 w 206248"/>
                  <a:gd name="connsiteY5" fmla="*/ -34 h 492531"/>
                  <a:gd name="connsiteX6" fmla="*/ 205875 w 206248"/>
                  <a:gd name="connsiteY6" fmla="*/ 10319 h 492531"/>
                  <a:gd name="connsiteX7" fmla="*/ 195522 w 206248"/>
                  <a:gd name="connsiteY7" fmla="*/ 24085 h 492531"/>
                  <a:gd name="connsiteX8" fmla="*/ 194829 w 206248"/>
                  <a:gd name="connsiteY8" fmla="*/ 24163 h 492531"/>
                  <a:gd name="connsiteX9" fmla="*/ 24108 w 206248"/>
                  <a:gd name="connsiteY9" fmla="*/ 43265 h 492531"/>
                  <a:gd name="connsiteX10" fmla="*/ 24108 w 206248"/>
                  <a:gd name="connsiteY10" fmla="*/ 467935 h 492531"/>
                  <a:gd name="connsiteX11" fmla="*/ 193469 w 206248"/>
                  <a:gd name="connsiteY11" fmla="*/ 467935 h 492531"/>
                  <a:gd name="connsiteX12" fmla="*/ 205649 w 206248"/>
                  <a:gd name="connsiteY12" fmla="*/ 480115 h 492531"/>
                  <a:gd name="connsiteX13" fmla="*/ 193469 w 206248"/>
                  <a:gd name="connsiteY13" fmla="*/ 492294 h 49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248" h="492531">
                    <a:moveTo>
                      <a:pt x="193469" y="492376"/>
                    </a:moveTo>
                    <a:lnTo>
                      <a:pt x="11928" y="492376"/>
                    </a:lnTo>
                    <a:cubicBezTo>
                      <a:pt x="5202" y="492376"/>
                      <a:pt x="-251" y="486923"/>
                      <a:pt x="-251" y="480196"/>
                    </a:cubicBezTo>
                    <a:lnTo>
                      <a:pt x="-251" y="32445"/>
                    </a:lnTo>
                    <a:cubicBezTo>
                      <a:pt x="-290" y="26216"/>
                      <a:pt x="4377" y="20961"/>
                      <a:pt x="10568" y="20265"/>
                    </a:cubicBezTo>
                    <a:lnTo>
                      <a:pt x="192109" y="-34"/>
                    </a:lnTo>
                    <a:cubicBezTo>
                      <a:pt x="198770" y="-977"/>
                      <a:pt x="204933" y="3658"/>
                      <a:pt x="205875" y="10319"/>
                    </a:cubicBezTo>
                    <a:cubicBezTo>
                      <a:pt x="206817" y="16979"/>
                      <a:pt x="202182" y="23142"/>
                      <a:pt x="195522" y="24085"/>
                    </a:cubicBezTo>
                    <a:cubicBezTo>
                      <a:pt x="195292" y="24118"/>
                      <a:pt x="195061" y="24144"/>
                      <a:pt x="194829" y="24163"/>
                    </a:cubicBezTo>
                    <a:lnTo>
                      <a:pt x="24108" y="43265"/>
                    </a:lnTo>
                    <a:lnTo>
                      <a:pt x="24108" y="467935"/>
                    </a:lnTo>
                    <a:lnTo>
                      <a:pt x="193469" y="467935"/>
                    </a:lnTo>
                    <a:cubicBezTo>
                      <a:pt x="200195" y="467935"/>
                      <a:pt x="205649" y="473388"/>
                      <a:pt x="205649" y="480115"/>
                    </a:cubicBezTo>
                    <a:cubicBezTo>
                      <a:pt x="205649" y="486841"/>
                      <a:pt x="200195" y="492294"/>
                      <a:pt x="193469" y="49229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32">
                <a:extLst>
                  <a:ext uri="{FF2B5EF4-FFF2-40B4-BE49-F238E27FC236}">
                    <a16:creationId xmlns:a16="http://schemas.microsoft.com/office/drawing/2014/main" id="{5F69B04F-5C84-4F40-9F1A-7FA91F1B86FF}"/>
                  </a:ext>
                </a:extLst>
              </p:cNvPr>
              <p:cNvSpPr/>
              <p:nvPr/>
            </p:nvSpPr>
            <p:spPr>
              <a:xfrm>
                <a:off x="9895352" y="4056849"/>
                <a:ext cx="205900" cy="24359"/>
              </a:xfrm>
              <a:custGeom>
                <a:avLst/>
                <a:gdLst>
                  <a:gd name="connsiteX0" fmla="*/ 193469 w 205900"/>
                  <a:gd name="connsiteY0" fmla="*/ 24204 h 24359"/>
                  <a:gd name="connsiteX1" fmla="*/ 11928 w 205900"/>
                  <a:gd name="connsiteY1" fmla="*/ 24204 h 24359"/>
                  <a:gd name="connsiteX2" fmla="*/ -252 w 205900"/>
                  <a:gd name="connsiteY2" fmla="*/ 12024 h 24359"/>
                  <a:gd name="connsiteX3" fmla="*/ 11928 w 205900"/>
                  <a:gd name="connsiteY3" fmla="*/ -156 h 24359"/>
                  <a:gd name="connsiteX4" fmla="*/ 193469 w 205900"/>
                  <a:gd name="connsiteY4" fmla="*/ -156 h 24359"/>
                  <a:gd name="connsiteX5" fmla="*/ 205649 w 205900"/>
                  <a:gd name="connsiteY5" fmla="*/ 12024 h 24359"/>
                  <a:gd name="connsiteX6" fmla="*/ 193469 w 205900"/>
                  <a:gd name="connsiteY6" fmla="*/ 24204 h 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900" h="24359">
                    <a:moveTo>
                      <a:pt x="193469" y="24204"/>
                    </a:moveTo>
                    <a:lnTo>
                      <a:pt x="11928" y="24204"/>
                    </a:lnTo>
                    <a:cubicBezTo>
                      <a:pt x="5202" y="24204"/>
                      <a:pt x="-252" y="18751"/>
                      <a:pt x="-252" y="12024"/>
                    </a:cubicBez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93469" y="-156"/>
                    </a:lnTo>
                    <a:cubicBezTo>
                      <a:pt x="200195" y="-156"/>
                      <a:pt x="205649" y="5297"/>
                      <a:pt x="205649" y="12024"/>
                    </a:cubicBezTo>
                    <a:cubicBezTo>
                      <a:pt x="205649" y="18751"/>
                      <a:pt x="200195" y="24204"/>
                      <a:pt x="193469" y="2420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3">
                <a:extLst>
                  <a:ext uri="{FF2B5EF4-FFF2-40B4-BE49-F238E27FC236}">
                    <a16:creationId xmlns:a16="http://schemas.microsoft.com/office/drawing/2014/main" id="{86738AB6-2ACB-44C5-AC32-BFD09218C7AB}"/>
                  </a:ext>
                </a:extLst>
              </p:cNvPr>
              <p:cNvSpPr/>
              <p:nvPr/>
            </p:nvSpPr>
            <p:spPr>
              <a:xfrm>
                <a:off x="10593216" y="4276654"/>
                <a:ext cx="96443" cy="96382"/>
              </a:xfrm>
              <a:custGeom>
                <a:avLst/>
                <a:gdLst>
                  <a:gd name="connsiteX0" fmla="*/ 84012 w 96443"/>
                  <a:gd name="connsiteY0" fmla="*/ 96227 h 96382"/>
                  <a:gd name="connsiteX1" fmla="*/ 11928 w 96443"/>
                  <a:gd name="connsiteY1" fmla="*/ 96227 h 96382"/>
                  <a:gd name="connsiteX2" fmla="*/ -252 w 96443"/>
                  <a:gd name="connsiteY2" fmla="*/ 84047 h 96382"/>
                  <a:gd name="connsiteX3" fmla="*/ -252 w 96443"/>
                  <a:gd name="connsiteY3" fmla="*/ 12024 h 96382"/>
                  <a:gd name="connsiteX4" fmla="*/ 11928 w 96443"/>
                  <a:gd name="connsiteY4" fmla="*/ -156 h 96382"/>
                  <a:gd name="connsiteX5" fmla="*/ 84012 w 96443"/>
                  <a:gd name="connsiteY5" fmla="*/ -156 h 96382"/>
                  <a:gd name="connsiteX6" fmla="*/ 96192 w 96443"/>
                  <a:gd name="connsiteY6" fmla="*/ 12024 h 96382"/>
                  <a:gd name="connsiteX7" fmla="*/ 96192 w 96443"/>
                  <a:gd name="connsiteY7" fmla="*/ 84108 h 96382"/>
                  <a:gd name="connsiteX8" fmla="*/ 84012 w 96443"/>
                  <a:gd name="connsiteY8" fmla="*/ 96227 h 96382"/>
                  <a:gd name="connsiteX9" fmla="*/ 24108 w 96443"/>
                  <a:gd name="connsiteY9" fmla="*/ 71867 h 96382"/>
                  <a:gd name="connsiteX10" fmla="*/ 71832 w 96443"/>
                  <a:gd name="connsiteY10" fmla="*/ 71867 h 96382"/>
                  <a:gd name="connsiteX11" fmla="*/ 71832 w 96443"/>
                  <a:gd name="connsiteY11" fmla="*/ 24204 h 96382"/>
                  <a:gd name="connsiteX12" fmla="*/ 24108 w 96443"/>
                  <a:gd name="connsiteY12" fmla="*/ 24204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43" h="96382">
                    <a:moveTo>
                      <a:pt x="84012" y="96227"/>
                    </a:moveTo>
                    <a:lnTo>
                      <a:pt x="11928" y="96227"/>
                    </a:lnTo>
                    <a:cubicBezTo>
                      <a:pt x="5202" y="96227"/>
                      <a:pt x="-252" y="90774"/>
                      <a:pt x="-252" y="84047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84012" y="-156"/>
                    </a:lnTo>
                    <a:cubicBezTo>
                      <a:pt x="90738" y="-156"/>
                      <a:pt x="96192" y="5297"/>
                      <a:pt x="96192" y="12024"/>
                    </a:cubicBezTo>
                    <a:lnTo>
                      <a:pt x="96192" y="84108"/>
                    </a:lnTo>
                    <a:cubicBezTo>
                      <a:pt x="96158" y="90811"/>
                      <a:pt x="90715" y="96227"/>
                      <a:pt x="84012" y="96227"/>
                    </a:cubicBezTo>
                    <a:close/>
                    <a:moveTo>
                      <a:pt x="24108" y="71867"/>
                    </a:moveTo>
                    <a:lnTo>
                      <a:pt x="71832" y="71867"/>
                    </a:lnTo>
                    <a:lnTo>
                      <a:pt x="71832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34">
                <a:extLst>
                  <a:ext uri="{FF2B5EF4-FFF2-40B4-BE49-F238E27FC236}">
                    <a16:creationId xmlns:a16="http://schemas.microsoft.com/office/drawing/2014/main" id="{CEAC6123-1143-4146-9205-D7B972C1129D}"/>
                  </a:ext>
                </a:extLst>
              </p:cNvPr>
              <p:cNvSpPr/>
              <p:nvPr/>
            </p:nvSpPr>
            <p:spPr>
              <a:xfrm>
                <a:off x="9950080" y="4276654"/>
                <a:ext cx="96444" cy="96382"/>
              </a:xfrm>
              <a:custGeom>
                <a:avLst/>
                <a:gdLst>
                  <a:gd name="connsiteX0" fmla="*/ 84013 w 96444"/>
                  <a:gd name="connsiteY0" fmla="*/ 96227 h 96382"/>
                  <a:gd name="connsiteX1" fmla="*/ 11928 w 96444"/>
                  <a:gd name="connsiteY1" fmla="*/ 96227 h 96382"/>
                  <a:gd name="connsiteX2" fmla="*/ -252 w 96444"/>
                  <a:gd name="connsiteY2" fmla="*/ 84047 h 96382"/>
                  <a:gd name="connsiteX3" fmla="*/ -252 w 96444"/>
                  <a:gd name="connsiteY3" fmla="*/ 12024 h 96382"/>
                  <a:gd name="connsiteX4" fmla="*/ 11928 w 96444"/>
                  <a:gd name="connsiteY4" fmla="*/ -156 h 96382"/>
                  <a:gd name="connsiteX5" fmla="*/ 84013 w 96444"/>
                  <a:gd name="connsiteY5" fmla="*/ -156 h 96382"/>
                  <a:gd name="connsiteX6" fmla="*/ 96193 w 96444"/>
                  <a:gd name="connsiteY6" fmla="*/ 12024 h 96382"/>
                  <a:gd name="connsiteX7" fmla="*/ 96193 w 96444"/>
                  <a:gd name="connsiteY7" fmla="*/ 84108 h 96382"/>
                  <a:gd name="connsiteX8" fmla="*/ 84013 w 96444"/>
                  <a:gd name="connsiteY8" fmla="*/ 96227 h 96382"/>
                  <a:gd name="connsiteX9" fmla="*/ 24108 w 96444"/>
                  <a:gd name="connsiteY9" fmla="*/ 71867 h 96382"/>
                  <a:gd name="connsiteX10" fmla="*/ 71833 w 96444"/>
                  <a:gd name="connsiteY10" fmla="*/ 71867 h 96382"/>
                  <a:gd name="connsiteX11" fmla="*/ 71833 w 96444"/>
                  <a:gd name="connsiteY11" fmla="*/ 24204 h 96382"/>
                  <a:gd name="connsiteX12" fmla="*/ 24108 w 96444"/>
                  <a:gd name="connsiteY12" fmla="*/ 24204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44" h="96382">
                    <a:moveTo>
                      <a:pt x="84013" y="96227"/>
                    </a:moveTo>
                    <a:lnTo>
                      <a:pt x="11928" y="96227"/>
                    </a:lnTo>
                    <a:cubicBezTo>
                      <a:pt x="5202" y="96227"/>
                      <a:pt x="-252" y="90774"/>
                      <a:pt x="-252" y="84047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84013" y="-156"/>
                    </a:lnTo>
                    <a:cubicBezTo>
                      <a:pt x="90739" y="-156"/>
                      <a:pt x="96193" y="5297"/>
                      <a:pt x="96193" y="12024"/>
                    </a:cubicBezTo>
                    <a:lnTo>
                      <a:pt x="96193" y="84108"/>
                    </a:lnTo>
                    <a:cubicBezTo>
                      <a:pt x="96159" y="90811"/>
                      <a:pt x="90716" y="96227"/>
                      <a:pt x="84013" y="96227"/>
                    </a:cubicBezTo>
                    <a:close/>
                    <a:moveTo>
                      <a:pt x="24108" y="71867"/>
                    </a:moveTo>
                    <a:lnTo>
                      <a:pt x="71833" y="71867"/>
                    </a:lnTo>
                    <a:lnTo>
                      <a:pt x="71833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35">
                <a:extLst>
                  <a:ext uri="{FF2B5EF4-FFF2-40B4-BE49-F238E27FC236}">
                    <a16:creationId xmlns:a16="http://schemas.microsoft.com/office/drawing/2014/main" id="{4596503B-3F19-4C50-A129-9051A6D0E65A}"/>
                  </a:ext>
                </a:extLst>
              </p:cNvPr>
              <p:cNvSpPr/>
              <p:nvPr/>
            </p:nvSpPr>
            <p:spPr>
              <a:xfrm>
                <a:off x="10593216" y="4131471"/>
                <a:ext cx="96443" cy="96464"/>
              </a:xfrm>
              <a:custGeom>
                <a:avLst/>
                <a:gdLst>
                  <a:gd name="connsiteX0" fmla="*/ 84012 w 96443"/>
                  <a:gd name="connsiteY0" fmla="*/ 96308 h 96464"/>
                  <a:gd name="connsiteX1" fmla="*/ 11928 w 96443"/>
                  <a:gd name="connsiteY1" fmla="*/ 96308 h 96464"/>
                  <a:gd name="connsiteX2" fmla="*/ -252 w 96443"/>
                  <a:gd name="connsiteY2" fmla="*/ 84128 h 96464"/>
                  <a:gd name="connsiteX3" fmla="*/ -252 w 96443"/>
                  <a:gd name="connsiteY3" fmla="*/ 12024 h 96464"/>
                  <a:gd name="connsiteX4" fmla="*/ 11928 w 96443"/>
                  <a:gd name="connsiteY4" fmla="*/ -156 h 96464"/>
                  <a:gd name="connsiteX5" fmla="*/ 84012 w 96443"/>
                  <a:gd name="connsiteY5" fmla="*/ -156 h 96464"/>
                  <a:gd name="connsiteX6" fmla="*/ 96192 w 96443"/>
                  <a:gd name="connsiteY6" fmla="*/ 12024 h 96464"/>
                  <a:gd name="connsiteX7" fmla="*/ 96192 w 96443"/>
                  <a:gd name="connsiteY7" fmla="*/ 84128 h 96464"/>
                  <a:gd name="connsiteX8" fmla="*/ 84012 w 96443"/>
                  <a:gd name="connsiteY8" fmla="*/ 96308 h 96464"/>
                  <a:gd name="connsiteX9" fmla="*/ 24108 w 96443"/>
                  <a:gd name="connsiteY9" fmla="*/ 71949 h 96464"/>
                  <a:gd name="connsiteX10" fmla="*/ 71832 w 96443"/>
                  <a:gd name="connsiteY10" fmla="*/ 71949 h 96464"/>
                  <a:gd name="connsiteX11" fmla="*/ 71832 w 96443"/>
                  <a:gd name="connsiteY11" fmla="*/ 24204 h 96464"/>
                  <a:gd name="connsiteX12" fmla="*/ 24108 w 96443"/>
                  <a:gd name="connsiteY12" fmla="*/ 24204 h 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43" h="96464">
                    <a:moveTo>
                      <a:pt x="84012" y="96308"/>
                    </a:moveTo>
                    <a:lnTo>
                      <a:pt x="11928" y="96308"/>
                    </a:lnTo>
                    <a:cubicBezTo>
                      <a:pt x="5202" y="96308"/>
                      <a:pt x="-252" y="90855"/>
                      <a:pt x="-252" y="84128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84012" y="-156"/>
                    </a:lnTo>
                    <a:cubicBezTo>
                      <a:pt x="90738" y="-156"/>
                      <a:pt x="96192" y="5297"/>
                      <a:pt x="96192" y="12024"/>
                    </a:cubicBezTo>
                    <a:lnTo>
                      <a:pt x="96192" y="84128"/>
                    </a:lnTo>
                    <a:cubicBezTo>
                      <a:pt x="96192" y="90855"/>
                      <a:pt x="90738" y="96308"/>
                      <a:pt x="84012" y="96308"/>
                    </a:cubicBezTo>
                    <a:close/>
                    <a:moveTo>
                      <a:pt x="24108" y="71949"/>
                    </a:moveTo>
                    <a:lnTo>
                      <a:pt x="71832" y="71949"/>
                    </a:lnTo>
                    <a:lnTo>
                      <a:pt x="71832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36">
                <a:extLst>
                  <a:ext uri="{FF2B5EF4-FFF2-40B4-BE49-F238E27FC236}">
                    <a16:creationId xmlns:a16="http://schemas.microsoft.com/office/drawing/2014/main" id="{FC6B3829-B2DF-4E3A-ACBB-3E86A81F122A}"/>
                  </a:ext>
                </a:extLst>
              </p:cNvPr>
              <p:cNvSpPr/>
              <p:nvPr/>
            </p:nvSpPr>
            <p:spPr>
              <a:xfrm>
                <a:off x="9950080" y="4131471"/>
                <a:ext cx="96444" cy="96464"/>
              </a:xfrm>
              <a:custGeom>
                <a:avLst/>
                <a:gdLst>
                  <a:gd name="connsiteX0" fmla="*/ 84013 w 96444"/>
                  <a:gd name="connsiteY0" fmla="*/ 96308 h 96464"/>
                  <a:gd name="connsiteX1" fmla="*/ 11928 w 96444"/>
                  <a:gd name="connsiteY1" fmla="*/ 96308 h 96464"/>
                  <a:gd name="connsiteX2" fmla="*/ -252 w 96444"/>
                  <a:gd name="connsiteY2" fmla="*/ 84128 h 96464"/>
                  <a:gd name="connsiteX3" fmla="*/ -252 w 96444"/>
                  <a:gd name="connsiteY3" fmla="*/ 12024 h 96464"/>
                  <a:gd name="connsiteX4" fmla="*/ 11928 w 96444"/>
                  <a:gd name="connsiteY4" fmla="*/ -156 h 96464"/>
                  <a:gd name="connsiteX5" fmla="*/ 84013 w 96444"/>
                  <a:gd name="connsiteY5" fmla="*/ -156 h 96464"/>
                  <a:gd name="connsiteX6" fmla="*/ 96193 w 96444"/>
                  <a:gd name="connsiteY6" fmla="*/ 12024 h 96464"/>
                  <a:gd name="connsiteX7" fmla="*/ 96193 w 96444"/>
                  <a:gd name="connsiteY7" fmla="*/ 84128 h 96464"/>
                  <a:gd name="connsiteX8" fmla="*/ 84013 w 96444"/>
                  <a:gd name="connsiteY8" fmla="*/ 96308 h 96464"/>
                  <a:gd name="connsiteX9" fmla="*/ 24108 w 96444"/>
                  <a:gd name="connsiteY9" fmla="*/ 71949 h 96464"/>
                  <a:gd name="connsiteX10" fmla="*/ 71833 w 96444"/>
                  <a:gd name="connsiteY10" fmla="*/ 71949 h 96464"/>
                  <a:gd name="connsiteX11" fmla="*/ 71833 w 96444"/>
                  <a:gd name="connsiteY11" fmla="*/ 24204 h 96464"/>
                  <a:gd name="connsiteX12" fmla="*/ 24108 w 96444"/>
                  <a:gd name="connsiteY12" fmla="*/ 24204 h 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44" h="96464">
                    <a:moveTo>
                      <a:pt x="84013" y="96308"/>
                    </a:moveTo>
                    <a:lnTo>
                      <a:pt x="11928" y="96308"/>
                    </a:lnTo>
                    <a:cubicBezTo>
                      <a:pt x="5202" y="96308"/>
                      <a:pt x="-252" y="90855"/>
                      <a:pt x="-252" y="84128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84013" y="-156"/>
                    </a:lnTo>
                    <a:cubicBezTo>
                      <a:pt x="90739" y="-156"/>
                      <a:pt x="96193" y="5297"/>
                      <a:pt x="96193" y="12024"/>
                    </a:cubicBezTo>
                    <a:lnTo>
                      <a:pt x="96193" y="84128"/>
                    </a:lnTo>
                    <a:cubicBezTo>
                      <a:pt x="96193" y="90855"/>
                      <a:pt x="90739" y="96308"/>
                      <a:pt x="84013" y="96308"/>
                    </a:cubicBezTo>
                    <a:close/>
                    <a:moveTo>
                      <a:pt x="24108" y="71949"/>
                    </a:moveTo>
                    <a:lnTo>
                      <a:pt x="71833" y="71949"/>
                    </a:lnTo>
                    <a:lnTo>
                      <a:pt x="71833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37">
                <a:extLst>
                  <a:ext uri="{FF2B5EF4-FFF2-40B4-BE49-F238E27FC236}">
                    <a16:creationId xmlns:a16="http://schemas.microsoft.com/office/drawing/2014/main" id="{23625AC1-B366-4C1C-83EF-576D9A589005}"/>
                  </a:ext>
                </a:extLst>
              </p:cNvPr>
              <p:cNvSpPr/>
              <p:nvPr/>
            </p:nvSpPr>
            <p:spPr>
              <a:xfrm>
                <a:off x="10538488" y="3968015"/>
                <a:ext cx="205900" cy="492371"/>
              </a:xfrm>
              <a:custGeom>
                <a:avLst/>
                <a:gdLst>
                  <a:gd name="connsiteX0" fmla="*/ 193468 w 205900"/>
                  <a:gd name="connsiteY0" fmla="*/ 492216 h 492371"/>
                  <a:gd name="connsiteX1" fmla="*/ 11928 w 205900"/>
                  <a:gd name="connsiteY1" fmla="*/ 492216 h 492371"/>
                  <a:gd name="connsiteX2" fmla="*/ -252 w 205900"/>
                  <a:gd name="connsiteY2" fmla="*/ 480036 h 492371"/>
                  <a:gd name="connsiteX3" fmla="*/ 11928 w 205900"/>
                  <a:gd name="connsiteY3" fmla="*/ 467856 h 492371"/>
                  <a:gd name="connsiteX4" fmla="*/ 181288 w 205900"/>
                  <a:gd name="connsiteY4" fmla="*/ 467856 h 492371"/>
                  <a:gd name="connsiteX5" fmla="*/ 181288 w 205900"/>
                  <a:gd name="connsiteY5" fmla="*/ 43186 h 492371"/>
                  <a:gd name="connsiteX6" fmla="*/ 10568 w 205900"/>
                  <a:gd name="connsiteY6" fmla="*/ 24084 h 492371"/>
                  <a:gd name="connsiteX7" fmla="*/ 215 w 205900"/>
                  <a:gd name="connsiteY7" fmla="*/ 10318 h 492371"/>
                  <a:gd name="connsiteX8" fmla="*/ 13288 w 205900"/>
                  <a:gd name="connsiteY8" fmla="*/ -113 h 492371"/>
                  <a:gd name="connsiteX9" fmla="*/ 194829 w 205900"/>
                  <a:gd name="connsiteY9" fmla="*/ 20187 h 492371"/>
                  <a:gd name="connsiteX10" fmla="*/ 205649 w 205900"/>
                  <a:gd name="connsiteY10" fmla="*/ 32366 h 492371"/>
                  <a:gd name="connsiteX11" fmla="*/ 205648 w 205900"/>
                  <a:gd name="connsiteY11" fmla="*/ 480117 h 492371"/>
                  <a:gd name="connsiteX12" fmla="*/ 193468 w 205900"/>
                  <a:gd name="connsiteY12" fmla="*/ 492216 h 49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5900" h="492371">
                    <a:moveTo>
                      <a:pt x="193468" y="492216"/>
                    </a:moveTo>
                    <a:lnTo>
                      <a:pt x="11928" y="492216"/>
                    </a:lnTo>
                    <a:cubicBezTo>
                      <a:pt x="5202" y="492216"/>
                      <a:pt x="-252" y="486763"/>
                      <a:pt x="-252" y="480036"/>
                    </a:cubicBezTo>
                    <a:cubicBezTo>
                      <a:pt x="-252" y="473309"/>
                      <a:pt x="5202" y="467856"/>
                      <a:pt x="11928" y="467856"/>
                    </a:cubicBezTo>
                    <a:lnTo>
                      <a:pt x="181288" y="467856"/>
                    </a:lnTo>
                    <a:lnTo>
                      <a:pt x="181288" y="43186"/>
                    </a:lnTo>
                    <a:lnTo>
                      <a:pt x="10568" y="24084"/>
                    </a:lnTo>
                    <a:cubicBezTo>
                      <a:pt x="3907" y="23142"/>
                      <a:pt x="-727" y="16978"/>
                      <a:pt x="215" y="10318"/>
                    </a:cubicBezTo>
                    <a:cubicBezTo>
                      <a:pt x="1120" y="3926"/>
                      <a:pt x="6855" y="-650"/>
                      <a:pt x="13288" y="-113"/>
                    </a:cubicBezTo>
                    <a:lnTo>
                      <a:pt x="194829" y="20187"/>
                    </a:lnTo>
                    <a:cubicBezTo>
                      <a:pt x="201020" y="20882"/>
                      <a:pt x="205687" y="26137"/>
                      <a:pt x="205649" y="32366"/>
                    </a:cubicBezTo>
                    <a:lnTo>
                      <a:pt x="205648" y="480117"/>
                    </a:lnTo>
                    <a:cubicBezTo>
                      <a:pt x="205603" y="486812"/>
                      <a:pt x="200163" y="492216"/>
                      <a:pt x="193468" y="492216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38">
                <a:extLst>
                  <a:ext uri="{FF2B5EF4-FFF2-40B4-BE49-F238E27FC236}">
                    <a16:creationId xmlns:a16="http://schemas.microsoft.com/office/drawing/2014/main" id="{D498D53E-3167-4E0B-A3FC-1BCAA89726EF}"/>
                  </a:ext>
                </a:extLst>
              </p:cNvPr>
              <p:cNvSpPr/>
              <p:nvPr/>
            </p:nvSpPr>
            <p:spPr>
              <a:xfrm>
                <a:off x="10538488" y="4056849"/>
                <a:ext cx="205899" cy="24359"/>
              </a:xfrm>
              <a:custGeom>
                <a:avLst/>
                <a:gdLst>
                  <a:gd name="connsiteX0" fmla="*/ 193468 w 205899"/>
                  <a:gd name="connsiteY0" fmla="*/ 24204 h 24359"/>
                  <a:gd name="connsiteX1" fmla="*/ 11928 w 205899"/>
                  <a:gd name="connsiteY1" fmla="*/ 24204 h 24359"/>
                  <a:gd name="connsiteX2" fmla="*/ -252 w 205899"/>
                  <a:gd name="connsiteY2" fmla="*/ 12024 h 24359"/>
                  <a:gd name="connsiteX3" fmla="*/ 11928 w 205899"/>
                  <a:gd name="connsiteY3" fmla="*/ -156 h 24359"/>
                  <a:gd name="connsiteX4" fmla="*/ 193468 w 205899"/>
                  <a:gd name="connsiteY4" fmla="*/ -156 h 24359"/>
                  <a:gd name="connsiteX5" fmla="*/ 205648 w 205899"/>
                  <a:gd name="connsiteY5" fmla="*/ 12024 h 24359"/>
                  <a:gd name="connsiteX6" fmla="*/ 193468 w 205899"/>
                  <a:gd name="connsiteY6" fmla="*/ 24204 h 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899" h="24359">
                    <a:moveTo>
                      <a:pt x="193468" y="24204"/>
                    </a:moveTo>
                    <a:lnTo>
                      <a:pt x="11928" y="24204"/>
                    </a:lnTo>
                    <a:cubicBezTo>
                      <a:pt x="5202" y="24204"/>
                      <a:pt x="-252" y="18751"/>
                      <a:pt x="-252" y="12024"/>
                    </a:cubicBez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93468" y="-156"/>
                    </a:lnTo>
                    <a:cubicBezTo>
                      <a:pt x="200194" y="-156"/>
                      <a:pt x="205648" y="5297"/>
                      <a:pt x="205648" y="12024"/>
                    </a:cubicBezTo>
                    <a:cubicBezTo>
                      <a:pt x="205648" y="18751"/>
                      <a:pt x="200194" y="24204"/>
                      <a:pt x="193468" y="24204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39">
                <a:extLst>
                  <a:ext uri="{FF2B5EF4-FFF2-40B4-BE49-F238E27FC236}">
                    <a16:creationId xmlns:a16="http://schemas.microsoft.com/office/drawing/2014/main" id="{9E94F392-0439-4266-A89E-80C14B2D48C0}"/>
                  </a:ext>
                </a:extLst>
              </p:cNvPr>
              <p:cNvSpPr/>
              <p:nvPr/>
            </p:nvSpPr>
            <p:spPr>
              <a:xfrm>
                <a:off x="10217265" y="4271153"/>
                <a:ext cx="197637" cy="187812"/>
              </a:xfrm>
              <a:custGeom>
                <a:avLst/>
                <a:gdLst>
                  <a:gd name="connsiteX0" fmla="*/ 185206 w 197637"/>
                  <a:gd name="connsiteY0" fmla="*/ 187657 h 187812"/>
                  <a:gd name="connsiteX1" fmla="*/ 173026 w 197637"/>
                  <a:gd name="connsiteY1" fmla="*/ 175477 h 187812"/>
                  <a:gd name="connsiteX2" fmla="*/ 173026 w 197637"/>
                  <a:gd name="connsiteY2" fmla="*/ 24204 h 187812"/>
                  <a:gd name="connsiteX3" fmla="*/ 24108 w 197637"/>
                  <a:gd name="connsiteY3" fmla="*/ 24204 h 187812"/>
                  <a:gd name="connsiteX4" fmla="*/ 24108 w 197637"/>
                  <a:gd name="connsiteY4" fmla="*/ 175477 h 187812"/>
                  <a:gd name="connsiteX5" fmla="*/ 11928 w 197637"/>
                  <a:gd name="connsiteY5" fmla="*/ 187657 h 187812"/>
                  <a:gd name="connsiteX6" fmla="*/ -252 w 197637"/>
                  <a:gd name="connsiteY6" fmla="*/ 175477 h 187812"/>
                  <a:gd name="connsiteX7" fmla="*/ -252 w 197637"/>
                  <a:gd name="connsiteY7" fmla="*/ 12024 h 187812"/>
                  <a:gd name="connsiteX8" fmla="*/ 11928 w 197637"/>
                  <a:gd name="connsiteY8" fmla="*/ -156 h 187812"/>
                  <a:gd name="connsiteX9" fmla="*/ 185206 w 197637"/>
                  <a:gd name="connsiteY9" fmla="*/ -156 h 187812"/>
                  <a:gd name="connsiteX10" fmla="*/ 197386 w 197637"/>
                  <a:gd name="connsiteY10" fmla="*/ 12024 h 187812"/>
                  <a:gd name="connsiteX11" fmla="*/ 197386 w 197637"/>
                  <a:gd name="connsiteY11" fmla="*/ 175477 h 187812"/>
                  <a:gd name="connsiteX12" fmla="*/ 185206 w 197637"/>
                  <a:gd name="connsiteY12" fmla="*/ 187657 h 18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7637" h="187812">
                    <a:moveTo>
                      <a:pt x="185206" y="187657"/>
                    </a:moveTo>
                    <a:cubicBezTo>
                      <a:pt x="178480" y="187657"/>
                      <a:pt x="173026" y="182204"/>
                      <a:pt x="173026" y="175477"/>
                    </a:cubicBezTo>
                    <a:lnTo>
                      <a:pt x="173026" y="24204"/>
                    </a:lnTo>
                    <a:lnTo>
                      <a:pt x="24108" y="24204"/>
                    </a:lnTo>
                    <a:lnTo>
                      <a:pt x="24108" y="175477"/>
                    </a:lnTo>
                    <a:cubicBezTo>
                      <a:pt x="24108" y="182204"/>
                      <a:pt x="18654" y="187657"/>
                      <a:pt x="11928" y="187657"/>
                    </a:cubicBezTo>
                    <a:cubicBezTo>
                      <a:pt x="5202" y="187657"/>
                      <a:pt x="-252" y="182204"/>
                      <a:pt x="-252" y="175477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185206" y="-156"/>
                    </a:lnTo>
                    <a:cubicBezTo>
                      <a:pt x="191932" y="-156"/>
                      <a:pt x="197386" y="5297"/>
                      <a:pt x="197386" y="12024"/>
                    </a:cubicBezTo>
                    <a:lnTo>
                      <a:pt x="197386" y="175477"/>
                    </a:lnTo>
                    <a:cubicBezTo>
                      <a:pt x="197386" y="182204"/>
                      <a:pt x="191932" y="187657"/>
                      <a:pt x="185206" y="187657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40">
                <a:extLst>
                  <a:ext uri="{FF2B5EF4-FFF2-40B4-BE49-F238E27FC236}">
                    <a16:creationId xmlns:a16="http://schemas.microsoft.com/office/drawing/2014/main" id="{14ED8024-873C-44C9-941E-3EE329D69559}"/>
                  </a:ext>
                </a:extLst>
              </p:cNvPr>
              <p:cNvSpPr/>
              <p:nvPr/>
            </p:nvSpPr>
            <p:spPr>
              <a:xfrm>
                <a:off x="10303904" y="4271153"/>
                <a:ext cx="24359" cy="189233"/>
              </a:xfrm>
              <a:custGeom>
                <a:avLst/>
                <a:gdLst>
                  <a:gd name="connsiteX0" fmla="*/ 11928 w 24359"/>
                  <a:gd name="connsiteY0" fmla="*/ 189078 h 189233"/>
                  <a:gd name="connsiteX1" fmla="*/ -252 w 24359"/>
                  <a:gd name="connsiteY1" fmla="*/ 176898 h 189233"/>
                  <a:gd name="connsiteX2" fmla="*/ -252 w 24359"/>
                  <a:gd name="connsiteY2" fmla="*/ 12024 h 189233"/>
                  <a:gd name="connsiteX3" fmla="*/ 11928 w 24359"/>
                  <a:gd name="connsiteY3" fmla="*/ -156 h 189233"/>
                  <a:gd name="connsiteX4" fmla="*/ 24108 w 24359"/>
                  <a:gd name="connsiteY4" fmla="*/ 12024 h 189233"/>
                  <a:gd name="connsiteX5" fmla="*/ 24108 w 24359"/>
                  <a:gd name="connsiteY5" fmla="*/ 176898 h 189233"/>
                  <a:gd name="connsiteX6" fmla="*/ 11928 w 24359"/>
                  <a:gd name="connsiteY6" fmla="*/ 189078 h 18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59" h="189233">
                    <a:moveTo>
                      <a:pt x="11928" y="189078"/>
                    </a:moveTo>
                    <a:cubicBezTo>
                      <a:pt x="5202" y="189078"/>
                      <a:pt x="-252" y="183625"/>
                      <a:pt x="-252" y="176898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cubicBezTo>
                      <a:pt x="18654" y="-156"/>
                      <a:pt x="24108" y="5297"/>
                      <a:pt x="24108" y="12024"/>
                    </a:cubicBezTo>
                    <a:lnTo>
                      <a:pt x="24108" y="176898"/>
                    </a:lnTo>
                    <a:cubicBezTo>
                      <a:pt x="24108" y="183625"/>
                      <a:pt x="18654" y="189078"/>
                      <a:pt x="11928" y="189078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41">
                <a:extLst>
                  <a:ext uri="{FF2B5EF4-FFF2-40B4-BE49-F238E27FC236}">
                    <a16:creationId xmlns:a16="http://schemas.microsoft.com/office/drawing/2014/main" id="{8C627F79-5EF0-47AD-B8D7-E482862338EC}"/>
                  </a:ext>
                </a:extLst>
              </p:cNvPr>
              <p:cNvSpPr/>
              <p:nvPr/>
            </p:nvSpPr>
            <p:spPr>
              <a:xfrm>
                <a:off x="10154214" y="4000578"/>
                <a:ext cx="326541" cy="93135"/>
              </a:xfrm>
              <a:custGeom>
                <a:avLst/>
                <a:gdLst>
                  <a:gd name="connsiteX0" fmla="*/ 314110 w 326541"/>
                  <a:gd name="connsiteY0" fmla="*/ 92979 h 93135"/>
                  <a:gd name="connsiteX1" fmla="*/ 11928 w 326541"/>
                  <a:gd name="connsiteY1" fmla="*/ 92979 h 93135"/>
                  <a:gd name="connsiteX2" fmla="*/ -252 w 326541"/>
                  <a:gd name="connsiteY2" fmla="*/ 80799 h 93135"/>
                  <a:gd name="connsiteX3" fmla="*/ -252 w 326541"/>
                  <a:gd name="connsiteY3" fmla="*/ 12024 h 93135"/>
                  <a:gd name="connsiteX4" fmla="*/ 11928 w 326541"/>
                  <a:gd name="connsiteY4" fmla="*/ -156 h 93135"/>
                  <a:gd name="connsiteX5" fmla="*/ 314110 w 326541"/>
                  <a:gd name="connsiteY5" fmla="*/ -156 h 93135"/>
                  <a:gd name="connsiteX6" fmla="*/ 326290 w 326541"/>
                  <a:gd name="connsiteY6" fmla="*/ 12024 h 93135"/>
                  <a:gd name="connsiteX7" fmla="*/ 326290 w 326541"/>
                  <a:gd name="connsiteY7" fmla="*/ 80799 h 93135"/>
                  <a:gd name="connsiteX8" fmla="*/ 314110 w 326541"/>
                  <a:gd name="connsiteY8" fmla="*/ 92979 h 93135"/>
                  <a:gd name="connsiteX9" fmla="*/ 24108 w 326541"/>
                  <a:gd name="connsiteY9" fmla="*/ 68619 h 93135"/>
                  <a:gd name="connsiteX10" fmla="*/ 301930 w 326541"/>
                  <a:gd name="connsiteY10" fmla="*/ 68619 h 93135"/>
                  <a:gd name="connsiteX11" fmla="*/ 301930 w 326541"/>
                  <a:gd name="connsiteY11" fmla="*/ 24204 h 93135"/>
                  <a:gd name="connsiteX12" fmla="*/ 24108 w 326541"/>
                  <a:gd name="connsiteY12" fmla="*/ 24204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541" h="93135">
                    <a:moveTo>
                      <a:pt x="314110" y="92979"/>
                    </a:moveTo>
                    <a:lnTo>
                      <a:pt x="11928" y="92979"/>
                    </a:ln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314110" y="-156"/>
                    </a:lnTo>
                    <a:cubicBezTo>
                      <a:pt x="320836" y="-156"/>
                      <a:pt x="326290" y="5297"/>
                      <a:pt x="326290" y="12024"/>
                    </a:cubicBezTo>
                    <a:lnTo>
                      <a:pt x="326290" y="80799"/>
                    </a:lnTo>
                    <a:cubicBezTo>
                      <a:pt x="326290" y="87526"/>
                      <a:pt x="320836" y="92979"/>
                      <a:pt x="314110" y="92979"/>
                    </a:cubicBezTo>
                    <a:close/>
                    <a:moveTo>
                      <a:pt x="24108" y="68619"/>
                    </a:moveTo>
                    <a:lnTo>
                      <a:pt x="301930" y="68619"/>
                    </a:lnTo>
                    <a:lnTo>
                      <a:pt x="301930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42">
                <a:extLst>
                  <a:ext uri="{FF2B5EF4-FFF2-40B4-BE49-F238E27FC236}">
                    <a16:creationId xmlns:a16="http://schemas.microsoft.com/office/drawing/2014/main" id="{A0C0495E-CEE3-4BDC-8D4C-B5D2A6D1ACA8}"/>
                  </a:ext>
                </a:extLst>
              </p:cNvPr>
              <p:cNvSpPr/>
              <p:nvPr/>
            </p:nvSpPr>
            <p:spPr>
              <a:xfrm>
                <a:off x="10234967" y="4000578"/>
                <a:ext cx="24359" cy="93135"/>
              </a:xfrm>
              <a:custGeom>
                <a:avLst/>
                <a:gdLst>
                  <a:gd name="connsiteX0" fmla="*/ 11928 w 24359"/>
                  <a:gd name="connsiteY0" fmla="*/ 92979 h 93135"/>
                  <a:gd name="connsiteX1" fmla="*/ -252 w 24359"/>
                  <a:gd name="connsiteY1" fmla="*/ 80799 h 93135"/>
                  <a:gd name="connsiteX2" fmla="*/ -252 w 24359"/>
                  <a:gd name="connsiteY2" fmla="*/ 12024 h 93135"/>
                  <a:gd name="connsiteX3" fmla="*/ 11928 w 24359"/>
                  <a:gd name="connsiteY3" fmla="*/ -156 h 93135"/>
                  <a:gd name="connsiteX4" fmla="*/ 24108 w 24359"/>
                  <a:gd name="connsiteY4" fmla="*/ 12024 h 93135"/>
                  <a:gd name="connsiteX5" fmla="*/ 24108 w 24359"/>
                  <a:gd name="connsiteY5" fmla="*/ 80799 h 93135"/>
                  <a:gd name="connsiteX6" fmla="*/ 11928 w 24359"/>
                  <a:gd name="connsiteY6" fmla="*/ 92979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59" h="93135">
                    <a:moveTo>
                      <a:pt x="11928" y="92979"/>
                    </a:move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cubicBezTo>
                      <a:pt x="18654" y="-156"/>
                      <a:pt x="24108" y="5297"/>
                      <a:pt x="24108" y="12024"/>
                    </a:cubicBezTo>
                    <a:lnTo>
                      <a:pt x="24108" y="80799"/>
                    </a:lnTo>
                    <a:cubicBezTo>
                      <a:pt x="24108" y="87526"/>
                      <a:pt x="18654" y="92979"/>
                      <a:pt x="11928" y="92979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43">
                <a:extLst>
                  <a:ext uri="{FF2B5EF4-FFF2-40B4-BE49-F238E27FC236}">
                    <a16:creationId xmlns:a16="http://schemas.microsoft.com/office/drawing/2014/main" id="{B9E4960C-3D35-4447-9748-A077A3D5962E}"/>
                  </a:ext>
                </a:extLst>
              </p:cNvPr>
              <p:cNvSpPr/>
              <p:nvPr/>
            </p:nvSpPr>
            <p:spPr>
              <a:xfrm>
                <a:off x="10154214" y="4134962"/>
                <a:ext cx="326541" cy="93135"/>
              </a:xfrm>
              <a:custGeom>
                <a:avLst/>
                <a:gdLst>
                  <a:gd name="connsiteX0" fmla="*/ 314110 w 326541"/>
                  <a:gd name="connsiteY0" fmla="*/ 92979 h 93135"/>
                  <a:gd name="connsiteX1" fmla="*/ 11928 w 326541"/>
                  <a:gd name="connsiteY1" fmla="*/ 92979 h 93135"/>
                  <a:gd name="connsiteX2" fmla="*/ -252 w 326541"/>
                  <a:gd name="connsiteY2" fmla="*/ 80799 h 93135"/>
                  <a:gd name="connsiteX3" fmla="*/ -252 w 326541"/>
                  <a:gd name="connsiteY3" fmla="*/ 12024 h 93135"/>
                  <a:gd name="connsiteX4" fmla="*/ 11928 w 326541"/>
                  <a:gd name="connsiteY4" fmla="*/ -156 h 93135"/>
                  <a:gd name="connsiteX5" fmla="*/ 314110 w 326541"/>
                  <a:gd name="connsiteY5" fmla="*/ -156 h 93135"/>
                  <a:gd name="connsiteX6" fmla="*/ 326290 w 326541"/>
                  <a:gd name="connsiteY6" fmla="*/ 12024 h 93135"/>
                  <a:gd name="connsiteX7" fmla="*/ 326290 w 326541"/>
                  <a:gd name="connsiteY7" fmla="*/ 80799 h 93135"/>
                  <a:gd name="connsiteX8" fmla="*/ 314110 w 326541"/>
                  <a:gd name="connsiteY8" fmla="*/ 92979 h 93135"/>
                  <a:gd name="connsiteX9" fmla="*/ 24108 w 326541"/>
                  <a:gd name="connsiteY9" fmla="*/ 68619 h 93135"/>
                  <a:gd name="connsiteX10" fmla="*/ 301930 w 326541"/>
                  <a:gd name="connsiteY10" fmla="*/ 68619 h 93135"/>
                  <a:gd name="connsiteX11" fmla="*/ 301930 w 326541"/>
                  <a:gd name="connsiteY11" fmla="*/ 24204 h 93135"/>
                  <a:gd name="connsiteX12" fmla="*/ 24108 w 326541"/>
                  <a:gd name="connsiteY12" fmla="*/ 24204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541" h="93135">
                    <a:moveTo>
                      <a:pt x="314110" y="92979"/>
                    </a:moveTo>
                    <a:lnTo>
                      <a:pt x="11928" y="92979"/>
                    </a:ln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lnTo>
                      <a:pt x="314110" y="-156"/>
                    </a:lnTo>
                    <a:cubicBezTo>
                      <a:pt x="320836" y="-156"/>
                      <a:pt x="326290" y="5297"/>
                      <a:pt x="326290" y="12024"/>
                    </a:cubicBezTo>
                    <a:lnTo>
                      <a:pt x="326290" y="80799"/>
                    </a:lnTo>
                    <a:cubicBezTo>
                      <a:pt x="326290" y="87526"/>
                      <a:pt x="320836" y="92979"/>
                      <a:pt x="314110" y="92979"/>
                    </a:cubicBezTo>
                    <a:close/>
                    <a:moveTo>
                      <a:pt x="24108" y="68619"/>
                    </a:moveTo>
                    <a:lnTo>
                      <a:pt x="301930" y="68619"/>
                    </a:lnTo>
                    <a:lnTo>
                      <a:pt x="301930" y="24204"/>
                    </a:lnTo>
                    <a:lnTo>
                      <a:pt x="24108" y="24204"/>
                    </a:ln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44">
                <a:extLst>
                  <a:ext uri="{FF2B5EF4-FFF2-40B4-BE49-F238E27FC236}">
                    <a16:creationId xmlns:a16="http://schemas.microsoft.com/office/drawing/2014/main" id="{F719D5E4-72B8-42FA-A1C1-FB0CBBC106D4}"/>
                  </a:ext>
                </a:extLst>
              </p:cNvPr>
              <p:cNvSpPr/>
              <p:nvPr/>
            </p:nvSpPr>
            <p:spPr>
              <a:xfrm>
                <a:off x="10234967" y="4134962"/>
                <a:ext cx="24359" cy="93135"/>
              </a:xfrm>
              <a:custGeom>
                <a:avLst/>
                <a:gdLst>
                  <a:gd name="connsiteX0" fmla="*/ 11928 w 24359"/>
                  <a:gd name="connsiteY0" fmla="*/ 92979 h 93135"/>
                  <a:gd name="connsiteX1" fmla="*/ -252 w 24359"/>
                  <a:gd name="connsiteY1" fmla="*/ 80799 h 93135"/>
                  <a:gd name="connsiteX2" fmla="*/ -252 w 24359"/>
                  <a:gd name="connsiteY2" fmla="*/ 12024 h 93135"/>
                  <a:gd name="connsiteX3" fmla="*/ 11928 w 24359"/>
                  <a:gd name="connsiteY3" fmla="*/ -156 h 93135"/>
                  <a:gd name="connsiteX4" fmla="*/ 24108 w 24359"/>
                  <a:gd name="connsiteY4" fmla="*/ 12024 h 93135"/>
                  <a:gd name="connsiteX5" fmla="*/ 24108 w 24359"/>
                  <a:gd name="connsiteY5" fmla="*/ 80799 h 93135"/>
                  <a:gd name="connsiteX6" fmla="*/ 11928 w 24359"/>
                  <a:gd name="connsiteY6" fmla="*/ 92979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59" h="93135">
                    <a:moveTo>
                      <a:pt x="11928" y="92979"/>
                    </a:move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cubicBezTo>
                      <a:pt x="18654" y="-156"/>
                      <a:pt x="24108" y="5297"/>
                      <a:pt x="24108" y="12024"/>
                    </a:cubicBezTo>
                    <a:lnTo>
                      <a:pt x="24108" y="80799"/>
                    </a:lnTo>
                    <a:cubicBezTo>
                      <a:pt x="24108" y="87526"/>
                      <a:pt x="18654" y="92979"/>
                      <a:pt x="11928" y="92979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45">
                <a:extLst>
                  <a:ext uri="{FF2B5EF4-FFF2-40B4-BE49-F238E27FC236}">
                    <a16:creationId xmlns:a16="http://schemas.microsoft.com/office/drawing/2014/main" id="{9FED3528-DE46-40F0-A117-E43056377209}"/>
                  </a:ext>
                </a:extLst>
              </p:cNvPr>
              <p:cNvSpPr/>
              <p:nvPr/>
            </p:nvSpPr>
            <p:spPr>
              <a:xfrm>
                <a:off x="10379317" y="4000578"/>
                <a:ext cx="24359" cy="93135"/>
              </a:xfrm>
              <a:custGeom>
                <a:avLst/>
                <a:gdLst>
                  <a:gd name="connsiteX0" fmla="*/ 11928 w 24359"/>
                  <a:gd name="connsiteY0" fmla="*/ 92979 h 93135"/>
                  <a:gd name="connsiteX1" fmla="*/ -252 w 24359"/>
                  <a:gd name="connsiteY1" fmla="*/ 80799 h 93135"/>
                  <a:gd name="connsiteX2" fmla="*/ -252 w 24359"/>
                  <a:gd name="connsiteY2" fmla="*/ 12024 h 93135"/>
                  <a:gd name="connsiteX3" fmla="*/ 11928 w 24359"/>
                  <a:gd name="connsiteY3" fmla="*/ -156 h 93135"/>
                  <a:gd name="connsiteX4" fmla="*/ 24108 w 24359"/>
                  <a:gd name="connsiteY4" fmla="*/ 12024 h 93135"/>
                  <a:gd name="connsiteX5" fmla="*/ 24108 w 24359"/>
                  <a:gd name="connsiteY5" fmla="*/ 80799 h 93135"/>
                  <a:gd name="connsiteX6" fmla="*/ 11928 w 24359"/>
                  <a:gd name="connsiteY6" fmla="*/ 92979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59" h="93135">
                    <a:moveTo>
                      <a:pt x="11928" y="92979"/>
                    </a:move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cubicBezTo>
                      <a:pt x="18654" y="-156"/>
                      <a:pt x="24108" y="5297"/>
                      <a:pt x="24108" y="12024"/>
                    </a:cubicBezTo>
                    <a:lnTo>
                      <a:pt x="24108" y="80799"/>
                    </a:lnTo>
                    <a:cubicBezTo>
                      <a:pt x="24108" y="87526"/>
                      <a:pt x="18654" y="92979"/>
                      <a:pt x="11928" y="92979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46">
                <a:extLst>
                  <a:ext uri="{FF2B5EF4-FFF2-40B4-BE49-F238E27FC236}">
                    <a16:creationId xmlns:a16="http://schemas.microsoft.com/office/drawing/2014/main" id="{CAFE15E4-8135-4CBC-A813-BC369C1F1AA1}"/>
                  </a:ext>
                </a:extLst>
              </p:cNvPr>
              <p:cNvSpPr/>
              <p:nvPr/>
            </p:nvSpPr>
            <p:spPr>
              <a:xfrm>
                <a:off x="10379317" y="4134962"/>
                <a:ext cx="24359" cy="93135"/>
              </a:xfrm>
              <a:custGeom>
                <a:avLst/>
                <a:gdLst>
                  <a:gd name="connsiteX0" fmla="*/ 11928 w 24359"/>
                  <a:gd name="connsiteY0" fmla="*/ 92979 h 93135"/>
                  <a:gd name="connsiteX1" fmla="*/ -252 w 24359"/>
                  <a:gd name="connsiteY1" fmla="*/ 80799 h 93135"/>
                  <a:gd name="connsiteX2" fmla="*/ -252 w 24359"/>
                  <a:gd name="connsiteY2" fmla="*/ 12024 h 93135"/>
                  <a:gd name="connsiteX3" fmla="*/ 11928 w 24359"/>
                  <a:gd name="connsiteY3" fmla="*/ -156 h 93135"/>
                  <a:gd name="connsiteX4" fmla="*/ 24108 w 24359"/>
                  <a:gd name="connsiteY4" fmla="*/ 12024 h 93135"/>
                  <a:gd name="connsiteX5" fmla="*/ 24108 w 24359"/>
                  <a:gd name="connsiteY5" fmla="*/ 80799 h 93135"/>
                  <a:gd name="connsiteX6" fmla="*/ 11928 w 24359"/>
                  <a:gd name="connsiteY6" fmla="*/ 92979 h 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59" h="93135">
                    <a:moveTo>
                      <a:pt x="11928" y="92979"/>
                    </a:moveTo>
                    <a:cubicBezTo>
                      <a:pt x="5202" y="92979"/>
                      <a:pt x="-252" y="87526"/>
                      <a:pt x="-252" y="80799"/>
                    </a:cubicBezTo>
                    <a:lnTo>
                      <a:pt x="-252" y="12024"/>
                    </a:lnTo>
                    <a:cubicBezTo>
                      <a:pt x="-252" y="5297"/>
                      <a:pt x="5202" y="-156"/>
                      <a:pt x="11928" y="-156"/>
                    </a:cubicBezTo>
                    <a:cubicBezTo>
                      <a:pt x="18654" y="-156"/>
                      <a:pt x="24108" y="5297"/>
                      <a:pt x="24108" y="12024"/>
                    </a:cubicBezTo>
                    <a:lnTo>
                      <a:pt x="24108" y="80799"/>
                    </a:lnTo>
                    <a:cubicBezTo>
                      <a:pt x="24108" y="87526"/>
                      <a:pt x="18654" y="92979"/>
                      <a:pt x="11928" y="92979"/>
                    </a:cubicBezTo>
                    <a:close/>
                  </a:path>
                </a:pathLst>
              </a:custGeom>
              <a:grpFill/>
              <a:ln w="2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253BF6-5F8A-4C1A-876A-60DB20D7B0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6164" y="4457908"/>
              <a:ext cx="563149" cy="502920"/>
              <a:chOff x="9902460" y="3720673"/>
              <a:chExt cx="965867" cy="861061"/>
            </a:xfrm>
            <a:solidFill>
              <a:schemeClr val="accent2"/>
            </a:solidFill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E72640D-419B-43AD-AEAA-2DE95D47BA73}"/>
                  </a:ext>
                </a:extLst>
              </p:cNvPr>
              <p:cNvGrpSpPr/>
              <p:nvPr/>
            </p:nvGrpSpPr>
            <p:grpSpPr>
              <a:xfrm>
                <a:off x="9902460" y="3720673"/>
                <a:ext cx="462254" cy="861061"/>
                <a:chOff x="9902460" y="3720673"/>
                <a:chExt cx="462254" cy="861061"/>
              </a:xfrm>
              <a:grpFill/>
            </p:grpSpPr>
            <p:sp>
              <p:nvSpPr>
                <p:cNvPr id="43" name="Freeform: Shape 62">
                  <a:extLst>
                    <a:ext uri="{FF2B5EF4-FFF2-40B4-BE49-F238E27FC236}">
                      <a16:creationId xmlns:a16="http://schemas.microsoft.com/office/drawing/2014/main" id="{5FAF61BA-41D8-418C-8394-D4164E3682B1}"/>
                    </a:ext>
                  </a:extLst>
                </p:cNvPr>
                <p:cNvSpPr/>
                <p:nvPr/>
              </p:nvSpPr>
              <p:spPr>
                <a:xfrm>
                  <a:off x="9952311" y="4028842"/>
                  <a:ext cx="176744" cy="407871"/>
                </a:xfrm>
                <a:custGeom>
                  <a:avLst/>
                  <a:gdLst>
                    <a:gd name="connsiteX0" fmla="*/ 176744 w 176744"/>
                    <a:gd name="connsiteY0" fmla="*/ 407871 h 407871"/>
                    <a:gd name="connsiteX1" fmla="*/ 0 w 176744"/>
                    <a:gd name="connsiteY1" fmla="*/ 407871 h 407871"/>
                    <a:gd name="connsiteX2" fmla="*/ 0 w 176744"/>
                    <a:gd name="connsiteY2" fmla="*/ 380680 h 407871"/>
                    <a:gd name="connsiteX3" fmla="*/ 149553 w 176744"/>
                    <a:gd name="connsiteY3" fmla="*/ 380680 h 407871"/>
                    <a:gd name="connsiteX4" fmla="*/ 149553 w 176744"/>
                    <a:gd name="connsiteY4" fmla="*/ 27191 h 407871"/>
                    <a:gd name="connsiteX5" fmla="*/ 0 w 176744"/>
                    <a:gd name="connsiteY5" fmla="*/ 27191 h 407871"/>
                    <a:gd name="connsiteX6" fmla="*/ 0 w 176744"/>
                    <a:gd name="connsiteY6" fmla="*/ 0 h 407871"/>
                    <a:gd name="connsiteX7" fmla="*/ 176744 w 176744"/>
                    <a:gd name="connsiteY7" fmla="*/ 0 h 407871"/>
                    <a:gd name="connsiteX8" fmla="*/ 176744 w 176744"/>
                    <a:gd name="connsiteY8" fmla="*/ 407871 h 40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744" h="407871">
                      <a:moveTo>
                        <a:pt x="176744" y="407871"/>
                      </a:moveTo>
                      <a:lnTo>
                        <a:pt x="0" y="407871"/>
                      </a:lnTo>
                      <a:lnTo>
                        <a:pt x="0" y="380680"/>
                      </a:lnTo>
                      <a:lnTo>
                        <a:pt x="149553" y="380680"/>
                      </a:lnTo>
                      <a:lnTo>
                        <a:pt x="149553" y="27191"/>
                      </a:lnTo>
                      <a:lnTo>
                        <a:pt x="0" y="27191"/>
                      </a:lnTo>
                      <a:lnTo>
                        <a:pt x="0" y="0"/>
                      </a:lnTo>
                      <a:lnTo>
                        <a:pt x="176744" y="0"/>
                      </a:lnTo>
                      <a:lnTo>
                        <a:pt x="176744" y="407871"/>
                      </a:ln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63">
                  <a:extLst>
                    <a:ext uri="{FF2B5EF4-FFF2-40B4-BE49-F238E27FC236}">
                      <a16:creationId xmlns:a16="http://schemas.microsoft.com/office/drawing/2014/main" id="{8CCBCFD5-39B9-4220-8486-239DA87AE70D}"/>
                    </a:ext>
                  </a:extLst>
                </p:cNvPr>
                <p:cNvSpPr/>
                <p:nvPr/>
              </p:nvSpPr>
              <p:spPr>
                <a:xfrm>
                  <a:off x="10169843" y="3811311"/>
                  <a:ext cx="126893" cy="27191"/>
                </a:xfrm>
                <a:custGeom>
                  <a:avLst/>
                  <a:gdLst>
                    <a:gd name="connsiteX0" fmla="*/ 0 w 126893"/>
                    <a:gd name="connsiteY0" fmla="*/ 0 h 27191"/>
                    <a:gd name="connsiteX1" fmla="*/ 126893 w 126893"/>
                    <a:gd name="connsiteY1" fmla="*/ 0 h 27191"/>
                    <a:gd name="connsiteX2" fmla="*/ 126893 w 126893"/>
                    <a:gd name="connsiteY2" fmla="*/ 27191 h 27191"/>
                    <a:gd name="connsiteX3" fmla="*/ 0 w 126893"/>
                    <a:gd name="connsiteY3" fmla="*/ 27191 h 27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893" h="27191">
                      <a:moveTo>
                        <a:pt x="0" y="0"/>
                      </a:moveTo>
                      <a:lnTo>
                        <a:pt x="126893" y="0"/>
                      </a:lnTo>
                      <a:lnTo>
                        <a:pt x="126893" y="27191"/>
                      </a:lnTo>
                      <a:lnTo>
                        <a:pt x="0" y="27191"/>
                      </a:ln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64">
                  <a:extLst>
                    <a:ext uri="{FF2B5EF4-FFF2-40B4-BE49-F238E27FC236}">
                      <a16:creationId xmlns:a16="http://schemas.microsoft.com/office/drawing/2014/main" id="{18FBCE4F-21B7-4CD0-9C5A-ACEBA85A32F5}"/>
                    </a:ext>
                  </a:extLst>
                </p:cNvPr>
                <p:cNvSpPr/>
                <p:nvPr/>
              </p:nvSpPr>
              <p:spPr>
                <a:xfrm>
                  <a:off x="9938715" y="3933672"/>
                  <a:ext cx="389743" cy="648062"/>
                </a:xfrm>
                <a:custGeom>
                  <a:avLst/>
                  <a:gdLst>
                    <a:gd name="connsiteX0" fmla="*/ 357972 w 389743"/>
                    <a:gd name="connsiteY0" fmla="*/ 648014 h 648062"/>
                    <a:gd name="connsiteX1" fmla="*/ 31675 w 389743"/>
                    <a:gd name="connsiteY1" fmla="*/ 648014 h 648062"/>
                    <a:gd name="connsiteX2" fmla="*/ -48 w 389743"/>
                    <a:gd name="connsiteY2" fmla="*/ 616291 h 648062"/>
                    <a:gd name="connsiteX3" fmla="*/ -48 w 389743"/>
                    <a:gd name="connsiteY3" fmla="*/ -48 h 648062"/>
                    <a:gd name="connsiteX4" fmla="*/ 27143 w 389743"/>
                    <a:gd name="connsiteY4" fmla="*/ -48 h 648062"/>
                    <a:gd name="connsiteX5" fmla="*/ 27143 w 389743"/>
                    <a:gd name="connsiteY5" fmla="*/ 616291 h 648062"/>
                    <a:gd name="connsiteX6" fmla="*/ 31675 w 389743"/>
                    <a:gd name="connsiteY6" fmla="*/ 620823 h 648062"/>
                    <a:gd name="connsiteX7" fmla="*/ 357972 w 389743"/>
                    <a:gd name="connsiteY7" fmla="*/ 620823 h 648062"/>
                    <a:gd name="connsiteX8" fmla="*/ 362504 w 389743"/>
                    <a:gd name="connsiteY8" fmla="*/ 616291 h 648062"/>
                    <a:gd name="connsiteX9" fmla="*/ 362504 w 389743"/>
                    <a:gd name="connsiteY9" fmla="*/ 561908 h 648062"/>
                    <a:gd name="connsiteX10" fmla="*/ 389696 w 389743"/>
                    <a:gd name="connsiteY10" fmla="*/ 561908 h 648062"/>
                    <a:gd name="connsiteX11" fmla="*/ 389696 w 389743"/>
                    <a:gd name="connsiteY11" fmla="*/ 616291 h 648062"/>
                    <a:gd name="connsiteX12" fmla="*/ 357972 w 389743"/>
                    <a:gd name="connsiteY12" fmla="*/ 648014 h 64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9743" h="648062">
                      <a:moveTo>
                        <a:pt x="357972" y="648014"/>
                      </a:moveTo>
                      <a:lnTo>
                        <a:pt x="31675" y="648014"/>
                      </a:lnTo>
                      <a:cubicBezTo>
                        <a:pt x="14196" y="647915"/>
                        <a:pt x="51" y="633770"/>
                        <a:pt x="-48" y="616291"/>
                      </a:cubicBezTo>
                      <a:lnTo>
                        <a:pt x="-48" y="-48"/>
                      </a:lnTo>
                      <a:lnTo>
                        <a:pt x="27143" y="-48"/>
                      </a:lnTo>
                      <a:lnTo>
                        <a:pt x="27143" y="616291"/>
                      </a:lnTo>
                      <a:cubicBezTo>
                        <a:pt x="27143" y="618794"/>
                        <a:pt x="29172" y="620823"/>
                        <a:pt x="31675" y="620823"/>
                      </a:cubicBezTo>
                      <a:lnTo>
                        <a:pt x="357972" y="620823"/>
                      </a:lnTo>
                      <a:cubicBezTo>
                        <a:pt x="360475" y="620823"/>
                        <a:pt x="362504" y="618794"/>
                        <a:pt x="362504" y="616291"/>
                      </a:cubicBezTo>
                      <a:lnTo>
                        <a:pt x="362504" y="561908"/>
                      </a:lnTo>
                      <a:lnTo>
                        <a:pt x="389696" y="561908"/>
                      </a:lnTo>
                      <a:lnTo>
                        <a:pt x="389696" y="616291"/>
                      </a:lnTo>
                      <a:cubicBezTo>
                        <a:pt x="389597" y="633770"/>
                        <a:pt x="375452" y="647915"/>
                        <a:pt x="357972" y="648014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65">
                  <a:extLst>
                    <a:ext uri="{FF2B5EF4-FFF2-40B4-BE49-F238E27FC236}">
                      <a16:creationId xmlns:a16="http://schemas.microsoft.com/office/drawing/2014/main" id="{38126A03-40F4-4C66-B412-18D1E5588C85}"/>
                    </a:ext>
                  </a:extLst>
                </p:cNvPr>
                <p:cNvSpPr/>
                <p:nvPr/>
              </p:nvSpPr>
              <p:spPr>
                <a:xfrm>
                  <a:off x="9902460" y="3720673"/>
                  <a:ext cx="462254" cy="208467"/>
                </a:xfrm>
                <a:custGeom>
                  <a:avLst/>
                  <a:gdLst>
                    <a:gd name="connsiteX0" fmla="*/ 462206 w 462254"/>
                    <a:gd name="connsiteY0" fmla="*/ 208419 h 208467"/>
                    <a:gd name="connsiteX1" fmla="*/ -48 w 462254"/>
                    <a:gd name="connsiteY1" fmla="*/ 208419 h 208467"/>
                    <a:gd name="connsiteX2" fmla="*/ -48 w 462254"/>
                    <a:gd name="connsiteY2" fmla="*/ 90590 h 208467"/>
                    <a:gd name="connsiteX3" fmla="*/ 54335 w 462254"/>
                    <a:gd name="connsiteY3" fmla="*/ 90590 h 208467"/>
                    <a:gd name="connsiteX4" fmla="*/ 54335 w 462254"/>
                    <a:gd name="connsiteY4" fmla="*/ 31675 h 208467"/>
                    <a:gd name="connsiteX5" fmla="*/ 86058 w 462254"/>
                    <a:gd name="connsiteY5" fmla="*/ -48 h 208467"/>
                    <a:gd name="connsiteX6" fmla="*/ 376100 w 462254"/>
                    <a:gd name="connsiteY6" fmla="*/ -48 h 208467"/>
                    <a:gd name="connsiteX7" fmla="*/ 407823 w 462254"/>
                    <a:gd name="connsiteY7" fmla="*/ 31675 h 208467"/>
                    <a:gd name="connsiteX8" fmla="*/ 407823 w 462254"/>
                    <a:gd name="connsiteY8" fmla="*/ 90590 h 208467"/>
                    <a:gd name="connsiteX9" fmla="*/ 462206 w 462254"/>
                    <a:gd name="connsiteY9" fmla="*/ 90590 h 208467"/>
                    <a:gd name="connsiteX10" fmla="*/ 27143 w 462254"/>
                    <a:gd name="connsiteY10" fmla="*/ 181228 h 208467"/>
                    <a:gd name="connsiteX11" fmla="*/ 435015 w 462254"/>
                    <a:gd name="connsiteY11" fmla="*/ 181228 h 208467"/>
                    <a:gd name="connsiteX12" fmla="*/ 435015 w 462254"/>
                    <a:gd name="connsiteY12" fmla="*/ 117781 h 208467"/>
                    <a:gd name="connsiteX13" fmla="*/ 380632 w 462254"/>
                    <a:gd name="connsiteY13" fmla="*/ 117781 h 208467"/>
                    <a:gd name="connsiteX14" fmla="*/ 380632 w 462254"/>
                    <a:gd name="connsiteY14" fmla="*/ 31675 h 208467"/>
                    <a:gd name="connsiteX15" fmla="*/ 376100 w 462254"/>
                    <a:gd name="connsiteY15" fmla="*/ 27143 h 208467"/>
                    <a:gd name="connsiteX16" fmla="*/ 86058 w 462254"/>
                    <a:gd name="connsiteY16" fmla="*/ 27143 h 208467"/>
                    <a:gd name="connsiteX17" fmla="*/ 81526 w 462254"/>
                    <a:gd name="connsiteY17" fmla="*/ 31675 h 208467"/>
                    <a:gd name="connsiteX18" fmla="*/ 81526 w 462254"/>
                    <a:gd name="connsiteY18" fmla="*/ 117781 h 208467"/>
                    <a:gd name="connsiteX19" fmla="*/ 27143 w 462254"/>
                    <a:gd name="connsiteY19" fmla="*/ 117781 h 20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62254" h="208467">
                      <a:moveTo>
                        <a:pt x="462206" y="208419"/>
                      </a:moveTo>
                      <a:lnTo>
                        <a:pt x="-48" y="208419"/>
                      </a:lnTo>
                      <a:lnTo>
                        <a:pt x="-48" y="90590"/>
                      </a:lnTo>
                      <a:lnTo>
                        <a:pt x="54335" y="90590"/>
                      </a:lnTo>
                      <a:lnTo>
                        <a:pt x="54335" y="31675"/>
                      </a:lnTo>
                      <a:cubicBezTo>
                        <a:pt x="54434" y="14196"/>
                        <a:pt x="68579" y="51"/>
                        <a:pt x="86058" y="-48"/>
                      </a:cubicBezTo>
                      <a:lnTo>
                        <a:pt x="376100" y="-48"/>
                      </a:lnTo>
                      <a:cubicBezTo>
                        <a:pt x="393579" y="51"/>
                        <a:pt x="407724" y="14196"/>
                        <a:pt x="407823" y="31675"/>
                      </a:cubicBezTo>
                      <a:lnTo>
                        <a:pt x="407823" y="90590"/>
                      </a:lnTo>
                      <a:lnTo>
                        <a:pt x="462206" y="90590"/>
                      </a:lnTo>
                      <a:close/>
                      <a:moveTo>
                        <a:pt x="27143" y="181228"/>
                      </a:moveTo>
                      <a:lnTo>
                        <a:pt x="435015" y="181228"/>
                      </a:lnTo>
                      <a:lnTo>
                        <a:pt x="435015" y="117781"/>
                      </a:lnTo>
                      <a:lnTo>
                        <a:pt x="380632" y="117781"/>
                      </a:lnTo>
                      <a:lnTo>
                        <a:pt x="380632" y="31675"/>
                      </a:lnTo>
                      <a:cubicBezTo>
                        <a:pt x="380632" y="29172"/>
                        <a:pt x="378603" y="27143"/>
                        <a:pt x="376100" y="27143"/>
                      </a:cubicBezTo>
                      <a:lnTo>
                        <a:pt x="86058" y="27143"/>
                      </a:lnTo>
                      <a:cubicBezTo>
                        <a:pt x="83555" y="27143"/>
                        <a:pt x="81526" y="29172"/>
                        <a:pt x="81526" y="31675"/>
                      </a:cubicBezTo>
                      <a:lnTo>
                        <a:pt x="81526" y="117781"/>
                      </a:lnTo>
                      <a:lnTo>
                        <a:pt x="27143" y="117781"/>
                      </a:ln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66">
                  <a:extLst>
                    <a:ext uri="{FF2B5EF4-FFF2-40B4-BE49-F238E27FC236}">
                      <a16:creationId xmlns:a16="http://schemas.microsoft.com/office/drawing/2014/main" id="{F04BA50C-5692-4B9E-98D4-2052B85CDDF2}"/>
                    </a:ext>
                  </a:extLst>
                </p:cNvPr>
                <p:cNvSpPr/>
                <p:nvPr/>
              </p:nvSpPr>
              <p:spPr>
                <a:xfrm>
                  <a:off x="9970439" y="3811311"/>
                  <a:ext cx="54382" cy="27191"/>
                </a:xfrm>
                <a:custGeom>
                  <a:avLst/>
                  <a:gdLst>
                    <a:gd name="connsiteX0" fmla="*/ 0 w 54382"/>
                    <a:gd name="connsiteY0" fmla="*/ 0 h 27191"/>
                    <a:gd name="connsiteX1" fmla="*/ 54383 w 54382"/>
                    <a:gd name="connsiteY1" fmla="*/ 0 h 27191"/>
                    <a:gd name="connsiteX2" fmla="*/ 54383 w 54382"/>
                    <a:gd name="connsiteY2" fmla="*/ 27191 h 27191"/>
                    <a:gd name="connsiteX3" fmla="*/ 0 w 54382"/>
                    <a:gd name="connsiteY3" fmla="*/ 27191 h 27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82" h="27191">
                      <a:moveTo>
                        <a:pt x="0" y="0"/>
                      </a:moveTo>
                      <a:lnTo>
                        <a:pt x="54383" y="0"/>
                      </a:lnTo>
                      <a:lnTo>
                        <a:pt x="54383" y="27191"/>
                      </a:lnTo>
                      <a:lnTo>
                        <a:pt x="0" y="27191"/>
                      </a:ln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67">
                  <a:extLst>
                    <a:ext uri="{FF2B5EF4-FFF2-40B4-BE49-F238E27FC236}">
                      <a16:creationId xmlns:a16="http://schemas.microsoft.com/office/drawing/2014/main" id="{4D036EFC-9220-4130-B83D-6478A434478E}"/>
                    </a:ext>
                  </a:extLst>
                </p:cNvPr>
                <p:cNvSpPr/>
                <p:nvPr/>
              </p:nvSpPr>
              <p:spPr>
                <a:xfrm>
                  <a:off x="10301268" y="3915545"/>
                  <a:ext cx="27191" cy="90638"/>
                </a:xfrm>
                <a:custGeom>
                  <a:avLst/>
                  <a:gdLst>
                    <a:gd name="connsiteX0" fmla="*/ 0 w 27191"/>
                    <a:gd name="connsiteY0" fmla="*/ 0 h 90638"/>
                    <a:gd name="connsiteX1" fmla="*/ 27191 w 27191"/>
                    <a:gd name="connsiteY1" fmla="*/ 0 h 90638"/>
                    <a:gd name="connsiteX2" fmla="*/ 27191 w 27191"/>
                    <a:gd name="connsiteY2" fmla="*/ 90638 h 90638"/>
                    <a:gd name="connsiteX3" fmla="*/ 0 w 27191"/>
                    <a:gd name="connsiteY3" fmla="*/ 90638 h 90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191" h="90638">
                      <a:moveTo>
                        <a:pt x="0" y="0"/>
                      </a:moveTo>
                      <a:lnTo>
                        <a:pt x="27191" y="0"/>
                      </a:lnTo>
                      <a:lnTo>
                        <a:pt x="27191" y="90638"/>
                      </a:lnTo>
                      <a:lnTo>
                        <a:pt x="0" y="90638"/>
                      </a:ln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5042BBA-6769-4ED6-900D-3F23820AF532}"/>
                  </a:ext>
                </a:extLst>
              </p:cNvPr>
              <p:cNvGrpSpPr/>
              <p:nvPr/>
            </p:nvGrpSpPr>
            <p:grpSpPr>
              <a:xfrm rot="1858813">
                <a:off x="10315435" y="3765964"/>
                <a:ext cx="552892" cy="770423"/>
                <a:chOff x="5824085" y="2324846"/>
                <a:chExt cx="552892" cy="770423"/>
              </a:xfrm>
              <a:grpFill/>
            </p:grpSpPr>
            <p:sp>
              <p:nvSpPr>
                <p:cNvPr id="36" name="Freeform: Shape 55">
                  <a:extLst>
                    <a:ext uri="{FF2B5EF4-FFF2-40B4-BE49-F238E27FC236}">
                      <a16:creationId xmlns:a16="http://schemas.microsoft.com/office/drawing/2014/main" id="{CA3E7D50-6BBF-48C7-AC24-A8D9D2F5585E}"/>
                    </a:ext>
                  </a:extLst>
                </p:cNvPr>
                <p:cNvSpPr/>
                <p:nvPr/>
              </p:nvSpPr>
              <p:spPr>
                <a:xfrm>
                  <a:off x="5914723" y="2850547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: Shape 56">
                  <a:extLst>
                    <a:ext uri="{FF2B5EF4-FFF2-40B4-BE49-F238E27FC236}">
                      <a16:creationId xmlns:a16="http://schemas.microsoft.com/office/drawing/2014/main" id="{BBC5A1AB-03CB-4DAA-8F48-0CDFAD73864D}"/>
                    </a:ext>
                  </a:extLst>
                </p:cNvPr>
                <p:cNvSpPr/>
                <p:nvPr/>
              </p:nvSpPr>
              <p:spPr>
                <a:xfrm>
                  <a:off x="5914723" y="2633016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57">
                  <a:extLst>
                    <a:ext uri="{FF2B5EF4-FFF2-40B4-BE49-F238E27FC236}">
                      <a16:creationId xmlns:a16="http://schemas.microsoft.com/office/drawing/2014/main" id="{FEAA58A2-CC70-43BA-B643-9319F486F563}"/>
                    </a:ext>
                  </a:extLst>
                </p:cNvPr>
                <p:cNvSpPr/>
                <p:nvPr/>
              </p:nvSpPr>
              <p:spPr>
                <a:xfrm>
                  <a:off x="5914723" y="2415484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: Shape 58">
                  <a:extLst>
                    <a:ext uri="{FF2B5EF4-FFF2-40B4-BE49-F238E27FC236}">
                      <a16:creationId xmlns:a16="http://schemas.microsoft.com/office/drawing/2014/main" id="{1D8FF4DC-C0C1-4042-B97F-85B4A3EE8B37}"/>
                    </a:ext>
                  </a:extLst>
                </p:cNvPr>
                <p:cNvSpPr/>
                <p:nvPr/>
              </p:nvSpPr>
              <p:spPr>
                <a:xfrm>
                  <a:off x="6132255" y="2850547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: Shape 59">
                  <a:extLst>
                    <a:ext uri="{FF2B5EF4-FFF2-40B4-BE49-F238E27FC236}">
                      <a16:creationId xmlns:a16="http://schemas.microsoft.com/office/drawing/2014/main" id="{69DA3989-7CFE-4F52-8D10-10B8CC6239D2}"/>
                    </a:ext>
                  </a:extLst>
                </p:cNvPr>
                <p:cNvSpPr/>
                <p:nvPr/>
              </p:nvSpPr>
              <p:spPr>
                <a:xfrm>
                  <a:off x="6132255" y="2633016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: Shape 60">
                  <a:extLst>
                    <a:ext uri="{FF2B5EF4-FFF2-40B4-BE49-F238E27FC236}">
                      <a16:creationId xmlns:a16="http://schemas.microsoft.com/office/drawing/2014/main" id="{26238DC1-C28C-4419-B895-7066404F01B7}"/>
                    </a:ext>
                  </a:extLst>
                </p:cNvPr>
                <p:cNvSpPr/>
                <p:nvPr/>
              </p:nvSpPr>
              <p:spPr>
                <a:xfrm>
                  <a:off x="6132255" y="2415484"/>
                  <a:ext cx="154084" cy="154084"/>
                </a:xfrm>
                <a:custGeom>
                  <a:avLst/>
                  <a:gdLst>
                    <a:gd name="connsiteX0" fmla="*/ 76994 w 154084"/>
                    <a:gd name="connsiteY0" fmla="*/ 154037 h 154084"/>
                    <a:gd name="connsiteX1" fmla="*/ -48 w 154084"/>
                    <a:gd name="connsiteY1" fmla="*/ 76994 h 154084"/>
                    <a:gd name="connsiteX2" fmla="*/ 76994 w 154084"/>
                    <a:gd name="connsiteY2" fmla="*/ -48 h 154084"/>
                    <a:gd name="connsiteX3" fmla="*/ 154037 w 154084"/>
                    <a:gd name="connsiteY3" fmla="*/ 76994 h 154084"/>
                    <a:gd name="connsiteX4" fmla="*/ 76994 w 154084"/>
                    <a:gd name="connsiteY4" fmla="*/ 154037 h 154084"/>
                    <a:gd name="connsiteX5" fmla="*/ 76994 w 154084"/>
                    <a:gd name="connsiteY5" fmla="*/ 27143 h 154084"/>
                    <a:gd name="connsiteX6" fmla="*/ 27143 w 154084"/>
                    <a:gd name="connsiteY6" fmla="*/ 76994 h 154084"/>
                    <a:gd name="connsiteX7" fmla="*/ 76994 w 154084"/>
                    <a:gd name="connsiteY7" fmla="*/ 126845 h 154084"/>
                    <a:gd name="connsiteX8" fmla="*/ 126845 w 154084"/>
                    <a:gd name="connsiteY8" fmla="*/ 76994 h 154084"/>
                    <a:gd name="connsiteX9" fmla="*/ 76994 w 154084"/>
                    <a:gd name="connsiteY9" fmla="*/ 27143 h 15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84" h="154084">
                      <a:moveTo>
                        <a:pt x="76994" y="154037"/>
                      </a:moveTo>
                      <a:cubicBezTo>
                        <a:pt x="34445" y="154037"/>
                        <a:pt x="-48" y="119544"/>
                        <a:pt x="-48" y="76994"/>
                      </a:cubicBezTo>
                      <a:cubicBezTo>
                        <a:pt x="-48" y="34445"/>
                        <a:pt x="34445" y="-48"/>
                        <a:pt x="76994" y="-48"/>
                      </a:cubicBezTo>
                      <a:cubicBezTo>
                        <a:pt x="119544" y="-48"/>
                        <a:pt x="154037" y="34445"/>
                        <a:pt x="154037" y="76994"/>
                      </a:cubicBezTo>
                      <a:cubicBezTo>
                        <a:pt x="153937" y="119502"/>
                        <a:pt x="119502" y="153937"/>
                        <a:pt x="76994" y="154037"/>
                      </a:cubicBezTo>
                      <a:close/>
                      <a:moveTo>
                        <a:pt x="76994" y="27143"/>
                      </a:moveTo>
                      <a:cubicBezTo>
                        <a:pt x="49462" y="27143"/>
                        <a:pt x="27143" y="49462"/>
                        <a:pt x="27143" y="76994"/>
                      </a:cubicBezTo>
                      <a:cubicBezTo>
                        <a:pt x="27143" y="104526"/>
                        <a:pt x="49462" y="126845"/>
                        <a:pt x="76994" y="126845"/>
                      </a:cubicBezTo>
                      <a:cubicBezTo>
                        <a:pt x="104526" y="126845"/>
                        <a:pt x="126845" y="104526"/>
                        <a:pt x="126845" y="76994"/>
                      </a:cubicBezTo>
                      <a:cubicBezTo>
                        <a:pt x="126845" y="49462"/>
                        <a:pt x="104526" y="27143"/>
                        <a:pt x="76994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61">
                  <a:extLst>
                    <a:ext uri="{FF2B5EF4-FFF2-40B4-BE49-F238E27FC236}">
                      <a16:creationId xmlns:a16="http://schemas.microsoft.com/office/drawing/2014/main" id="{C1B4F176-7B29-4497-A65C-B7DF7012F220}"/>
                    </a:ext>
                  </a:extLst>
                </p:cNvPr>
                <p:cNvSpPr/>
                <p:nvPr/>
              </p:nvSpPr>
              <p:spPr>
                <a:xfrm>
                  <a:off x="5824085" y="2324846"/>
                  <a:ext cx="552892" cy="770423"/>
                </a:xfrm>
                <a:custGeom>
                  <a:avLst/>
                  <a:gdLst>
                    <a:gd name="connsiteX0" fmla="*/ 484866 w 552892"/>
                    <a:gd name="connsiteY0" fmla="*/ 770376 h 770423"/>
                    <a:gd name="connsiteX1" fmla="*/ 67930 w 552892"/>
                    <a:gd name="connsiteY1" fmla="*/ 770376 h 770423"/>
                    <a:gd name="connsiteX2" fmla="*/ -48 w 552892"/>
                    <a:gd name="connsiteY2" fmla="*/ 702397 h 770423"/>
                    <a:gd name="connsiteX3" fmla="*/ -48 w 552892"/>
                    <a:gd name="connsiteY3" fmla="*/ 67930 h 770423"/>
                    <a:gd name="connsiteX4" fmla="*/ 67930 w 552892"/>
                    <a:gd name="connsiteY4" fmla="*/ -48 h 770423"/>
                    <a:gd name="connsiteX5" fmla="*/ 484866 w 552892"/>
                    <a:gd name="connsiteY5" fmla="*/ -48 h 770423"/>
                    <a:gd name="connsiteX6" fmla="*/ 552844 w 552892"/>
                    <a:gd name="connsiteY6" fmla="*/ 67930 h 770423"/>
                    <a:gd name="connsiteX7" fmla="*/ 552844 w 552892"/>
                    <a:gd name="connsiteY7" fmla="*/ 702397 h 770423"/>
                    <a:gd name="connsiteX8" fmla="*/ 484866 w 552892"/>
                    <a:gd name="connsiteY8" fmla="*/ 770376 h 770423"/>
                    <a:gd name="connsiteX9" fmla="*/ 67930 w 552892"/>
                    <a:gd name="connsiteY9" fmla="*/ 27143 h 770423"/>
                    <a:gd name="connsiteX10" fmla="*/ 27143 w 552892"/>
                    <a:gd name="connsiteY10" fmla="*/ 67930 h 770423"/>
                    <a:gd name="connsiteX11" fmla="*/ 27143 w 552892"/>
                    <a:gd name="connsiteY11" fmla="*/ 702397 h 770423"/>
                    <a:gd name="connsiteX12" fmla="*/ 67930 w 552892"/>
                    <a:gd name="connsiteY12" fmla="*/ 743184 h 770423"/>
                    <a:gd name="connsiteX13" fmla="*/ 484866 w 552892"/>
                    <a:gd name="connsiteY13" fmla="*/ 743184 h 770423"/>
                    <a:gd name="connsiteX14" fmla="*/ 525653 w 552892"/>
                    <a:gd name="connsiteY14" fmla="*/ 702397 h 770423"/>
                    <a:gd name="connsiteX15" fmla="*/ 525653 w 552892"/>
                    <a:gd name="connsiteY15" fmla="*/ 67930 h 770423"/>
                    <a:gd name="connsiteX16" fmla="*/ 484866 w 552892"/>
                    <a:gd name="connsiteY16" fmla="*/ 27143 h 770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2892" h="770423">
                      <a:moveTo>
                        <a:pt x="484866" y="770376"/>
                      </a:moveTo>
                      <a:lnTo>
                        <a:pt x="67930" y="770376"/>
                      </a:lnTo>
                      <a:cubicBezTo>
                        <a:pt x="30387" y="770376"/>
                        <a:pt x="-48" y="739941"/>
                        <a:pt x="-48" y="702397"/>
                      </a:cubicBezTo>
                      <a:lnTo>
                        <a:pt x="-48" y="67930"/>
                      </a:lnTo>
                      <a:cubicBezTo>
                        <a:pt x="-48" y="30387"/>
                        <a:pt x="30387" y="-48"/>
                        <a:pt x="67930" y="-48"/>
                      </a:cubicBezTo>
                      <a:lnTo>
                        <a:pt x="484866" y="-48"/>
                      </a:lnTo>
                      <a:cubicBezTo>
                        <a:pt x="522409" y="-48"/>
                        <a:pt x="552844" y="30387"/>
                        <a:pt x="552844" y="67930"/>
                      </a:cubicBezTo>
                      <a:lnTo>
                        <a:pt x="552844" y="702397"/>
                      </a:lnTo>
                      <a:cubicBezTo>
                        <a:pt x="552844" y="739941"/>
                        <a:pt x="522409" y="770376"/>
                        <a:pt x="484866" y="770376"/>
                      </a:cubicBezTo>
                      <a:close/>
                      <a:moveTo>
                        <a:pt x="67930" y="27143"/>
                      </a:moveTo>
                      <a:cubicBezTo>
                        <a:pt x="45404" y="27143"/>
                        <a:pt x="27143" y="45404"/>
                        <a:pt x="27143" y="67930"/>
                      </a:cubicBezTo>
                      <a:lnTo>
                        <a:pt x="27143" y="702397"/>
                      </a:lnTo>
                      <a:cubicBezTo>
                        <a:pt x="27143" y="724923"/>
                        <a:pt x="45404" y="743184"/>
                        <a:pt x="67930" y="743184"/>
                      </a:cubicBezTo>
                      <a:lnTo>
                        <a:pt x="484866" y="743184"/>
                      </a:lnTo>
                      <a:cubicBezTo>
                        <a:pt x="507392" y="743184"/>
                        <a:pt x="525653" y="724923"/>
                        <a:pt x="525653" y="702397"/>
                      </a:cubicBezTo>
                      <a:lnTo>
                        <a:pt x="525653" y="67930"/>
                      </a:lnTo>
                      <a:cubicBezTo>
                        <a:pt x="525653" y="45404"/>
                        <a:pt x="507392" y="27143"/>
                        <a:pt x="484866" y="27143"/>
                      </a:cubicBezTo>
                      <a:close/>
                    </a:path>
                  </a:pathLst>
                </a:custGeom>
                <a:grpFill/>
                <a:ln w="18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840080-8DBE-4DBD-9C70-8905F0541F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52608" y="1940253"/>
              <a:ext cx="554061" cy="548640"/>
              <a:chOff x="9922269" y="5047027"/>
              <a:chExt cx="785410" cy="774998"/>
            </a:xfrm>
            <a:solidFill>
              <a:schemeClr val="accent2"/>
            </a:solidFill>
          </p:grpSpPr>
          <p:sp>
            <p:nvSpPr>
              <p:cNvPr id="50" name="Freeform: Shape 77">
                <a:extLst>
                  <a:ext uri="{FF2B5EF4-FFF2-40B4-BE49-F238E27FC236}">
                    <a16:creationId xmlns:a16="http://schemas.microsoft.com/office/drawing/2014/main" id="{105C5CD0-35FC-4CDE-B618-40CDC195104F}"/>
                  </a:ext>
                </a:extLst>
              </p:cNvPr>
              <p:cNvSpPr/>
              <p:nvPr/>
            </p:nvSpPr>
            <p:spPr>
              <a:xfrm>
                <a:off x="10471677" y="5069305"/>
                <a:ext cx="233190" cy="233189"/>
              </a:xfrm>
              <a:custGeom>
                <a:avLst/>
                <a:gdLst>
                  <a:gd name="connsiteX0" fmla="*/ 116443 w 233190"/>
                  <a:gd name="connsiteY0" fmla="*/ 233021 h 233189"/>
                  <a:gd name="connsiteX1" fmla="*/ -172 w 233190"/>
                  <a:gd name="connsiteY1" fmla="*/ 116446 h 233189"/>
                  <a:gd name="connsiteX2" fmla="*/ 116403 w 233190"/>
                  <a:gd name="connsiteY2" fmla="*/ -169 h 233189"/>
                  <a:gd name="connsiteX3" fmla="*/ 233018 w 233190"/>
                  <a:gd name="connsiteY3" fmla="*/ 116406 h 233189"/>
                  <a:gd name="connsiteX4" fmla="*/ 233018 w 233190"/>
                  <a:gd name="connsiteY4" fmla="*/ 116426 h 233189"/>
                  <a:gd name="connsiteX5" fmla="*/ 116443 w 233190"/>
                  <a:gd name="connsiteY5" fmla="*/ 233021 h 233189"/>
                  <a:gd name="connsiteX6" fmla="*/ 116443 w 233190"/>
                  <a:gd name="connsiteY6" fmla="*/ 23785 h 233189"/>
                  <a:gd name="connsiteX7" fmla="*/ 23761 w 233190"/>
                  <a:gd name="connsiteY7" fmla="*/ 116426 h 233189"/>
                  <a:gd name="connsiteX8" fmla="*/ 116403 w 233190"/>
                  <a:gd name="connsiteY8" fmla="*/ 209108 h 233189"/>
                  <a:gd name="connsiteX9" fmla="*/ 209085 w 233190"/>
                  <a:gd name="connsiteY9" fmla="*/ 116466 h 233189"/>
                  <a:gd name="connsiteX10" fmla="*/ 209085 w 233190"/>
                  <a:gd name="connsiteY10" fmla="*/ 116426 h 233189"/>
                  <a:gd name="connsiteX11" fmla="*/ 116443 w 233190"/>
                  <a:gd name="connsiteY11" fmla="*/ 23785 h 23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190" h="233189">
                    <a:moveTo>
                      <a:pt x="116443" y="233021"/>
                    </a:moveTo>
                    <a:cubicBezTo>
                      <a:pt x="52049" y="233032"/>
                      <a:pt x="-161" y="180840"/>
                      <a:pt x="-172" y="116446"/>
                    </a:cubicBezTo>
                    <a:cubicBezTo>
                      <a:pt x="-183" y="52052"/>
                      <a:pt x="52009" y="-157"/>
                      <a:pt x="116403" y="-169"/>
                    </a:cubicBezTo>
                    <a:cubicBezTo>
                      <a:pt x="180797" y="-180"/>
                      <a:pt x="233007" y="52012"/>
                      <a:pt x="233018" y="116406"/>
                    </a:cubicBezTo>
                    <a:cubicBezTo>
                      <a:pt x="233018" y="116413"/>
                      <a:pt x="233018" y="116419"/>
                      <a:pt x="233018" y="116426"/>
                    </a:cubicBezTo>
                    <a:cubicBezTo>
                      <a:pt x="232952" y="180785"/>
                      <a:pt x="180802" y="232944"/>
                      <a:pt x="116443" y="233021"/>
                    </a:cubicBezTo>
                    <a:close/>
                    <a:moveTo>
                      <a:pt x="116443" y="23785"/>
                    </a:moveTo>
                    <a:cubicBezTo>
                      <a:pt x="65267" y="23773"/>
                      <a:pt x="23773" y="65250"/>
                      <a:pt x="23761" y="116426"/>
                    </a:cubicBezTo>
                    <a:cubicBezTo>
                      <a:pt x="23750" y="167602"/>
                      <a:pt x="65227" y="209096"/>
                      <a:pt x="116403" y="209108"/>
                    </a:cubicBezTo>
                    <a:cubicBezTo>
                      <a:pt x="167579" y="209119"/>
                      <a:pt x="209073" y="167642"/>
                      <a:pt x="209085" y="116466"/>
                    </a:cubicBezTo>
                    <a:cubicBezTo>
                      <a:pt x="209085" y="116453"/>
                      <a:pt x="209085" y="116439"/>
                      <a:pt x="209085" y="116426"/>
                    </a:cubicBezTo>
                    <a:cubicBezTo>
                      <a:pt x="209030" y="65285"/>
                      <a:pt x="167585" y="23840"/>
                      <a:pt x="116443" y="2378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78">
                <a:extLst>
                  <a:ext uri="{FF2B5EF4-FFF2-40B4-BE49-F238E27FC236}">
                    <a16:creationId xmlns:a16="http://schemas.microsoft.com/office/drawing/2014/main" id="{C98007D3-92F1-4461-A0F8-9D2845A94D39}"/>
                  </a:ext>
                </a:extLst>
              </p:cNvPr>
              <p:cNvSpPr/>
              <p:nvPr/>
            </p:nvSpPr>
            <p:spPr>
              <a:xfrm>
                <a:off x="10519424" y="5172537"/>
                <a:ext cx="138214" cy="111788"/>
              </a:xfrm>
              <a:custGeom>
                <a:avLst/>
                <a:gdLst>
                  <a:gd name="connsiteX0" fmla="*/ 126075 w 138214"/>
                  <a:gd name="connsiteY0" fmla="*/ 111619 h 111788"/>
                  <a:gd name="connsiteX1" fmla="*/ 114109 w 138214"/>
                  <a:gd name="connsiteY1" fmla="*/ 99653 h 111788"/>
                  <a:gd name="connsiteX2" fmla="*/ 114109 w 138214"/>
                  <a:gd name="connsiteY2" fmla="*/ 68938 h 111788"/>
                  <a:gd name="connsiteX3" fmla="*/ 68935 w 138214"/>
                  <a:gd name="connsiteY3" fmla="*/ 23765 h 111788"/>
                  <a:gd name="connsiteX4" fmla="*/ 23761 w 138214"/>
                  <a:gd name="connsiteY4" fmla="*/ 68938 h 111788"/>
                  <a:gd name="connsiteX5" fmla="*/ 23761 w 138214"/>
                  <a:gd name="connsiteY5" fmla="*/ 99593 h 111788"/>
                  <a:gd name="connsiteX6" fmla="*/ 11794 w 138214"/>
                  <a:gd name="connsiteY6" fmla="*/ 111560 h 111788"/>
                  <a:gd name="connsiteX7" fmla="*/ -172 w 138214"/>
                  <a:gd name="connsiteY7" fmla="*/ 99593 h 111788"/>
                  <a:gd name="connsiteX8" fmla="*/ -172 w 138214"/>
                  <a:gd name="connsiteY8" fmla="*/ 68938 h 111788"/>
                  <a:gd name="connsiteX9" fmla="*/ 68935 w 138214"/>
                  <a:gd name="connsiteY9" fmla="*/ -169 h 111788"/>
                  <a:gd name="connsiteX10" fmla="*/ 138042 w 138214"/>
                  <a:gd name="connsiteY10" fmla="*/ 68938 h 111788"/>
                  <a:gd name="connsiteX11" fmla="*/ 138042 w 138214"/>
                  <a:gd name="connsiteY11" fmla="*/ 99593 h 111788"/>
                  <a:gd name="connsiteX12" fmla="*/ 126136 w 138214"/>
                  <a:gd name="connsiteY12" fmla="*/ 111620 h 111788"/>
                  <a:gd name="connsiteX13" fmla="*/ 126075 w 138214"/>
                  <a:gd name="connsiteY13" fmla="*/ 111620 h 11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214" h="111788">
                    <a:moveTo>
                      <a:pt x="126075" y="111619"/>
                    </a:moveTo>
                    <a:cubicBezTo>
                      <a:pt x="119467" y="111619"/>
                      <a:pt x="114109" y="106262"/>
                      <a:pt x="114109" y="99653"/>
                    </a:cubicBezTo>
                    <a:lnTo>
                      <a:pt x="114109" y="68938"/>
                    </a:lnTo>
                    <a:cubicBezTo>
                      <a:pt x="114109" y="43989"/>
                      <a:pt x="93884" y="23765"/>
                      <a:pt x="68935" y="23765"/>
                    </a:cubicBezTo>
                    <a:cubicBezTo>
                      <a:pt x="43986" y="23765"/>
                      <a:pt x="23761" y="43990"/>
                      <a:pt x="23761" y="68938"/>
                    </a:cubicBezTo>
                    <a:lnTo>
                      <a:pt x="23761" y="99593"/>
                    </a:lnTo>
                    <a:cubicBezTo>
                      <a:pt x="23761" y="106202"/>
                      <a:pt x="18403" y="111560"/>
                      <a:pt x="11794" y="111560"/>
                    </a:cubicBezTo>
                    <a:cubicBezTo>
                      <a:pt x="5186" y="111560"/>
                      <a:pt x="-172" y="106202"/>
                      <a:pt x="-172" y="99593"/>
                    </a:cubicBezTo>
                    <a:lnTo>
                      <a:pt x="-172" y="68938"/>
                    </a:lnTo>
                    <a:cubicBezTo>
                      <a:pt x="-172" y="30771"/>
                      <a:pt x="30768" y="-169"/>
                      <a:pt x="68935" y="-169"/>
                    </a:cubicBezTo>
                    <a:cubicBezTo>
                      <a:pt x="107102" y="-169"/>
                      <a:pt x="138042" y="30772"/>
                      <a:pt x="138042" y="68938"/>
                    </a:cubicBezTo>
                    <a:lnTo>
                      <a:pt x="138042" y="99593"/>
                    </a:lnTo>
                    <a:cubicBezTo>
                      <a:pt x="138075" y="106202"/>
                      <a:pt x="132744" y="111587"/>
                      <a:pt x="126136" y="111620"/>
                    </a:cubicBezTo>
                    <a:cubicBezTo>
                      <a:pt x="126115" y="111620"/>
                      <a:pt x="126096" y="111620"/>
                      <a:pt x="126075" y="111620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79">
                <a:extLst>
                  <a:ext uri="{FF2B5EF4-FFF2-40B4-BE49-F238E27FC236}">
                    <a16:creationId xmlns:a16="http://schemas.microsoft.com/office/drawing/2014/main" id="{1073FC84-4E78-4464-A11B-CA3FE3DE77A5}"/>
                  </a:ext>
                </a:extLst>
              </p:cNvPr>
              <p:cNvSpPr/>
              <p:nvPr/>
            </p:nvSpPr>
            <p:spPr>
              <a:xfrm>
                <a:off x="10541004" y="5099520"/>
                <a:ext cx="95054" cy="95055"/>
              </a:xfrm>
              <a:custGeom>
                <a:avLst/>
                <a:gdLst>
                  <a:gd name="connsiteX0" fmla="*/ 47375 w 95054"/>
                  <a:gd name="connsiteY0" fmla="*/ 94887 h 95055"/>
                  <a:gd name="connsiteX1" fmla="*/ -172 w 95054"/>
                  <a:gd name="connsiteY1" fmla="*/ 47379 h 95055"/>
                  <a:gd name="connsiteX2" fmla="*/ 47335 w 95054"/>
                  <a:gd name="connsiteY2" fmla="*/ -169 h 95055"/>
                  <a:gd name="connsiteX3" fmla="*/ 94882 w 95054"/>
                  <a:gd name="connsiteY3" fmla="*/ 47339 h 95055"/>
                  <a:gd name="connsiteX4" fmla="*/ 94882 w 95054"/>
                  <a:gd name="connsiteY4" fmla="*/ 47379 h 95055"/>
                  <a:gd name="connsiteX5" fmla="*/ 47375 w 95054"/>
                  <a:gd name="connsiteY5" fmla="*/ 94887 h 95055"/>
                  <a:gd name="connsiteX6" fmla="*/ 47375 w 95054"/>
                  <a:gd name="connsiteY6" fmla="*/ 23785 h 95055"/>
                  <a:gd name="connsiteX7" fmla="*/ 23761 w 95054"/>
                  <a:gd name="connsiteY7" fmla="*/ 47359 h 95055"/>
                  <a:gd name="connsiteX8" fmla="*/ 47335 w 95054"/>
                  <a:gd name="connsiteY8" fmla="*/ 70974 h 95055"/>
                  <a:gd name="connsiteX9" fmla="*/ 70949 w 95054"/>
                  <a:gd name="connsiteY9" fmla="*/ 47399 h 95055"/>
                  <a:gd name="connsiteX10" fmla="*/ 70949 w 95054"/>
                  <a:gd name="connsiteY10" fmla="*/ 47379 h 95055"/>
                  <a:gd name="connsiteX11" fmla="*/ 47375 w 95054"/>
                  <a:gd name="connsiteY11" fmla="*/ 23785 h 9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54" h="95055">
                    <a:moveTo>
                      <a:pt x="47375" y="94887"/>
                    </a:moveTo>
                    <a:cubicBezTo>
                      <a:pt x="21126" y="94898"/>
                      <a:pt x="-162" y="73628"/>
                      <a:pt x="-172" y="47379"/>
                    </a:cubicBezTo>
                    <a:cubicBezTo>
                      <a:pt x="-183" y="21130"/>
                      <a:pt x="21087" y="-157"/>
                      <a:pt x="47335" y="-169"/>
                    </a:cubicBezTo>
                    <a:cubicBezTo>
                      <a:pt x="73584" y="-180"/>
                      <a:pt x="94871" y="21090"/>
                      <a:pt x="94882" y="47339"/>
                    </a:cubicBezTo>
                    <a:cubicBezTo>
                      <a:pt x="94882" y="47352"/>
                      <a:pt x="94882" y="47366"/>
                      <a:pt x="94882" y="47379"/>
                    </a:cubicBezTo>
                    <a:cubicBezTo>
                      <a:pt x="94849" y="73603"/>
                      <a:pt x="73599" y="94853"/>
                      <a:pt x="47375" y="94887"/>
                    </a:cubicBezTo>
                    <a:close/>
                    <a:moveTo>
                      <a:pt x="47375" y="23785"/>
                    </a:moveTo>
                    <a:cubicBezTo>
                      <a:pt x="34344" y="23774"/>
                      <a:pt x="23772" y="34328"/>
                      <a:pt x="23761" y="47359"/>
                    </a:cubicBezTo>
                    <a:cubicBezTo>
                      <a:pt x="23750" y="60390"/>
                      <a:pt x="34305" y="70963"/>
                      <a:pt x="47335" y="70974"/>
                    </a:cubicBezTo>
                    <a:cubicBezTo>
                      <a:pt x="60366" y="70985"/>
                      <a:pt x="70938" y="60430"/>
                      <a:pt x="70949" y="47399"/>
                    </a:cubicBezTo>
                    <a:cubicBezTo>
                      <a:pt x="70949" y="47393"/>
                      <a:pt x="70949" y="47386"/>
                      <a:pt x="70949" y="47379"/>
                    </a:cubicBezTo>
                    <a:cubicBezTo>
                      <a:pt x="70938" y="34361"/>
                      <a:pt x="60393" y="23807"/>
                      <a:pt x="47375" y="2378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80">
                <a:extLst>
                  <a:ext uri="{FF2B5EF4-FFF2-40B4-BE49-F238E27FC236}">
                    <a16:creationId xmlns:a16="http://schemas.microsoft.com/office/drawing/2014/main" id="{49B67457-5A3A-4AAE-9C5B-E7CC6DF4EBD8}"/>
                  </a:ext>
                </a:extLst>
              </p:cNvPr>
              <p:cNvSpPr/>
              <p:nvPr/>
            </p:nvSpPr>
            <p:spPr>
              <a:xfrm>
                <a:off x="9922269" y="5076505"/>
                <a:ext cx="233150" cy="233149"/>
              </a:xfrm>
              <a:custGeom>
                <a:avLst/>
                <a:gdLst>
                  <a:gd name="connsiteX0" fmla="*/ 116403 w 233150"/>
                  <a:gd name="connsiteY0" fmla="*/ 232981 h 233149"/>
                  <a:gd name="connsiteX1" fmla="*/ -172 w 233150"/>
                  <a:gd name="connsiteY1" fmla="*/ 116406 h 233149"/>
                  <a:gd name="connsiteX2" fmla="*/ 116403 w 233150"/>
                  <a:gd name="connsiteY2" fmla="*/ -169 h 233149"/>
                  <a:gd name="connsiteX3" fmla="*/ 232978 w 233150"/>
                  <a:gd name="connsiteY3" fmla="*/ 116406 h 233149"/>
                  <a:gd name="connsiteX4" fmla="*/ 116403 w 233150"/>
                  <a:gd name="connsiteY4" fmla="*/ 232981 h 233149"/>
                  <a:gd name="connsiteX5" fmla="*/ 116403 w 233150"/>
                  <a:gd name="connsiteY5" fmla="*/ 23764 h 233149"/>
                  <a:gd name="connsiteX6" fmla="*/ 23761 w 233150"/>
                  <a:gd name="connsiteY6" fmla="*/ 116406 h 233149"/>
                  <a:gd name="connsiteX7" fmla="*/ 116403 w 233150"/>
                  <a:gd name="connsiteY7" fmla="*/ 209047 h 233149"/>
                  <a:gd name="connsiteX8" fmla="*/ 209045 w 233150"/>
                  <a:gd name="connsiteY8" fmla="*/ 116406 h 233149"/>
                  <a:gd name="connsiteX9" fmla="*/ 116403 w 233150"/>
                  <a:gd name="connsiteY9" fmla="*/ 23764 h 23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150" h="233149">
                    <a:moveTo>
                      <a:pt x="116403" y="232981"/>
                    </a:moveTo>
                    <a:cubicBezTo>
                      <a:pt x="52020" y="232981"/>
                      <a:pt x="-172" y="180789"/>
                      <a:pt x="-172" y="116406"/>
                    </a:cubicBezTo>
                    <a:cubicBezTo>
                      <a:pt x="-172" y="52024"/>
                      <a:pt x="52020" y="-169"/>
                      <a:pt x="116403" y="-169"/>
                    </a:cubicBezTo>
                    <a:cubicBezTo>
                      <a:pt x="180786" y="-169"/>
                      <a:pt x="232978" y="52024"/>
                      <a:pt x="232978" y="116406"/>
                    </a:cubicBezTo>
                    <a:cubicBezTo>
                      <a:pt x="232901" y="180757"/>
                      <a:pt x="180754" y="232904"/>
                      <a:pt x="116403" y="232981"/>
                    </a:cubicBezTo>
                    <a:close/>
                    <a:moveTo>
                      <a:pt x="116403" y="23764"/>
                    </a:moveTo>
                    <a:cubicBezTo>
                      <a:pt x="65238" y="23764"/>
                      <a:pt x="23761" y="65241"/>
                      <a:pt x="23761" y="116406"/>
                    </a:cubicBezTo>
                    <a:cubicBezTo>
                      <a:pt x="23761" y="167570"/>
                      <a:pt x="65238" y="209047"/>
                      <a:pt x="116403" y="209047"/>
                    </a:cubicBezTo>
                    <a:cubicBezTo>
                      <a:pt x="167568" y="209047"/>
                      <a:pt x="209045" y="167570"/>
                      <a:pt x="209045" y="116406"/>
                    </a:cubicBezTo>
                    <a:cubicBezTo>
                      <a:pt x="208990" y="65264"/>
                      <a:pt x="167546" y="23819"/>
                      <a:pt x="116403" y="23764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81">
                <a:extLst>
                  <a:ext uri="{FF2B5EF4-FFF2-40B4-BE49-F238E27FC236}">
                    <a16:creationId xmlns:a16="http://schemas.microsoft.com/office/drawing/2014/main" id="{2FBE044B-681A-4EE7-A66D-48BDC43FFAD8}"/>
                  </a:ext>
                </a:extLst>
              </p:cNvPr>
              <p:cNvSpPr/>
              <p:nvPr/>
            </p:nvSpPr>
            <p:spPr>
              <a:xfrm>
                <a:off x="9969996" y="5179757"/>
                <a:ext cx="138214" cy="111747"/>
              </a:xfrm>
              <a:custGeom>
                <a:avLst/>
                <a:gdLst>
                  <a:gd name="connsiteX0" fmla="*/ 126075 w 138214"/>
                  <a:gd name="connsiteY0" fmla="*/ 111579 h 111747"/>
                  <a:gd name="connsiteX1" fmla="*/ 114109 w 138214"/>
                  <a:gd name="connsiteY1" fmla="*/ 99613 h 111747"/>
                  <a:gd name="connsiteX2" fmla="*/ 114109 w 138214"/>
                  <a:gd name="connsiteY2" fmla="*/ 68938 h 111747"/>
                  <a:gd name="connsiteX3" fmla="*/ 68935 w 138214"/>
                  <a:gd name="connsiteY3" fmla="*/ 23765 h 111747"/>
                  <a:gd name="connsiteX4" fmla="*/ 23761 w 138214"/>
                  <a:gd name="connsiteY4" fmla="*/ 68938 h 111747"/>
                  <a:gd name="connsiteX5" fmla="*/ 23761 w 138214"/>
                  <a:gd name="connsiteY5" fmla="*/ 99613 h 111747"/>
                  <a:gd name="connsiteX6" fmla="*/ 11794 w 138214"/>
                  <a:gd name="connsiteY6" fmla="*/ 111579 h 111747"/>
                  <a:gd name="connsiteX7" fmla="*/ -172 w 138214"/>
                  <a:gd name="connsiteY7" fmla="*/ 99613 h 111747"/>
                  <a:gd name="connsiteX8" fmla="*/ -172 w 138214"/>
                  <a:gd name="connsiteY8" fmla="*/ 68938 h 111747"/>
                  <a:gd name="connsiteX9" fmla="*/ 68935 w 138214"/>
                  <a:gd name="connsiteY9" fmla="*/ -169 h 111747"/>
                  <a:gd name="connsiteX10" fmla="*/ 138042 w 138214"/>
                  <a:gd name="connsiteY10" fmla="*/ 68938 h 111747"/>
                  <a:gd name="connsiteX11" fmla="*/ 138042 w 138214"/>
                  <a:gd name="connsiteY11" fmla="*/ 99613 h 111747"/>
                  <a:gd name="connsiteX12" fmla="*/ 126075 w 138214"/>
                  <a:gd name="connsiteY12" fmla="*/ 111579 h 1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214" h="111747">
                    <a:moveTo>
                      <a:pt x="126075" y="111579"/>
                    </a:moveTo>
                    <a:cubicBezTo>
                      <a:pt x="119467" y="111579"/>
                      <a:pt x="114109" y="106222"/>
                      <a:pt x="114109" y="99613"/>
                    </a:cubicBezTo>
                    <a:lnTo>
                      <a:pt x="114109" y="68938"/>
                    </a:lnTo>
                    <a:cubicBezTo>
                      <a:pt x="114109" y="43989"/>
                      <a:pt x="93884" y="23765"/>
                      <a:pt x="68935" y="23765"/>
                    </a:cubicBezTo>
                    <a:cubicBezTo>
                      <a:pt x="43986" y="23765"/>
                      <a:pt x="23761" y="43990"/>
                      <a:pt x="23761" y="68938"/>
                    </a:cubicBezTo>
                    <a:lnTo>
                      <a:pt x="23761" y="99613"/>
                    </a:lnTo>
                    <a:cubicBezTo>
                      <a:pt x="23761" y="106222"/>
                      <a:pt x="18403" y="111579"/>
                      <a:pt x="11794" y="111579"/>
                    </a:cubicBezTo>
                    <a:cubicBezTo>
                      <a:pt x="5186" y="111579"/>
                      <a:pt x="-172" y="106222"/>
                      <a:pt x="-172" y="99613"/>
                    </a:cubicBezTo>
                    <a:lnTo>
                      <a:pt x="-172" y="68938"/>
                    </a:lnTo>
                    <a:cubicBezTo>
                      <a:pt x="-172" y="30771"/>
                      <a:pt x="30768" y="-169"/>
                      <a:pt x="68935" y="-169"/>
                    </a:cubicBezTo>
                    <a:cubicBezTo>
                      <a:pt x="107102" y="-169"/>
                      <a:pt x="138042" y="30772"/>
                      <a:pt x="138042" y="68938"/>
                    </a:cubicBezTo>
                    <a:lnTo>
                      <a:pt x="138042" y="99613"/>
                    </a:lnTo>
                    <a:cubicBezTo>
                      <a:pt x="138042" y="106222"/>
                      <a:pt x="132684" y="111579"/>
                      <a:pt x="126075" y="111579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82">
                <a:extLst>
                  <a:ext uri="{FF2B5EF4-FFF2-40B4-BE49-F238E27FC236}">
                    <a16:creationId xmlns:a16="http://schemas.microsoft.com/office/drawing/2014/main" id="{445BCDBD-2C30-48F9-A554-721AF4C2306D}"/>
                  </a:ext>
                </a:extLst>
              </p:cNvPr>
              <p:cNvSpPr/>
              <p:nvPr/>
            </p:nvSpPr>
            <p:spPr>
              <a:xfrm>
                <a:off x="9991556" y="5106700"/>
                <a:ext cx="95054" cy="95055"/>
              </a:xfrm>
              <a:custGeom>
                <a:avLst/>
                <a:gdLst>
                  <a:gd name="connsiteX0" fmla="*/ 47375 w 95054"/>
                  <a:gd name="connsiteY0" fmla="*/ 94887 h 95055"/>
                  <a:gd name="connsiteX1" fmla="*/ -172 w 95054"/>
                  <a:gd name="connsiteY1" fmla="*/ 47379 h 95055"/>
                  <a:gd name="connsiteX2" fmla="*/ 47335 w 95054"/>
                  <a:gd name="connsiteY2" fmla="*/ -169 h 95055"/>
                  <a:gd name="connsiteX3" fmla="*/ 94882 w 95054"/>
                  <a:gd name="connsiteY3" fmla="*/ 47339 h 95055"/>
                  <a:gd name="connsiteX4" fmla="*/ 94882 w 95054"/>
                  <a:gd name="connsiteY4" fmla="*/ 47359 h 95055"/>
                  <a:gd name="connsiteX5" fmla="*/ 47375 w 95054"/>
                  <a:gd name="connsiteY5" fmla="*/ 94887 h 95055"/>
                  <a:gd name="connsiteX6" fmla="*/ 47375 w 95054"/>
                  <a:gd name="connsiteY6" fmla="*/ 23785 h 95055"/>
                  <a:gd name="connsiteX7" fmla="*/ 23761 w 95054"/>
                  <a:gd name="connsiteY7" fmla="*/ 47359 h 95055"/>
                  <a:gd name="connsiteX8" fmla="*/ 47335 w 95054"/>
                  <a:gd name="connsiteY8" fmla="*/ 70974 h 95055"/>
                  <a:gd name="connsiteX9" fmla="*/ 70949 w 95054"/>
                  <a:gd name="connsiteY9" fmla="*/ 47399 h 95055"/>
                  <a:gd name="connsiteX10" fmla="*/ 70949 w 95054"/>
                  <a:gd name="connsiteY10" fmla="*/ 47359 h 95055"/>
                  <a:gd name="connsiteX11" fmla="*/ 47375 w 95054"/>
                  <a:gd name="connsiteY11" fmla="*/ 23785 h 9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54" h="95055">
                    <a:moveTo>
                      <a:pt x="47375" y="94887"/>
                    </a:moveTo>
                    <a:cubicBezTo>
                      <a:pt x="21126" y="94898"/>
                      <a:pt x="-162" y="73628"/>
                      <a:pt x="-172" y="47379"/>
                    </a:cubicBezTo>
                    <a:cubicBezTo>
                      <a:pt x="-183" y="21130"/>
                      <a:pt x="21087" y="-157"/>
                      <a:pt x="47335" y="-169"/>
                    </a:cubicBezTo>
                    <a:cubicBezTo>
                      <a:pt x="73584" y="-180"/>
                      <a:pt x="94871" y="21090"/>
                      <a:pt x="94882" y="47339"/>
                    </a:cubicBezTo>
                    <a:cubicBezTo>
                      <a:pt x="94882" y="47346"/>
                      <a:pt x="94882" y="47352"/>
                      <a:pt x="94882" y="47359"/>
                    </a:cubicBezTo>
                    <a:cubicBezTo>
                      <a:pt x="94849" y="73586"/>
                      <a:pt x="73601" y="94842"/>
                      <a:pt x="47375" y="94887"/>
                    </a:cubicBezTo>
                    <a:close/>
                    <a:moveTo>
                      <a:pt x="47375" y="23785"/>
                    </a:moveTo>
                    <a:cubicBezTo>
                      <a:pt x="34344" y="23774"/>
                      <a:pt x="23772" y="34328"/>
                      <a:pt x="23761" y="47359"/>
                    </a:cubicBezTo>
                    <a:cubicBezTo>
                      <a:pt x="23750" y="60390"/>
                      <a:pt x="34305" y="70963"/>
                      <a:pt x="47335" y="70974"/>
                    </a:cubicBezTo>
                    <a:cubicBezTo>
                      <a:pt x="60366" y="70985"/>
                      <a:pt x="70938" y="60430"/>
                      <a:pt x="70949" y="47399"/>
                    </a:cubicBezTo>
                    <a:cubicBezTo>
                      <a:pt x="70949" y="47386"/>
                      <a:pt x="70949" y="47373"/>
                      <a:pt x="70949" y="47359"/>
                    </a:cubicBezTo>
                    <a:cubicBezTo>
                      <a:pt x="70926" y="34349"/>
                      <a:pt x="60385" y="23807"/>
                      <a:pt x="47375" y="2378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83">
                <a:extLst>
                  <a:ext uri="{FF2B5EF4-FFF2-40B4-BE49-F238E27FC236}">
                    <a16:creationId xmlns:a16="http://schemas.microsoft.com/office/drawing/2014/main" id="{02446AC4-E9A4-4E3C-B01E-CBF6AC18F09F}"/>
                  </a:ext>
                </a:extLst>
              </p:cNvPr>
              <p:cNvSpPr/>
              <p:nvPr/>
            </p:nvSpPr>
            <p:spPr>
              <a:xfrm>
                <a:off x="9922269" y="5588876"/>
                <a:ext cx="233150" cy="233149"/>
              </a:xfrm>
              <a:custGeom>
                <a:avLst/>
                <a:gdLst>
                  <a:gd name="connsiteX0" fmla="*/ 116403 w 233150"/>
                  <a:gd name="connsiteY0" fmla="*/ 232981 h 233149"/>
                  <a:gd name="connsiteX1" fmla="*/ -172 w 233150"/>
                  <a:gd name="connsiteY1" fmla="*/ 116406 h 233149"/>
                  <a:gd name="connsiteX2" fmla="*/ 116403 w 233150"/>
                  <a:gd name="connsiteY2" fmla="*/ -169 h 233149"/>
                  <a:gd name="connsiteX3" fmla="*/ 232978 w 233150"/>
                  <a:gd name="connsiteY3" fmla="*/ 116406 h 233149"/>
                  <a:gd name="connsiteX4" fmla="*/ 116403 w 233150"/>
                  <a:gd name="connsiteY4" fmla="*/ 232981 h 233149"/>
                  <a:gd name="connsiteX5" fmla="*/ 116403 w 233150"/>
                  <a:gd name="connsiteY5" fmla="*/ 23765 h 233149"/>
                  <a:gd name="connsiteX6" fmla="*/ 23761 w 233150"/>
                  <a:gd name="connsiteY6" fmla="*/ 116406 h 233149"/>
                  <a:gd name="connsiteX7" fmla="*/ 116403 w 233150"/>
                  <a:gd name="connsiteY7" fmla="*/ 209048 h 233149"/>
                  <a:gd name="connsiteX8" fmla="*/ 209045 w 233150"/>
                  <a:gd name="connsiteY8" fmla="*/ 116406 h 233149"/>
                  <a:gd name="connsiteX9" fmla="*/ 116403 w 233150"/>
                  <a:gd name="connsiteY9" fmla="*/ 23745 h 23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150" h="233149">
                    <a:moveTo>
                      <a:pt x="116403" y="232981"/>
                    </a:moveTo>
                    <a:cubicBezTo>
                      <a:pt x="52020" y="232981"/>
                      <a:pt x="-172" y="180789"/>
                      <a:pt x="-172" y="116406"/>
                    </a:cubicBezTo>
                    <a:cubicBezTo>
                      <a:pt x="-172" y="52024"/>
                      <a:pt x="52020" y="-169"/>
                      <a:pt x="116403" y="-169"/>
                    </a:cubicBezTo>
                    <a:cubicBezTo>
                      <a:pt x="180786" y="-169"/>
                      <a:pt x="232978" y="52024"/>
                      <a:pt x="232978" y="116406"/>
                    </a:cubicBezTo>
                    <a:cubicBezTo>
                      <a:pt x="232901" y="180757"/>
                      <a:pt x="180754" y="232904"/>
                      <a:pt x="116403" y="232981"/>
                    </a:cubicBezTo>
                    <a:close/>
                    <a:moveTo>
                      <a:pt x="116403" y="23765"/>
                    </a:moveTo>
                    <a:cubicBezTo>
                      <a:pt x="65238" y="23765"/>
                      <a:pt x="23761" y="65242"/>
                      <a:pt x="23761" y="116406"/>
                    </a:cubicBezTo>
                    <a:cubicBezTo>
                      <a:pt x="23761" y="167571"/>
                      <a:pt x="65238" y="209048"/>
                      <a:pt x="116403" y="209048"/>
                    </a:cubicBezTo>
                    <a:cubicBezTo>
                      <a:pt x="167568" y="209048"/>
                      <a:pt x="209045" y="167571"/>
                      <a:pt x="209045" y="116406"/>
                    </a:cubicBezTo>
                    <a:cubicBezTo>
                      <a:pt x="209012" y="65252"/>
                      <a:pt x="167557" y="23788"/>
                      <a:pt x="116403" y="2374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84">
                <a:extLst>
                  <a:ext uri="{FF2B5EF4-FFF2-40B4-BE49-F238E27FC236}">
                    <a16:creationId xmlns:a16="http://schemas.microsoft.com/office/drawing/2014/main" id="{08C76AB5-D139-4AA2-9B94-97DE15B007EE}"/>
                  </a:ext>
                </a:extLst>
              </p:cNvPr>
              <p:cNvSpPr/>
              <p:nvPr/>
            </p:nvSpPr>
            <p:spPr>
              <a:xfrm>
                <a:off x="9969996" y="5692108"/>
                <a:ext cx="138214" cy="111747"/>
              </a:xfrm>
              <a:custGeom>
                <a:avLst/>
                <a:gdLst>
                  <a:gd name="connsiteX0" fmla="*/ 126075 w 138214"/>
                  <a:gd name="connsiteY0" fmla="*/ 111579 h 111747"/>
                  <a:gd name="connsiteX1" fmla="*/ 114109 w 138214"/>
                  <a:gd name="connsiteY1" fmla="*/ 99613 h 111747"/>
                  <a:gd name="connsiteX2" fmla="*/ 114109 w 138214"/>
                  <a:gd name="connsiteY2" fmla="*/ 68938 h 111747"/>
                  <a:gd name="connsiteX3" fmla="*/ 68935 w 138214"/>
                  <a:gd name="connsiteY3" fmla="*/ 23765 h 111747"/>
                  <a:gd name="connsiteX4" fmla="*/ 23761 w 138214"/>
                  <a:gd name="connsiteY4" fmla="*/ 68938 h 111747"/>
                  <a:gd name="connsiteX5" fmla="*/ 23761 w 138214"/>
                  <a:gd name="connsiteY5" fmla="*/ 99613 h 111747"/>
                  <a:gd name="connsiteX6" fmla="*/ 11794 w 138214"/>
                  <a:gd name="connsiteY6" fmla="*/ 111579 h 111747"/>
                  <a:gd name="connsiteX7" fmla="*/ -172 w 138214"/>
                  <a:gd name="connsiteY7" fmla="*/ 99613 h 111747"/>
                  <a:gd name="connsiteX8" fmla="*/ -172 w 138214"/>
                  <a:gd name="connsiteY8" fmla="*/ 68938 h 111747"/>
                  <a:gd name="connsiteX9" fmla="*/ 68935 w 138214"/>
                  <a:gd name="connsiteY9" fmla="*/ -169 h 111747"/>
                  <a:gd name="connsiteX10" fmla="*/ 138042 w 138214"/>
                  <a:gd name="connsiteY10" fmla="*/ 68938 h 111747"/>
                  <a:gd name="connsiteX11" fmla="*/ 138042 w 138214"/>
                  <a:gd name="connsiteY11" fmla="*/ 99613 h 111747"/>
                  <a:gd name="connsiteX12" fmla="*/ 126075 w 138214"/>
                  <a:gd name="connsiteY12" fmla="*/ 111579 h 1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214" h="111747">
                    <a:moveTo>
                      <a:pt x="126075" y="111579"/>
                    </a:moveTo>
                    <a:cubicBezTo>
                      <a:pt x="119467" y="111579"/>
                      <a:pt x="114109" y="106222"/>
                      <a:pt x="114109" y="99613"/>
                    </a:cubicBezTo>
                    <a:lnTo>
                      <a:pt x="114109" y="68938"/>
                    </a:lnTo>
                    <a:cubicBezTo>
                      <a:pt x="114109" y="43989"/>
                      <a:pt x="93884" y="23765"/>
                      <a:pt x="68935" y="23765"/>
                    </a:cubicBezTo>
                    <a:cubicBezTo>
                      <a:pt x="43986" y="23765"/>
                      <a:pt x="23761" y="43990"/>
                      <a:pt x="23761" y="68938"/>
                    </a:cubicBezTo>
                    <a:lnTo>
                      <a:pt x="23761" y="99613"/>
                    </a:lnTo>
                    <a:cubicBezTo>
                      <a:pt x="23761" y="106222"/>
                      <a:pt x="18403" y="111579"/>
                      <a:pt x="11794" y="111579"/>
                    </a:cubicBezTo>
                    <a:cubicBezTo>
                      <a:pt x="5186" y="111579"/>
                      <a:pt x="-172" y="106222"/>
                      <a:pt x="-172" y="99613"/>
                    </a:cubicBezTo>
                    <a:lnTo>
                      <a:pt x="-172" y="68938"/>
                    </a:lnTo>
                    <a:cubicBezTo>
                      <a:pt x="-172" y="30771"/>
                      <a:pt x="30768" y="-169"/>
                      <a:pt x="68935" y="-169"/>
                    </a:cubicBezTo>
                    <a:cubicBezTo>
                      <a:pt x="107102" y="-169"/>
                      <a:pt x="138042" y="30772"/>
                      <a:pt x="138042" y="68938"/>
                    </a:cubicBezTo>
                    <a:lnTo>
                      <a:pt x="138042" y="99613"/>
                    </a:lnTo>
                    <a:cubicBezTo>
                      <a:pt x="138042" y="106222"/>
                      <a:pt x="132684" y="111579"/>
                      <a:pt x="126075" y="111579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85">
                <a:extLst>
                  <a:ext uri="{FF2B5EF4-FFF2-40B4-BE49-F238E27FC236}">
                    <a16:creationId xmlns:a16="http://schemas.microsoft.com/office/drawing/2014/main" id="{CC117DEF-E369-434F-BB88-A4E11806E324}"/>
                  </a:ext>
                </a:extLst>
              </p:cNvPr>
              <p:cNvSpPr/>
              <p:nvPr/>
            </p:nvSpPr>
            <p:spPr>
              <a:xfrm>
                <a:off x="9991596" y="5619071"/>
                <a:ext cx="95014" cy="95015"/>
              </a:xfrm>
              <a:custGeom>
                <a:avLst/>
                <a:gdLst>
                  <a:gd name="connsiteX0" fmla="*/ 47335 w 95014"/>
                  <a:gd name="connsiteY0" fmla="*/ 94847 h 95015"/>
                  <a:gd name="connsiteX1" fmla="*/ -172 w 95014"/>
                  <a:gd name="connsiteY1" fmla="*/ 47339 h 95015"/>
                  <a:gd name="connsiteX2" fmla="*/ 47335 w 95014"/>
                  <a:gd name="connsiteY2" fmla="*/ -169 h 95015"/>
                  <a:gd name="connsiteX3" fmla="*/ 94842 w 95014"/>
                  <a:gd name="connsiteY3" fmla="*/ 47339 h 95015"/>
                  <a:gd name="connsiteX4" fmla="*/ 47335 w 95014"/>
                  <a:gd name="connsiteY4" fmla="*/ 94847 h 95015"/>
                  <a:gd name="connsiteX5" fmla="*/ 47335 w 95014"/>
                  <a:gd name="connsiteY5" fmla="*/ 23765 h 95015"/>
                  <a:gd name="connsiteX6" fmla="*/ 23761 w 95014"/>
                  <a:gd name="connsiteY6" fmla="*/ 47339 h 95015"/>
                  <a:gd name="connsiteX7" fmla="*/ 47335 w 95014"/>
                  <a:gd name="connsiteY7" fmla="*/ 70914 h 95015"/>
                  <a:gd name="connsiteX8" fmla="*/ 70909 w 95014"/>
                  <a:gd name="connsiteY8" fmla="*/ 47339 h 95015"/>
                  <a:gd name="connsiteX9" fmla="*/ 47335 w 95014"/>
                  <a:gd name="connsiteY9" fmla="*/ 23765 h 9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014" h="95015">
                    <a:moveTo>
                      <a:pt x="47335" y="94847"/>
                    </a:moveTo>
                    <a:cubicBezTo>
                      <a:pt x="21097" y="94847"/>
                      <a:pt x="-172" y="73577"/>
                      <a:pt x="-172" y="47339"/>
                    </a:cubicBezTo>
                    <a:cubicBezTo>
                      <a:pt x="-172" y="21101"/>
                      <a:pt x="21097" y="-169"/>
                      <a:pt x="47335" y="-169"/>
                    </a:cubicBezTo>
                    <a:cubicBezTo>
                      <a:pt x="73572" y="-169"/>
                      <a:pt x="94842" y="21101"/>
                      <a:pt x="94842" y="47339"/>
                    </a:cubicBezTo>
                    <a:cubicBezTo>
                      <a:pt x="94809" y="73563"/>
                      <a:pt x="73559" y="94814"/>
                      <a:pt x="47335" y="94847"/>
                    </a:cubicBezTo>
                    <a:close/>
                    <a:moveTo>
                      <a:pt x="47335" y="23765"/>
                    </a:moveTo>
                    <a:cubicBezTo>
                      <a:pt x="34315" y="23765"/>
                      <a:pt x="23761" y="34320"/>
                      <a:pt x="23761" y="47339"/>
                    </a:cubicBezTo>
                    <a:cubicBezTo>
                      <a:pt x="23761" y="60359"/>
                      <a:pt x="34315" y="70914"/>
                      <a:pt x="47335" y="70914"/>
                    </a:cubicBezTo>
                    <a:cubicBezTo>
                      <a:pt x="60354" y="70914"/>
                      <a:pt x="70909" y="60359"/>
                      <a:pt x="70909" y="47339"/>
                    </a:cubicBezTo>
                    <a:cubicBezTo>
                      <a:pt x="70886" y="34329"/>
                      <a:pt x="60345" y="23787"/>
                      <a:pt x="47335" y="2376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86">
                <a:extLst>
                  <a:ext uri="{FF2B5EF4-FFF2-40B4-BE49-F238E27FC236}">
                    <a16:creationId xmlns:a16="http://schemas.microsoft.com/office/drawing/2014/main" id="{7DE66E6B-AA9B-4608-AD0B-271A706F3FBF}"/>
                  </a:ext>
                </a:extLst>
              </p:cNvPr>
              <p:cNvSpPr/>
              <p:nvPr/>
            </p:nvSpPr>
            <p:spPr>
              <a:xfrm>
                <a:off x="10474529" y="5588876"/>
                <a:ext cx="233150" cy="233149"/>
              </a:xfrm>
              <a:custGeom>
                <a:avLst/>
                <a:gdLst>
                  <a:gd name="connsiteX0" fmla="*/ 116403 w 233150"/>
                  <a:gd name="connsiteY0" fmla="*/ 232981 h 233149"/>
                  <a:gd name="connsiteX1" fmla="*/ -172 w 233150"/>
                  <a:gd name="connsiteY1" fmla="*/ 116406 h 233149"/>
                  <a:gd name="connsiteX2" fmla="*/ 116403 w 233150"/>
                  <a:gd name="connsiteY2" fmla="*/ -169 h 233149"/>
                  <a:gd name="connsiteX3" fmla="*/ 232978 w 233150"/>
                  <a:gd name="connsiteY3" fmla="*/ 116406 h 233149"/>
                  <a:gd name="connsiteX4" fmla="*/ 116403 w 233150"/>
                  <a:gd name="connsiteY4" fmla="*/ 232981 h 233149"/>
                  <a:gd name="connsiteX5" fmla="*/ 116403 w 233150"/>
                  <a:gd name="connsiteY5" fmla="*/ 23765 h 233149"/>
                  <a:gd name="connsiteX6" fmla="*/ 23761 w 233150"/>
                  <a:gd name="connsiteY6" fmla="*/ 116406 h 233149"/>
                  <a:gd name="connsiteX7" fmla="*/ 116403 w 233150"/>
                  <a:gd name="connsiteY7" fmla="*/ 209048 h 233149"/>
                  <a:gd name="connsiteX8" fmla="*/ 209045 w 233150"/>
                  <a:gd name="connsiteY8" fmla="*/ 116406 h 233149"/>
                  <a:gd name="connsiteX9" fmla="*/ 116403 w 233150"/>
                  <a:gd name="connsiteY9" fmla="*/ 23745 h 23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150" h="233149">
                    <a:moveTo>
                      <a:pt x="116403" y="232981"/>
                    </a:moveTo>
                    <a:cubicBezTo>
                      <a:pt x="52020" y="232981"/>
                      <a:pt x="-172" y="180789"/>
                      <a:pt x="-172" y="116406"/>
                    </a:cubicBezTo>
                    <a:cubicBezTo>
                      <a:pt x="-172" y="52024"/>
                      <a:pt x="52020" y="-169"/>
                      <a:pt x="116403" y="-169"/>
                    </a:cubicBezTo>
                    <a:cubicBezTo>
                      <a:pt x="180786" y="-169"/>
                      <a:pt x="232978" y="52024"/>
                      <a:pt x="232978" y="116406"/>
                    </a:cubicBezTo>
                    <a:cubicBezTo>
                      <a:pt x="232901" y="180757"/>
                      <a:pt x="180754" y="232904"/>
                      <a:pt x="116403" y="232981"/>
                    </a:cubicBezTo>
                    <a:close/>
                    <a:moveTo>
                      <a:pt x="116403" y="23765"/>
                    </a:moveTo>
                    <a:cubicBezTo>
                      <a:pt x="65238" y="23765"/>
                      <a:pt x="23761" y="65242"/>
                      <a:pt x="23761" y="116406"/>
                    </a:cubicBezTo>
                    <a:cubicBezTo>
                      <a:pt x="23761" y="167571"/>
                      <a:pt x="65238" y="209048"/>
                      <a:pt x="116403" y="209048"/>
                    </a:cubicBezTo>
                    <a:cubicBezTo>
                      <a:pt x="167568" y="209048"/>
                      <a:pt x="209045" y="167571"/>
                      <a:pt x="209045" y="116406"/>
                    </a:cubicBezTo>
                    <a:cubicBezTo>
                      <a:pt x="209001" y="65257"/>
                      <a:pt x="167553" y="23800"/>
                      <a:pt x="116403" y="2374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87">
                <a:extLst>
                  <a:ext uri="{FF2B5EF4-FFF2-40B4-BE49-F238E27FC236}">
                    <a16:creationId xmlns:a16="http://schemas.microsoft.com/office/drawing/2014/main" id="{D9FDF9B9-551B-447F-970F-613CCDFA9177}"/>
                  </a:ext>
                </a:extLst>
              </p:cNvPr>
              <p:cNvSpPr/>
              <p:nvPr/>
            </p:nvSpPr>
            <p:spPr>
              <a:xfrm>
                <a:off x="10522256" y="5692108"/>
                <a:ext cx="138214" cy="111747"/>
              </a:xfrm>
              <a:custGeom>
                <a:avLst/>
                <a:gdLst>
                  <a:gd name="connsiteX0" fmla="*/ 126075 w 138214"/>
                  <a:gd name="connsiteY0" fmla="*/ 111579 h 111747"/>
                  <a:gd name="connsiteX1" fmla="*/ 114109 w 138214"/>
                  <a:gd name="connsiteY1" fmla="*/ 99613 h 111747"/>
                  <a:gd name="connsiteX2" fmla="*/ 114109 w 138214"/>
                  <a:gd name="connsiteY2" fmla="*/ 68938 h 111747"/>
                  <a:gd name="connsiteX3" fmla="*/ 68935 w 138214"/>
                  <a:gd name="connsiteY3" fmla="*/ 23765 h 111747"/>
                  <a:gd name="connsiteX4" fmla="*/ 23761 w 138214"/>
                  <a:gd name="connsiteY4" fmla="*/ 68938 h 111747"/>
                  <a:gd name="connsiteX5" fmla="*/ 23761 w 138214"/>
                  <a:gd name="connsiteY5" fmla="*/ 99613 h 111747"/>
                  <a:gd name="connsiteX6" fmla="*/ 11794 w 138214"/>
                  <a:gd name="connsiteY6" fmla="*/ 111579 h 111747"/>
                  <a:gd name="connsiteX7" fmla="*/ -172 w 138214"/>
                  <a:gd name="connsiteY7" fmla="*/ 99613 h 111747"/>
                  <a:gd name="connsiteX8" fmla="*/ -172 w 138214"/>
                  <a:gd name="connsiteY8" fmla="*/ 68938 h 111747"/>
                  <a:gd name="connsiteX9" fmla="*/ 68935 w 138214"/>
                  <a:gd name="connsiteY9" fmla="*/ -169 h 111747"/>
                  <a:gd name="connsiteX10" fmla="*/ 138042 w 138214"/>
                  <a:gd name="connsiteY10" fmla="*/ 68938 h 111747"/>
                  <a:gd name="connsiteX11" fmla="*/ 138042 w 138214"/>
                  <a:gd name="connsiteY11" fmla="*/ 99613 h 111747"/>
                  <a:gd name="connsiteX12" fmla="*/ 126075 w 138214"/>
                  <a:gd name="connsiteY12" fmla="*/ 111579 h 1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214" h="111747">
                    <a:moveTo>
                      <a:pt x="126075" y="111579"/>
                    </a:moveTo>
                    <a:cubicBezTo>
                      <a:pt x="119467" y="111579"/>
                      <a:pt x="114109" y="106222"/>
                      <a:pt x="114109" y="99613"/>
                    </a:cubicBezTo>
                    <a:lnTo>
                      <a:pt x="114109" y="68938"/>
                    </a:lnTo>
                    <a:cubicBezTo>
                      <a:pt x="114109" y="43989"/>
                      <a:pt x="93884" y="23765"/>
                      <a:pt x="68935" y="23765"/>
                    </a:cubicBezTo>
                    <a:cubicBezTo>
                      <a:pt x="43986" y="23765"/>
                      <a:pt x="23761" y="43990"/>
                      <a:pt x="23761" y="68938"/>
                    </a:cubicBezTo>
                    <a:lnTo>
                      <a:pt x="23761" y="99613"/>
                    </a:lnTo>
                    <a:cubicBezTo>
                      <a:pt x="23761" y="106222"/>
                      <a:pt x="18403" y="111579"/>
                      <a:pt x="11794" y="111579"/>
                    </a:cubicBezTo>
                    <a:cubicBezTo>
                      <a:pt x="5186" y="111579"/>
                      <a:pt x="-172" y="106222"/>
                      <a:pt x="-172" y="99613"/>
                    </a:cubicBezTo>
                    <a:lnTo>
                      <a:pt x="-172" y="68938"/>
                    </a:lnTo>
                    <a:cubicBezTo>
                      <a:pt x="-172" y="30771"/>
                      <a:pt x="30768" y="-169"/>
                      <a:pt x="68935" y="-169"/>
                    </a:cubicBezTo>
                    <a:cubicBezTo>
                      <a:pt x="107102" y="-169"/>
                      <a:pt x="138042" y="30772"/>
                      <a:pt x="138042" y="68938"/>
                    </a:cubicBezTo>
                    <a:lnTo>
                      <a:pt x="138042" y="99613"/>
                    </a:lnTo>
                    <a:cubicBezTo>
                      <a:pt x="138042" y="106222"/>
                      <a:pt x="132684" y="111579"/>
                      <a:pt x="126075" y="111579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88">
                <a:extLst>
                  <a:ext uri="{FF2B5EF4-FFF2-40B4-BE49-F238E27FC236}">
                    <a16:creationId xmlns:a16="http://schemas.microsoft.com/office/drawing/2014/main" id="{1A5339C9-3D1B-4187-8FBF-6EB9771B44A4}"/>
                  </a:ext>
                </a:extLst>
              </p:cNvPr>
              <p:cNvSpPr/>
              <p:nvPr/>
            </p:nvSpPr>
            <p:spPr>
              <a:xfrm>
                <a:off x="10543876" y="5619071"/>
                <a:ext cx="95015" cy="95015"/>
              </a:xfrm>
              <a:custGeom>
                <a:avLst/>
                <a:gdLst>
                  <a:gd name="connsiteX0" fmla="*/ 47315 w 95015"/>
                  <a:gd name="connsiteY0" fmla="*/ 94847 h 95015"/>
                  <a:gd name="connsiteX1" fmla="*/ -172 w 95015"/>
                  <a:gd name="connsiteY1" fmla="*/ 47319 h 95015"/>
                  <a:gd name="connsiteX2" fmla="*/ 47355 w 95015"/>
                  <a:gd name="connsiteY2" fmla="*/ -169 h 95015"/>
                  <a:gd name="connsiteX3" fmla="*/ 94843 w 95015"/>
                  <a:gd name="connsiteY3" fmla="*/ 47339 h 95015"/>
                  <a:gd name="connsiteX4" fmla="*/ 47315 w 95015"/>
                  <a:gd name="connsiteY4" fmla="*/ 94847 h 95015"/>
                  <a:gd name="connsiteX5" fmla="*/ 47315 w 95015"/>
                  <a:gd name="connsiteY5" fmla="*/ 23765 h 95015"/>
                  <a:gd name="connsiteX6" fmla="*/ 23761 w 95015"/>
                  <a:gd name="connsiteY6" fmla="*/ 47359 h 95015"/>
                  <a:gd name="connsiteX7" fmla="*/ 47355 w 95015"/>
                  <a:gd name="connsiteY7" fmla="*/ 70914 h 95015"/>
                  <a:gd name="connsiteX8" fmla="*/ 70910 w 95015"/>
                  <a:gd name="connsiteY8" fmla="*/ 47339 h 95015"/>
                  <a:gd name="connsiteX9" fmla="*/ 47315 w 95015"/>
                  <a:gd name="connsiteY9" fmla="*/ 23765 h 9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015" h="95015">
                    <a:moveTo>
                      <a:pt x="47315" y="94847"/>
                    </a:moveTo>
                    <a:cubicBezTo>
                      <a:pt x="21078" y="94835"/>
                      <a:pt x="-183" y="73557"/>
                      <a:pt x="-172" y="47319"/>
                    </a:cubicBezTo>
                    <a:cubicBezTo>
                      <a:pt x="-162" y="21081"/>
                      <a:pt x="21118" y="-179"/>
                      <a:pt x="47355" y="-169"/>
                    </a:cubicBezTo>
                    <a:cubicBezTo>
                      <a:pt x="73585" y="-157"/>
                      <a:pt x="94843" y="21109"/>
                      <a:pt x="94843" y="47339"/>
                    </a:cubicBezTo>
                    <a:cubicBezTo>
                      <a:pt x="94810" y="73571"/>
                      <a:pt x="73547" y="94825"/>
                      <a:pt x="47315" y="94847"/>
                    </a:cubicBezTo>
                    <a:close/>
                    <a:moveTo>
                      <a:pt x="47315" y="23765"/>
                    </a:moveTo>
                    <a:cubicBezTo>
                      <a:pt x="34296" y="23776"/>
                      <a:pt x="23750" y="34340"/>
                      <a:pt x="23761" y="47359"/>
                    </a:cubicBezTo>
                    <a:cubicBezTo>
                      <a:pt x="23772" y="60379"/>
                      <a:pt x="34335" y="70925"/>
                      <a:pt x="47355" y="70914"/>
                    </a:cubicBezTo>
                    <a:cubicBezTo>
                      <a:pt x="60367" y="70903"/>
                      <a:pt x="70910" y="60352"/>
                      <a:pt x="70910" y="47339"/>
                    </a:cubicBezTo>
                    <a:cubicBezTo>
                      <a:pt x="70887" y="34321"/>
                      <a:pt x="60334" y="23776"/>
                      <a:pt x="47315" y="2376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89">
                <a:extLst>
                  <a:ext uri="{FF2B5EF4-FFF2-40B4-BE49-F238E27FC236}">
                    <a16:creationId xmlns:a16="http://schemas.microsoft.com/office/drawing/2014/main" id="{397E4095-2394-4D4F-B7A9-6C43B8989056}"/>
                  </a:ext>
                </a:extLst>
              </p:cNvPr>
              <p:cNvSpPr/>
              <p:nvPr/>
            </p:nvSpPr>
            <p:spPr>
              <a:xfrm>
                <a:off x="10179851" y="5304748"/>
                <a:ext cx="260633" cy="260633"/>
              </a:xfrm>
              <a:custGeom>
                <a:avLst/>
                <a:gdLst>
                  <a:gd name="connsiteX0" fmla="*/ 130164 w 260633"/>
                  <a:gd name="connsiteY0" fmla="*/ 260465 h 260633"/>
                  <a:gd name="connsiteX1" fmla="*/ -172 w 260633"/>
                  <a:gd name="connsiteY1" fmla="*/ 130168 h 260633"/>
                  <a:gd name="connsiteX2" fmla="*/ 130124 w 260633"/>
                  <a:gd name="connsiteY2" fmla="*/ -169 h 260633"/>
                  <a:gd name="connsiteX3" fmla="*/ 260461 w 260633"/>
                  <a:gd name="connsiteY3" fmla="*/ 130128 h 260633"/>
                  <a:gd name="connsiteX4" fmla="*/ 260461 w 260633"/>
                  <a:gd name="connsiteY4" fmla="*/ 130168 h 260633"/>
                  <a:gd name="connsiteX5" fmla="*/ 130164 w 260633"/>
                  <a:gd name="connsiteY5" fmla="*/ 260465 h 260633"/>
                  <a:gd name="connsiteX6" fmla="*/ 130164 w 260633"/>
                  <a:gd name="connsiteY6" fmla="*/ 23785 h 260633"/>
                  <a:gd name="connsiteX7" fmla="*/ 23761 w 260633"/>
                  <a:gd name="connsiteY7" fmla="*/ 130148 h 260633"/>
                  <a:gd name="connsiteX8" fmla="*/ 130124 w 260633"/>
                  <a:gd name="connsiteY8" fmla="*/ 236552 h 260633"/>
                  <a:gd name="connsiteX9" fmla="*/ 236528 w 260633"/>
                  <a:gd name="connsiteY9" fmla="*/ 130188 h 260633"/>
                  <a:gd name="connsiteX10" fmla="*/ 236528 w 260633"/>
                  <a:gd name="connsiteY10" fmla="*/ 130168 h 260633"/>
                  <a:gd name="connsiteX11" fmla="*/ 130164 w 260633"/>
                  <a:gd name="connsiteY11" fmla="*/ 23785 h 26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633" h="260633">
                    <a:moveTo>
                      <a:pt x="130164" y="260465"/>
                    </a:moveTo>
                    <a:cubicBezTo>
                      <a:pt x="58192" y="260476"/>
                      <a:pt x="-161" y="202140"/>
                      <a:pt x="-172" y="130168"/>
                    </a:cubicBezTo>
                    <a:cubicBezTo>
                      <a:pt x="-183" y="58196"/>
                      <a:pt x="58152" y="-157"/>
                      <a:pt x="130124" y="-169"/>
                    </a:cubicBezTo>
                    <a:cubicBezTo>
                      <a:pt x="202097" y="-180"/>
                      <a:pt x="260450" y="58156"/>
                      <a:pt x="260461" y="130128"/>
                    </a:cubicBezTo>
                    <a:cubicBezTo>
                      <a:pt x="260461" y="130141"/>
                      <a:pt x="260461" y="130155"/>
                      <a:pt x="260461" y="130168"/>
                    </a:cubicBezTo>
                    <a:cubicBezTo>
                      <a:pt x="260384" y="202097"/>
                      <a:pt x="202094" y="260388"/>
                      <a:pt x="130164" y="260465"/>
                    </a:cubicBezTo>
                    <a:close/>
                    <a:moveTo>
                      <a:pt x="130164" y="23785"/>
                    </a:moveTo>
                    <a:cubicBezTo>
                      <a:pt x="71410" y="23773"/>
                      <a:pt x="23773" y="71394"/>
                      <a:pt x="23761" y="130148"/>
                    </a:cubicBezTo>
                    <a:cubicBezTo>
                      <a:pt x="23750" y="188902"/>
                      <a:pt x="71370" y="236540"/>
                      <a:pt x="130124" y="236552"/>
                    </a:cubicBezTo>
                    <a:cubicBezTo>
                      <a:pt x="188879" y="236563"/>
                      <a:pt x="236516" y="188942"/>
                      <a:pt x="236528" y="130188"/>
                    </a:cubicBezTo>
                    <a:cubicBezTo>
                      <a:pt x="236528" y="130181"/>
                      <a:pt x="236528" y="130175"/>
                      <a:pt x="236528" y="130168"/>
                    </a:cubicBezTo>
                    <a:cubicBezTo>
                      <a:pt x="236473" y="71445"/>
                      <a:pt x="188888" y="23851"/>
                      <a:pt x="130164" y="2378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90">
                <a:extLst>
                  <a:ext uri="{FF2B5EF4-FFF2-40B4-BE49-F238E27FC236}">
                    <a16:creationId xmlns:a16="http://schemas.microsoft.com/office/drawing/2014/main" id="{278315C6-02C3-44F3-A36D-CD28196809E6}"/>
                  </a:ext>
                </a:extLst>
              </p:cNvPr>
              <p:cNvSpPr/>
              <p:nvPr/>
            </p:nvSpPr>
            <p:spPr>
              <a:xfrm>
                <a:off x="10233870" y="5420307"/>
                <a:ext cx="153213" cy="124492"/>
              </a:xfrm>
              <a:custGeom>
                <a:avLst/>
                <a:gdLst>
                  <a:gd name="connsiteX0" fmla="*/ 141064 w 153213"/>
                  <a:gd name="connsiteY0" fmla="*/ 124323 h 124492"/>
                  <a:gd name="connsiteX1" fmla="*/ 129098 w 153213"/>
                  <a:gd name="connsiteY1" fmla="*/ 112357 h 124492"/>
                  <a:gd name="connsiteX2" fmla="*/ 129098 w 153213"/>
                  <a:gd name="connsiteY2" fmla="*/ 77674 h 124492"/>
                  <a:gd name="connsiteX3" fmla="*/ 77459 w 153213"/>
                  <a:gd name="connsiteY3" fmla="*/ 23986 h 124492"/>
                  <a:gd name="connsiteX4" fmla="*/ 23771 w 153213"/>
                  <a:gd name="connsiteY4" fmla="*/ 75624 h 124492"/>
                  <a:gd name="connsiteX5" fmla="*/ 23771 w 153213"/>
                  <a:gd name="connsiteY5" fmla="*/ 77674 h 124492"/>
                  <a:gd name="connsiteX6" fmla="*/ 23771 w 153213"/>
                  <a:gd name="connsiteY6" fmla="*/ 112357 h 124492"/>
                  <a:gd name="connsiteX7" fmla="*/ 11804 w 153213"/>
                  <a:gd name="connsiteY7" fmla="*/ 124323 h 124492"/>
                  <a:gd name="connsiteX8" fmla="*/ -162 w 153213"/>
                  <a:gd name="connsiteY8" fmla="*/ 112357 h 124492"/>
                  <a:gd name="connsiteX9" fmla="*/ -162 w 153213"/>
                  <a:gd name="connsiteY9" fmla="*/ 77674 h 124492"/>
                  <a:gd name="connsiteX10" fmla="*/ 75198 w 153213"/>
                  <a:gd name="connsiteY10" fmla="*/ -158 h 124492"/>
                  <a:gd name="connsiteX11" fmla="*/ 153031 w 153213"/>
                  <a:gd name="connsiteY11" fmla="*/ 75202 h 124492"/>
                  <a:gd name="connsiteX12" fmla="*/ 153031 w 153213"/>
                  <a:gd name="connsiteY12" fmla="*/ 77674 h 124492"/>
                  <a:gd name="connsiteX13" fmla="*/ 153031 w 153213"/>
                  <a:gd name="connsiteY13" fmla="*/ 112357 h 124492"/>
                  <a:gd name="connsiteX14" fmla="*/ 141064 w 153213"/>
                  <a:gd name="connsiteY14" fmla="*/ 124323 h 12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213" h="124492">
                    <a:moveTo>
                      <a:pt x="141064" y="124323"/>
                    </a:moveTo>
                    <a:cubicBezTo>
                      <a:pt x="134456" y="124323"/>
                      <a:pt x="129098" y="118966"/>
                      <a:pt x="129098" y="112357"/>
                    </a:cubicBezTo>
                    <a:lnTo>
                      <a:pt x="129098" y="77674"/>
                    </a:lnTo>
                    <a:cubicBezTo>
                      <a:pt x="129663" y="48589"/>
                      <a:pt x="106544" y="24552"/>
                      <a:pt x="77459" y="23986"/>
                    </a:cubicBezTo>
                    <a:cubicBezTo>
                      <a:pt x="48374" y="23420"/>
                      <a:pt x="24337" y="46539"/>
                      <a:pt x="23771" y="75624"/>
                    </a:cubicBezTo>
                    <a:cubicBezTo>
                      <a:pt x="23757" y="76307"/>
                      <a:pt x="23757" y="76991"/>
                      <a:pt x="23771" y="77674"/>
                    </a:cubicBezTo>
                    <a:lnTo>
                      <a:pt x="23771" y="112357"/>
                    </a:lnTo>
                    <a:cubicBezTo>
                      <a:pt x="23771" y="118966"/>
                      <a:pt x="18413" y="124323"/>
                      <a:pt x="11804" y="124323"/>
                    </a:cubicBezTo>
                    <a:cubicBezTo>
                      <a:pt x="5196" y="124323"/>
                      <a:pt x="-162" y="118966"/>
                      <a:pt x="-162" y="112357"/>
                    </a:cubicBezTo>
                    <a:lnTo>
                      <a:pt x="-162" y="77674"/>
                    </a:lnTo>
                    <a:cubicBezTo>
                      <a:pt x="-845" y="35371"/>
                      <a:pt x="32895" y="524"/>
                      <a:pt x="75198" y="-158"/>
                    </a:cubicBezTo>
                    <a:cubicBezTo>
                      <a:pt x="117501" y="-841"/>
                      <a:pt x="152348" y="32899"/>
                      <a:pt x="153031" y="75202"/>
                    </a:cubicBezTo>
                    <a:cubicBezTo>
                      <a:pt x="153044" y="76026"/>
                      <a:pt x="153044" y="76850"/>
                      <a:pt x="153031" y="77674"/>
                    </a:cubicBezTo>
                    <a:lnTo>
                      <a:pt x="153031" y="112357"/>
                    </a:lnTo>
                    <a:cubicBezTo>
                      <a:pt x="153031" y="118966"/>
                      <a:pt x="147673" y="124323"/>
                      <a:pt x="141064" y="124323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91">
                <a:extLst>
                  <a:ext uri="{FF2B5EF4-FFF2-40B4-BE49-F238E27FC236}">
                    <a16:creationId xmlns:a16="http://schemas.microsoft.com/office/drawing/2014/main" id="{46212B77-AF92-4DB7-999C-D762A01DA90F}"/>
                  </a:ext>
                </a:extLst>
              </p:cNvPr>
              <p:cNvSpPr/>
              <p:nvPr/>
            </p:nvSpPr>
            <p:spPr>
              <a:xfrm>
                <a:off x="10258312" y="5338953"/>
                <a:ext cx="104349" cy="104349"/>
              </a:xfrm>
              <a:custGeom>
                <a:avLst/>
                <a:gdLst>
                  <a:gd name="connsiteX0" fmla="*/ 52002 w 104349"/>
                  <a:gd name="connsiteY0" fmla="*/ 104180 h 104349"/>
                  <a:gd name="connsiteX1" fmla="*/ -172 w 104349"/>
                  <a:gd name="connsiteY1" fmla="*/ 52006 h 104349"/>
                  <a:gd name="connsiteX2" fmla="*/ 52002 w 104349"/>
                  <a:gd name="connsiteY2" fmla="*/ -169 h 104349"/>
                  <a:gd name="connsiteX3" fmla="*/ 104177 w 104349"/>
                  <a:gd name="connsiteY3" fmla="*/ 52006 h 104349"/>
                  <a:gd name="connsiteX4" fmla="*/ 104177 w 104349"/>
                  <a:gd name="connsiteY4" fmla="*/ 52106 h 104349"/>
                  <a:gd name="connsiteX5" fmla="*/ 52002 w 104349"/>
                  <a:gd name="connsiteY5" fmla="*/ 104181 h 104349"/>
                  <a:gd name="connsiteX6" fmla="*/ 52002 w 104349"/>
                  <a:gd name="connsiteY6" fmla="*/ 23765 h 104349"/>
                  <a:gd name="connsiteX7" fmla="*/ 23762 w 104349"/>
                  <a:gd name="connsiteY7" fmla="*/ 52006 h 104349"/>
                  <a:gd name="connsiteX8" fmla="*/ 52003 w 104349"/>
                  <a:gd name="connsiteY8" fmla="*/ 80247 h 104349"/>
                  <a:gd name="connsiteX9" fmla="*/ 80244 w 104349"/>
                  <a:gd name="connsiteY9" fmla="*/ 52105 h 104349"/>
                  <a:gd name="connsiteX10" fmla="*/ 52063 w 104349"/>
                  <a:gd name="connsiteY10" fmla="*/ 23765 h 104349"/>
                  <a:gd name="connsiteX11" fmla="*/ 52002 w 104349"/>
                  <a:gd name="connsiteY11" fmla="*/ 23765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349" h="104349">
                    <a:moveTo>
                      <a:pt x="52002" y="104180"/>
                    </a:moveTo>
                    <a:cubicBezTo>
                      <a:pt x="23187" y="104180"/>
                      <a:pt x="-172" y="80821"/>
                      <a:pt x="-172" y="52006"/>
                    </a:cubicBezTo>
                    <a:cubicBezTo>
                      <a:pt x="-172" y="23191"/>
                      <a:pt x="23187" y="-169"/>
                      <a:pt x="52002" y="-169"/>
                    </a:cubicBezTo>
                    <a:cubicBezTo>
                      <a:pt x="80818" y="-169"/>
                      <a:pt x="104177" y="23191"/>
                      <a:pt x="104177" y="52006"/>
                    </a:cubicBezTo>
                    <a:cubicBezTo>
                      <a:pt x="104177" y="52039"/>
                      <a:pt x="104177" y="52072"/>
                      <a:pt x="104177" y="52106"/>
                    </a:cubicBezTo>
                    <a:cubicBezTo>
                      <a:pt x="104100" y="80873"/>
                      <a:pt x="80770" y="104159"/>
                      <a:pt x="52002" y="104181"/>
                    </a:cubicBezTo>
                    <a:close/>
                    <a:moveTo>
                      <a:pt x="52002" y="23765"/>
                    </a:moveTo>
                    <a:cubicBezTo>
                      <a:pt x="36405" y="23765"/>
                      <a:pt x="23761" y="36409"/>
                      <a:pt x="23762" y="52006"/>
                    </a:cubicBezTo>
                    <a:cubicBezTo>
                      <a:pt x="23762" y="67603"/>
                      <a:pt x="36406" y="80247"/>
                      <a:pt x="52003" y="80247"/>
                    </a:cubicBezTo>
                    <a:cubicBezTo>
                      <a:pt x="67562" y="80247"/>
                      <a:pt x="80190" y="67664"/>
                      <a:pt x="80244" y="52105"/>
                    </a:cubicBezTo>
                    <a:cubicBezTo>
                      <a:pt x="80288" y="36497"/>
                      <a:pt x="67671" y="23809"/>
                      <a:pt x="52063" y="23765"/>
                    </a:cubicBezTo>
                    <a:cubicBezTo>
                      <a:pt x="52042" y="23765"/>
                      <a:pt x="52023" y="23765"/>
                      <a:pt x="52002" y="2376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92">
                <a:extLst>
                  <a:ext uri="{FF2B5EF4-FFF2-40B4-BE49-F238E27FC236}">
                    <a16:creationId xmlns:a16="http://schemas.microsoft.com/office/drawing/2014/main" id="{A77968D9-C1C9-44D3-A9E2-FF2109609DB5}"/>
                  </a:ext>
                </a:extLst>
              </p:cNvPr>
              <p:cNvSpPr/>
              <p:nvPr/>
            </p:nvSpPr>
            <p:spPr>
              <a:xfrm>
                <a:off x="9960755" y="5576394"/>
                <a:ext cx="37691" cy="50595"/>
              </a:xfrm>
              <a:custGeom>
                <a:avLst/>
                <a:gdLst>
                  <a:gd name="connsiteX0" fmla="*/ 25502 w 37691"/>
                  <a:gd name="connsiteY0" fmla="*/ 50287 h 50595"/>
                  <a:gd name="connsiteX1" fmla="*/ 15091 w 37691"/>
                  <a:gd name="connsiteY1" fmla="*/ 44304 h 50595"/>
                  <a:gd name="connsiteX2" fmla="*/ 951 w 37691"/>
                  <a:gd name="connsiteY2" fmla="*/ 16860 h 50595"/>
                  <a:gd name="connsiteX3" fmla="*/ 6744 w 37691"/>
                  <a:gd name="connsiteY3" fmla="*/ 954 h 50595"/>
                  <a:gd name="connsiteX4" fmla="*/ 22650 w 37691"/>
                  <a:gd name="connsiteY4" fmla="*/ 6748 h 50595"/>
                  <a:gd name="connsiteX5" fmla="*/ 35914 w 37691"/>
                  <a:gd name="connsiteY5" fmla="*/ 32477 h 50595"/>
                  <a:gd name="connsiteX6" fmla="*/ 31533 w 37691"/>
                  <a:gd name="connsiteY6" fmla="*/ 48824 h 50595"/>
                  <a:gd name="connsiteX7" fmla="*/ 25502 w 37691"/>
                  <a:gd name="connsiteY7" fmla="*/ 50427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691" h="50595">
                    <a:moveTo>
                      <a:pt x="25502" y="50287"/>
                    </a:moveTo>
                    <a:cubicBezTo>
                      <a:pt x="21210" y="50304"/>
                      <a:pt x="17237" y="48021"/>
                      <a:pt x="15091" y="44304"/>
                    </a:cubicBezTo>
                    <a:cubicBezTo>
                      <a:pt x="10045" y="35389"/>
                      <a:pt x="5278" y="26155"/>
                      <a:pt x="951" y="16860"/>
                    </a:cubicBezTo>
                    <a:cubicBezTo>
                      <a:pt x="-1841" y="10868"/>
                      <a:pt x="752" y="3747"/>
                      <a:pt x="6744" y="954"/>
                    </a:cubicBezTo>
                    <a:cubicBezTo>
                      <a:pt x="12736" y="-1838"/>
                      <a:pt x="19858" y="756"/>
                      <a:pt x="22650" y="6748"/>
                    </a:cubicBezTo>
                    <a:cubicBezTo>
                      <a:pt x="26639" y="15484"/>
                      <a:pt x="31166" y="24140"/>
                      <a:pt x="35914" y="32477"/>
                    </a:cubicBezTo>
                    <a:cubicBezTo>
                      <a:pt x="39218" y="38200"/>
                      <a:pt x="37258" y="45519"/>
                      <a:pt x="31533" y="48824"/>
                    </a:cubicBezTo>
                    <a:cubicBezTo>
                      <a:pt x="29701" y="49882"/>
                      <a:pt x="27619" y="50436"/>
                      <a:pt x="25502" y="50427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93">
                <a:extLst>
                  <a:ext uri="{FF2B5EF4-FFF2-40B4-BE49-F238E27FC236}">
                    <a16:creationId xmlns:a16="http://schemas.microsoft.com/office/drawing/2014/main" id="{805AEE4F-5C5F-4DE1-9054-D4E11AAB9B0B}"/>
                  </a:ext>
                </a:extLst>
              </p:cNvPr>
              <p:cNvSpPr/>
              <p:nvPr/>
            </p:nvSpPr>
            <p:spPr>
              <a:xfrm>
                <a:off x="9926333" y="5351046"/>
                <a:ext cx="38150" cy="195248"/>
              </a:xfrm>
              <a:custGeom>
                <a:avLst/>
                <a:gdLst>
                  <a:gd name="connsiteX0" fmla="*/ 26040 w 38150"/>
                  <a:gd name="connsiteY0" fmla="*/ 195080 h 195248"/>
                  <a:gd name="connsiteX1" fmla="*/ 14552 w 38150"/>
                  <a:gd name="connsiteY1" fmla="*/ 186404 h 195248"/>
                  <a:gd name="connsiteX2" fmla="*/ 2586 w 38150"/>
                  <a:gd name="connsiteY2" fmla="*/ 128126 h 195248"/>
                  <a:gd name="connsiteX3" fmla="*/ 12987 w 38150"/>
                  <a:gd name="connsiteY3" fmla="*/ 114774 h 195248"/>
                  <a:gd name="connsiteX4" fmla="*/ 26339 w 38150"/>
                  <a:gd name="connsiteY4" fmla="*/ 125175 h 195248"/>
                  <a:gd name="connsiteX5" fmla="*/ 37508 w 38150"/>
                  <a:gd name="connsiteY5" fmla="*/ 179802 h 195248"/>
                  <a:gd name="connsiteX6" fmla="*/ 29319 w 38150"/>
                  <a:gd name="connsiteY6" fmla="*/ 194612 h 195248"/>
                  <a:gd name="connsiteX7" fmla="*/ 26000 w 38150"/>
                  <a:gd name="connsiteY7" fmla="*/ 195079 h 195248"/>
                  <a:gd name="connsiteX8" fmla="*/ 11799 w 38150"/>
                  <a:gd name="connsiteY8" fmla="*/ 81058 h 195248"/>
                  <a:gd name="connsiteX9" fmla="*/ 11440 w 38150"/>
                  <a:gd name="connsiteY9" fmla="*/ 81058 h 195248"/>
                  <a:gd name="connsiteX10" fmla="*/ -167 w 38150"/>
                  <a:gd name="connsiteY10" fmla="*/ 68752 h 195248"/>
                  <a:gd name="connsiteX11" fmla="*/ 6115 w 38150"/>
                  <a:gd name="connsiteY11" fmla="*/ 9618 h 195248"/>
                  <a:gd name="connsiteX12" fmla="*/ 20066 w 38150"/>
                  <a:gd name="connsiteY12" fmla="*/ 34 h 195248"/>
                  <a:gd name="connsiteX13" fmla="*/ 29650 w 38150"/>
                  <a:gd name="connsiteY13" fmla="*/ 13986 h 195248"/>
                  <a:gd name="connsiteX14" fmla="*/ 23667 w 38150"/>
                  <a:gd name="connsiteY14" fmla="*/ 69451 h 195248"/>
                  <a:gd name="connsiteX15" fmla="*/ 11799 w 38150"/>
                  <a:gd name="connsiteY15" fmla="*/ 81059 h 19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50" h="195248">
                    <a:moveTo>
                      <a:pt x="26040" y="195080"/>
                    </a:moveTo>
                    <a:cubicBezTo>
                      <a:pt x="20705" y="195072"/>
                      <a:pt x="16019" y="191534"/>
                      <a:pt x="14552" y="186404"/>
                    </a:cubicBezTo>
                    <a:cubicBezTo>
                      <a:pt x="9060" y="167317"/>
                      <a:pt x="5058" y="147833"/>
                      <a:pt x="2586" y="128126"/>
                    </a:cubicBezTo>
                    <a:cubicBezTo>
                      <a:pt x="1771" y="121567"/>
                      <a:pt x="6428" y="115589"/>
                      <a:pt x="12987" y="114774"/>
                    </a:cubicBezTo>
                    <a:cubicBezTo>
                      <a:pt x="19546" y="113958"/>
                      <a:pt x="25524" y="118615"/>
                      <a:pt x="26339" y="125175"/>
                    </a:cubicBezTo>
                    <a:cubicBezTo>
                      <a:pt x="28636" y="143647"/>
                      <a:pt x="32371" y="161911"/>
                      <a:pt x="37508" y="179802"/>
                    </a:cubicBezTo>
                    <a:cubicBezTo>
                      <a:pt x="39337" y="186153"/>
                      <a:pt x="35670" y="192784"/>
                      <a:pt x="29319" y="194612"/>
                    </a:cubicBezTo>
                    <a:cubicBezTo>
                      <a:pt x="28240" y="194923"/>
                      <a:pt x="27123" y="195080"/>
                      <a:pt x="26000" y="195079"/>
                    </a:cubicBezTo>
                    <a:close/>
                    <a:moveTo>
                      <a:pt x="11799" y="81058"/>
                    </a:moveTo>
                    <a:lnTo>
                      <a:pt x="11440" y="81058"/>
                    </a:lnTo>
                    <a:cubicBezTo>
                      <a:pt x="4837" y="80863"/>
                      <a:pt x="-358" y="75355"/>
                      <a:pt x="-167" y="68752"/>
                    </a:cubicBezTo>
                    <a:cubicBezTo>
                      <a:pt x="391" y="48908"/>
                      <a:pt x="2491" y="29136"/>
                      <a:pt x="6115" y="9618"/>
                    </a:cubicBezTo>
                    <a:cubicBezTo>
                      <a:pt x="7322" y="3119"/>
                      <a:pt x="13567" y="-1172"/>
                      <a:pt x="20066" y="34"/>
                    </a:cubicBezTo>
                    <a:cubicBezTo>
                      <a:pt x="26565" y="1241"/>
                      <a:pt x="30856" y="7487"/>
                      <a:pt x="29650" y="13986"/>
                    </a:cubicBezTo>
                    <a:cubicBezTo>
                      <a:pt x="26235" y="32293"/>
                      <a:pt x="24234" y="50837"/>
                      <a:pt x="23667" y="69451"/>
                    </a:cubicBezTo>
                    <a:cubicBezTo>
                      <a:pt x="23474" y="75881"/>
                      <a:pt x="18233" y="81008"/>
                      <a:pt x="11799" y="81059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94">
                <a:extLst>
                  <a:ext uri="{FF2B5EF4-FFF2-40B4-BE49-F238E27FC236}">
                    <a16:creationId xmlns:a16="http://schemas.microsoft.com/office/drawing/2014/main" id="{C5EB5F11-07E3-43CE-BE41-88FE97C7BB6D}"/>
                  </a:ext>
                </a:extLst>
              </p:cNvPr>
              <p:cNvSpPr/>
              <p:nvPr/>
            </p:nvSpPr>
            <p:spPr>
              <a:xfrm>
                <a:off x="9947315" y="5267527"/>
                <a:ext cx="35112" cy="51760"/>
              </a:xfrm>
              <a:custGeom>
                <a:avLst/>
                <a:gdLst>
                  <a:gd name="connsiteX0" fmla="*/ 11799 w 35112"/>
                  <a:gd name="connsiteY0" fmla="*/ 51592 h 51760"/>
                  <a:gd name="connsiteX1" fmla="*/ 7810 w 35112"/>
                  <a:gd name="connsiteY1" fmla="*/ 50894 h 51760"/>
                  <a:gd name="connsiteX2" fmla="*/ 510 w 35112"/>
                  <a:gd name="connsiteY2" fmla="*/ 35636 h 51760"/>
                  <a:gd name="connsiteX3" fmla="*/ 11959 w 35112"/>
                  <a:gd name="connsiteY3" fmla="*/ 6957 h 51760"/>
                  <a:gd name="connsiteX4" fmla="*/ 27815 w 35112"/>
                  <a:gd name="connsiteY4" fmla="*/ 873 h 51760"/>
                  <a:gd name="connsiteX5" fmla="*/ 33897 w 35112"/>
                  <a:gd name="connsiteY5" fmla="*/ 16729 h 51760"/>
                  <a:gd name="connsiteX6" fmla="*/ 23147 w 35112"/>
                  <a:gd name="connsiteY6" fmla="*/ 43614 h 51760"/>
                  <a:gd name="connsiteX7" fmla="*/ 11799 w 35112"/>
                  <a:gd name="connsiteY7" fmla="*/ 51592 h 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12" h="51760">
                    <a:moveTo>
                      <a:pt x="11799" y="51592"/>
                    </a:moveTo>
                    <a:cubicBezTo>
                      <a:pt x="10438" y="51595"/>
                      <a:pt x="9089" y="51359"/>
                      <a:pt x="7810" y="50894"/>
                    </a:cubicBezTo>
                    <a:cubicBezTo>
                      <a:pt x="1584" y="48693"/>
                      <a:pt x="-1683" y="41865"/>
                      <a:pt x="510" y="35636"/>
                    </a:cubicBezTo>
                    <a:cubicBezTo>
                      <a:pt x="3921" y="25964"/>
                      <a:pt x="7770" y="16310"/>
                      <a:pt x="11959" y="6957"/>
                    </a:cubicBezTo>
                    <a:cubicBezTo>
                      <a:pt x="14657" y="898"/>
                      <a:pt x="21757" y="-1825"/>
                      <a:pt x="27815" y="873"/>
                    </a:cubicBezTo>
                    <a:cubicBezTo>
                      <a:pt x="33873" y="3572"/>
                      <a:pt x="36597" y="10671"/>
                      <a:pt x="33897" y="16729"/>
                    </a:cubicBezTo>
                    <a:cubicBezTo>
                      <a:pt x="29909" y="25485"/>
                      <a:pt x="26358" y="34539"/>
                      <a:pt x="23147" y="43614"/>
                    </a:cubicBezTo>
                    <a:cubicBezTo>
                      <a:pt x="21449" y="48418"/>
                      <a:pt x="16894" y="51620"/>
                      <a:pt x="11799" y="51592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95">
                <a:extLst>
                  <a:ext uri="{FF2B5EF4-FFF2-40B4-BE49-F238E27FC236}">
                    <a16:creationId xmlns:a16="http://schemas.microsoft.com/office/drawing/2014/main" id="{8BFED882-97BE-4886-A08B-2CFA8C1EB6C7}"/>
                  </a:ext>
                </a:extLst>
              </p:cNvPr>
              <p:cNvSpPr/>
              <p:nvPr/>
            </p:nvSpPr>
            <p:spPr>
              <a:xfrm>
                <a:off x="10459579" y="5741134"/>
                <a:ext cx="50368" cy="37971"/>
              </a:xfrm>
              <a:custGeom>
                <a:avLst/>
                <a:gdLst>
                  <a:gd name="connsiteX0" fmla="*/ 11826 w 50368"/>
                  <a:gd name="connsiteY0" fmla="*/ 37803 h 37971"/>
                  <a:gd name="connsiteX1" fmla="*/ -172 w 50368"/>
                  <a:gd name="connsiteY1" fmla="*/ 25867 h 37971"/>
                  <a:gd name="connsiteX2" fmla="*/ 6619 w 50368"/>
                  <a:gd name="connsiteY2" fmla="*/ 15046 h 37971"/>
                  <a:gd name="connsiteX3" fmla="*/ 32189 w 50368"/>
                  <a:gd name="connsiteY3" fmla="*/ 1465 h 37971"/>
                  <a:gd name="connsiteX4" fmla="*/ 48563 w 50368"/>
                  <a:gd name="connsiteY4" fmla="*/ 5772 h 37971"/>
                  <a:gd name="connsiteX5" fmla="*/ 44255 w 50368"/>
                  <a:gd name="connsiteY5" fmla="*/ 22147 h 37971"/>
                  <a:gd name="connsiteX6" fmla="*/ 16991 w 50368"/>
                  <a:gd name="connsiteY6" fmla="*/ 36626 h 37971"/>
                  <a:gd name="connsiteX7" fmla="*/ 11826 w 50368"/>
                  <a:gd name="connsiteY7" fmla="*/ 37803 h 3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68" h="37971">
                    <a:moveTo>
                      <a:pt x="11826" y="37803"/>
                    </a:moveTo>
                    <a:cubicBezTo>
                      <a:pt x="5217" y="37820"/>
                      <a:pt x="-155" y="32476"/>
                      <a:pt x="-172" y="25867"/>
                    </a:cubicBezTo>
                    <a:cubicBezTo>
                      <a:pt x="-184" y="21253"/>
                      <a:pt x="2459" y="17042"/>
                      <a:pt x="6619" y="15046"/>
                    </a:cubicBezTo>
                    <a:cubicBezTo>
                      <a:pt x="15276" y="10898"/>
                      <a:pt x="23872" y="6331"/>
                      <a:pt x="32189" y="1465"/>
                    </a:cubicBezTo>
                    <a:cubicBezTo>
                      <a:pt x="37900" y="-1867"/>
                      <a:pt x="45231" y="61"/>
                      <a:pt x="48563" y="5772"/>
                    </a:cubicBezTo>
                    <a:cubicBezTo>
                      <a:pt x="51895" y="11483"/>
                      <a:pt x="49966" y="18815"/>
                      <a:pt x="44255" y="22147"/>
                    </a:cubicBezTo>
                    <a:cubicBezTo>
                      <a:pt x="35399" y="27312"/>
                      <a:pt x="26306" y="32119"/>
                      <a:pt x="16991" y="36626"/>
                    </a:cubicBezTo>
                    <a:cubicBezTo>
                      <a:pt x="15378" y="37400"/>
                      <a:pt x="13613" y="37802"/>
                      <a:pt x="11826" y="37803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96">
                <a:extLst>
                  <a:ext uri="{FF2B5EF4-FFF2-40B4-BE49-F238E27FC236}">
                    <a16:creationId xmlns:a16="http://schemas.microsoft.com/office/drawing/2014/main" id="{E0A4E6AF-D666-4E48-A96C-91228EA8016E}"/>
                  </a:ext>
                </a:extLst>
              </p:cNvPr>
              <p:cNvSpPr/>
              <p:nvPr/>
            </p:nvSpPr>
            <p:spPr>
              <a:xfrm>
                <a:off x="10205925" y="5778003"/>
                <a:ext cx="216864" cy="36672"/>
              </a:xfrm>
              <a:custGeom>
                <a:avLst/>
                <a:gdLst>
                  <a:gd name="connsiteX0" fmla="*/ 75889 w 216864"/>
                  <a:gd name="connsiteY0" fmla="*/ 36415 h 36672"/>
                  <a:gd name="connsiteX1" fmla="*/ 74972 w 216864"/>
                  <a:gd name="connsiteY1" fmla="*/ 36415 h 36672"/>
                  <a:gd name="connsiteX2" fmla="*/ 8816 w 216864"/>
                  <a:gd name="connsiteY2" fmla="*/ 25546 h 36672"/>
                  <a:gd name="connsiteX3" fmla="*/ 210 w 216864"/>
                  <a:gd name="connsiteY3" fmla="*/ 10957 h 36672"/>
                  <a:gd name="connsiteX4" fmla="*/ 14800 w 216864"/>
                  <a:gd name="connsiteY4" fmla="*/ 2351 h 36672"/>
                  <a:gd name="connsiteX5" fmla="*/ 76827 w 216864"/>
                  <a:gd name="connsiteY5" fmla="*/ 12562 h 36672"/>
                  <a:gd name="connsiteX6" fmla="*/ 88354 w 216864"/>
                  <a:gd name="connsiteY6" fmla="*/ 24968 h 36672"/>
                  <a:gd name="connsiteX7" fmla="*/ 75948 w 216864"/>
                  <a:gd name="connsiteY7" fmla="*/ 36496 h 36672"/>
                  <a:gd name="connsiteX8" fmla="*/ 140808 w 216864"/>
                  <a:gd name="connsiteY8" fmla="*/ 35717 h 36672"/>
                  <a:gd name="connsiteX9" fmla="*/ 128273 w 216864"/>
                  <a:gd name="connsiteY9" fmla="*/ 24319 h 36672"/>
                  <a:gd name="connsiteX10" fmla="*/ 139671 w 216864"/>
                  <a:gd name="connsiteY10" fmla="*/ 11784 h 36672"/>
                  <a:gd name="connsiteX11" fmla="*/ 201499 w 216864"/>
                  <a:gd name="connsiteY11" fmla="*/ 276 h 36672"/>
                  <a:gd name="connsiteX12" fmla="*/ 216248 w 216864"/>
                  <a:gd name="connsiteY12" fmla="*/ 8583 h 36672"/>
                  <a:gd name="connsiteX13" fmla="*/ 207941 w 216864"/>
                  <a:gd name="connsiteY13" fmla="*/ 23332 h 36672"/>
                  <a:gd name="connsiteX14" fmla="*/ 142025 w 216864"/>
                  <a:gd name="connsiteY14" fmla="*/ 35617 h 36672"/>
                  <a:gd name="connsiteX15" fmla="*/ 140808 w 216864"/>
                  <a:gd name="connsiteY15" fmla="*/ 35717 h 3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6864" h="36672">
                    <a:moveTo>
                      <a:pt x="75889" y="36415"/>
                    </a:moveTo>
                    <a:lnTo>
                      <a:pt x="74972" y="36415"/>
                    </a:lnTo>
                    <a:cubicBezTo>
                      <a:pt x="52646" y="34722"/>
                      <a:pt x="30510" y="31085"/>
                      <a:pt x="8816" y="25546"/>
                    </a:cubicBezTo>
                    <a:cubicBezTo>
                      <a:pt x="2411" y="23894"/>
                      <a:pt x="-1442" y="17362"/>
                      <a:pt x="210" y="10957"/>
                    </a:cubicBezTo>
                    <a:cubicBezTo>
                      <a:pt x="1863" y="4552"/>
                      <a:pt x="8395" y="699"/>
                      <a:pt x="14800" y="2351"/>
                    </a:cubicBezTo>
                    <a:cubicBezTo>
                      <a:pt x="35139" y="7550"/>
                      <a:pt x="55894" y="10967"/>
                      <a:pt x="76827" y="12562"/>
                    </a:cubicBezTo>
                    <a:cubicBezTo>
                      <a:pt x="83435" y="12805"/>
                      <a:pt x="88597" y="18359"/>
                      <a:pt x="88354" y="24968"/>
                    </a:cubicBezTo>
                    <a:cubicBezTo>
                      <a:pt x="88112" y="31577"/>
                      <a:pt x="82558" y="36738"/>
                      <a:pt x="75948" y="36496"/>
                    </a:cubicBezTo>
                    <a:close/>
                    <a:moveTo>
                      <a:pt x="140808" y="35717"/>
                    </a:moveTo>
                    <a:cubicBezTo>
                      <a:pt x="134200" y="36031"/>
                      <a:pt x="128588" y="30928"/>
                      <a:pt x="128273" y="24319"/>
                    </a:cubicBezTo>
                    <a:cubicBezTo>
                      <a:pt x="127960" y="17710"/>
                      <a:pt x="133063" y="12097"/>
                      <a:pt x="139671" y="11784"/>
                    </a:cubicBezTo>
                    <a:cubicBezTo>
                      <a:pt x="160577" y="9761"/>
                      <a:pt x="181265" y="5910"/>
                      <a:pt x="201499" y="276"/>
                    </a:cubicBezTo>
                    <a:cubicBezTo>
                      <a:pt x="207866" y="-1503"/>
                      <a:pt x="214468" y="2216"/>
                      <a:pt x="216248" y="8583"/>
                    </a:cubicBezTo>
                    <a:cubicBezTo>
                      <a:pt x="218027" y="14949"/>
                      <a:pt x="214308" y="21553"/>
                      <a:pt x="207941" y="23332"/>
                    </a:cubicBezTo>
                    <a:cubicBezTo>
                      <a:pt x="186367" y="29333"/>
                      <a:pt x="164311" y="33445"/>
                      <a:pt x="142025" y="35617"/>
                    </a:cubicBezTo>
                    <a:cubicBezTo>
                      <a:pt x="141622" y="35672"/>
                      <a:pt x="141216" y="35705"/>
                      <a:pt x="140808" y="35717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97">
                <a:extLst>
                  <a:ext uri="{FF2B5EF4-FFF2-40B4-BE49-F238E27FC236}">
                    <a16:creationId xmlns:a16="http://schemas.microsoft.com/office/drawing/2014/main" id="{80E534EB-4FDE-4CEE-9165-856AFC338E4F}"/>
                  </a:ext>
                </a:extLst>
              </p:cNvPr>
              <p:cNvSpPr/>
              <p:nvPr/>
            </p:nvSpPr>
            <p:spPr>
              <a:xfrm>
                <a:off x="10117890" y="5744988"/>
                <a:ext cx="50620" cy="37468"/>
              </a:xfrm>
              <a:custGeom>
                <a:avLst/>
                <a:gdLst>
                  <a:gd name="connsiteX0" fmla="*/ 38493 w 50620"/>
                  <a:gd name="connsiteY0" fmla="*/ 37300 h 37468"/>
                  <a:gd name="connsiteX1" fmla="*/ 33547 w 50620"/>
                  <a:gd name="connsiteY1" fmla="*/ 36223 h 37468"/>
                  <a:gd name="connsiteX2" fmla="*/ 5984 w 50620"/>
                  <a:gd name="connsiteY2" fmla="*/ 22262 h 37468"/>
                  <a:gd name="connsiteX3" fmla="*/ 1337 w 50620"/>
                  <a:gd name="connsiteY3" fmla="*/ 5988 h 37468"/>
                  <a:gd name="connsiteX4" fmla="*/ 17612 w 50620"/>
                  <a:gd name="connsiteY4" fmla="*/ 1340 h 37468"/>
                  <a:gd name="connsiteX5" fmla="*/ 43440 w 50620"/>
                  <a:gd name="connsiteY5" fmla="*/ 14384 h 37468"/>
                  <a:gd name="connsiteX6" fmla="*/ 49368 w 50620"/>
                  <a:gd name="connsiteY6" fmla="*/ 30235 h 37468"/>
                  <a:gd name="connsiteX7" fmla="*/ 38494 w 50620"/>
                  <a:gd name="connsiteY7" fmla="*/ 37240 h 3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620" h="37468">
                    <a:moveTo>
                      <a:pt x="38493" y="37300"/>
                    </a:moveTo>
                    <a:cubicBezTo>
                      <a:pt x="36786" y="37304"/>
                      <a:pt x="35098" y="36936"/>
                      <a:pt x="33547" y="36223"/>
                    </a:cubicBezTo>
                    <a:cubicBezTo>
                      <a:pt x="24214" y="31995"/>
                      <a:pt x="14940" y="27308"/>
                      <a:pt x="5984" y="22262"/>
                    </a:cubicBezTo>
                    <a:cubicBezTo>
                      <a:pt x="206" y="19051"/>
                      <a:pt x="-1874" y="11765"/>
                      <a:pt x="1337" y="5988"/>
                    </a:cubicBezTo>
                    <a:cubicBezTo>
                      <a:pt x="4548" y="210"/>
                      <a:pt x="11834" y="-1870"/>
                      <a:pt x="17612" y="1340"/>
                    </a:cubicBezTo>
                    <a:cubicBezTo>
                      <a:pt x="26008" y="6027"/>
                      <a:pt x="34704" y="10415"/>
                      <a:pt x="43440" y="14384"/>
                    </a:cubicBezTo>
                    <a:cubicBezTo>
                      <a:pt x="49455" y="17124"/>
                      <a:pt x="52108" y="24220"/>
                      <a:pt x="49368" y="30235"/>
                    </a:cubicBezTo>
                    <a:cubicBezTo>
                      <a:pt x="47426" y="34497"/>
                      <a:pt x="43177" y="37234"/>
                      <a:pt x="38494" y="37240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98">
                <a:extLst>
                  <a:ext uri="{FF2B5EF4-FFF2-40B4-BE49-F238E27FC236}">
                    <a16:creationId xmlns:a16="http://schemas.microsoft.com/office/drawing/2014/main" id="{419B9624-709B-48F4-96FC-47D42ACD743F}"/>
                  </a:ext>
                </a:extLst>
              </p:cNvPr>
              <p:cNvSpPr/>
              <p:nvPr/>
            </p:nvSpPr>
            <p:spPr>
              <a:xfrm>
                <a:off x="10636561" y="5263048"/>
                <a:ext cx="35406" cy="51573"/>
              </a:xfrm>
              <a:custGeom>
                <a:avLst/>
                <a:gdLst>
                  <a:gd name="connsiteX0" fmla="*/ 23259 w 35406"/>
                  <a:gd name="connsiteY0" fmla="*/ 51404 h 51573"/>
                  <a:gd name="connsiteX1" fmla="*/ 12031 w 35406"/>
                  <a:gd name="connsiteY1" fmla="*/ 43566 h 51573"/>
                  <a:gd name="connsiteX2" fmla="*/ 941 w 35406"/>
                  <a:gd name="connsiteY2" fmla="*/ 16841 h 51573"/>
                  <a:gd name="connsiteX3" fmla="*/ 6765 w 35406"/>
                  <a:gd name="connsiteY3" fmla="*/ 945 h 51573"/>
                  <a:gd name="connsiteX4" fmla="*/ 22661 w 35406"/>
                  <a:gd name="connsiteY4" fmla="*/ 6769 h 51573"/>
                  <a:gd name="connsiteX5" fmla="*/ 34488 w 35406"/>
                  <a:gd name="connsiteY5" fmla="*/ 35289 h 51573"/>
                  <a:gd name="connsiteX6" fmla="*/ 27415 w 35406"/>
                  <a:gd name="connsiteY6" fmla="*/ 50664 h 51573"/>
                  <a:gd name="connsiteX7" fmla="*/ 27408 w 35406"/>
                  <a:gd name="connsiteY7" fmla="*/ 50667 h 51573"/>
                  <a:gd name="connsiteX8" fmla="*/ 23259 w 35406"/>
                  <a:gd name="connsiteY8" fmla="*/ 51405 h 5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06" h="51573">
                    <a:moveTo>
                      <a:pt x="23259" y="51404"/>
                    </a:moveTo>
                    <a:cubicBezTo>
                      <a:pt x="18244" y="51403"/>
                      <a:pt x="13761" y="48274"/>
                      <a:pt x="12031" y="43566"/>
                    </a:cubicBezTo>
                    <a:cubicBezTo>
                      <a:pt x="8699" y="34531"/>
                      <a:pt x="4969" y="25616"/>
                      <a:pt x="941" y="16841"/>
                    </a:cubicBezTo>
                    <a:cubicBezTo>
                      <a:pt x="-1840" y="10843"/>
                      <a:pt x="767" y="3726"/>
                      <a:pt x="6765" y="945"/>
                    </a:cubicBezTo>
                    <a:cubicBezTo>
                      <a:pt x="12763" y="-1836"/>
                      <a:pt x="19880" y="771"/>
                      <a:pt x="22661" y="6769"/>
                    </a:cubicBezTo>
                    <a:cubicBezTo>
                      <a:pt x="26948" y="16063"/>
                      <a:pt x="30937" y="25656"/>
                      <a:pt x="34488" y="35289"/>
                    </a:cubicBezTo>
                    <a:cubicBezTo>
                      <a:pt x="36780" y="41488"/>
                      <a:pt x="33613" y="48371"/>
                      <a:pt x="27415" y="50664"/>
                    </a:cubicBezTo>
                    <a:cubicBezTo>
                      <a:pt x="27413" y="50665"/>
                      <a:pt x="27410" y="50666"/>
                      <a:pt x="27408" y="50667"/>
                    </a:cubicBezTo>
                    <a:cubicBezTo>
                      <a:pt x="26078" y="51153"/>
                      <a:pt x="24674" y="51403"/>
                      <a:pt x="23259" y="5140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99">
                <a:extLst>
                  <a:ext uri="{FF2B5EF4-FFF2-40B4-BE49-F238E27FC236}">
                    <a16:creationId xmlns:a16="http://schemas.microsoft.com/office/drawing/2014/main" id="{ACC568D6-DAC4-45AD-B90C-9F3EAE3AB8A3}"/>
                  </a:ext>
                </a:extLst>
              </p:cNvPr>
              <p:cNvSpPr/>
              <p:nvPr/>
            </p:nvSpPr>
            <p:spPr>
              <a:xfrm>
                <a:off x="10657630" y="5346278"/>
                <a:ext cx="36817" cy="195769"/>
              </a:xfrm>
              <a:custGeom>
                <a:avLst/>
                <a:gdLst>
                  <a:gd name="connsiteX0" fmla="*/ 11803 w 36817"/>
                  <a:gd name="connsiteY0" fmla="*/ 195601 h 195769"/>
                  <a:gd name="connsiteX1" fmla="*/ 8632 w 36817"/>
                  <a:gd name="connsiteY1" fmla="*/ 195162 h 195769"/>
                  <a:gd name="connsiteX2" fmla="*/ 255 w 36817"/>
                  <a:gd name="connsiteY2" fmla="*/ 180463 h 195769"/>
                  <a:gd name="connsiteX3" fmla="*/ 10785 w 36817"/>
                  <a:gd name="connsiteY3" fmla="*/ 125556 h 195769"/>
                  <a:gd name="connsiteX4" fmla="*/ 24018 w 36817"/>
                  <a:gd name="connsiteY4" fmla="*/ 114995 h 195769"/>
                  <a:gd name="connsiteX5" fmla="*/ 34578 w 36817"/>
                  <a:gd name="connsiteY5" fmla="*/ 128228 h 195769"/>
                  <a:gd name="connsiteX6" fmla="*/ 23329 w 36817"/>
                  <a:gd name="connsiteY6" fmla="*/ 186785 h 195769"/>
                  <a:gd name="connsiteX7" fmla="*/ 11802 w 36817"/>
                  <a:gd name="connsiteY7" fmla="*/ 195601 h 195769"/>
                  <a:gd name="connsiteX8" fmla="*/ 24687 w 36817"/>
                  <a:gd name="connsiteY8" fmla="*/ 81120 h 195769"/>
                  <a:gd name="connsiteX9" fmla="*/ 12720 w 36817"/>
                  <a:gd name="connsiteY9" fmla="*/ 69652 h 195769"/>
                  <a:gd name="connsiteX10" fmla="*/ 6099 w 36817"/>
                  <a:gd name="connsiteY10" fmla="*/ 14146 h 195769"/>
                  <a:gd name="connsiteX11" fmla="*/ 15493 w 36817"/>
                  <a:gd name="connsiteY11" fmla="*/ 65 h 195769"/>
                  <a:gd name="connsiteX12" fmla="*/ 29573 w 36817"/>
                  <a:gd name="connsiteY12" fmla="*/ 9459 h 195769"/>
                  <a:gd name="connsiteX13" fmla="*/ 36634 w 36817"/>
                  <a:gd name="connsiteY13" fmla="*/ 68654 h 195769"/>
                  <a:gd name="connsiteX14" fmla="*/ 25187 w 36817"/>
                  <a:gd name="connsiteY14" fmla="*/ 81119 h 195769"/>
                  <a:gd name="connsiteX15" fmla="*/ 25185 w 36817"/>
                  <a:gd name="connsiteY15" fmla="*/ 81119 h 19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817" h="195769">
                    <a:moveTo>
                      <a:pt x="11803" y="195601"/>
                    </a:moveTo>
                    <a:cubicBezTo>
                      <a:pt x="10731" y="195601"/>
                      <a:pt x="9663" y="195453"/>
                      <a:pt x="8632" y="195162"/>
                    </a:cubicBezTo>
                    <a:cubicBezTo>
                      <a:pt x="2261" y="193414"/>
                      <a:pt x="-1488" y="186835"/>
                      <a:pt x="255" y="180463"/>
                    </a:cubicBezTo>
                    <a:cubicBezTo>
                      <a:pt x="5183" y="162461"/>
                      <a:pt x="8704" y="144103"/>
                      <a:pt x="10785" y="125556"/>
                    </a:cubicBezTo>
                    <a:cubicBezTo>
                      <a:pt x="11523" y="118985"/>
                      <a:pt x="17448" y="114257"/>
                      <a:pt x="24018" y="114995"/>
                    </a:cubicBezTo>
                    <a:cubicBezTo>
                      <a:pt x="30588" y="115733"/>
                      <a:pt x="35316" y="121658"/>
                      <a:pt x="34578" y="128228"/>
                    </a:cubicBezTo>
                    <a:cubicBezTo>
                      <a:pt x="32357" y="148010"/>
                      <a:pt x="28596" y="167588"/>
                      <a:pt x="23329" y="186785"/>
                    </a:cubicBezTo>
                    <a:cubicBezTo>
                      <a:pt x="21910" y="191984"/>
                      <a:pt x="17191" y="195593"/>
                      <a:pt x="11802" y="195601"/>
                    </a:cubicBezTo>
                    <a:close/>
                    <a:moveTo>
                      <a:pt x="24687" y="81120"/>
                    </a:moveTo>
                    <a:cubicBezTo>
                      <a:pt x="18268" y="81125"/>
                      <a:pt x="12988" y="76065"/>
                      <a:pt x="12720" y="69652"/>
                    </a:cubicBezTo>
                    <a:cubicBezTo>
                      <a:pt x="11951" y="51006"/>
                      <a:pt x="9736" y="32449"/>
                      <a:pt x="6099" y="14146"/>
                    </a:cubicBezTo>
                    <a:cubicBezTo>
                      <a:pt x="4805" y="7664"/>
                      <a:pt x="9011" y="1360"/>
                      <a:pt x="15493" y="65"/>
                    </a:cubicBezTo>
                    <a:cubicBezTo>
                      <a:pt x="21975" y="-1229"/>
                      <a:pt x="28279" y="2977"/>
                      <a:pt x="29573" y="9459"/>
                    </a:cubicBezTo>
                    <a:cubicBezTo>
                      <a:pt x="33456" y="28978"/>
                      <a:pt x="35817" y="48769"/>
                      <a:pt x="36634" y="68654"/>
                    </a:cubicBezTo>
                    <a:cubicBezTo>
                      <a:pt x="36915" y="75257"/>
                      <a:pt x="31791" y="80838"/>
                      <a:pt x="25187" y="81119"/>
                    </a:cubicBezTo>
                    <a:cubicBezTo>
                      <a:pt x="25186" y="81119"/>
                      <a:pt x="25186" y="81119"/>
                      <a:pt x="25185" y="81119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100">
                <a:extLst>
                  <a:ext uri="{FF2B5EF4-FFF2-40B4-BE49-F238E27FC236}">
                    <a16:creationId xmlns:a16="http://schemas.microsoft.com/office/drawing/2014/main" id="{F447DE95-4CBF-42F7-B045-7875B5ECEEA3}"/>
                  </a:ext>
                </a:extLst>
              </p:cNvPr>
              <p:cNvSpPr/>
              <p:nvPr/>
            </p:nvSpPr>
            <p:spPr>
              <a:xfrm>
                <a:off x="10624636" y="5572769"/>
                <a:ext cx="37173" cy="50392"/>
              </a:xfrm>
              <a:custGeom>
                <a:avLst/>
                <a:gdLst>
                  <a:gd name="connsiteX0" fmla="*/ 11769 w 37173"/>
                  <a:gd name="connsiteY0" fmla="*/ 50223 h 50392"/>
                  <a:gd name="connsiteX1" fmla="*/ -172 w 37173"/>
                  <a:gd name="connsiteY1" fmla="*/ 38231 h 50392"/>
                  <a:gd name="connsiteX2" fmla="*/ 1319 w 37173"/>
                  <a:gd name="connsiteY2" fmla="*/ 32473 h 50392"/>
                  <a:gd name="connsiteX3" fmla="*/ 14283 w 37173"/>
                  <a:gd name="connsiteY3" fmla="*/ 6545 h 50392"/>
                  <a:gd name="connsiteX4" fmla="*/ 30289 w 37173"/>
                  <a:gd name="connsiteY4" fmla="*/ 1050 h 50392"/>
                  <a:gd name="connsiteX5" fmla="*/ 36081 w 37173"/>
                  <a:gd name="connsiteY5" fmla="*/ 16397 h 50392"/>
                  <a:gd name="connsiteX6" fmla="*/ 22260 w 37173"/>
                  <a:gd name="connsiteY6" fmla="*/ 44000 h 50392"/>
                  <a:gd name="connsiteX7" fmla="*/ 11770 w 37173"/>
                  <a:gd name="connsiteY7" fmla="*/ 50223 h 5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73" h="50392">
                    <a:moveTo>
                      <a:pt x="11769" y="50223"/>
                    </a:moveTo>
                    <a:cubicBezTo>
                      <a:pt x="5160" y="50209"/>
                      <a:pt x="-186" y="44840"/>
                      <a:pt x="-172" y="38231"/>
                    </a:cubicBezTo>
                    <a:cubicBezTo>
                      <a:pt x="-168" y="36217"/>
                      <a:pt x="345" y="34236"/>
                      <a:pt x="1319" y="32473"/>
                    </a:cubicBezTo>
                    <a:cubicBezTo>
                      <a:pt x="5965" y="24056"/>
                      <a:pt x="10313" y="15361"/>
                      <a:pt x="14283" y="6545"/>
                    </a:cubicBezTo>
                    <a:cubicBezTo>
                      <a:pt x="17186" y="607"/>
                      <a:pt x="24351" y="-1853"/>
                      <a:pt x="30289" y="1050"/>
                    </a:cubicBezTo>
                    <a:cubicBezTo>
                      <a:pt x="35974" y="3829"/>
                      <a:pt x="38512" y="10555"/>
                      <a:pt x="36081" y="16397"/>
                    </a:cubicBezTo>
                    <a:cubicBezTo>
                      <a:pt x="31873" y="25752"/>
                      <a:pt x="27206" y="35045"/>
                      <a:pt x="22260" y="44000"/>
                    </a:cubicBezTo>
                    <a:cubicBezTo>
                      <a:pt x="20163" y="47835"/>
                      <a:pt x="16141" y="50220"/>
                      <a:pt x="11770" y="50223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101">
                <a:extLst>
                  <a:ext uri="{FF2B5EF4-FFF2-40B4-BE49-F238E27FC236}">
                    <a16:creationId xmlns:a16="http://schemas.microsoft.com/office/drawing/2014/main" id="{790B4CF3-C50E-4322-9A31-D17AD30FBE6C}"/>
                  </a:ext>
                </a:extLst>
              </p:cNvPr>
              <p:cNvSpPr/>
              <p:nvPr/>
            </p:nvSpPr>
            <p:spPr>
              <a:xfrm>
                <a:off x="10099173" y="5089674"/>
                <a:ext cx="50054" cy="39064"/>
              </a:xfrm>
              <a:custGeom>
                <a:avLst/>
                <a:gdLst>
                  <a:gd name="connsiteX0" fmla="*/ 11817 w 50054"/>
                  <a:gd name="connsiteY0" fmla="*/ 38896 h 39064"/>
                  <a:gd name="connsiteX1" fmla="*/ -172 w 50054"/>
                  <a:gd name="connsiteY1" fmla="*/ 26952 h 39064"/>
                  <a:gd name="connsiteX2" fmla="*/ 5395 w 50054"/>
                  <a:gd name="connsiteY2" fmla="*/ 16817 h 39064"/>
                  <a:gd name="connsiteX3" fmla="*/ 32100 w 50054"/>
                  <a:gd name="connsiteY3" fmla="*/ 1341 h 39064"/>
                  <a:gd name="connsiteX4" fmla="*/ 48373 w 50054"/>
                  <a:gd name="connsiteY4" fmla="*/ 5986 h 39064"/>
                  <a:gd name="connsiteX5" fmla="*/ 43728 w 50054"/>
                  <a:gd name="connsiteY5" fmla="*/ 22259 h 39064"/>
                  <a:gd name="connsiteX6" fmla="*/ 43268 w 50054"/>
                  <a:gd name="connsiteY6" fmla="*/ 22502 h 39064"/>
                  <a:gd name="connsiteX7" fmla="*/ 18219 w 50054"/>
                  <a:gd name="connsiteY7" fmla="*/ 37041 h 39064"/>
                  <a:gd name="connsiteX8" fmla="*/ 11817 w 50054"/>
                  <a:gd name="connsiteY8" fmla="*/ 38896 h 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54" h="39064">
                    <a:moveTo>
                      <a:pt x="11817" y="38896"/>
                    </a:moveTo>
                    <a:cubicBezTo>
                      <a:pt x="5208" y="38909"/>
                      <a:pt x="-160" y="33561"/>
                      <a:pt x="-172" y="26952"/>
                    </a:cubicBezTo>
                    <a:cubicBezTo>
                      <a:pt x="-180" y="22842"/>
                      <a:pt x="1921" y="19015"/>
                      <a:pt x="5395" y="16817"/>
                    </a:cubicBezTo>
                    <a:cubicBezTo>
                      <a:pt x="14051" y="11333"/>
                      <a:pt x="23045" y="6128"/>
                      <a:pt x="32100" y="1341"/>
                    </a:cubicBezTo>
                    <a:cubicBezTo>
                      <a:pt x="37877" y="-1870"/>
                      <a:pt x="45162" y="209"/>
                      <a:pt x="48373" y="5986"/>
                    </a:cubicBezTo>
                    <a:cubicBezTo>
                      <a:pt x="51584" y="11762"/>
                      <a:pt x="49505" y="19048"/>
                      <a:pt x="43728" y="22259"/>
                    </a:cubicBezTo>
                    <a:cubicBezTo>
                      <a:pt x="43577" y="22344"/>
                      <a:pt x="43423" y="22424"/>
                      <a:pt x="43268" y="22502"/>
                    </a:cubicBezTo>
                    <a:cubicBezTo>
                      <a:pt x="34772" y="26989"/>
                      <a:pt x="26356" y="31876"/>
                      <a:pt x="18219" y="37041"/>
                    </a:cubicBezTo>
                    <a:cubicBezTo>
                      <a:pt x="16303" y="38253"/>
                      <a:pt x="14083" y="38896"/>
                      <a:pt x="11817" y="38896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102">
                <a:extLst>
                  <a:ext uri="{FF2B5EF4-FFF2-40B4-BE49-F238E27FC236}">
                    <a16:creationId xmlns:a16="http://schemas.microsoft.com/office/drawing/2014/main" id="{2DB48EEC-CE75-411A-9CA4-6222D2C9E75D}"/>
                  </a:ext>
                </a:extLst>
              </p:cNvPr>
              <p:cNvSpPr/>
              <p:nvPr/>
            </p:nvSpPr>
            <p:spPr>
              <a:xfrm>
                <a:off x="10172110" y="5047027"/>
                <a:ext cx="275701" cy="46650"/>
              </a:xfrm>
              <a:custGeom>
                <a:avLst/>
                <a:gdLst>
                  <a:gd name="connsiteX0" fmla="*/ 263554 w 275701"/>
                  <a:gd name="connsiteY0" fmla="*/ 46481 h 46650"/>
                  <a:gd name="connsiteX1" fmla="*/ 259306 w 275701"/>
                  <a:gd name="connsiteY1" fmla="*/ 45704 h 46650"/>
                  <a:gd name="connsiteX2" fmla="*/ 211759 w 275701"/>
                  <a:gd name="connsiteY2" fmla="*/ 31543 h 46650"/>
                  <a:gd name="connsiteX3" fmla="*/ 202977 w 275701"/>
                  <a:gd name="connsiteY3" fmla="*/ 17077 h 46650"/>
                  <a:gd name="connsiteX4" fmla="*/ 216865 w 275701"/>
                  <a:gd name="connsiteY4" fmla="*/ 8168 h 46650"/>
                  <a:gd name="connsiteX5" fmla="*/ 267803 w 275701"/>
                  <a:gd name="connsiteY5" fmla="*/ 23326 h 46650"/>
                  <a:gd name="connsiteX6" fmla="*/ 274748 w 275701"/>
                  <a:gd name="connsiteY6" fmla="*/ 38759 h 46650"/>
                  <a:gd name="connsiteX7" fmla="*/ 263554 w 275701"/>
                  <a:gd name="connsiteY7" fmla="*/ 46481 h 46650"/>
                  <a:gd name="connsiteX8" fmla="*/ 11756 w 275701"/>
                  <a:gd name="connsiteY8" fmla="*/ 45783 h 46650"/>
                  <a:gd name="connsiteX9" fmla="*/ -172 w 275701"/>
                  <a:gd name="connsiteY9" fmla="*/ 33778 h 46650"/>
                  <a:gd name="connsiteX10" fmla="*/ 7768 w 275701"/>
                  <a:gd name="connsiteY10" fmla="*/ 22548 h 46650"/>
                  <a:gd name="connsiteX11" fmla="*/ 58785 w 275701"/>
                  <a:gd name="connsiteY11" fmla="*/ 8048 h 46650"/>
                  <a:gd name="connsiteX12" fmla="*/ 72966 w 275701"/>
                  <a:gd name="connsiteY12" fmla="*/ 17302 h 46650"/>
                  <a:gd name="connsiteX13" fmla="*/ 63711 w 275701"/>
                  <a:gd name="connsiteY13" fmla="*/ 31483 h 46650"/>
                  <a:gd name="connsiteX14" fmla="*/ 15845 w 275701"/>
                  <a:gd name="connsiteY14" fmla="*/ 45065 h 46650"/>
                  <a:gd name="connsiteX15" fmla="*/ 11756 w 275701"/>
                  <a:gd name="connsiteY15" fmla="*/ 45783 h 46650"/>
                  <a:gd name="connsiteX16" fmla="*/ 112036 w 275701"/>
                  <a:gd name="connsiteY16" fmla="*/ 24662 h 46650"/>
                  <a:gd name="connsiteX17" fmla="*/ 99670 w 275701"/>
                  <a:gd name="connsiteY17" fmla="*/ 13094 h 46650"/>
                  <a:gd name="connsiteX18" fmla="*/ 111238 w 275701"/>
                  <a:gd name="connsiteY18" fmla="*/ 729 h 46650"/>
                  <a:gd name="connsiteX19" fmla="*/ 164250 w 275701"/>
                  <a:gd name="connsiteY19" fmla="*/ 729 h 46650"/>
                  <a:gd name="connsiteX20" fmla="*/ 175409 w 275701"/>
                  <a:gd name="connsiteY20" fmla="*/ 13503 h 46650"/>
                  <a:gd name="connsiteX21" fmla="*/ 162635 w 275701"/>
                  <a:gd name="connsiteY21" fmla="*/ 24662 h 46650"/>
                  <a:gd name="connsiteX22" fmla="*/ 112874 w 275701"/>
                  <a:gd name="connsiteY22" fmla="*/ 24662 h 4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701" h="46650">
                    <a:moveTo>
                      <a:pt x="263554" y="46481"/>
                    </a:moveTo>
                    <a:cubicBezTo>
                      <a:pt x="262102" y="46487"/>
                      <a:pt x="260662" y="46223"/>
                      <a:pt x="259306" y="45704"/>
                    </a:cubicBezTo>
                    <a:cubicBezTo>
                      <a:pt x="243825" y="39826"/>
                      <a:pt x="227933" y="35093"/>
                      <a:pt x="211759" y="31543"/>
                    </a:cubicBezTo>
                    <a:cubicBezTo>
                      <a:pt x="205340" y="29974"/>
                      <a:pt x="201407" y="23497"/>
                      <a:pt x="202977" y="17077"/>
                    </a:cubicBezTo>
                    <a:cubicBezTo>
                      <a:pt x="204492" y="10880"/>
                      <a:pt x="210601" y="6962"/>
                      <a:pt x="216865" y="8168"/>
                    </a:cubicBezTo>
                    <a:cubicBezTo>
                      <a:pt x="234194" y="11962"/>
                      <a:pt x="251219" y="17029"/>
                      <a:pt x="267803" y="23326"/>
                    </a:cubicBezTo>
                    <a:cubicBezTo>
                      <a:pt x="273982" y="25670"/>
                      <a:pt x="277092" y="32580"/>
                      <a:pt x="274748" y="38759"/>
                    </a:cubicBezTo>
                    <a:cubicBezTo>
                      <a:pt x="272984" y="43409"/>
                      <a:pt x="268528" y="46483"/>
                      <a:pt x="263554" y="46481"/>
                    </a:cubicBezTo>
                    <a:close/>
                    <a:moveTo>
                      <a:pt x="11756" y="45783"/>
                    </a:moveTo>
                    <a:cubicBezTo>
                      <a:pt x="5148" y="45762"/>
                      <a:pt x="-193" y="40387"/>
                      <a:pt x="-172" y="33778"/>
                    </a:cubicBezTo>
                    <a:cubicBezTo>
                      <a:pt x="-156" y="28736"/>
                      <a:pt x="3019" y="24244"/>
                      <a:pt x="7768" y="22548"/>
                    </a:cubicBezTo>
                    <a:cubicBezTo>
                      <a:pt x="24421" y="16552"/>
                      <a:pt x="41467" y="11707"/>
                      <a:pt x="58785" y="8048"/>
                    </a:cubicBezTo>
                    <a:cubicBezTo>
                      <a:pt x="65257" y="6687"/>
                      <a:pt x="71605" y="10831"/>
                      <a:pt x="72966" y="17302"/>
                    </a:cubicBezTo>
                    <a:cubicBezTo>
                      <a:pt x="74326" y="23773"/>
                      <a:pt x="70182" y="30122"/>
                      <a:pt x="63711" y="31483"/>
                    </a:cubicBezTo>
                    <a:cubicBezTo>
                      <a:pt x="47461" y="34897"/>
                      <a:pt x="31467" y="39436"/>
                      <a:pt x="15845" y="45065"/>
                    </a:cubicBezTo>
                    <a:cubicBezTo>
                      <a:pt x="14534" y="45541"/>
                      <a:pt x="13150" y="45784"/>
                      <a:pt x="11756" y="45783"/>
                    </a:cubicBezTo>
                    <a:close/>
                    <a:moveTo>
                      <a:pt x="112036" y="24662"/>
                    </a:moveTo>
                    <a:cubicBezTo>
                      <a:pt x="105428" y="24882"/>
                      <a:pt x="99891" y="19703"/>
                      <a:pt x="99670" y="13094"/>
                    </a:cubicBezTo>
                    <a:cubicBezTo>
                      <a:pt x="99450" y="6485"/>
                      <a:pt x="104629" y="949"/>
                      <a:pt x="111238" y="729"/>
                    </a:cubicBezTo>
                    <a:cubicBezTo>
                      <a:pt x="128888" y="-468"/>
                      <a:pt x="146599" y="-468"/>
                      <a:pt x="164250" y="729"/>
                    </a:cubicBezTo>
                    <a:cubicBezTo>
                      <a:pt x="170859" y="1175"/>
                      <a:pt x="175855" y="6894"/>
                      <a:pt x="175409" y="13503"/>
                    </a:cubicBezTo>
                    <a:cubicBezTo>
                      <a:pt x="174963" y="20112"/>
                      <a:pt x="169244" y="25108"/>
                      <a:pt x="162635" y="24662"/>
                    </a:cubicBezTo>
                    <a:cubicBezTo>
                      <a:pt x="146067" y="23526"/>
                      <a:pt x="129442" y="23526"/>
                      <a:pt x="112874" y="24662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103">
                <a:extLst>
                  <a:ext uri="{FF2B5EF4-FFF2-40B4-BE49-F238E27FC236}">
                    <a16:creationId xmlns:a16="http://schemas.microsoft.com/office/drawing/2014/main" id="{1E2501DB-6FDB-49E2-9FDA-0609440FF473}"/>
                  </a:ext>
                </a:extLst>
              </p:cNvPr>
              <p:cNvSpPr/>
              <p:nvPr/>
            </p:nvSpPr>
            <p:spPr>
              <a:xfrm>
                <a:off x="10470596" y="5091394"/>
                <a:ext cx="49335" cy="39260"/>
              </a:xfrm>
              <a:custGeom>
                <a:avLst/>
                <a:gdLst>
                  <a:gd name="connsiteX0" fmla="*/ 37287 w 49335"/>
                  <a:gd name="connsiteY0" fmla="*/ 39092 h 39260"/>
                  <a:gd name="connsiteX1" fmla="*/ 30786 w 49335"/>
                  <a:gd name="connsiteY1" fmla="*/ 37098 h 39260"/>
                  <a:gd name="connsiteX2" fmla="*/ 5875 w 49335"/>
                  <a:gd name="connsiteY2" fmla="*/ 22199 h 39260"/>
                  <a:gd name="connsiteX3" fmla="*/ 1397 w 49335"/>
                  <a:gd name="connsiteY3" fmla="*/ 5878 h 39260"/>
                  <a:gd name="connsiteX4" fmla="*/ 17383 w 49335"/>
                  <a:gd name="connsiteY4" fmla="*/ 1217 h 39260"/>
                  <a:gd name="connsiteX5" fmla="*/ 43809 w 49335"/>
                  <a:gd name="connsiteY5" fmla="*/ 17013 h 39260"/>
                  <a:gd name="connsiteX6" fmla="*/ 47167 w 49335"/>
                  <a:gd name="connsiteY6" fmla="*/ 33600 h 39260"/>
                  <a:gd name="connsiteX7" fmla="*/ 37287 w 49335"/>
                  <a:gd name="connsiteY7" fmla="*/ 38952 h 3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35" h="39260">
                    <a:moveTo>
                      <a:pt x="37287" y="39092"/>
                    </a:moveTo>
                    <a:cubicBezTo>
                      <a:pt x="34972" y="39078"/>
                      <a:pt x="32711" y="38385"/>
                      <a:pt x="30786" y="37098"/>
                    </a:cubicBezTo>
                    <a:cubicBezTo>
                      <a:pt x="22569" y="31772"/>
                      <a:pt x="14192" y="26766"/>
                      <a:pt x="5875" y="22199"/>
                    </a:cubicBezTo>
                    <a:cubicBezTo>
                      <a:pt x="132" y="18929"/>
                      <a:pt x="-1873" y="11622"/>
                      <a:pt x="1397" y="5878"/>
                    </a:cubicBezTo>
                    <a:cubicBezTo>
                      <a:pt x="4594" y="265"/>
                      <a:pt x="11669" y="-1798"/>
                      <a:pt x="17383" y="1217"/>
                    </a:cubicBezTo>
                    <a:cubicBezTo>
                      <a:pt x="26219" y="6064"/>
                      <a:pt x="35093" y="11369"/>
                      <a:pt x="43809" y="17013"/>
                    </a:cubicBezTo>
                    <a:cubicBezTo>
                      <a:pt x="49317" y="20666"/>
                      <a:pt x="50821" y="28092"/>
                      <a:pt x="47167" y="33600"/>
                    </a:cubicBezTo>
                    <a:cubicBezTo>
                      <a:pt x="44968" y="36916"/>
                      <a:pt x="41266" y="38922"/>
                      <a:pt x="37287" y="38952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104">
                <a:extLst>
                  <a:ext uri="{FF2B5EF4-FFF2-40B4-BE49-F238E27FC236}">
                    <a16:creationId xmlns:a16="http://schemas.microsoft.com/office/drawing/2014/main" id="{5847BDF6-EFA4-4DA0-9C2C-2134D6B408D1}"/>
                  </a:ext>
                </a:extLst>
              </p:cNvPr>
              <p:cNvSpPr/>
              <p:nvPr/>
            </p:nvSpPr>
            <p:spPr>
              <a:xfrm>
                <a:off x="10112509" y="5514552"/>
                <a:ext cx="134375" cy="134376"/>
              </a:xfrm>
              <a:custGeom>
                <a:avLst/>
                <a:gdLst>
                  <a:gd name="connsiteX0" fmla="*/ 11804 w 134375"/>
                  <a:gd name="connsiteY0" fmla="*/ 134208 h 134376"/>
                  <a:gd name="connsiteX1" fmla="*/ -172 w 134375"/>
                  <a:gd name="connsiteY1" fmla="*/ 122250 h 134376"/>
                  <a:gd name="connsiteX2" fmla="*/ 3328 w 134375"/>
                  <a:gd name="connsiteY2" fmla="*/ 113784 h 134376"/>
                  <a:gd name="connsiteX3" fmla="*/ 113839 w 134375"/>
                  <a:gd name="connsiteY3" fmla="*/ 3273 h 134376"/>
                  <a:gd name="connsiteX4" fmla="*/ 130761 w 134375"/>
                  <a:gd name="connsiteY4" fmla="*/ 3400 h 134376"/>
                  <a:gd name="connsiteX5" fmla="*/ 130771 w 134375"/>
                  <a:gd name="connsiteY5" fmla="*/ 20186 h 134376"/>
                  <a:gd name="connsiteX6" fmla="*/ 20260 w 134375"/>
                  <a:gd name="connsiteY6" fmla="*/ 130697 h 134376"/>
                  <a:gd name="connsiteX7" fmla="*/ 11803 w 134375"/>
                  <a:gd name="connsiteY7" fmla="*/ 134208 h 13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75" h="134376">
                    <a:moveTo>
                      <a:pt x="11804" y="134208"/>
                    </a:moveTo>
                    <a:cubicBezTo>
                      <a:pt x="5196" y="134213"/>
                      <a:pt x="-166" y="128859"/>
                      <a:pt x="-172" y="122250"/>
                    </a:cubicBezTo>
                    <a:cubicBezTo>
                      <a:pt x="-175" y="119076"/>
                      <a:pt x="1084" y="116030"/>
                      <a:pt x="3328" y="113784"/>
                    </a:cubicBezTo>
                    <a:lnTo>
                      <a:pt x="113839" y="3273"/>
                    </a:lnTo>
                    <a:cubicBezTo>
                      <a:pt x="118547" y="-1365"/>
                      <a:pt x="126124" y="-1308"/>
                      <a:pt x="130761" y="3400"/>
                    </a:cubicBezTo>
                    <a:cubicBezTo>
                      <a:pt x="135346" y="8055"/>
                      <a:pt x="135350" y="15526"/>
                      <a:pt x="130771" y="20186"/>
                    </a:cubicBezTo>
                    <a:lnTo>
                      <a:pt x="20260" y="130697"/>
                    </a:lnTo>
                    <a:cubicBezTo>
                      <a:pt x="18018" y="132942"/>
                      <a:pt x="14976" y="134205"/>
                      <a:pt x="11803" y="134208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105">
                <a:extLst>
                  <a:ext uri="{FF2B5EF4-FFF2-40B4-BE49-F238E27FC236}">
                    <a16:creationId xmlns:a16="http://schemas.microsoft.com/office/drawing/2014/main" id="{AB21612D-DECD-4BE4-80BF-E799CE95B7B4}"/>
                  </a:ext>
                </a:extLst>
              </p:cNvPr>
              <p:cNvSpPr/>
              <p:nvPr/>
            </p:nvSpPr>
            <p:spPr>
              <a:xfrm>
                <a:off x="10389597" y="5246270"/>
                <a:ext cx="125569" cy="125571"/>
              </a:xfrm>
              <a:custGeom>
                <a:avLst/>
                <a:gdLst>
                  <a:gd name="connsiteX0" fmla="*/ 11784 w 125569"/>
                  <a:gd name="connsiteY0" fmla="*/ 125402 h 125571"/>
                  <a:gd name="connsiteX1" fmla="*/ -172 w 125569"/>
                  <a:gd name="connsiteY1" fmla="*/ 113425 h 125571"/>
                  <a:gd name="connsiteX2" fmla="*/ 3328 w 125569"/>
                  <a:gd name="connsiteY2" fmla="*/ 104979 h 125571"/>
                  <a:gd name="connsiteX3" fmla="*/ 105043 w 125569"/>
                  <a:gd name="connsiteY3" fmla="*/ 3263 h 125571"/>
                  <a:gd name="connsiteX4" fmla="*/ 121966 w 125569"/>
                  <a:gd name="connsiteY4" fmla="*/ 3411 h 125571"/>
                  <a:gd name="connsiteX5" fmla="*/ 121956 w 125569"/>
                  <a:gd name="connsiteY5" fmla="*/ 20196 h 125571"/>
                  <a:gd name="connsiteX6" fmla="*/ 20240 w 125569"/>
                  <a:gd name="connsiteY6" fmla="*/ 121912 h 125571"/>
                  <a:gd name="connsiteX7" fmla="*/ 11783 w 125569"/>
                  <a:gd name="connsiteY7" fmla="*/ 125402 h 12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569" h="125571">
                    <a:moveTo>
                      <a:pt x="11784" y="125402"/>
                    </a:moveTo>
                    <a:cubicBezTo>
                      <a:pt x="5175" y="125396"/>
                      <a:pt x="-178" y="120034"/>
                      <a:pt x="-172" y="113425"/>
                    </a:cubicBezTo>
                    <a:cubicBezTo>
                      <a:pt x="-169" y="110258"/>
                      <a:pt x="1089" y="107220"/>
                      <a:pt x="3328" y="104979"/>
                    </a:cubicBezTo>
                    <a:lnTo>
                      <a:pt x="105043" y="3263"/>
                    </a:lnTo>
                    <a:cubicBezTo>
                      <a:pt x="109756" y="-1370"/>
                      <a:pt x="117333" y="-1303"/>
                      <a:pt x="121966" y="3411"/>
                    </a:cubicBezTo>
                    <a:cubicBezTo>
                      <a:pt x="126545" y="8070"/>
                      <a:pt x="126541" y="15542"/>
                      <a:pt x="121956" y="20196"/>
                    </a:cubicBezTo>
                    <a:lnTo>
                      <a:pt x="20240" y="121912"/>
                    </a:lnTo>
                    <a:cubicBezTo>
                      <a:pt x="18003" y="124163"/>
                      <a:pt x="14956" y="125420"/>
                      <a:pt x="11783" y="125402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106">
                <a:extLst>
                  <a:ext uri="{FF2B5EF4-FFF2-40B4-BE49-F238E27FC236}">
                    <a16:creationId xmlns:a16="http://schemas.microsoft.com/office/drawing/2014/main" id="{D2DA4B80-7C5D-4DA1-9407-89C2B2E89E14}"/>
                  </a:ext>
                </a:extLst>
              </p:cNvPr>
              <p:cNvSpPr/>
              <p:nvPr/>
            </p:nvSpPr>
            <p:spPr>
              <a:xfrm>
                <a:off x="10377121" y="5510735"/>
                <a:ext cx="138183" cy="138193"/>
              </a:xfrm>
              <a:custGeom>
                <a:avLst/>
                <a:gdLst>
                  <a:gd name="connsiteX0" fmla="*/ 126056 w 138183"/>
                  <a:gd name="connsiteY0" fmla="*/ 138025 h 138193"/>
                  <a:gd name="connsiteX1" fmla="*/ 117599 w 138183"/>
                  <a:gd name="connsiteY1" fmla="*/ 134515 h 138193"/>
                  <a:gd name="connsiteX2" fmla="*/ 3637 w 138183"/>
                  <a:gd name="connsiteY2" fmla="*/ 20553 h 138193"/>
                  <a:gd name="connsiteX3" fmla="*/ 3040 w 138183"/>
                  <a:gd name="connsiteY3" fmla="*/ 3640 h 138193"/>
                  <a:gd name="connsiteX4" fmla="*/ 19952 w 138183"/>
                  <a:gd name="connsiteY4" fmla="*/ 3043 h 138193"/>
                  <a:gd name="connsiteX5" fmla="*/ 20549 w 138183"/>
                  <a:gd name="connsiteY5" fmla="*/ 3640 h 138193"/>
                  <a:gd name="connsiteX6" fmla="*/ 134512 w 138183"/>
                  <a:gd name="connsiteY6" fmla="*/ 117602 h 138193"/>
                  <a:gd name="connsiteX7" fmla="*/ 134501 w 138183"/>
                  <a:gd name="connsiteY7" fmla="*/ 134526 h 138193"/>
                  <a:gd name="connsiteX8" fmla="*/ 126055 w 138183"/>
                  <a:gd name="connsiteY8" fmla="*/ 138025 h 13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183" h="138193">
                    <a:moveTo>
                      <a:pt x="126056" y="138025"/>
                    </a:moveTo>
                    <a:cubicBezTo>
                      <a:pt x="122883" y="138022"/>
                      <a:pt x="119842" y="136760"/>
                      <a:pt x="117599" y="134515"/>
                    </a:cubicBezTo>
                    <a:lnTo>
                      <a:pt x="3637" y="20553"/>
                    </a:lnTo>
                    <a:cubicBezTo>
                      <a:pt x="-1199" y="16047"/>
                      <a:pt x="-1466" y="8475"/>
                      <a:pt x="3040" y="3640"/>
                    </a:cubicBezTo>
                    <a:cubicBezTo>
                      <a:pt x="7545" y="-1195"/>
                      <a:pt x="15117" y="-1462"/>
                      <a:pt x="19952" y="3043"/>
                    </a:cubicBezTo>
                    <a:cubicBezTo>
                      <a:pt x="20158" y="3235"/>
                      <a:pt x="20358" y="3434"/>
                      <a:pt x="20549" y="3640"/>
                    </a:cubicBezTo>
                    <a:lnTo>
                      <a:pt x="134512" y="117602"/>
                    </a:lnTo>
                    <a:cubicBezTo>
                      <a:pt x="139182" y="122278"/>
                      <a:pt x="139178" y="129855"/>
                      <a:pt x="134501" y="134526"/>
                    </a:cubicBezTo>
                    <a:cubicBezTo>
                      <a:pt x="132260" y="136764"/>
                      <a:pt x="129223" y="138023"/>
                      <a:pt x="126055" y="138025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107">
                <a:extLst>
                  <a:ext uri="{FF2B5EF4-FFF2-40B4-BE49-F238E27FC236}">
                    <a16:creationId xmlns:a16="http://schemas.microsoft.com/office/drawing/2014/main" id="{A9F81A05-3024-46D2-B818-069E74200268}"/>
                  </a:ext>
                </a:extLst>
              </p:cNvPr>
              <p:cNvSpPr/>
              <p:nvPr/>
            </p:nvSpPr>
            <p:spPr>
              <a:xfrm>
                <a:off x="10112543" y="5246055"/>
                <a:ext cx="116780" cy="116831"/>
              </a:xfrm>
              <a:custGeom>
                <a:avLst/>
                <a:gdLst>
                  <a:gd name="connsiteX0" fmla="*/ 104592 w 116780"/>
                  <a:gd name="connsiteY0" fmla="*/ 116662 h 116831"/>
                  <a:gd name="connsiteX1" fmla="*/ 96175 w 116780"/>
                  <a:gd name="connsiteY1" fmla="*/ 113092 h 116831"/>
                  <a:gd name="connsiteX2" fmla="*/ 3334 w 116780"/>
                  <a:gd name="connsiteY2" fmla="*/ 20271 h 116831"/>
                  <a:gd name="connsiteX3" fmla="*/ 3334 w 116780"/>
                  <a:gd name="connsiteY3" fmla="*/ 3338 h 116831"/>
                  <a:gd name="connsiteX4" fmla="*/ 20268 w 116780"/>
                  <a:gd name="connsiteY4" fmla="*/ 3338 h 116831"/>
                  <a:gd name="connsiteX5" fmla="*/ 113108 w 116780"/>
                  <a:gd name="connsiteY5" fmla="*/ 96179 h 116831"/>
                  <a:gd name="connsiteX6" fmla="*/ 113098 w 116780"/>
                  <a:gd name="connsiteY6" fmla="*/ 113103 h 116831"/>
                  <a:gd name="connsiteX7" fmla="*/ 104632 w 116780"/>
                  <a:gd name="connsiteY7" fmla="*/ 116603 h 11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780" h="116831">
                    <a:moveTo>
                      <a:pt x="104592" y="116662"/>
                    </a:moveTo>
                    <a:cubicBezTo>
                      <a:pt x="101425" y="116633"/>
                      <a:pt x="98398" y="115349"/>
                      <a:pt x="96175" y="113092"/>
                    </a:cubicBezTo>
                    <a:lnTo>
                      <a:pt x="3334" y="20271"/>
                    </a:lnTo>
                    <a:cubicBezTo>
                      <a:pt x="-1341" y="15595"/>
                      <a:pt x="-1341" y="8014"/>
                      <a:pt x="3334" y="3338"/>
                    </a:cubicBezTo>
                    <a:cubicBezTo>
                      <a:pt x="8010" y="-1338"/>
                      <a:pt x="15591" y="-1338"/>
                      <a:pt x="20268" y="3338"/>
                    </a:cubicBezTo>
                    <a:lnTo>
                      <a:pt x="113108" y="96179"/>
                    </a:lnTo>
                    <a:cubicBezTo>
                      <a:pt x="117779" y="100855"/>
                      <a:pt x="117774" y="108432"/>
                      <a:pt x="113098" y="113103"/>
                    </a:cubicBezTo>
                    <a:cubicBezTo>
                      <a:pt x="110852" y="115346"/>
                      <a:pt x="107806" y="116605"/>
                      <a:pt x="104632" y="116603"/>
                    </a:cubicBezTo>
                    <a:close/>
                  </a:path>
                </a:pathLst>
              </a:custGeom>
              <a:grpFill/>
              <a:ln w="1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8EC7FE36-1A0E-441C-A73A-70E0982FF1C7}"/>
                </a:ext>
              </a:extLst>
            </p:cNvPr>
            <p:cNvSpPr/>
            <p:nvPr/>
          </p:nvSpPr>
          <p:spPr>
            <a:xfrm>
              <a:off x="5265009" y="4168469"/>
              <a:ext cx="1687066" cy="165110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 Partner</a:t>
              </a:r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40C0290E-4204-424D-9989-300EA0AAA873}"/>
              </a:ext>
            </a:extLst>
          </p:cNvPr>
          <p:cNvSpPr txBox="1">
            <a:spLocks/>
          </p:cNvSpPr>
          <p:nvPr/>
        </p:nvSpPr>
        <p:spPr>
          <a:xfrm>
            <a:off x="276303" y="96275"/>
            <a:ext cx="11639394" cy="970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Connected Studies</a:t>
            </a:r>
          </a:p>
        </p:txBody>
      </p:sp>
    </p:spTree>
    <p:extLst>
      <p:ext uri="{BB962C8B-B14F-4D97-AF65-F5344CB8AC3E}">
        <p14:creationId xmlns:p14="http://schemas.microsoft.com/office/powerpoint/2010/main" val="118943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79-C3E6-48C4-93D1-2F1DDDCC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2393292"/>
            <a:ext cx="11639394" cy="98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Challenges with Technology </a:t>
            </a:r>
            <a:br>
              <a:rPr lang="en-US" b="1" dirty="0"/>
            </a:br>
            <a:r>
              <a:rPr lang="en-US" b="1" dirty="0"/>
              <a:t>&amp; Clinical Research </a:t>
            </a:r>
          </a:p>
        </p:txBody>
      </p:sp>
    </p:spTree>
    <p:extLst>
      <p:ext uri="{BB962C8B-B14F-4D97-AF65-F5344CB8AC3E}">
        <p14:creationId xmlns:p14="http://schemas.microsoft.com/office/powerpoint/2010/main" val="3784509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0AAD-1B30-0841-B302-DF913FB4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Let Down by Technology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B49144-9F79-1B41-A83D-CF3F69FB3B17}"/>
              </a:ext>
            </a:extLst>
          </p:cNvPr>
          <p:cNvGraphicFramePr/>
          <p:nvPr/>
        </p:nvGraphicFramePr>
        <p:xfrm>
          <a:off x="3515110" y="2030917"/>
          <a:ext cx="5598157" cy="406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08DCDF-48CB-124E-B3B5-0453C5F758E9}"/>
              </a:ext>
            </a:extLst>
          </p:cNvPr>
          <p:cNvSpPr txBox="1"/>
          <p:nvPr/>
        </p:nvSpPr>
        <p:spPr>
          <a:xfrm>
            <a:off x="9113267" y="6098409"/>
            <a:ext cx="5324010" cy="2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Oracle and SCRS Study 2019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75C1B5B-8710-435C-BF10-D9910B805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64" y="922519"/>
            <a:ext cx="11024847" cy="5170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4B5BA2-4F7C-4002-ADC5-B4DA5BB6FF48}"/>
              </a:ext>
            </a:extLst>
          </p:cNvPr>
          <p:cNvSpPr/>
          <p:nvPr/>
        </p:nvSpPr>
        <p:spPr>
          <a:xfrm>
            <a:off x="4794069" y="1541417"/>
            <a:ext cx="6257108" cy="14107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5CABDB9-E346-4B9C-B408-43C5ECCCA549}"/>
              </a:ext>
            </a:extLst>
          </p:cNvPr>
          <p:cNvSpPr/>
          <p:nvPr/>
        </p:nvSpPr>
        <p:spPr>
          <a:xfrm>
            <a:off x="365389" y="1536473"/>
            <a:ext cx="4428680" cy="14157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 Many Systems</a:t>
            </a:r>
          </a:p>
        </p:txBody>
      </p:sp>
    </p:spTree>
    <p:extLst>
      <p:ext uri="{BB962C8B-B14F-4D97-AF65-F5344CB8AC3E}">
        <p14:creationId xmlns:p14="http://schemas.microsoft.com/office/powerpoint/2010/main" val="318129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A0F7-1C61-4997-BADA-01A99CEF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Want More Technology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CE57DF8-9F9D-40AF-8752-3F513BE67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160" y="908479"/>
            <a:ext cx="10171679" cy="51560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02B20-87CE-4189-B64D-75DB51A9926B}"/>
              </a:ext>
            </a:extLst>
          </p:cNvPr>
          <p:cNvSpPr txBox="1"/>
          <p:nvPr/>
        </p:nvSpPr>
        <p:spPr>
          <a:xfrm>
            <a:off x="9113267" y="6098409"/>
            <a:ext cx="5324010" cy="2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2020 SCRS Site Landscape Survey</a:t>
            </a:r>
          </a:p>
        </p:txBody>
      </p:sp>
    </p:spTree>
    <p:extLst>
      <p:ext uri="{BB962C8B-B14F-4D97-AF65-F5344CB8AC3E}">
        <p14:creationId xmlns:p14="http://schemas.microsoft.com/office/powerpoint/2010/main" val="4037162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Veeva Template (external)">
  <a:themeElements>
    <a:clrScheme name="Veeva template colors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D4BE314-CD5C-4A7F-BAAF-078882C1E060}" vid="{D8D50820-8439-47A6-B962-52A1769CD3B2}"/>
    </a:ext>
  </a:extLst>
</a:theme>
</file>

<file path=ppt/theme/theme2.xml><?xml version="1.0" encoding="utf-8"?>
<a:theme xmlns:a="http://schemas.openxmlformats.org/drawingml/2006/main" name="2021 Veeva">
  <a:themeElements>
    <a:clrScheme name="Veeva template colors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Veeva" id="{9F7C366E-58E0-3641-AF4A-4CD21D86DC34}" vid="{0B2A45D1-74AE-D947-8A2F-D00BD22BD4A5}"/>
    </a:ext>
  </a:extLst>
</a:theme>
</file>

<file path=ppt/theme/theme3.xml><?xml version="1.0" encoding="utf-8"?>
<a:theme xmlns:a="http://schemas.openxmlformats.org/drawingml/2006/main" name="2_Veeva Template_AMWEdit_with color options_11.07.16">
  <a:themeElements>
    <a:clrScheme name="Veeva color palette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DD5F13"/>
      </a:accent1>
      <a:accent2>
        <a:srgbClr val="8B8C8E"/>
      </a:accent2>
      <a:accent3>
        <a:srgbClr val="FF9E16"/>
      </a:accent3>
      <a:accent4>
        <a:srgbClr val="4F86A0"/>
      </a:accent4>
      <a:accent5>
        <a:srgbClr val="63A70A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eva Template (2018) - Core Base" id="{F0E7B487-3C86-450E-9342-CBB1AEDEA5D7}" vid="{71CABE20-942E-43D3-84EC-E31EFAF1C335}"/>
    </a:ext>
  </a:extLst>
</a:theme>
</file>

<file path=ppt/theme/theme4.xml><?xml version="1.0" encoding="utf-8"?>
<a:theme xmlns:a="http://schemas.openxmlformats.org/drawingml/2006/main" name="Veeva Template (external)">
  <a:themeElements>
    <a:clrScheme name="Veeva template colors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C8559FE-F451-47F8-8DCD-CA114542A77C}" vid="{FFA08E53-CD68-41C9-9F84-93A106A8AF91}"/>
    </a:ext>
  </a:extLst>
</a:theme>
</file>

<file path=ppt/theme/theme5.xml><?xml version="1.0" encoding="utf-8"?>
<a:theme xmlns:a="http://schemas.openxmlformats.org/drawingml/2006/main" name="3_Veeva Template (external)">
  <a:themeElements>
    <a:clrScheme name="Veeva template colors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C8559FE-F451-47F8-8DCD-CA114542A77C}" vid="{FFA08E53-CD68-41C9-9F84-93A106A8AF9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1881</Words>
  <Application>Microsoft Office PowerPoint</Application>
  <PresentationFormat>Widescreen</PresentationFormat>
  <Paragraphs>349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2_Veeva Template (external)</vt:lpstr>
      <vt:lpstr>2021 Veeva</vt:lpstr>
      <vt:lpstr>2_Veeva Template_AMWEdit_with color options_11.07.16</vt:lpstr>
      <vt:lpstr>Veeva Template (external)</vt:lpstr>
      <vt:lpstr>3_Veeva Template (external)</vt:lpstr>
      <vt:lpstr>How to Prepare for the Future of Clinical Research with Connected Studies </vt:lpstr>
      <vt:lpstr>Table of Contents</vt:lpstr>
      <vt:lpstr>Speaker</vt:lpstr>
      <vt:lpstr>PowerPoint Presentation</vt:lpstr>
      <vt:lpstr>Polling Question 1 of 3</vt:lpstr>
      <vt:lpstr>PowerPoint Presentation</vt:lpstr>
      <vt:lpstr>Challenges with Technology  &amp; Clinical Research </vt:lpstr>
      <vt:lpstr>Sites Let Down by Technology</vt:lpstr>
      <vt:lpstr>Sites Want More Technology</vt:lpstr>
      <vt:lpstr>The Double-Edged Sword</vt:lpstr>
      <vt:lpstr>Evolution of Site Technology </vt:lpstr>
      <vt:lpstr>Methods for Connecting Across Stakeholders</vt:lpstr>
      <vt:lpstr>Portal</vt:lpstr>
      <vt:lpstr>APIs (Application Programming Interface)</vt:lpstr>
      <vt:lpstr>Productized Integrations</vt:lpstr>
      <vt:lpstr>Connected Studies</vt:lpstr>
      <vt:lpstr>Polling Question 2 of 3</vt:lpstr>
      <vt:lpstr>Today’s landscape of connected systems </vt:lpstr>
      <vt:lpstr>Connected Studies: Current Progress</vt:lpstr>
      <vt:lpstr>Connected Studies: Current Progress</vt:lpstr>
      <vt:lpstr>Connected Studies: Current Progress</vt:lpstr>
      <vt:lpstr>eConsent: Deep Dive</vt:lpstr>
      <vt:lpstr>Current Consenting Process</vt:lpstr>
      <vt:lpstr>PowerPoint Presentation</vt:lpstr>
      <vt:lpstr>Considerations for Collaboration with Technology </vt:lpstr>
      <vt:lpstr>Polling Question 3 of 3</vt:lpstr>
      <vt:lpstr>The Future of Clinical Trials </vt:lpstr>
      <vt:lpstr>What Will Drive a More Connected Future?</vt:lpstr>
      <vt:lpstr>Connectivity at its Best</vt:lpstr>
      <vt:lpstr>Key Takeaways</vt:lpstr>
      <vt:lpstr>Additional Resources</vt:lpstr>
      <vt:lpstr>PowerPoint Presentation</vt:lpstr>
      <vt:lpstr>Upcoming events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 Burks</dc:creator>
  <cp:lastModifiedBy>Leslie Buch</cp:lastModifiedBy>
  <cp:revision>74</cp:revision>
  <dcterms:created xsi:type="dcterms:W3CDTF">2021-03-24T20:19:44Z</dcterms:created>
  <dcterms:modified xsi:type="dcterms:W3CDTF">2021-03-26T18:07:09Z</dcterms:modified>
</cp:coreProperties>
</file>