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13" r:id="rId5"/>
  </p:sldMasterIdLst>
  <p:notesMasterIdLst>
    <p:notesMasterId r:id="rId128"/>
  </p:notesMasterIdLst>
  <p:handoutMasterIdLst>
    <p:handoutMasterId r:id="rId129"/>
  </p:handoutMasterIdLst>
  <p:sldIdLst>
    <p:sldId id="2516" r:id="rId6"/>
    <p:sldId id="2706" r:id="rId7"/>
    <p:sldId id="2685" r:id="rId8"/>
    <p:sldId id="2686" r:id="rId9"/>
    <p:sldId id="729" r:id="rId10"/>
    <p:sldId id="264" r:id="rId11"/>
    <p:sldId id="2098" r:id="rId12"/>
    <p:sldId id="2113" r:id="rId13"/>
    <p:sldId id="268" r:id="rId14"/>
    <p:sldId id="2157" r:id="rId15"/>
    <p:sldId id="2144" r:id="rId16"/>
    <p:sldId id="2109" r:id="rId17"/>
    <p:sldId id="267" r:id="rId18"/>
    <p:sldId id="527" r:id="rId19"/>
    <p:sldId id="2803" r:id="rId20"/>
    <p:sldId id="2719" r:id="rId21"/>
    <p:sldId id="2720" r:id="rId22"/>
    <p:sldId id="2498" r:id="rId23"/>
    <p:sldId id="2716" r:id="rId24"/>
    <p:sldId id="2500" r:id="rId25"/>
    <p:sldId id="2501" r:id="rId26"/>
    <p:sldId id="2502" r:id="rId27"/>
    <p:sldId id="2692" r:id="rId28"/>
    <p:sldId id="2503" r:id="rId29"/>
    <p:sldId id="2644" r:id="rId30"/>
    <p:sldId id="2645" r:id="rId31"/>
    <p:sldId id="2646" r:id="rId32"/>
    <p:sldId id="2607" r:id="rId33"/>
    <p:sldId id="2597" r:id="rId34"/>
    <p:sldId id="2798" r:id="rId35"/>
    <p:sldId id="2504" r:id="rId36"/>
    <p:sldId id="2649" r:id="rId37"/>
    <p:sldId id="2650" r:id="rId38"/>
    <p:sldId id="2651" r:id="rId39"/>
    <p:sldId id="2693" r:id="rId40"/>
    <p:sldId id="257" r:id="rId41"/>
    <p:sldId id="2578" r:id="rId42"/>
    <p:sldId id="2582" r:id="rId43"/>
    <p:sldId id="2647" r:id="rId44"/>
    <p:sldId id="2807" r:id="rId45"/>
    <p:sldId id="2653" r:id="rId46"/>
    <p:sldId id="2796" r:id="rId47"/>
    <p:sldId id="2505" r:id="rId48"/>
    <p:sldId id="2654" r:id="rId49"/>
    <p:sldId id="2655" r:id="rId50"/>
    <p:sldId id="2656" r:id="rId51"/>
    <p:sldId id="2558" r:id="rId52"/>
    <p:sldId id="2657" r:id="rId53"/>
    <p:sldId id="2658" r:id="rId54"/>
    <p:sldId id="2506" r:id="rId55"/>
    <p:sldId id="2665" r:id="rId56"/>
    <p:sldId id="2661" r:id="rId57"/>
    <p:sldId id="2660" r:id="rId58"/>
    <p:sldId id="2662" r:id="rId59"/>
    <p:sldId id="2659" r:id="rId60"/>
    <p:sldId id="2565" r:id="rId61"/>
    <p:sldId id="2663" r:id="rId62"/>
    <p:sldId id="2664" r:id="rId63"/>
    <p:sldId id="2672" r:id="rId64"/>
    <p:sldId id="2671" r:id="rId65"/>
    <p:sldId id="2691" r:id="rId66"/>
    <p:sldId id="2721" r:id="rId67"/>
    <p:sldId id="2799" r:id="rId68"/>
    <p:sldId id="2722" r:id="rId69"/>
    <p:sldId id="2800" r:id="rId70"/>
    <p:sldId id="2507" r:id="rId71"/>
    <p:sldId id="2652" r:id="rId72"/>
    <p:sldId id="2581" r:id="rId73"/>
    <p:sldId id="2583" r:id="rId74"/>
    <p:sldId id="2670" r:id="rId75"/>
    <p:sldId id="2669" r:id="rId76"/>
    <p:sldId id="2666" r:id="rId77"/>
    <p:sldId id="2667" r:id="rId78"/>
    <p:sldId id="2518" r:id="rId79"/>
    <p:sldId id="2673" r:id="rId80"/>
    <p:sldId id="2674" r:id="rId81"/>
    <p:sldId id="2595" r:id="rId82"/>
    <p:sldId id="2508" r:id="rId83"/>
    <p:sldId id="2592" r:id="rId84"/>
    <p:sldId id="2688" r:id="rId85"/>
    <p:sldId id="2101" r:id="rId86"/>
    <p:sldId id="2690" r:id="rId87"/>
    <p:sldId id="2636" r:id="rId88"/>
    <p:sldId id="2717" r:id="rId89"/>
    <p:sldId id="2631" r:id="rId90"/>
    <p:sldId id="2695" r:id="rId91"/>
    <p:sldId id="2708" r:id="rId92"/>
    <p:sldId id="2680" r:id="rId93"/>
    <p:sldId id="2709" r:id="rId94"/>
    <p:sldId id="2676" r:id="rId95"/>
    <p:sldId id="2705" r:id="rId96"/>
    <p:sldId id="2723" r:id="rId97"/>
    <p:sldId id="2804" r:id="rId98"/>
    <p:sldId id="2724" r:id="rId99"/>
    <p:sldId id="2805" r:id="rId100"/>
    <p:sldId id="2710" r:id="rId101"/>
    <p:sldId id="2677" r:id="rId102"/>
    <p:sldId id="2694" r:id="rId103"/>
    <p:sldId id="2682" r:id="rId104"/>
    <p:sldId id="2678" r:id="rId105"/>
    <p:sldId id="2711" r:id="rId106"/>
    <p:sldId id="258" r:id="rId107"/>
    <p:sldId id="2679" r:id="rId108"/>
    <p:sldId id="2681" r:id="rId109"/>
    <p:sldId id="2675" r:id="rId110"/>
    <p:sldId id="2797" r:id="rId111"/>
    <p:sldId id="2816" r:id="rId112"/>
    <p:sldId id="2725" r:id="rId113"/>
    <p:sldId id="2806" r:id="rId114"/>
    <p:sldId id="2637" r:id="rId115"/>
    <p:sldId id="259" r:id="rId116"/>
    <p:sldId id="900" r:id="rId117"/>
    <p:sldId id="2712" r:id="rId118"/>
    <p:sldId id="2713" r:id="rId119"/>
    <p:sldId id="2714" r:id="rId120"/>
    <p:sldId id="2715" r:id="rId121"/>
    <p:sldId id="2698" r:id="rId122"/>
    <p:sldId id="2701" r:id="rId123"/>
    <p:sldId id="2683" r:id="rId124"/>
    <p:sldId id="1307" r:id="rId125"/>
    <p:sldId id="1271" r:id="rId126"/>
    <p:sldId id="2628" r:id="rId127"/>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20R2 Intro" id="{08ABAD32-BBA2-4E1F-B284-E1CFD706F7EC}">
          <p14:sldIdLst>
            <p14:sldId id="2516"/>
            <p14:sldId id="2706"/>
            <p14:sldId id="2685"/>
            <p14:sldId id="2686"/>
            <p14:sldId id="729"/>
            <p14:sldId id="264"/>
            <p14:sldId id="2098"/>
            <p14:sldId id="2113"/>
            <p14:sldId id="268"/>
            <p14:sldId id="2157"/>
            <p14:sldId id="2144"/>
            <p14:sldId id="2109"/>
            <p14:sldId id="267"/>
            <p14:sldId id="527"/>
            <p14:sldId id="2803"/>
            <p14:sldId id="2719"/>
            <p14:sldId id="2720"/>
          </p14:sldIdLst>
        </p14:section>
        <p14:section name="20R2 QualityDocs" id="{F6A591FC-6853-4A71-805A-6DFD9E875D21}">
          <p14:sldIdLst>
            <p14:sldId id="2498"/>
            <p14:sldId id="2716"/>
            <p14:sldId id="2500"/>
            <p14:sldId id="2501"/>
            <p14:sldId id="2502"/>
            <p14:sldId id="2692"/>
            <p14:sldId id="2503"/>
            <p14:sldId id="2644"/>
            <p14:sldId id="2645"/>
            <p14:sldId id="2646"/>
            <p14:sldId id="2607"/>
            <p14:sldId id="2597"/>
            <p14:sldId id="2798"/>
            <p14:sldId id="2504"/>
            <p14:sldId id="2649"/>
            <p14:sldId id="2650"/>
            <p14:sldId id="2651"/>
            <p14:sldId id="2693"/>
            <p14:sldId id="257"/>
            <p14:sldId id="2578"/>
            <p14:sldId id="2582"/>
            <p14:sldId id="2647"/>
            <p14:sldId id="2807"/>
            <p14:sldId id="2653"/>
            <p14:sldId id="2796"/>
            <p14:sldId id="2505"/>
            <p14:sldId id="2654"/>
            <p14:sldId id="2655"/>
            <p14:sldId id="2656"/>
            <p14:sldId id="2558"/>
            <p14:sldId id="2657"/>
            <p14:sldId id="2658"/>
            <p14:sldId id="2506"/>
            <p14:sldId id="2665"/>
            <p14:sldId id="2661"/>
            <p14:sldId id="2660"/>
            <p14:sldId id="2662"/>
            <p14:sldId id="2659"/>
            <p14:sldId id="2565"/>
            <p14:sldId id="2663"/>
            <p14:sldId id="2664"/>
            <p14:sldId id="2672"/>
            <p14:sldId id="2671"/>
            <p14:sldId id="2691"/>
            <p14:sldId id="2721"/>
            <p14:sldId id="2799"/>
            <p14:sldId id="2722"/>
            <p14:sldId id="2800"/>
            <p14:sldId id="2507"/>
            <p14:sldId id="2652"/>
            <p14:sldId id="2581"/>
            <p14:sldId id="2583"/>
            <p14:sldId id="2670"/>
            <p14:sldId id="2669"/>
            <p14:sldId id="2666"/>
            <p14:sldId id="2667"/>
            <p14:sldId id="2518"/>
            <p14:sldId id="2673"/>
            <p14:sldId id="2674"/>
            <p14:sldId id="2595"/>
            <p14:sldId id="2508"/>
            <p14:sldId id="2592"/>
            <p14:sldId id="2688"/>
            <p14:sldId id="2101"/>
            <p14:sldId id="2690"/>
          </p14:sldIdLst>
        </p14:section>
        <p14:section name="20R2 Vault Training" id="{AC453466-92E7-4884-94F2-C73DD4F4E069}">
          <p14:sldIdLst>
            <p14:sldId id="2636"/>
            <p14:sldId id="2717"/>
            <p14:sldId id="2631"/>
            <p14:sldId id="2695"/>
            <p14:sldId id="2708"/>
            <p14:sldId id="2680"/>
            <p14:sldId id="2709"/>
            <p14:sldId id="2676"/>
            <p14:sldId id="2705"/>
            <p14:sldId id="2723"/>
            <p14:sldId id="2804"/>
            <p14:sldId id="2724"/>
            <p14:sldId id="2805"/>
            <p14:sldId id="2710"/>
            <p14:sldId id="2677"/>
            <p14:sldId id="2694"/>
            <p14:sldId id="2682"/>
            <p14:sldId id="2678"/>
            <p14:sldId id="2711"/>
            <p14:sldId id="258"/>
            <p14:sldId id="2679"/>
            <p14:sldId id="2681"/>
            <p14:sldId id="2675"/>
            <p14:sldId id="2797"/>
            <p14:sldId id="2816"/>
            <p14:sldId id="2725"/>
            <p14:sldId id="2806"/>
          </p14:sldIdLst>
        </p14:section>
        <p14:section name="20R2 Station Manager" id="{B054B209-A282-4C33-917E-5E0A706245CD}">
          <p14:sldIdLst>
            <p14:sldId id="2637"/>
            <p14:sldId id="259"/>
            <p14:sldId id="900"/>
            <p14:sldId id="2712"/>
            <p14:sldId id="2713"/>
            <p14:sldId id="2714"/>
            <p14:sldId id="2715"/>
            <p14:sldId id="2698"/>
            <p14:sldId id="2701"/>
            <p14:sldId id="2683"/>
            <p14:sldId id="1307"/>
            <p14:sldId id="1271"/>
            <p14:sldId id="2628"/>
          </p14:sldIdLst>
        </p14:section>
      </p14:sectionLst>
    </p:ext>
    <p:ext uri="{EFAFB233-063F-42B5-8137-9DF3F51BA10A}">
      <p15:sldGuideLst xmlns:p15="http://schemas.microsoft.com/office/powerpoint/2012/main">
        <p15:guide id="1" orient="horz" pos="1536" userDrawn="1">
          <p15:clr>
            <a:srgbClr val="A4A3A4"/>
          </p15:clr>
        </p15:guide>
        <p15:guide id="2" pos="5328" userDrawn="1">
          <p15:clr>
            <a:srgbClr val="A4A3A4"/>
          </p15:clr>
        </p15:guide>
        <p15:guide id="3" pos="69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Romano" initials="MR" lastIdx="13" clrIdx="0"/>
  <p:cmAuthor id="2" name="Bob Kenney" initials="BK" lastIdx="16" clrIdx="1">
    <p:extLst>
      <p:ext uri="{19B8F6BF-5375-455C-9EA6-DF929625EA0E}">
        <p15:presenceInfo xmlns:p15="http://schemas.microsoft.com/office/powerpoint/2012/main" userId="S::bob.kenney@veeva.com::ff6d1757-b259-4405-a462-15f43a08fb95" providerId="AD"/>
      </p:ext>
    </p:extLst>
  </p:cmAuthor>
  <p:cmAuthor id="3" name="Jason Cox" initials="JC" lastIdx="1" clrIdx="2">
    <p:extLst>
      <p:ext uri="{19B8F6BF-5375-455C-9EA6-DF929625EA0E}">
        <p15:presenceInfo xmlns:p15="http://schemas.microsoft.com/office/powerpoint/2012/main" userId="S::jason.cox@veeva.com::46bc4ec0-6741-44ab-8c0f-94626032f50d" providerId="AD"/>
      </p:ext>
    </p:extLst>
  </p:cmAuthor>
  <p:cmAuthor id="4" name="Brandi Andreas" initials="BA" lastIdx="9" clrIdx="3">
    <p:extLst>
      <p:ext uri="{19B8F6BF-5375-455C-9EA6-DF929625EA0E}">
        <p15:presenceInfo xmlns:p15="http://schemas.microsoft.com/office/powerpoint/2012/main" userId="S::brandi.andreas@veeva.com::8da62ed6-5918-4b63-931e-73c8772240d0" providerId="AD"/>
      </p:ext>
    </p:extLst>
  </p:cmAuthor>
  <p:cmAuthor id="5" name="Jessica Kelley" initials="JK" lastIdx="12" clrIdx="4">
    <p:extLst>
      <p:ext uri="{19B8F6BF-5375-455C-9EA6-DF929625EA0E}">
        <p15:presenceInfo xmlns:p15="http://schemas.microsoft.com/office/powerpoint/2012/main" userId="Jessica Kell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E16"/>
    <a:srgbClr val="4F86A0"/>
    <a:srgbClr val="BFBFBF"/>
    <a:srgbClr val="DD5F13"/>
    <a:srgbClr val="646569"/>
    <a:srgbClr val="8B8C8E"/>
    <a:srgbClr val="3FBFAD"/>
    <a:srgbClr val="8A8A8D"/>
    <a:srgbClr val="D2D2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E1DA9E-A87B-4BD6-81B9-FDAFACF0A7E0}" v="52" dt="2020-07-09T17:36:04.912"/>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402" autoAdjust="0"/>
  </p:normalViewPr>
  <p:slideViewPr>
    <p:cSldViewPr snapToGrid="0">
      <p:cViewPr varScale="1">
        <p:scale>
          <a:sx n="61" d="100"/>
          <a:sy n="61" d="100"/>
        </p:scale>
        <p:origin x="1868" y="48"/>
      </p:cViewPr>
      <p:guideLst>
        <p:guide orient="horz" pos="1536"/>
        <p:guide pos="5328"/>
        <p:guide pos="69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6/11/relationships/changesInfo" Target="changesInfos/changesInfo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136"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ay Nagjee" userId="5d02197e-5c9e-4fd3-adea-0d8c69db2682" providerId="ADAL" clId="{E1CAE694-895D-234A-A51A-8F1CBC16E863}"/>
    <pc:docChg chg="undo custSel modSld">
      <pc:chgData name="Tanay Nagjee" userId="5d02197e-5c9e-4fd3-adea-0d8c69db2682" providerId="ADAL" clId="{E1CAE694-895D-234A-A51A-8F1CBC16E863}" dt="2020-03-09T18:47:32.385" v="2" actId="20577"/>
      <pc:docMkLst>
        <pc:docMk/>
      </pc:docMkLst>
      <pc:sldChg chg="modSp">
        <pc:chgData name="Tanay Nagjee" userId="5d02197e-5c9e-4fd3-adea-0d8c69db2682" providerId="ADAL" clId="{E1CAE694-895D-234A-A51A-8F1CBC16E863}" dt="2020-03-09T18:47:32.385" v="2" actId="20577"/>
        <pc:sldMkLst>
          <pc:docMk/>
          <pc:sldMk cId="1193629183" sldId="2509"/>
        </pc:sldMkLst>
        <pc:spChg chg="mod">
          <ac:chgData name="Tanay Nagjee" userId="5d02197e-5c9e-4fd3-adea-0d8c69db2682" providerId="ADAL" clId="{E1CAE694-895D-234A-A51A-8F1CBC16E863}" dt="2020-03-09T18:47:32.385" v="2" actId="20577"/>
          <ac:spMkLst>
            <pc:docMk/>
            <pc:sldMk cId="1193629183" sldId="2509"/>
            <ac:spMk id="5" creationId="{E0F95E6F-738E-41CF-8B03-6D1B4F08A8A5}"/>
          </ac:spMkLst>
        </pc:spChg>
      </pc:sldChg>
    </pc:docChg>
  </pc:docChgLst>
  <pc:docChgLst>
    <pc:chgData name="Bob Kenney" userId="ff6d1757-b259-4405-a462-15f43a08fb95" providerId="ADAL" clId="{3559A8D5-3386-466C-A97A-9742399820B2}"/>
    <pc:docChg chg="undo custSel addSld delSld modSld sldOrd delMainMaster modSection">
      <pc:chgData name="Bob Kenney" userId="ff6d1757-b259-4405-a462-15f43a08fb95" providerId="ADAL" clId="{3559A8D5-3386-466C-A97A-9742399820B2}" dt="2020-03-18T20:16:21.103" v="4236" actId="2696"/>
      <pc:docMkLst>
        <pc:docMk/>
      </pc:docMkLst>
      <pc:sldChg chg="modTransition">
        <pc:chgData name="Bob Kenney" userId="ff6d1757-b259-4405-a462-15f43a08fb95" providerId="ADAL" clId="{3559A8D5-3386-466C-A97A-9742399820B2}" dt="2020-03-18T20:14:51.129" v="4233"/>
        <pc:sldMkLst>
          <pc:docMk/>
          <pc:sldMk cId="1276411998" sldId="256"/>
        </pc:sldMkLst>
      </pc:sldChg>
      <pc:sldChg chg="modTransition">
        <pc:chgData name="Bob Kenney" userId="ff6d1757-b259-4405-a462-15f43a08fb95" providerId="ADAL" clId="{3559A8D5-3386-466C-A97A-9742399820B2}" dt="2020-03-18T20:13:50.855" v="4228"/>
        <pc:sldMkLst>
          <pc:docMk/>
          <pc:sldMk cId="1001586286" sldId="257"/>
        </pc:sldMkLst>
      </pc:sldChg>
      <pc:sldChg chg="add">
        <pc:chgData name="Bob Kenney" userId="ff6d1757-b259-4405-a462-15f43a08fb95" providerId="ADAL" clId="{3559A8D5-3386-466C-A97A-9742399820B2}" dt="2020-03-17T20:20:37.387" v="1759"/>
        <pc:sldMkLst>
          <pc:docMk/>
          <pc:sldMk cId="659747834" sldId="261"/>
        </pc:sldMkLst>
      </pc:sldChg>
      <pc:sldChg chg="add">
        <pc:chgData name="Bob Kenney" userId="ff6d1757-b259-4405-a462-15f43a08fb95" providerId="ADAL" clId="{3559A8D5-3386-466C-A97A-9742399820B2}" dt="2020-03-17T20:20:37.387" v="1759"/>
        <pc:sldMkLst>
          <pc:docMk/>
          <pc:sldMk cId="2620813014" sldId="262"/>
        </pc:sldMkLst>
      </pc:sldChg>
      <pc:sldChg chg="add">
        <pc:chgData name="Bob Kenney" userId="ff6d1757-b259-4405-a462-15f43a08fb95" providerId="ADAL" clId="{3559A8D5-3386-466C-A97A-9742399820B2}" dt="2020-03-17T20:20:37.387" v="1759"/>
        <pc:sldMkLst>
          <pc:docMk/>
          <pc:sldMk cId="586876047" sldId="264"/>
        </pc:sldMkLst>
      </pc:sldChg>
      <pc:sldChg chg="add">
        <pc:chgData name="Bob Kenney" userId="ff6d1757-b259-4405-a462-15f43a08fb95" providerId="ADAL" clId="{3559A8D5-3386-466C-A97A-9742399820B2}" dt="2020-03-17T20:20:37.387" v="1759"/>
        <pc:sldMkLst>
          <pc:docMk/>
          <pc:sldMk cId="464289126" sldId="267"/>
        </pc:sldMkLst>
      </pc:sldChg>
      <pc:sldChg chg="add">
        <pc:chgData name="Bob Kenney" userId="ff6d1757-b259-4405-a462-15f43a08fb95" providerId="ADAL" clId="{3559A8D5-3386-466C-A97A-9742399820B2}" dt="2020-03-17T20:20:37.387" v="1759"/>
        <pc:sldMkLst>
          <pc:docMk/>
          <pc:sldMk cId="4060288153" sldId="268"/>
        </pc:sldMkLst>
      </pc:sldChg>
      <pc:sldChg chg="add">
        <pc:chgData name="Bob Kenney" userId="ff6d1757-b259-4405-a462-15f43a08fb95" providerId="ADAL" clId="{3559A8D5-3386-466C-A97A-9742399820B2}" dt="2020-03-17T20:24:43.015" v="1802"/>
        <pc:sldMkLst>
          <pc:docMk/>
          <pc:sldMk cId="3895774205" sldId="270"/>
        </pc:sldMkLst>
      </pc:sldChg>
      <pc:sldChg chg="modSp modTransition modAnim">
        <pc:chgData name="Bob Kenney" userId="ff6d1757-b259-4405-a462-15f43a08fb95" providerId="ADAL" clId="{3559A8D5-3386-466C-A97A-9742399820B2}" dt="2020-03-18T20:05:12.922" v="4125"/>
        <pc:sldMkLst>
          <pc:docMk/>
          <pc:sldMk cId="4281365033" sldId="272"/>
        </pc:sldMkLst>
        <pc:spChg chg="mod">
          <ac:chgData name="Bob Kenney" userId="ff6d1757-b259-4405-a462-15f43a08fb95" providerId="ADAL" clId="{3559A8D5-3386-466C-A97A-9742399820B2}" dt="2020-03-18T12:06:19.334" v="3143" actId="20577"/>
          <ac:spMkLst>
            <pc:docMk/>
            <pc:sldMk cId="4281365033" sldId="272"/>
            <ac:spMk id="34817" creationId="{00000000-0000-0000-0000-000000000000}"/>
          </ac:spMkLst>
        </pc:spChg>
        <pc:graphicFrameChg chg="mod modGraphic">
          <ac:chgData name="Bob Kenney" userId="ff6d1757-b259-4405-a462-15f43a08fb95" providerId="ADAL" clId="{3559A8D5-3386-466C-A97A-9742399820B2}" dt="2020-03-18T12:09:12.292" v="3146" actId="20577"/>
          <ac:graphicFrameMkLst>
            <pc:docMk/>
            <pc:sldMk cId="4281365033" sldId="272"/>
            <ac:graphicFrameMk id="5" creationId="{85D66401-D7C4-4D3C-BA57-9516573E18F4}"/>
          </ac:graphicFrameMkLst>
        </pc:graphicFrameChg>
      </pc:sldChg>
      <pc:sldChg chg="add del">
        <pc:chgData name="Bob Kenney" userId="ff6d1757-b259-4405-a462-15f43a08fb95" providerId="ADAL" clId="{3559A8D5-3386-466C-A97A-9742399820B2}" dt="2020-03-17T20:24:48.680" v="1803" actId="2696"/>
        <pc:sldMkLst>
          <pc:docMk/>
          <pc:sldMk cId="319661965" sldId="275"/>
        </pc:sldMkLst>
      </pc:sldChg>
      <pc:sldChg chg="add del">
        <pc:chgData name="Bob Kenney" userId="ff6d1757-b259-4405-a462-15f43a08fb95" providerId="ADAL" clId="{3559A8D5-3386-466C-A97A-9742399820B2}" dt="2020-03-17T20:28:38.090" v="1811" actId="2696"/>
        <pc:sldMkLst>
          <pc:docMk/>
          <pc:sldMk cId="559951531" sldId="420"/>
        </pc:sldMkLst>
      </pc:sldChg>
      <pc:sldChg chg="add">
        <pc:chgData name="Bob Kenney" userId="ff6d1757-b259-4405-a462-15f43a08fb95" providerId="ADAL" clId="{3559A8D5-3386-466C-A97A-9742399820B2}" dt="2020-03-17T20:20:37.387" v="1759"/>
        <pc:sldMkLst>
          <pc:docMk/>
          <pc:sldMk cId="606468013" sldId="527"/>
        </pc:sldMkLst>
      </pc:sldChg>
      <pc:sldChg chg="add">
        <pc:chgData name="Bob Kenney" userId="ff6d1757-b259-4405-a462-15f43a08fb95" providerId="ADAL" clId="{3559A8D5-3386-466C-A97A-9742399820B2}" dt="2020-03-17T20:20:37.387" v="1759"/>
        <pc:sldMkLst>
          <pc:docMk/>
          <pc:sldMk cId="4288387476" sldId="729"/>
        </pc:sldMkLst>
      </pc:sldChg>
      <pc:sldChg chg="modTransition">
        <pc:chgData name="Bob Kenney" userId="ff6d1757-b259-4405-a462-15f43a08fb95" providerId="ADAL" clId="{3559A8D5-3386-466C-A97A-9742399820B2}" dt="2020-03-18T20:13:41.225" v="4227"/>
        <pc:sldMkLst>
          <pc:docMk/>
          <pc:sldMk cId="1545675032" sldId="900"/>
        </pc:sldMkLst>
      </pc:sldChg>
      <pc:sldChg chg="addSp delSp modSp add">
        <pc:chgData name="Bob Kenney" userId="ff6d1757-b259-4405-a462-15f43a08fb95" providerId="ADAL" clId="{3559A8D5-3386-466C-A97A-9742399820B2}" dt="2020-03-17T20:32:06.169" v="1858" actId="20577"/>
        <pc:sldMkLst>
          <pc:docMk/>
          <pc:sldMk cId="663191292" sldId="906"/>
        </pc:sldMkLst>
        <pc:spChg chg="mod">
          <ac:chgData name="Bob Kenney" userId="ff6d1757-b259-4405-a462-15f43a08fb95" providerId="ADAL" clId="{3559A8D5-3386-466C-A97A-9742399820B2}" dt="2020-03-17T20:32:06.169" v="1858" actId="20577"/>
          <ac:spMkLst>
            <pc:docMk/>
            <pc:sldMk cId="663191292" sldId="906"/>
            <ac:spMk id="4" creationId="{00000000-0000-0000-0000-000000000000}"/>
          </ac:spMkLst>
        </pc:spChg>
        <pc:spChg chg="mod">
          <ac:chgData name="Bob Kenney" userId="ff6d1757-b259-4405-a462-15f43a08fb95" providerId="ADAL" clId="{3559A8D5-3386-466C-A97A-9742399820B2}" dt="2020-03-17T20:30:18.670" v="1822" actId="20577"/>
          <ac:spMkLst>
            <pc:docMk/>
            <pc:sldMk cId="663191292" sldId="906"/>
            <ac:spMk id="16" creationId="{E6A06664-E4CA-6440-9341-025B1456CB76}"/>
          </ac:spMkLst>
        </pc:spChg>
        <pc:spChg chg="del">
          <ac:chgData name="Bob Kenney" userId="ff6d1757-b259-4405-a462-15f43a08fb95" providerId="ADAL" clId="{3559A8D5-3386-466C-A97A-9742399820B2}" dt="2020-03-17T20:29:07.859" v="1812" actId="478"/>
          <ac:spMkLst>
            <pc:docMk/>
            <pc:sldMk cId="663191292" sldId="906"/>
            <ac:spMk id="30" creationId="{CCD18E5F-60B1-D84D-91C4-753C4A457894}"/>
          </ac:spMkLst>
        </pc:spChg>
        <pc:spChg chg="del">
          <ac:chgData name="Bob Kenney" userId="ff6d1757-b259-4405-a462-15f43a08fb95" providerId="ADAL" clId="{3559A8D5-3386-466C-A97A-9742399820B2}" dt="2020-03-17T20:29:07.859" v="1812" actId="478"/>
          <ac:spMkLst>
            <pc:docMk/>
            <pc:sldMk cId="663191292" sldId="906"/>
            <ac:spMk id="31" creationId="{0E8D9E4C-993B-2C4D-ACC1-67EBD66A35B5}"/>
          </ac:spMkLst>
        </pc:spChg>
        <pc:grpChg chg="mod">
          <ac:chgData name="Bob Kenney" userId="ff6d1757-b259-4405-a462-15f43a08fb95" providerId="ADAL" clId="{3559A8D5-3386-466C-A97A-9742399820B2}" dt="2020-03-17T20:30:08.960" v="1817" actId="14100"/>
          <ac:grpSpMkLst>
            <pc:docMk/>
            <pc:sldMk cId="663191292" sldId="906"/>
            <ac:grpSpMk id="2" creationId="{3263C631-5187-4ED1-9578-3F802D39B61A}"/>
          </ac:grpSpMkLst>
        </pc:grpChg>
        <pc:grpChg chg="add mod">
          <ac:chgData name="Bob Kenney" userId="ff6d1757-b259-4405-a462-15f43a08fb95" providerId="ADAL" clId="{3559A8D5-3386-466C-A97A-9742399820B2}" dt="2020-03-17T20:31:09.172" v="1826" actId="164"/>
          <ac:grpSpMkLst>
            <pc:docMk/>
            <pc:sldMk cId="663191292" sldId="906"/>
            <ac:grpSpMk id="5" creationId="{A9ABB238-B2E3-4CE8-8FA5-1DC228B25B4E}"/>
          </ac:grpSpMkLst>
        </pc:grpChg>
        <pc:grpChg chg="add mod">
          <ac:chgData name="Bob Kenney" userId="ff6d1757-b259-4405-a462-15f43a08fb95" providerId="ADAL" clId="{3559A8D5-3386-466C-A97A-9742399820B2}" dt="2020-03-17T20:31:27.166" v="1829" actId="164"/>
          <ac:grpSpMkLst>
            <pc:docMk/>
            <pc:sldMk cId="663191292" sldId="906"/>
            <ac:grpSpMk id="6" creationId="{6B15F1DB-12BB-4654-B434-8607D1DF90D0}"/>
          </ac:grpSpMkLst>
        </pc:grpChg>
        <pc:grpChg chg="mod">
          <ac:chgData name="Bob Kenney" userId="ff6d1757-b259-4405-a462-15f43a08fb95" providerId="ADAL" clId="{3559A8D5-3386-466C-A97A-9742399820B2}" dt="2020-03-17T20:31:38.446" v="1830" actId="1076"/>
          <ac:grpSpMkLst>
            <pc:docMk/>
            <pc:sldMk cId="663191292" sldId="906"/>
            <ac:grpSpMk id="7" creationId="{EAF1B966-9739-4457-8715-BFA1D813D85C}"/>
          </ac:grpSpMkLst>
        </pc:grpChg>
        <pc:grpChg chg="mod topLvl">
          <ac:chgData name="Bob Kenney" userId="ff6d1757-b259-4405-a462-15f43a08fb95" providerId="ADAL" clId="{3559A8D5-3386-466C-A97A-9742399820B2}" dt="2020-03-17T20:31:09.172" v="1826" actId="164"/>
          <ac:grpSpMkLst>
            <pc:docMk/>
            <pc:sldMk cId="663191292" sldId="906"/>
            <ac:grpSpMk id="9" creationId="{99978A85-5A1C-4F61-A492-1C2CE9DDAE2B}"/>
          </ac:grpSpMkLst>
        </pc:grpChg>
        <pc:grpChg chg="del mod">
          <ac:chgData name="Bob Kenney" userId="ff6d1757-b259-4405-a462-15f43a08fb95" providerId="ADAL" clId="{3559A8D5-3386-466C-A97A-9742399820B2}" dt="2020-03-17T20:30:55.492" v="1824" actId="165"/>
          <ac:grpSpMkLst>
            <pc:docMk/>
            <pc:sldMk cId="663191292" sldId="906"/>
            <ac:grpSpMk id="14" creationId="{85BECA46-8A4D-4F1E-B2C8-565C2CC1408F}"/>
          </ac:grpSpMkLst>
        </pc:grpChg>
        <pc:grpChg chg="del mod">
          <ac:chgData name="Bob Kenney" userId="ff6d1757-b259-4405-a462-15f43a08fb95" providerId="ADAL" clId="{3559A8D5-3386-466C-A97A-9742399820B2}" dt="2020-03-17T20:31:16.519" v="1827" actId="165"/>
          <ac:grpSpMkLst>
            <pc:docMk/>
            <pc:sldMk cId="663191292" sldId="906"/>
            <ac:grpSpMk id="17" creationId="{61E975D2-658F-4D09-A4C2-8F3075472C3B}"/>
          </ac:grpSpMkLst>
        </pc:grpChg>
        <pc:grpChg chg="del">
          <ac:chgData name="Bob Kenney" userId="ff6d1757-b259-4405-a462-15f43a08fb95" providerId="ADAL" clId="{3559A8D5-3386-466C-A97A-9742399820B2}" dt="2020-03-17T20:29:13.184" v="1813" actId="478"/>
          <ac:grpSpMkLst>
            <pc:docMk/>
            <pc:sldMk cId="663191292" sldId="906"/>
            <ac:grpSpMk id="21" creationId="{1A4FC4E6-6D73-4A9F-BC72-5D07C7DD7054}"/>
          </ac:grpSpMkLst>
        </pc:grpChg>
        <pc:grpChg chg="mod topLvl">
          <ac:chgData name="Bob Kenney" userId="ff6d1757-b259-4405-a462-15f43a08fb95" providerId="ADAL" clId="{3559A8D5-3386-466C-A97A-9742399820B2}" dt="2020-03-17T20:31:27.166" v="1829" actId="164"/>
          <ac:grpSpMkLst>
            <pc:docMk/>
            <pc:sldMk cId="663191292" sldId="906"/>
            <ac:grpSpMk id="35" creationId="{55F15BA2-9D89-49D9-80A4-F645B182FC37}"/>
          </ac:grpSpMkLst>
        </pc:grpChg>
        <pc:picChg chg="del">
          <ac:chgData name="Bob Kenney" userId="ff6d1757-b259-4405-a462-15f43a08fb95" providerId="ADAL" clId="{3559A8D5-3386-466C-A97A-9742399820B2}" dt="2020-03-17T20:29:13.184" v="1813" actId="478"/>
          <ac:picMkLst>
            <pc:docMk/>
            <pc:sldMk cId="663191292" sldId="906"/>
            <ac:picMk id="10" creationId="{BB15BAFC-1C8D-407D-BAC9-6E5534A57F6A}"/>
          </ac:picMkLst>
        </pc:picChg>
        <pc:picChg chg="del">
          <ac:chgData name="Bob Kenney" userId="ff6d1757-b259-4405-a462-15f43a08fb95" providerId="ADAL" clId="{3559A8D5-3386-466C-A97A-9742399820B2}" dt="2020-03-17T20:29:07.859" v="1812" actId="478"/>
          <ac:picMkLst>
            <pc:docMk/>
            <pc:sldMk cId="663191292" sldId="906"/>
            <ac:picMk id="11" creationId="{33B30DEA-E3C3-4E9E-A1BB-369C9545A583}"/>
          </ac:picMkLst>
        </pc:picChg>
        <pc:picChg chg="mod topLvl">
          <ac:chgData name="Bob Kenney" userId="ff6d1757-b259-4405-a462-15f43a08fb95" providerId="ADAL" clId="{3559A8D5-3386-466C-A97A-9742399820B2}" dt="2020-03-17T20:31:09.172" v="1826" actId="164"/>
          <ac:picMkLst>
            <pc:docMk/>
            <pc:sldMk cId="663191292" sldId="906"/>
            <ac:picMk id="13" creationId="{1FB2464D-684A-405C-B4C1-662E4FC26DC0}"/>
          </ac:picMkLst>
        </pc:picChg>
        <pc:picChg chg="mod topLvl">
          <ac:chgData name="Bob Kenney" userId="ff6d1757-b259-4405-a462-15f43a08fb95" providerId="ADAL" clId="{3559A8D5-3386-466C-A97A-9742399820B2}" dt="2020-03-17T20:31:27.166" v="1829" actId="164"/>
          <ac:picMkLst>
            <pc:docMk/>
            <pc:sldMk cId="663191292" sldId="906"/>
            <ac:picMk id="15" creationId="{6E116B96-8B26-4F37-8A31-CEFFCDE6DA2F}"/>
          </ac:picMkLst>
        </pc:picChg>
      </pc:sldChg>
      <pc:sldChg chg="modSp add">
        <pc:chgData name="Bob Kenney" userId="ff6d1757-b259-4405-a462-15f43a08fb95" providerId="ADAL" clId="{3559A8D5-3386-466C-A97A-9742399820B2}" dt="2020-03-17T20:26:27.014" v="1809" actId="1076"/>
        <pc:sldMkLst>
          <pc:docMk/>
          <pc:sldMk cId="286786754" sldId="1151"/>
        </pc:sldMkLst>
        <pc:spChg chg="mod">
          <ac:chgData name="Bob Kenney" userId="ff6d1757-b259-4405-a462-15f43a08fb95" providerId="ADAL" clId="{3559A8D5-3386-466C-A97A-9742399820B2}" dt="2020-03-17T20:26:16.294" v="1807" actId="14100"/>
          <ac:spMkLst>
            <pc:docMk/>
            <pc:sldMk cId="286786754" sldId="1151"/>
            <ac:spMk id="2" creationId="{B1654424-08A8-9B46-AAED-014864F1B892}"/>
          </ac:spMkLst>
        </pc:spChg>
        <pc:spChg chg="mod">
          <ac:chgData name="Bob Kenney" userId="ff6d1757-b259-4405-a462-15f43a08fb95" providerId="ADAL" clId="{3559A8D5-3386-466C-A97A-9742399820B2}" dt="2020-03-17T20:26:02.789" v="1805" actId="948"/>
          <ac:spMkLst>
            <pc:docMk/>
            <pc:sldMk cId="286786754" sldId="1151"/>
            <ac:spMk id="34" creationId="{DC61E11B-A24A-CD4A-9D4E-6C8B977986C6}"/>
          </ac:spMkLst>
        </pc:spChg>
        <pc:spChg chg="mod">
          <ac:chgData name="Bob Kenney" userId="ff6d1757-b259-4405-a462-15f43a08fb95" providerId="ADAL" clId="{3559A8D5-3386-466C-A97A-9742399820B2}" dt="2020-03-17T20:26:27.014" v="1809" actId="1076"/>
          <ac:spMkLst>
            <pc:docMk/>
            <pc:sldMk cId="286786754" sldId="1151"/>
            <ac:spMk id="37" creationId="{A716FDC8-8E1D-F449-A6C8-ACAA8B4F7716}"/>
          </ac:spMkLst>
        </pc:spChg>
      </pc:sldChg>
      <pc:sldChg chg="modSp">
        <pc:chgData name="Bob Kenney" userId="ff6d1757-b259-4405-a462-15f43a08fb95" providerId="ADAL" clId="{3559A8D5-3386-466C-A97A-9742399820B2}" dt="2020-03-18T11:59:08.038" v="3130" actId="113"/>
        <pc:sldMkLst>
          <pc:docMk/>
          <pc:sldMk cId="1915007524" sldId="1217"/>
        </pc:sldMkLst>
        <pc:spChg chg="mod">
          <ac:chgData name="Bob Kenney" userId="ff6d1757-b259-4405-a462-15f43a08fb95" providerId="ADAL" clId="{3559A8D5-3386-466C-A97A-9742399820B2}" dt="2020-03-18T11:58:46.379" v="3128" actId="20577"/>
          <ac:spMkLst>
            <pc:docMk/>
            <pc:sldMk cId="1915007524" sldId="1217"/>
            <ac:spMk id="2" creationId="{00000000-0000-0000-0000-000000000000}"/>
          </ac:spMkLst>
        </pc:spChg>
        <pc:spChg chg="mod">
          <ac:chgData name="Bob Kenney" userId="ff6d1757-b259-4405-a462-15f43a08fb95" providerId="ADAL" clId="{3559A8D5-3386-466C-A97A-9742399820B2}" dt="2020-03-18T11:59:08.038" v="3130" actId="113"/>
          <ac:spMkLst>
            <pc:docMk/>
            <pc:sldMk cId="1915007524" sldId="1217"/>
            <ac:spMk id="3" creationId="{00000000-0000-0000-0000-000000000000}"/>
          </ac:spMkLst>
        </pc:spChg>
      </pc:sldChg>
      <pc:sldChg chg="modSp modNotesTx">
        <pc:chgData name="Bob Kenney" userId="ff6d1757-b259-4405-a462-15f43a08fb95" providerId="ADAL" clId="{3559A8D5-3386-466C-A97A-9742399820B2}" dt="2020-03-18T14:13:49.048" v="4122" actId="313"/>
        <pc:sldMkLst>
          <pc:docMk/>
          <pc:sldMk cId="1613254909" sldId="1228"/>
        </pc:sldMkLst>
        <pc:spChg chg="mod">
          <ac:chgData name="Bob Kenney" userId="ff6d1757-b259-4405-a462-15f43a08fb95" providerId="ADAL" clId="{3559A8D5-3386-466C-A97A-9742399820B2}" dt="2020-03-18T13:05:16.246" v="3923" actId="113"/>
          <ac:spMkLst>
            <pc:docMk/>
            <pc:sldMk cId="1613254909" sldId="1228"/>
            <ac:spMk id="3" creationId="{00000000-0000-0000-0000-000000000000}"/>
          </ac:spMkLst>
        </pc:spChg>
        <pc:picChg chg="mod">
          <ac:chgData name="Bob Kenney" userId="ff6d1757-b259-4405-a462-15f43a08fb95" providerId="ADAL" clId="{3559A8D5-3386-466C-A97A-9742399820B2}" dt="2020-03-18T13:05:07.731" v="3922" actId="1076"/>
          <ac:picMkLst>
            <pc:docMk/>
            <pc:sldMk cId="1613254909" sldId="1228"/>
            <ac:picMk id="4" creationId="{4151BB23-2502-5642-8437-68D2A53DA601}"/>
          </ac:picMkLst>
        </pc:picChg>
      </pc:sldChg>
      <pc:sldChg chg="modTransition">
        <pc:chgData name="Bob Kenney" userId="ff6d1757-b259-4405-a462-15f43a08fb95" providerId="ADAL" clId="{3559A8D5-3386-466C-A97A-9742399820B2}" dt="2020-03-18T20:15:06.852" v="4235"/>
        <pc:sldMkLst>
          <pc:docMk/>
          <pc:sldMk cId="4076297075" sldId="1229"/>
        </pc:sldMkLst>
      </pc:sldChg>
      <pc:sldChg chg="modTransition">
        <pc:chgData name="Bob Kenney" userId="ff6d1757-b259-4405-a462-15f43a08fb95" providerId="ADAL" clId="{3559A8D5-3386-466C-A97A-9742399820B2}" dt="2020-03-18T20:14:02.153" v="4229"/>
        <pc:sldMkLst>
          <pc:docMk/>
          <pc:sldMk cId="2928318476" sldId="1235"/>
        </pc:sldMkLst>
      </pc:sldChg>
      <pc:sldChg chg="del">
        <pc:chgData name="Bob Kenney" userId="ff6d1757-b259-4405-a462-15f43a08fb95" providerId="ADAL" clId="{3559A8D5-3386-466C-A97A-9742399820B2}" dt="2020-03-17T16:37:40.635" v="1416" actId="2696"/>
        <pc:sldMkLst>
          <pc:docMk/>
          <pc:sldMk cId="1796690248" sldId="1239"/>
        </pc:sldMkLst>
      </pc:sldChg>
      <pc:sldChg chg="modSp modTransition modNotesTx">
        <pc:chgData name="Bob Kenney" userId="ff6d1757-b259-4405-a462-15f43a08fb95" providerId="ADAL" clId="{3559A8D5-3386-466C-A97A-9742399820B2}" dt="2020-03-18T20:14:37.613" v="4232"/>
        <pc:sldMkLst>
          <pc:docMk/>
          <pc:sldMk cId="3270730097" sldId="1239"/>
        </pc:sldMkLst>
        <pc:spChg chg="mod">
          <ac:chgData name="Bob Kenney" userId="ff6d1757-b259-4405-a462-15f43a08fb95" providerId="ADAL" clId="{3559A8D5-3386-466C-A97A-9742399820B2}" dt="2020-03-17T21:06:26.312" v="1989" actId="13926"/>
          <ac:spMkLst>
            <pc:docMk/>
            <pc:sldMk cId="3270730097" sldId="1239"/>
            <ac:spMk id="3" creationId="{00000000-0000-0000-0000-000000000000}"/>
          </ac:spMkLst>
        </pc:spChg>
      </pc:sldChg>
      <pc:sldChg chg="modTransition">
        <pc:chgData name="Bob Kenney" userId="ff6d1757-b259-4405-a462-15f43a08fb95" providerId="ADAL" clId="{3559A8D5-3386-466C-A97A-9742399820B2}" dt="2020-03-18T20:14:37.613" v="4232"/>
        <pc:sldMkLst>
          <pc:docMk/>
          <pc:sldMk cId="1315808641" sldId="1241"/>
        </pc:sldMkLst>
      </pc:sldChg>
      <pc:sldChg chg="modSp">
        <pc:chgData name="Bob Kenney" userId="ff6d1757-b259-4405-a462-15f43a08fb95" providerId="ADAL" clId="{3559A8D5-3386-466C-A97A-9742399820B2}" dt="2020-03-18T12:51:21.521" v="3915" actId="113"/>
        <pc:sldMkLst>
          <pc:docMk/>
          <pc:sldMk cId="685365379" sldId="1245"/>
        </pc:sldMkLst>
        <pc:spChg chg="mod">
          <ac:chgData name="Bob Kenney" userId="ff6d1757-b259-4405-a462-15f43a08fb95" providerId="ADAL" clId="{3559A8D5-3386-466C-A97A-9742399820B2}" dt="2020-03-18T12:51:21.521" v="3915" actId="113"/>
          <ac:spMkLst>
            <pc:docMk/>
            <pc:sldMk cId="685365379" sldId="1245"/>
            <ac:spMk id="3" creationId="{00000000-0000-0000-0000-000000000000}"/>
          </ac:spMkLst>
        </pc:spChg>
      </pc:sldChg>
      <pc:sldChg chg="modSp">
        <pc:chgData name="Bob Kenney" userId="ff6d1757-b259-4405-a462-15f43a08fb95" providerId="ADAL" clId="{3559A8D5-3386-466C-A97A-9742399820B2}" dt="2020-03-18T14:00:52.361" v="4021" actId="1076"/>
        <pc:sldMkLst>
          <pc:docMk/>
          <pc:sldMk cId="699952915" sldId="1247"/>
        </pc:sldMkLst>
        <pc:spChg chg="mod">
          <ac:chgData name="Bob Kenney" userId="ff6d1757-b259-4405-a462-15f43a08fb95" providerId="ADAL" clId="{3559A8D5-3386-466C-A97A-9742399820B2}" dt="2020-03-17T21:28:05.763" v="2152" actId="113"/>
          <ac:spMkLst>
            <pc:docMk/>
            <pc:sldMk cId="699952915" sldId="1247"/>
            <ac:spMk id="3" creationId="{00000000-0000-0000-0000-000000000000}"/>
          </ac:spMkLst>
        </pc:spChg>
        <pc:picChg chg="mod">
          <ac:chgData name="Bob Kenney" userId="ff6d1757-b259-4405-a462-15f43a08fb95" providerId="ADAL" clId="{3559A8D5-3386-466C-A97A-9742399820B2}" dt="2020-03-18T14:00:52.361" v="4021" actId="1076"/>
          <ac:picMkLst>
            <pc:docMk/>
            <pc:sldMk cId="699952915" sldId="1247"/>
            <ac:picMk id="10" creationId="{B2A3C5B9-C71F-FD4D-8DAB-88E93147BD65}"/>
          </ac:picMkLst>
        </pc:picChg>
      </pc:sldChg>
      <pc:sldChg chg="modTransition">
        <pc:chgData name="Bob Kenney" userId="ff6d1757-b259-4405-a462-15f43a08fb95" providerId="ADAL" clId="{3559A8D5-3386-466C-A97A-9742399820B2}" dt="2020-03-18T20:15:02.161" v="4234"/>
        <pc:sldMkLst>
          <pc:docMk/>
          <pc:sldMk cId="2110546063" sldId="1248"/>
        </pc:sldMkLst>
      </pc:sldChg>
      <pc:sldChg chg="modTransition">
        <pc:chgData name="Bob Kenney" userId="ff6d1757-b259-4405-a462-15f43a08fb95" providerId="ADAL" clId="{3559A8D5-3386-466C-A97A-9742399820B2}" dt="2020-03-18T20:14:02.153" v="4229"/>
        <pc:sldMkLst>
          <pc:docMk/>
          <pc:sldMk cId="2306740931" sldId="1269"/>
        </pc:sldMkLst>
      </pc:sldChg>
      <pc:sldChg chg="modTransition">
        <pc:chgData name="Bob Kenney" userId="ff6d1757-b259-4405-a462-15f43a08fb95" providerId="ADAL" clId="{3559A8D5-3386-466C-A97A-9742399820B2}" dt="2020-03-18T20:14:51.129" v="4233"/>
        <pc:sldMkLst>
          <pc:docMk/>
          <pc:sldMk cId="47418693" sldId="1270"/>
        </pc:sldMkLst>
      </pc:sldChg>
      <pc:sldChg chg="add">
        <pc:chgData name="Bob Kenney" userId="ff6d1757-b259-4405-a462-15f43a08fb95" providerId="ADAL" clId="{3559A8D5-3386-466C-A97A-9742399820B2}" dt="2020-03-17T20:24:43.015" v="1802"/>
        <pc:sldMkLst>
          <pc:docMk/>
          <pc:sldMk cId="377732893" sldId="1271"/>
        </pc:sldMkLst>
      </pc:sldChg>
      <pc:sldChg chg="modTransition">
        <pc:chgData name="Bob Kenney" userId="ff6d1757-b259-4405-a462-15f43a08fb95" providerId="ADAL" clId="{3559A8D5-3386-466C-A97A-9742399820B2}" dt="2020-03-18T20:14:51.129" v="4233"/>
        <pc:sldMkLst>
          <pc:docMk/>
          <pc:sldMk cId="1652278687" sldId="1274"/>
        </pc:sldMkLst>
      </pc:sldChg>
      <pc:sldChg chg="modSp modNotesTx">
        <pc:chgData name="Bob Kenney" userId="ff6d1757-b259-4405-a462-15f43a08fb95" providerId="ADAL" clId="{3559A8D5-3386-466C-A97A-9742399820B2}" dt="2020-03-18T14:00:28.257" v="4020" actId="114"/>
        <pc:sldMkLst>
          <pc:docMk/>
          <pc:sldMk cId="1163018623" sldId="1275"/>
        </pc:sldMkLst>
        <pc:spChg chg="mod">
          <ac:chgData name="Bob Kenney" userId="ff6d1757-b259-4405-a462-15f43a08fb95" providerId="ADAL" clId="{3559A8D5-3386-466C-A97A-9742399820B2}" dt="2020-03-18T14:00:28.257" v="4020" actId="114"/>
          <ac:spMkLst>
            <pc:docMk/>
            <pc:sldMk cId="1163018623" sldId="1275"/>
            <ac:spMk id="3" creationId="{00000000-0000-0000-0000-000000000000}"/>
          </ac:spMkLst>
        </pc:spChg>
        <pc:picChg chg="mod modCrop">
          <ac:chgData name="Bob Kenney" userId="ff6d1757-b259-4405-a462-15f43a08fb95" providerId="ADAL" clId="{3559A8D5-3386-466C-A97A-9742399820B2}" dt="2020-03-18T13:59:45.318" v="4011" actId="1076"/>
          <ac:picMkLst>
            <pc:docMk/>
            <pc:sldMk cId="1163018623" sldId="1275"/>
            <ac:picMk id="5" creationId="{2C3A7400-5967-764B-A04D-F4D4F9FD62F9}"/>
          </ac:picMkLst>
        </pc:picChg>
      </pc:sldChg>
      <pc:sldChg chg="modTransition">
        <pc:chgData name="Bob Kenney" userId="ff6d1757-b259-4405-a462-15f43a08fb95" providerId="ADAL" clId="{3559A8D5-3386-466C-A97A-9742399820B2}" dt="2020-03-18T20:14:37.613" v="4232"/>
        <pc:sldMkLst>
          <pc:docMk/>
          <pc:sldMk cId="16100317" sldId="1277"/>
        </pc:sldMkLst>
      </pc:sldChg>
      <pc:sldChg chg="modSp">
        <pc:chgData name="Bob Kenney" userId="ff6d1757-b259-4405-a462-15f43a08fb95" providerId="ADAL" clId="{3559A8D5-3386-466C-A97A-9742399820B2}" dt="2020-03-17T16:33:39.703" v="1415" actId="20577"/>
        <pc:sldMkLst>
          <pc:docMk/>
          <pc:sldMk cId="1843314445" sldId="1283"/>
        </pc:sldMkLst>
        <pc:spChg chg="mod">
          <ac:chgData name="Bob Kenney" userId="ff6d1757-b259-4405-a462-15f43a08fb95" providerId="ADAL" clId="{3559A8D5-3386-466C-A97A-9742399820B2}" dt="2020-03-17T16:30:03.309" v="1397" actId="1076"/>
          <ac:spMkLst>
            <pc:docMk/>
            <pc:sldMk cId="1843314445" sldId="1283"/>
            <ac:spMk id="2" creationId="{00000000-0000-0000-0000-000000000000}"/>
          </ac:spMkLst>
        </pc:spChg>
        <pc:spChg chg="mod">
          <ac:chgData name="Bob Kenney" userId="ff6d1757-b259-4405-a462-15f43a08fb95" providerId="ADAL" clId="{3559A8D5-3386-466C-A97A-9742399820B2}" dt="2020-03-17T16:33:39.703" v="1415" actId="20577"/>
          <ac:spMkLst>
            <pc:docMk/>
            <pc:sldMk cId="1843314445" sldId="1283"/>
            <ac:spMk id="3" creationId="{00000000-0000-0000-0000-000000000000}"/>
          </ac:spMkLst>
        </pc:spChg>
        <pc:spChg chg="mod">
          <ac:chgData name="Bob Kenney" userId="ff6d1757-b259-4405-a462-15f43a08fb95" providerId="ADAL" clId="{3559A8D5-3386-466C-A97A-9742399820B2}" dt="2020-03-17T16:31:21.270" v="1414" actId="1035"/>
          <ac:spMkLst>
            <pc:docMk/>
            <pc:sldMk cId="1843314445" sldId="1283"/>
            <ac:spMk id="12" creationId="{E049D525-CAE4-4A0E-A4AC-392E7BCA932F}"/>
          </ac:spMkLst>
        </pc:spChg>
        <pc:spChg chg="mod">
          <ac:chgData name="Bob Kenney" userId="ff6d1757-b259-4405-a462-15f43a08fb95" providerId="ADAL" clId="{3559A8D5-3386-466C-A97A-9742399820B2}" dt="2020-03-17T16:31:21.270" v="1414" actId="1035"/>
          <ac:spMkLst>
            <pc:docMk/>
            <pc:sldMk cId="1843314445" sldId="1283"/>
            <ac:spMk id="13" creationId="{7AAA8F84-5E78-4C8D-A218-1C0D60F56A99}"/>
          </ac:spMkLst>
        </pc:spChg>
        <pc:spChg chg="mod">
          <ac:chgData name="Bob Kenney" userId="ff6d1757-b259-4405-a462-15f43a08fb95" providerId="ADAL" clId="{3559A8D5-3386-466C-A97A-9742399820B2}" dt="2020-03-17T16:31:21.270" v="1414" actId="1035"/>
          <ac:spMkLst>
            <pc:docMk/>
            <pc:sldMk cId="1843314445" sldId="1283"/>
            <ac:spMk id="15" creationId="{C778F804-26F4-4B26-8CAF-CF43E7E655A1}"/>
          </ac:spMkLst>
        </pc:spChg>
        <pc:spChg chg="mod">
          <ac:chgData name="Bob Kenney" userId="ff6d1757-b259-4405-a462-15f43a08fb95" providerId="ADAL" clId="{3559A8D5-3386-466C-A97A-9742399820B2}" dt="2020-03-17T16:31:21.270" v="1414" actId="1035"/>
          <ac:spMkLst>
            <pc:docMk/>
            <pc:sldMk cId="1843314445" sldId="1283"/>
            <ac:spMk id="18" creationId="{44F6E902-3AC7-44AC-B011-E4C72509D51C}"/>
          </ac:spMkLst>
        </pc:spChg>
        <pc:picChg chg="mod">
          <ac:chgData name="Bob Kenney" userId="ff6d1757-b259-4405-a462-15f43a08fb95" providerId="ADAL" clId="{3559A8D5-3386-466C-A97A-9742399820B2}" dt="2020-03-17T16:31:21.270" v="1414" actId="1035"/>
          <ac:picMkLst>
            <pc:docMk/>
            <pc:sldMk cId="1843314445" sldId="1283"/>
            <ac:picMk id="4" creationId="{9C8BC5D8-9D52-4618-B6D0-3813A18F67BB}"/>
          </ac:picMkLst>
        </pc:picChg>
        <pc:picChg chg="mod">
          <ac:chgData name="Bob Kenney" userId="ff6d1757-b259-4405-a462-15f43a08fb95" providerId="ADAL" clId="{3559A8D5-3386-466C-A97A-9742399820B2}" dt="2020-03-17T16:31:21.270" v="1414" actId="1035"/>
          <ac:picMkLst>
            <pc:docMk/>
            <pc:sldMk cId="1843314445" sldId="1283"/>
            <ac:picMk id="6" creationId="{48B42C7E-E948-4916-A7F2-A7B1BB8C20CB}"/>
          </ac:picMkLst>
        </pc:picChg>
      </pc:sldChg>
      <pc:sldChg chg="modTransition">
        <pc:chgData name="Bob Kenney" userId="ff6d1757-b259-4405-a462-15f43a08fb95" providerId="ADAL" clId="{3559A8D5-3386-466C-A97A-9742399820B2}" dt="2020-03-18T20:14:51.129" v="4233"/>
        <pc:sldMkLst>
          <pc:docMk/>
          <pc:sldMk cId="1810369739" sldId="1285"/>
        </pc:sldMkLst>
      </pc:sldChg>
      <pc:sldChg chg="modTransition">
        <pc:chgData name="Bob Kenney" userId="ff6d1757-b259-4405-a462-15f43a08fb95" providerId="ADAL" clId="{3559A8D5-3386-466C-A97A-9742399820B2}" dt="2020-03-18T20:14:51.129" v="4233"/>
        <pc:sldMkLst>
          <pc:docMk/>
          <pc:sldMk cId="2876429580" sldId="1294"/>
        </pc:sldMkLst>
      </pc:sldChg>
      <pc:sldChg chg="add">
        <pc:chgData name="Bob Kenney" userId="ff6d1757-b259-4405-a462-15f43a08fb95" providerId="ADAL" clId="{3559A8D5-3386-466C-A97A-9742399820B2}" dt="2020-03-17T20:20:37.387" v="1759"/>
        <pc:sldMkLst>
          <pc:docMk/>
          <pc:sldMk cId="2141859769" sldId="1307"/>
        </pc:sldMkLst>
      </pc:sldChg>
      <pc:sldChg chg="addSp delSp modSp">
        <pc:chgData name="Bob Kenney" userId="ff6d1757-b259-4405-a462-15f43a08fb95" providerId="ADAL" clId="{3559A8D5-3386-466C-A97A-9742399820B2}" dt="2020-03-17T21:27:14.914" v="2146" actId="113"/>
        <pc:sldMkLst>
          <pc:docMk/>
          <pc:sldMk cId="3257196490" sldId="1310"/>
        </pc:sldMkLst>
        <pc:spChg chg="mod">
          <ac:chgData name="Bob Kenney" userId="ff6d1757-b259-4405-a462-15f43a08fb95" providerId="ADAL" clId="{3559A8D5-3386-466C-A97A-9742399820B2}" dt="2020-03-17T21:27:14.914" v="2146" actId="113"/>
          <ac:spMkLst>
            <pc:docMk/>
            <pc:sldMk cId="3257196490" sldId="1310"/>
            <ac:spMk id="3" creationId="{00000000-0000-0000-0000-000000000000}"/>
          </ac:spMkLst>
        </pc:spChg>
        <pc:spChg chg="mod ord">
          <ac:chgData name="Bob Kenney" userId="ff6d1757-b259-4405-a462-15f43a08fb95" providerId="ADAL" clId="{3559A8D5-3386-466C-A97A-9742399820B2}" dt="2020-03-16T15:28:38.231" v="1188" actId="1038"/>
          <ac:spMkLst>
            <pc:docMk/>
            <pc:sldMk cId="3257196490" sldId="1310"/>
            <ac:spMk id="17" creationId="{DFCD5D42-56A7-9441-872C-92BC8C6EA6E6}"/>
          </ac:spMkLst>
        </pc:spChg>
        <pc:grpChg chg="del">
          <ac:chgData name="Bob Kenney" userId="ff6d1757-b259-4405-a462-15f43a08fb95" providerId="ADAL" clId="{3559A8D5-3386-466C-A97A-9742399820B2}" dt="2020-03-16T15:23:56.364" v="1091" actId="478"/>
          <ac:grpSpMkLst>
            <pc:docMk/>
            <pc:sldMk cId="3257196490" sldId="1310"/>
            <ac:grpSpMk id="4" creationId="{9897545B-8849-6B4D-ACD3-B8F82DCC9C16}"/>
          </ac:grpSpMkLst>
        </pc:grpChg>
        <pc:picChg chg="add mod">
          <ac:chgData name="Bob Kenney" userId="ff6d1757-b259-4405-a462-15f43a08fb95" providerId="ADAL" clId="{3559A8D5-3386-466C-A97A-9742399820B2}" dt="2020-03-16T15:28:38.231" v="1188" actId="1038"/>
          <ac:picMkLst>
            <pc:docMk/>
            <pc:sldMk cId="3257196490" sldId="1310"/>
            <ac:picMk id="5" creationId="{2D92CB41-29A2-43DF-9D9D-6529D47723ED}"/>
          </ac:picMkLst>
        </pc:picChg>
        <pc:picChg chg="add del">
          <ac:chgData name="Bob Kenney" userId="ff6d1757-b259-4405-a462-15f43a08fb95" providerId="ADAL" clId="{3559A8D5-3386-466C-A97A-9742399820B2}" dt="2020-03-16T15:19:53.421" v="1089" actId="478"/>
          <ac:picMkLst>
            <pc:docMk/>
            <pc:sldMk cId="3257196490" sldId="1310"/>
            <ac:picMk id="10" creationId="{44E26736-5D99-4F91-954B-90C0112B0855}"/>
          </ac:picMkLst>
        </pc:picChg>
        <pc:picChg chg="add mod">
          <ac:chgData name="Bob Kenney" userId="ff6d1757-b259-4405-a462-15f43a08fb95" providerId="ADAL" clId="{3559A8D5-3386-466C-A97A-9742399820B2}" dt="2020-03-16T15:28:38.231" v="1188" actId="1038"/>
          <ac:picMkLst>
            <pc:docMk/>
            <pc:sldMk cId="3257196490" sldId="1310"/>
            <ac:picMk id="14" creationId="{1D1A90DE-F388-4926-84EB-AC5B816430F5}"/>
          </ac:picMkLst>
        </pc:picChg>
        <pc:picChg chg="del">
          <ac:chgData name="Bob Kenney" userId="ff6d1757-b259-4405-a462-15f43a08fb95" providerId="ADAL" clId="{3559A8D5-3386-466C-A97A-9742399820B2}" dt="2020-03-16T15:24:07.054" v="1094" actId="478"/>
          <ac:picMkLst>
            <pc:docMk/>
            <pc:sldMk cId="3257196490" sldId="1310"/>
            <ac:picMk id="16" creationId="{DA619871-A017-0D47-922C-677A007359A1}"/>
          </ac:picMkLst>
        </pc:picChg>
        <pc:cxnChg chg="mod ord">
          <ac:chgData name="Bob Kenney" userId="ff6d1757-b259-4405-a462-15f43a08fb95" providerId="ADAL" clId="{3559A8D5-3386-466C-A97A-9742399820B2}" dt="2020-03-16T15:28:38.231" v="1188" actId="1038"/>
          <ac:cxnSpMkLst>
            <pc:docMk/>
            <pc:sldMk cId="3257196490" sldId="1310"/>
            <ac:cxnSpMk id="18" creationId="{5D9AD123-96C5-344D-83B9-126ED3F3A907}"/>
          </ac:cxnSpMkLst>
        </pc:cxnChg>
      </pc:sldChg>
      <pc:sldChg chg="addSp modSp">
        <pc:chgData name="Bob Kenney" userId="ff6d1757-b259-4405-a462-15f43a08fb95" providerId="ADAL" clId="{3559A8D5-3386-466C-A97A-9742399820B2}" dt="2020-03-18T12:40:14.391" v="3349" actId="1035"/>
        <pc:sldMkLst>
          <pc:docMk/>
          <pc:sldMk cId="1595638209" sldId="1316"/>
        </pc:sldMkLst>
        <pc:spChg chg="mod">
          <ac:chgData name="Bob Kenney" userId="ff6d1757-b259-4405-a462-15f43a08fb95" providerId="ADAL" clId="{3559A8D5-3386-466C-A97A-9742399820B2}" dt="2020-03-18T12:40:08.477" v="3336" actId="14100"/>
          <ac:spMkLst>
            <pc:docMk/>
            <pc:sldMk cId="1595638209" sldId="1316"/>
            <ac:spMk id="3" creationId="{00000000-0000-0000-0000-000000000000}"/>
          </ac:spMkLst>
        </pc:spChg>
        <pc:spChg chg="add mod">
          <ac:chgData name="Bob Kenney" userId="ff6d1757-b259-4405-a462-15f43a08fb95" providerId="ADAL" clId="{3559A8D5-3386-466C-A97A-9742399820B2}" dt="2020-03-18T12:39:31.121" v="3333" actId="1037"/>
          <ac:spMkLst>
            <pc:docMk/>
            <pc:sldMk cId="1595638209" sldId="1316"/>
            <ac:spMk id="5" creationId="{2AB6A4EB-8C39-4CAC-A9E3-ABCF9E2E7E86}"/>
          </ac:spMkLst>
        </pc:spChg>
        <pc:spChg chg="add mod">
          <ac:chgData name="Bob Kenney" userId="ff6d1757-b259-4405-a462-15f43a08fb95" providerId="ADAL" clId="{3559A8D5-3386-466C-A97A-9742399820B2}" dt="2020-03-18T12:40:14.391" v="3349" actId="1035"/>
          <ac:spMkLst>
            <pc:docMk/>
            <pc:sldMk cId="1595638209" sldId="1316"/>
            <ac:spMk id="12" creationId="{996E02B1-354B-4785-8D70-A243666A4832}"/>
          </ac:spMkLst>
        </pc:spChg>
        <pc:picChg chg="add mod">
          <ac:chgData name="Bob Kenney" userId="ff6d1757-b259-4405-a462-15f43a08fb95" providerId="ADAL" clId="{3559A8D5-3386-466C-A97A-9742399820B2}" dt="2020-03-18T12:39:10.796" v="3324" actId="208"/>
          <ac:picMkLst>
            <pc:docMk/>
            <pc:sldMk cId="1595638209" sldId="1316"/>
            <ac:picMk id="4" creationId="{6F82CDAF-CFC4-4A02-A43A-B27701249776}"/>
          </ac:picMkLst>
        </pc:picChg>
      </pc:sldChg>
      <pc:sldChg chg="addSp delSp modSp">
        <pc:chgData name="Bob Kenney" userId="ff6d1757-b259-4405-a462-15f43a08fb95" providerId="ADAL" clId="{3559A8D5-3386-466C-A97A-9742399820B2}" dt="2020-03-17T21:23:03.054" v="2132" actId="13926"/>
        <pc:sldMkLst>
          <pc:docMk/>
          <pc:sldMk cId="1234285300" sldId="1322"/>
        </pc:sldMkLst>
        <pc:spChg chg="mod">
          <ac:chgData name="Bob Kenney" userId="ff6d1757-b259-4405-a462-15f43a08fb95" providerId="ADAL" clId="{3559A8D5-3386-466C-A97A-9742399820B2}" dt="2020-03-17T21:23:03.054" v="2132" actId="13926"/>
          <ac:spMkLst>
            <pc:docMk/>
            <pc:sldMk cId="1234285300" sldId="1322"/>
            <ac:spMk id="2" creationId="{00000000-0000-0000-0000-000000000000}"/>
          </ac:spMkLst>
        </pc:spChg>
        <pc:spChg chg="mod">
          <ac:chgData name="Bob Kenney" userId="ff6d1757-b259-4405-a462-15f43a08fb95" providerId="ADAL" clId="{3559A8D5-3386-466C-A97A-9742399820B2}" dt="2020-03-17T21:22:46.100" v="2130" actId="14100"/>
          <ac:spMkLst>
            <pc:docMk/>
            <pc:sldMk cId="1234285300" sldId="1322"/>
            <ac:spMk id="3" creationId="{00000000-0000-0000-0000-000000000000}"/>
          </ac:spMkLst>
        </pc:spChg>
        <pc:spChg chg="add del mod">
          <ac:chgData name="Bob Kenney" userId="ff6d1757-b259-4405-a462-15f43a08fb95" providerId="ADAL" clId="{3559A8D5-3386-466C-A97A-9742399820B2}" dt="2020-03-17T21:15:32.596" v="2039" actId="478"/>
          <ac:spMkLst>
            <pc:docMk/>
            <pc:sldMk cId="1234285300" sldId="1322"/>
            <ac:spMk id="14" creationId="{62D4CADD-B500-D446-AF02-3660126F74FD}"/>
          </ac:spMkLst>
        </pc:spChg>
        <pc:spChg chg="add del mod">
          <ac:chgData name="Bob Kenney" userId="ff6d1757-b259-4405-a462-15f43a08fb95" providerId="ADAL" clId="{3559A8D5-3386-466C-A97A-9742399820B2}" dt="2020-03-17T21:14:44.678" v="2036" actId="478"/>
          <ac:spMkLst>
            <pc:docMk/>
            <pc:sldMk cId="1234285300" sldId="1322"/>
            <ac:spMk id="15" creationId="{6FB93666-D1C0-7C4C-A0CE-19781FE42FD5}"/>
          </ac:spMkLst>
        </pc:spChg>
        <pc:spChg chg="add del mod">
          <ac:chgData name="Bob Kenney" userId="ff6d1757-b259-4405-a462-15f43a08fb95" providerId="ADAL" clId="{3559A8D5-3386-466C-A97A-9742399820B2}" dt="2020-03-17T21:14:44.678" v="2036" actId="478"/>
          <ac:spMkLst>
            <pc:docMk/>
            <pc:sldMk cId="1234285300" sldId="1322"/>
            <ac:spMk id="16" creationId="{F7C278EE-6F9E-0C43-AB2B-9A12F4103378}"/>
          </ac:spMkLst>
        </pc:spChg>
        <pc:spChg chg="add">
          <ac:chgData name="Bob Kenney" userId="ff6d1757-b259-4405-a462-15f43a08fb95" providerId="ADAL" clId="{3559A8D5-3386-466C-A97A-9742399820B2}" dt="2020-03-17T21:15:33.584" v="2040"/>
          <ac:spMkLst>
            <pc:docMk/>
            <pc:sldMk cId="1234285300" sldId="1322"/>
            <ac:spMk id="23" creationId="{62D4CADD-B500-D446-AF02-3660126F74FD}"/>
          </ac:spMkLst>
        </pc:spChg>
        <pc:spChg chg="add">
          <ac:chgData name="Bob Kenney" userId="ff6d1757-b259-4405-a462-15f43a08fb95" providerId="ADAL" clId="{3559A8D5-3386-466C-A97A-9742399820B2}" dt="2020-03-17T21:15:33.584" v="2040"/>
          <ac:spMkLst>
            <pc:docMk/>
            <pc:sldMk cId="1234285300" sldId="1322"/>
            <ac:spMk id="24" creationId="{6FB93666-D1C0-7C4C-A0CE-19781FE42FD5}"/>
          </ac:spMkLst>
        </pc:spChg>
        <pc:spChg chg="add">
          <ac:chgData name="Bob Kenney" userId="ff6d1757-b259-4405-a462-15f43a08fb95" providerId="ADAL" clId="{3559A8D5-3386-466C-A97A-9742399820B2}" dt="2020-03-17T21:15:33.584" v="2040"/>
          <ac:spMkLst>
            <pc:docMk/>
            <pc:sldMk cId="1234285300" sldId="1322"/>
            <ac:spMk id="25" creationId="{F7C278EE-6F9E-0C43-AB2B-9A12F4103378}"/>
          </ac:spMkLst>
        </pc:spChg>
        <pc:spChg chg="add mod">
          <ac:chgData name="Bob Kenney" userId="ff6d1757-b259-4405-a462-15f43a08fb95" providerId="ADAL" clId="{3559A8D5-3386-466C-A97A-9742399820B2}" dt="2020-03-17T21:16:25.803" v="2045" actId="207"/>
          <ac:spMkLst>
            <pc:docMk/>
            <pc:sldMk cId="1234285300" sldId="1322"/>
            <ac:spMk id="30" creationId="{62D4CADD-B500-D446-AF02-3660126F74FD}"/>
          </ac:spMkLst>
        </pc:spChg>
        <pc:spChg chg="add mod">
          <ac:chgData name="Bob Kenney" userId="ff6d1757-b259-4405-a462-15f43a08fb95" providerId="ADAL" clId="{3559A8D5-3386-466C-A97A-9742399820B2}" dt="2020-03-17T21:17:38.390" v="2056" actId="1076"/>
          <ac:spMkLst>
            <pc:docMk/>
            <pc:sldMk cId="1234285300" sldId="1322"/>
            <ac:spMk id="34" creationId="{B28B883E-FAE0-4EED-AC03-AA35E210D7EE}"/>
          </ac:spMkLst>
        </pc:spChg>
        <pc:picChg chg="del">
          <ac:chgData name="Bob Kenney" userId="ff6d1757-b259-4405-a462-15f43a08fb95" providerId="ADAL" clId="{3559A8D5-3386-466C-A97A-9742399820B2}" dt="2020-03-17T21:13:40.679" v="2021" actId="478"/>
          <ac:picMkLst>
            <pc:docMk/>
            <pc:sldMk cId="1234285300" sldId="1322"/>
            <ac:picMk id="4" creationId="{90188AFF-4B9E-4E99-87D3-30F0679979E2}"/>
          </ac:picMkLst>
        </pc:picChg>
        <pc:picChg chg="add del mod">
          <ac:chgData name="Bob Kenney" userId="ff6d1757-b259-4405-a462-15f43a08fb95" providerId="ADAL" clId="{3559A8D5-3386-466C-A97A-9742399820B2}" dt="2020-03-17T21:14:44.678" v="2036" actId="478"/>
          <ac:picMkLst>
            <pc:docMk/>
            <pc:sldMk cId="1234285300" sldId="1322"/>
            <ac:picMk id="12" creationId="{297D7C62-1517-2542-884A-5ABE885569E6}"/>
          </ac:picMkLst>
        </pc:picChg>
        <pc:picChg chg="add del mod">
          <ac:chgData name="Bob Kenney" userId="ff6d1757-b259-4405-a462-15f43a08fb95" providerId="ADAL" clId="{3559A8D5-3386-466C-A97A-9742399820B2}" dt="2020-03-17T21:15:30.486" v="2038" actId="478"/>
          <ac:picMkLst>
            <pc:docMk/>
            <pc:sldMk cId="1234285300" sldId="1322"/>
            <ac:picMk id="13" creationId="{126B1F6C-927B-4640-9AF8-E01A29A7F071}"/>
          </ac:picMkLst>
        </pc:picChg>
        <pc:picChg chg="add del mod">
          <ac:chgData name="Bob Kenney" userId="ff6d1757-b259-4405-a462-15f43a08fb95" providerId="ADAL" clId="{3559A8D5-3386-466C-A97A-9742399820B2}" dt="2020-03-17T21:14:44.678" v="2036" actId="478"/>
          <ac:picMkLst>
            <pc:docMk/>
            <pc:sldMk cId="1234285300" sldId="1322"/>
            <ac:picMk id="19" creationId="{81BCDF64-03C5-D744-9A33-1EA06D63E273}"/>
          </ac:picMkLst>
        </pc:picChg>
        <pc:picChg chg="add">
          <ac:chgData name="Bob Kenney" userId="ff6d1757-b259-4405-a462-15f43a08fb95" providerId="ADAL" clId="{3559A8D5-3386-466C-A97A-9742399820B2}" dt="2020-03-17T21:15:33.584" v="2040"/>
          <ac:picMkLst>
            <pc:docMk/>
            <pc:sldMk cId="1234285300" sldId="1322"/>
            <ac:picMk id="21" creationId="{297D7C62-1517-2542-884A-5ABE885569E6}"/>
          </ac:picMkLst>
        </pc:picChg>
        <pc:picChg chg="add">
          <ac:chgData name="Bob Kenney" userId="ff6d1757-b259-4405-a462-15f43a08fb95" providerId="ADAL" clId="{3559A8D5-3386-466C-A97A-9742399820B2}" dt="2020-03-17T21:15:33.584" v="2040"/>
          <ac:picMkLst>
            <pc:docMk/>
            <pc:sldMk cId="1234285300" sldId="1322"/>
            <ac:picMk id="22" creationId="{126B1F6C-927B-4640-9AF8-E01A29A7F071}"/>
          </ac:picMkLst>
        </pc:picChg>
        <pc:picChg chg="add">
          <ac:chgData name="Bob Kenney" userId="ff6d1757-b259-4405-a462-15f43a08fb95" providerId="ADAL" clId="{3559A8D5-3386-466C-A97A-9742399820B2}" dt="2020-03-17T21:15:33.584" v="2040"/>
          <ac:picMkLst>
            <pc:docMk/>
            <pc:sldMk cId="1234285300" sldId="1322"/>
            <ac:picMk id="28" creationId="{81BCDF64-03C5-D744-9A33-1EA06D63E273}"/>
          </ac:picMkLst>
        </pc:picChg>
        <pc:picChg chg="add mod">
          <ac:chgData name="Bob Kenney" userId="ff6d1757-b259-4405-a462-15f43a08fb95" providerId="ADAL" clId="{3559A8D5-3386-466C-A97A-9742399820B2}" dt="2020-03-17T21:17:55.871" v="2058" actId="208"/>
          <ac:picMkLst>
            <pc:docMk/>
            <pc:sldMk cId="1234285300" sldId="1322"/>
            <ac:picMk id="29" creationId="{126B1F6C-927B-4640-9AF8-E01A29A7F071}"/>
          </ac:picMkLst>
        </pc:picChg>
        <pc:picChg chg="add mod">
          <ac:chgData name="Bob Kenney" userId="ff6d1757-b259-4405-a462-15f43a08fb95" providerId="ADAL" clId="{3559A8D5-3386-466C-A97A-9742399820B2}" dt="2020-03-17T21:17:59.264" v="2059" actId="208"/>
          <ac:picMkLst>
            <pc:docMk/>
            <pc:sldMk cId="1234285300" sldId="1322"/>
            <ac:picMk id="32" creationId="{7D471391-FE1E-4A4F-B7B9-9C70DA17D59F}"/>
          </ac:picMkLst>
        </pc:picChg>
        <pc:cxnChg chg="add del mod">
          <ac:chgData name="Bob Kenney" userId="ff6d1757-b259-4405-a462-15f43a08fb95" providerId="ADAL" clId="{3559A8D5-3386-466C-A97A-9742399820B2}" dt="2020-03-17T21:14:44.678" v="2036" actId="478"/>
          <ac:cxnSpMkLst>
            <pc:docMk/>
            <pc:sldMk cId="1234285300" sldId="1322"/>
            <ac:cxnSpMk id="17" creationId="{5BF7AABC-09C0-5B41-A915-B9DE081C909E}"/>
          </ac:cxnSpMkLst>
        </pc:cxnChg>
        <pc:cxnChg chg="add del mod">
          <ac:chgData name="Bob Kenney" userId="ff6d1757-b259-4405-a462-15f43a08fb95" providerId="ADAL" clId="{3559A8D5-3386-466C-A97A-9742399820B2}" dt="2020-03-17T21:14:47.981" v="2037" actId="478"/>
          <ac:cxnSpMkLst>
            <pc:docMk/>
            <pc:sldMk cId="1234285300" sldId="1322"/>
            <ac:cxnSpMk id="18" creationId="{96EB55A0-D5B1-9545-89AE-8F22FD4017EB}"/>
          </ac:cxnSpMkLst>
        </pc:cxnChg>
        <pc:cxnChg chg="add">
          <ac:chgData name="Bob Kenney" userId="ff6d1757-b259-4405-a462-15f43a08fb95" providerId="ADAL" clId="{3559A8D5-3386-466C-A97A-9742399820B2}" dt="2020-03-17T21:15:33.584" v="2040"/>
          <ac:cxnSpMkLst>
            <pc:docMk/>
            <pc:sldMk cId="1234285300" sldId="1322"/>
            <ac:cxnSpMk id="26" creationId="{5BF7AABC-09C0-5B41-A915-B9DE081C909E}"/>
          </ac:cxnSpMkLst>
        </pc:cxnChg>
        <pc:cxnChg chg="add">
          <ac:chgData name="Bob Kenney" userId="ff6d1757-b259-4405-a462-15f43a08fb95" providerId="ADAL" clId="{3559A8D5-3386-466C-A97A-9742399820B2}" dt="2020-03-17T21:15:33.584" v="2040"/>
          <ac:cxnSpMkLst>
            <pc:docMk/>
            <pc:sldMk cId="1234285300" sldId="1322"/>
            <ac:cxnSpMk id="27" creationId="{96EB55A0-D5B1-9545-89AE-8F22FD4017EB}"/>
          </ac:cxnSpMkLst>
        </pc:cxnChg>
        <pc:cxnChg chg="add del mod">
          <ac:chgData name="Bob Kenney" userId="ff6d1757-b259-4405-a462-15f43a08fb95" providerId="ADAL" clId="{3559A8D5-3386-466C-A97A-9742399820B2}" dt="2020-03-17T21:17:22.467" v="2052" actId="478"/>
          <ac:cxnSpMkLst>
            <pc:docMk/>
            <pc:sldMk cId="1234285300" sldId="1322"/>
            <ac:cxnSpMk id="31" creationId="{96EB55A0-D5B1-9545-89AE-8F22FD4017EB}"/>
          </ac:cxnSpMkLst>
        </pc:cxnChg>
      </pc:sldChg>
      <pc:sldChg chg="add">
        <pc:chgData name="Bob Kenney" userId="ff6d1757-b259-4405-a462-15f43a08fb95" providerId="ADAL" clId="{3559A8D5-3386-466C-A97A-9742399820B2}" dt="2020-03-17T20:20:37.387" v="1759"/>
        <pc:sldMkLst>
          <pc:docMk/>
          <pc:sldMk cId="3811020880" sldId="2098"/>
        </pc:sldMkLst>
      </pc:sldChg>
      <pc:sldChg chg="add">
        <pc:chgData name="Bob Kenney" userId="ff6d1757-b259-4405-a462-15f43a08fb95" providerId="ADAL" clId="{3559A8D5-3386-466C-A97A-9742399820B2}" dt="2020-03-17T20:20:37.387" v="1759"/>
        <pc:sldMkLst>
          <pc:docMk/>
          <pc:sldMk cId="2791766726" sldId="2109"/>
        </pc:sldMkLst>
      </pc:sldChg>
      <pc:sldChg chg="add">
        <pc:chgData name="Bob Kenney" userId="ff6d1757-b259-4405-a462-15f43a08fb95" providerId="ADAL" clId="{3559A8D5-3386-466C-A97A-9742399820B2}" dt="2020-03-17T20:20:37.387" v="1759"/>
        <pc:sldMkLst>
          <pc:docMk/>
          <pc:sldMk cId="1248035844" sldId="2113"/>
        </pc:sldMkLst>
      </pc:sldChg>
      <pc:sldChg chg="modSp add">
        <pc:chgData name="Bob Kenney" userId="ff6d1757-b259-4405-a462-15f43a08fb95" providerId="ADAL" clId="{3559A8D5-3386-466C-A97A-9742399820B2}" dt="2020-03-18T13:43:22.331" v="3957" actId="13926"/>
        <pc:sldMkLst>
          <pc:docMk/>
          <pc:sldMk cId="2457599220" sldId="2144"/>
        </pc:sldMkLst>
        <pc:spChg chg="mod">
          <ac:chgData name="Bob Kenney" userId="ff6d1757-b259-4405-a462-15f43a08fb95" providerId="ADAL" clId="{3559A8D5-3386-466C-A97A-9742399820B2}" dt="2020-03-18T13:19:16.455" v="3938" actId="13926"/>
          <ac:spMkLst>
            <pc:docMk/>
            <pc:sldMk cId="2457599220" sldId="2144"/>
            <ac:spMk id="6" creationId="{AB5EE4B2-EABB-4928-85F8-74C897BA9E43}"/>
          </ac:spMkLst>
        </pc:spChg>
        <pc:graphicFrameChg chg="mod modGraphic">
          <ac:chgData name="Bob Kenney" userId="ff6d1757-b259-4405-a462-15f43a08fb95" providerId="ADAL" clId="{3559A8D5-3386-466C-A97A-9742399820B2}" dt="2020-03-18T13:43:22.331" v="3957" actId="13926"/>
          <ac:graphicFrameMkLst>
            <pc:docMk/>
            <pc:sldMk cId="2457599220" sldId="2144"/>
            <ac:graphicFrameMk id="4" creationId="{4248922D-715B-4897-96BE-00E5922B9077}"/>
          </ac:graphicFrameMkLst>
        </pc:graphicFrameChg>
        <pc:graphicFrameChg chg="modGraphic">
          <ac:chgData name="Bob Kenney" userId="ff6d1757-b259-4405-a462-15f43a08fb95" providerId="ADAL" clId="{3559A8D5-3386-466C-A97A-9742399820B2}" dt="2020-03-18T13:18:06.647" v="3933" actId="20577"/>
          <ac:graphicFrameMkLst>
            <pc:docMk/>
            <pc:sldMk cId="2457599220" sldId="2144"/>
            <ac:graphicFrameMk id="12" creationId="{10186EA7-0129-49DF-AFDD-0AB9BEF4BDD3}"/>
          </ac:graphicFrameMkLst>
        </pc:graphicFrameChg>
      </pc:sldChg>
      <pc:sldChg chg="add del">
        <pc:chgData name="Bob Kenney" userId="ff6d1757-b259-4405-a462-15f43a08fb95" providerId="ADAL" clId="{3559A8D5-3386-466C-A97A-9742399820B2}" dt="2020-03-17T20:20:37.387" v="1759"/>
        <pc:sldMkLst>
          <pc:docMk/>
          <pc:sldMk cId="3024892244" sldId="2156"/>
        </pc:sldMkLst>
      </pc:sldChg>
      <pc:sldChg chg="add del">
        <pc:chgData name="Bob Kenney" userId="ff6d1757-b259-4405-a462-15f43a08fb95" providerId="ADAL" clId="{3559A8D5-3386-466C-A97A-9742399820B2}" dt="2020-03-18T20:04:26.238" v="4123" actId="2696"/>
        <pc:sldMkLst>
          <pc:docMk/>
          <pc:sldMk cId="2793120046" sldId="2157"/>
        </pc:sldMkLst>
      </pc:sldChg>
      <pc:sldChg chg="del">
        <pc:chgData name="Bob Kenney" userId="ff6d1757-b259-4405-a462-15f43a08fb95" providerId="ADAL" clId="{3559A8D5-3386-466C-A97A-9742399820B2}" dt="2020-03-17T16:57:33.112" v="1432" actId="2696"/>
        <pc:sldMkLst>
          <pc:docMk/>
          <pc:sldMk cId="276457114" sldId="2166"/>
        </pc:sldMkLst>
      </pc:sldChg>
      <pc:sldChg chg="add ord modTransition">
        <pc:chgData name="Bob Kenney" userId="ff6d1757-b259-4405-a462-15f43a08fb95" providerId="ADAL" clId="{3559A8D5-3386-466C-A97A-9742399820B2}" dt="2020-03-18T20:14:37.613" v="4232"/>
        <pc:sldMkLst>
          <pc:docMk/>
          <pc:sldMk cId="1600098834" sldId="2166"/>
        </pc:sldMkLst>
      </pc:sldChg>
      <pc:sldChg chg="modSp">
        <pc:chgData name="Bob Kenney" userId="ff6d1757-b259-4405-a462-15f43a08fb95" providerId="ADAL" clId="{3559A8D5-3386-466C-A97A-9742399820B2}" dt="2020-03-18T11:21:49.631" v="2177" actId="20577"/>
        <pc:sldMkLst>
          <pc:docMk/>
          <pc:sldMk cId="1837390886" sldId="2500"/>
        </pc:sldMkLst>
        <pc:spChg chg="mod">
          <ac:chgData name="Bob Kenney" userId="ff6d1757-b259-4405-a462-15f43a08fb95" providerId="ADAL" clId="{3559A8D5-3386-466C-A97A-9742399820B2}" dt="2020-03-18T11:21:16.420" v="2175" actId="20577"/>
          <ac:spMkLst>
            <pc:docMk/>
            <pc:sldMk cId="1837390886" sldId="2500"/>
            <ac:spMk id="9" creationId="{06AF1DC2-DAEE-4259-B01F-92D27DA62A45}"/>
          </ac:spMkLst>
        </pc:spChg>
        <pc:spChg chg="mod">
          <ac:chgData name="Bob Kenney" userId="ff6d1757-b259-4405-a462-15f43a08fb95" providerId="ADAL" clId="{3559A8D5-3386-466C-A97A-9742399820B2}" dt="2020-03-18T11:21:49.631" v="2177" actId="20577"/>
          <ac:spMkLst>
            <pc:docMk/>
            <pc:sldMk cId="1837390886" sldId="2500"/>
            <ac:spMk id="11" creationId="{1BC9BE9F-D968-412E-91FC-EA25BABDFCDE}"/>
          </ac:spMkLst>
        </pc:spChg>
      </pc:sldChg>
      <pc:sldChg chg="modSp">
        <pc:chgData name="Bob Kenney" userId="ff6d1757-b259-4405-a462-15f43a08fb95" providerId="ADAL" clId="{3559A8D5-3386-466C-A97A-9742399820B2}" dt="2020-03-17T20:33:31.941" v="1891" actId="20577"/>
        <pc:sldMkLst>
          <pc:docMk/>
          <pc:sldMk cId="1385980073" sldId="2508"/>
        </pc:sldMkLst>
        <pc:spChg chg="mod">
          <ac:chgData name="Bob Kenney" userId="ff6d1757-b259-4405-a462-15f43a08fb95" providerId="ADAL" clId="{3559A8D5-3386-466C-A97A-9742399820B2}" dt="2020-03-17T20:33:31.941" v="1891" actId="20577"/>
          <ac:spMkLst>
            <pc:docMk/>
            <pc:sldMk cId="1385980073" sldId="2508"/>
            <ac:spMk id="2" creationId="{00000000-0000-0000-0000-000000000000}"/>
          </ac:spMkLst>
        </pc:spChg>
      </pc:sldChg>
      <pc:sldChg chg="del modTransition">
        <pc:chgData name="Bob Kenney" userId="ff6d1757-b259-4405-a462-15f43a08fb95" providerId="ADAL" clId="{3559A8D5-3386-466C-A97A-9742399820B2}" dt="2020-03-18T20:16:21.103" v="4236" actId="2696"/>
        <pc:sldMkLst>
          <pc:docMk/>
          <pc:sldMk cId="2758649870" sldId="2514"/>
        </pc:sldMkLst>
      </pc:sldChg>
      <pc:sldChg chg="modSp add">
        <pc:chgData name="Bob Kenney" userId="ff6d1757-b259-4405-a462-15f43a08fb95" providerId="ADAL" clId="{3559A8D5-3386-466C-A97A-9742399820B2}" dt="2020-03-18T13:24:10.071" v="3940" actId="20577"/>
        <pc:sldMkLst>
          <pc:docMk/>
          <pc:sldMk cId="2724382291" sldId="2516"/>
        </pc:sldMkLst>
        <pc:spChg chg="mod">
          <ac:chgData name="Bob Kenney" userId="ff6d1757-b259-4405-a462-15f43a08fb95" providerId="ADAL" clId="{3559A8D5-3386-466C-A97A-9742399820B2}" dt="2020-03-18T13:24:10.071" v="3940" actId="20577"/>
          <ac:spMkLst>
            <pc:docMk/>
            <pc:sldMk cId="2724382291" sldId="2516"/>
            <ac:spMk id="2" creationId="{00000000-0000-0000-0000-000000000000}"/>
          </ac:spMkLst>
        </pc:spChg>
        <pc:spChg chg="mod">
          <ac:chgData name="Bob Kenney" userId="ff6d1757-b259-4405-a462-15f43a08fb95" providerId="ADAL" clId="{3559A8D5-3386-466C-A97A-9742399820B2}" dt="2020-03-17T20:21:30.271" v="1801" actId="1076"/>
          <ac:spMkLst>
            <pc:docMk/>
            <pc:sldMk cId="2724382291" sldId="2516"/>
            <ac:spMk id="3" creationId="{00000000-0000-0000-0000-000000000000}"/>
          </ac:spMkLst>
        </pc:spChg>
      </pc:sldChg>
      <pc:sldChg chg="modSp">
        <pc:chgData name="Bob Kenney" userId="ff6d1757-b259-4405-a462-15f43a08fb95" providerId="ADAL" clId="{3559A8D5-3386-466C-A97A-9742399820B2}" dt="2020-03-18T11:28:32.921" v="2346" actId="20577"/>
        <pc:sldMkLst>
          <pc:docMk/>
          <pc:sldMk cId="1095329925" sldId="2531"/>
        </pc:sldMkLst>
        <pc:spChg chg="mod">
          <ac:chgData name="Bob Kenney" userId="ff6d1757-b259-4405-a462-15f43a08fb95" providerId="ADAL" clId="{3559A8D5-3386-466C-A97A-9742399820B2}" dt="2020-03-18T11:28:32.921" v="2346" actId="20577"/>
          <ac:spMkLst>
            <pc:docMk/>
            <pc:sldMk cId="1095329925" sldId="2531"/>
            <ac:spMk id="15" creationId="{CB24C91A-CA75-426E-A4FF-C0462CEBAB03}"/>
          </ac:spMkLst>
        </pc:spChg>
      </pc:sldChg>
      <pc:sldChg chg="del">
        <pc:chgData name="Bob Kenney" userId="ff6d1757-b259-4405-a462-15f43a08fb95" providerId="ADAL" clId="{3559A8D5-3386-466C-A97A-9742399820B2}" dt="2020-03-17T20:17:47.638" v="1757" actId="2696"/>
        <pc:sldMkLst>
          <pc:docMk/>
          <pc:sldMk cId="2082689538" sldId="2548"/>
        </pc:sldMkLst>
      </pc:sldChg>
      <pc:sldChg chg="modSp modAnim">
        <pc:chgData name="Bob Kenney" userId="ff6d1757-b259-4405-a462-15f43a08fb95" providerId="ADAL" clId="{3559A8D5-3386-466C-A97A-9742399820B2}" dt="2020-03-18T12:01:25.748" v="3132"/>
        <pc:sldMkLst>
          <pc:docMk/>
          <pc:sldMk cId="3911789482" sldId="2551"/>
        </pc:sldMkLst>
        <pc:spChg chg="mod">
          <ac:chgData name="Bob Kenney" userId="ff6d1757-b259-4405-a462-15f43a08fb95" providerId="ADAL" clId="{3559A8D5-3386-466C-A97A-9742399820B2}" dt="2020-03-18T12:01:01.928" v="3131" actId="14100"/>
          <ac:spMkLst>
            <pc:docMk/>
            <pc:sldMk cId="3911789482" sldId="2551"/>
            <ac:spMk id="22" creationId="{2DDFAB79-A897-4EA1-B1B4-08079F94B896}"/>
          </ac:spMkLst>
        </pc:spChg>
      </pc:sldChg>
      <pc:sldChg chg="modTransition">
        <pc:chgData name="Bob Kenney" userId="ff6d1757-b259-4405-a462-15f43a08fb95" providerId="ADAL" clId="{3559A8D5-3386-466C-A97A-9742399820B2}" dt="2020-03-18T20:13:50.855" v="4228"/>
        <pc:sldMkLst>
          <pc:docMk/>
          <pc:sldMk cId="248938740" sldId="2555"/>
        </pc:sldMkLst>
      </pc:sldChg>
      <pc:sldChg chg="modTransition">
        <pc:chgData name="Bob Kenney" userId="ff6d1757-b259-4405-a462-15f43a08fb95" providerId="ADAL" clId="{3559A8D5-3386-466C-A97A-9742399820B2}" dt="2020-03-18T20:14:11.724" v="4230"/>
        <pc:sldMkLst>
          <pc:docMk/>
          <pc:sldMk cId="2541870381" sldId="2563"/>
        </pc:sldMkLst>
      </pc:sldChg>
      <pc:sldChg chg="modTransition">
        <pc:chgData name="Bob Kenney" userId="ff6d1757-b259-4405-a462-15f43a08fb95" providerId="ADAL" clId="{3559A8D5-3386-466C-A97A-9742399820B2}" dt="2020-03-18T20:14:17.325" v="4231"/>
        <pc:sldMkLst>
          <pc:docMk/>
          <pc:sldMk cId="2154756864" sldId="2564"/>
        </pc:sldMkLst>
      </pc:sldChg>
      <pc:sldChg chg="modSp modTransition">
        <pc:chgData name="Bob Kenney" userId="ff6d1757-b259-4405-a462-15f43a08fb95" providerId="ADAL" clId="{3559A8D5-3386-466C-A97A-9742399820B2}" dt="2020-03-17T20:46:03.302" v="1911" actId="20577"/>
        <pc:sldMkLst>
          <pc:docMk/>
          <pc:sldMk cId="208470430" sldId="2565"/>
        </pc:sldMkLst>
        <pc:graphicFrameChg chg="mod modGraphic">
          <ac:chgData name="Bob Kenney" userId="ff6d1757-b259-4405-a462-15f43a08fb95" providerId="ADAL" clId="{3559A8D5-3386-466C-A97A-9742399820B2}" dt="2020-03-17T20:46:03.302" v="1911" actId="20577"/>
          <ac:graphicFrameMkLst>
            <pc:docMk/>
            <pc:sldMk cId="208470430" sldId="2565"/>
            <ac:graphicFrameMk id="4" creationId="{AF81B966-9E0C-4DBB-9B81-884143E39633}"/>
          </ac:graphicFrameMkLst>
        </pc:graphicFrameChg>
      </pc:sldChg>
      <pc:sldChg chg="modSp ord modTransition modNotesTx">
        <pc:chgData name="Bob Kenney" userId="ff6d1757-b259-4405-a462-15f43a08fb95" providerId="ADAL" clId="{3559A8D5-3386-466C-A97A-9742399820B2}" dt="2020-03-18T20:14:37.613" v="4232"/>
        <pc:sldMkLst>
          <pc:docMk/>
          <pc:sldMk cId="416884313" sldId="2566"/>
        </pc:sldMkLst>
        <pc:spChg chg="mod">
          <ac:chgData name="Bob Kenney" userId="ff6d1757-b259-4405-a462-15f43a08fb95" providerId="ADAL" clId="{3559A8D5-3386-466C-A97A-9742399820B2}" dt="2020-03-17T20:43:50.013" v="1899" actId="13926"/>
          <ac:spMkLst>
            <pc:docMk/>
            <pc:sldMk cId="416884313" sldId="2566"/>
            <ac:spMk id="2" creationId="{00000000-0000-0000-0000-000000000000}"/>
          </ac:spMkLst>
        </pc:spChg>
        <pc:spChg chg="mod">
          <ac:chgData name="Bob Kenney" userId="ff6d1757-b259-4405-a462-15f43a08fb95" providerId="ADAL" clId="{3559A8D5-3386-466C-A97A-9742399820B2}" dt="2020-03-17T20:43:27.606" v="1898" actId="20577"/>
          <ac:spMkLst>
            <pc:docMk/>
            <pc:sldMk cId="416884313" sldId="2566"/>
            <ac:spMk id="3" creationId="{00000000-0000-0000-0000-000000000000}"/>
          </ac:spMkLst>
        </pc:spChg>
      </pc:sldChg>
      <pc:sldChg chg="modSp">
        <pc:chgData name="Bob Kenney" userId="ff6d1757-b259-4405-a462-15f43a08fb95" providerId="ADAL" clId="{3559A8D5-3386-466C-A97A-9742399820B2}" dt="2020-03-17T16:27:25.216" v="1391" actId="14100"/>
        <pc:sldMkLst>
          <pc:docMk/>
          <pc:sldMk cId="344757809" sldId="2570"/>
        </pc:sldMkLst>
        <pc:spChg chg="mod">
          <ac:chgData name="Bob Kenney" userId="ff6d1757-b259-4405-a462-15f43a08fb95" providerId="ADAL" clId="{3559A8D5-3386-466C-A97A-9742399820B2}" dt="2020-03-17T16:27:25.216" v="1391" actId="14100"/>
          <ac:spMkLst>
            <pc:docMk/>
            <pc:sldMk cId="344757809" sldId="2570"/>
            <ac:spMk id="3" creationId="{B77A887C-257A-40F6-8B15-9E05ED9EF63B}"/>
          </ac:spMkLst>
        </pc:spChg>
      </pc:sldChg>
      <pc:sldChg chg="addSp delSp modSp del delAnim modAnim modNotesTx">
        <pc:chgData name="Bob Kenney" userId="ff6d1757-b259-4405-a462-15f43a08fb95" providerId="ADAL" clId="{3559A8D5-3386-466C-A97A-9742399820B2}" dt="2020-03-18T11:52:30.127" v="2863" actId="2696"/>
        <pc:sldMkLst>
          <pc:docMk/>
          <pc:sldMk cId="1886245822" sldId="2571"/>
        </pc:sldMkLst>
        <pc:spChg chg="add del mod">
          <ac:chgData name="Bob Kenney" userId="ff6d1757-b259-4405-a462-15f43a08fb95" providerId="ADAL" clId="{3559A8D5-3386-466C-A97A-9742399820B2}" dt="2020-03-18T11:35:05.245" v="2374" actId="478"/>
          <ac:spMkLst>
            <pc:docMk/>
            <pc:sldMk cId="1886245822" sldId="2571"/>
            <ac:spMk id="4" creationId="{1BABC3F4-E452-467C-A091-7A3B54B8D55C}"/>
          </ac:spMkLst>
        </pc:spChg>
        <pc:spChg chg="add del mod">
          <ac:chgData name="Bob Kenney" userId="ff6d1757-b259-4405-a462-15f43a08fb95" providerId="ADAL" clId="{3559A8D5-3386-466C-A97A-9742399820B2}" dt="2020-03-18T11:36:58.725" v="2415"/>
          <ac:spMkLst>
            <pc:docMk/>
            <pc:sldMk cId="1886245822" sldId="2571"/>
            <ac:spMk id="5" creationId="{657C327F-920C-4CAC-90A5-5AB934BC3D99}"/>
          </ac:spMkLst>
        </pc:spChg>
        <pc:picChg chg="mod">
          <ac:chgData name="Bob Kenney" userId="ff6d1757-b259-4405-a462-15f43a08fb95" providerId="ADAL" clId="{3559A8D5-3386-466C-A97A-9742399820B2}" dt="2020-03-18T11:37:12.193" v="2420" actId="1076"/>
          <ac:picMkLst>
            <pc:docMk/>
            <pc:sldMk cId="1886245822" sldId="2571"/>
            <ac:picMk id="3" creationId="{F1F49608-BEC6-4BC3-B0E3-93F446EF7550}"/>
          </ac:picMkLst>
        </pc:picChg>
        <pc:picChg chg="mod">
          <ac:chgData name="Bob Kenney" userId="ff6d1757-b259-4405-a462-15f43a08fb95" providerId="ADAL" clId="{3559A8D5-3386-466C-A97A-9742399820B2}" dt="2020-03-18T11:37:13.021" v="2421" actId="1076"/>
          <ac:picMkLst>
            <pc:docMk/>
            <pc:sldMk cId="1886245822" sldId="2571"/>
            <ac:picMk id="6" creationId="{64EAFD97-78AB-485C-8E92-70918F176219}"/>
          </ac:picMkLst>
        </pc:picChg>
      </pc:sldChg>
      <pc:sldChg chg="del">
        <pc:chgData name="Bob Kenney" userId="ff6d1757-b259-4405-a462-15f43a08fb95" providerId="ADAL" clId="{3559A8D5-3386-466C-A97A-9742399820B2}" dt="2020-03-17T11:43:47.124" v="1282" actId="2696"/>
        <pc:sldMkLst>
          <pc:docMk/>
          <pc:sldMk cId="2129620369" sldId="2577"/>
        </pc:sldMkLst>
      </pc:sldChg>
      <pc:sldChg chg="modNotesTx">
        <pc:chgData name="Bob Kenney" userId="ff6d1757-b259-4405-a462-15f43a08fb95" providerId="ADAL" clId="{3559A8D5-3386-466C-A97A-9742399820B2}" dt="2020-03-16T14:51:31.047" v="1081" actId="20577"/>
        <pc:sldMkLst>
          <pc:docMk/>
          <pc:sldMk cId="3975406570" sldId="2579"/>
        </pc:sldMkLst>
      </pc:sldChg>
      <pc:sldChg chg="modTransition">
        <pc:chgData name="Bob Kenney" userId="ff6d1757-b259-4405-a462-15f43a08fb95" providerId="ADAL" clId="{3559A8D5-3386-466C-A97A-9742399820B2}" dt="2020-03-18T20:14:51.129" v="4233"/>
        <pc:sldMkLst>
          <pc:docMk/>
          <pc:sldMk cId="3668757826" sldId="2584"/>
        </pc:sldMkLst>
      </pc:sldChg>
      <pc:sldChg chg="modTransition">
        <pc:chgData name="Bob Kenney" userId="ff6d1757-b259-4405-a462-15f43a08fb95" providerId="ADAL" clId="{3559A8D5-3386-466C-A97A-9742399820B2}" dt="2020-03-18T20:14:51.129" v="4233"/>
        <pc:sldMkLst>
          <pc:docMk/>
          <pc:sldMk cId="1852584718" sldId="2585"/>
        </pc:sldMkLst>
      </pc:sldChg>
      <pc:sldChg chg="modTransition">
        <pc:chgData name="Bob Kenney" userId="ff6d1757-b259-4405-a462-15f43a08fb95" providerId="ADAL" clId="{3559A8D5-3386-466C-A97A-9742399820B2}" dt="2020-03-18T20:13:50.855" v="4228"/>
        <pc:sldMkLst>
          <pc:docMk/>
          <pc:sldMk cId="1203174348" sldId="2587"/>
        </pc:sldMkLst>
      </pc:sldChg>
      <pc:sldChg chg="addSp delSp modSp delAnim modAnim modNotesTx">
        <pc:chgData name="Bob Kenney" userId="ff6d1757-b259-4405-a462-15f43a08fb95" providerId="ADAL" clId="{3559A8D5-3386-466C-A97A-9742399820B2}" dt="2020-03-18T11:27:45.897" v="2339" actId="20577"/>
        <pc:sldMkLst>
          <pc:docMk/>
          <pc:sldMk cId="2594525917" sldId="2588"/>
        </pc:sldMkLst>
        <pc:spChg chg="add del mod">
          <ac:chgData name="Bob Kenney" userId="ff6d1757-b259-4405-a462-15f43a08fb95" providerId="ADAL" clId="{3559A8D5-3386-466C-A97A-9742399820B2}" dt="2020-03-18T11:26:50.324" v="2183" actId="478"/>
          <ac:spMkLst>
            <pc:docMk/>
            <pc:sldMk cId="2594525917" sldId="2588"/>
            <ac:spMk id="46" creationId="{964E707D-628D-47C9-BFCB-9143B0FA72A3}"/>
          </ac:spMkLst>
        </pc:spChg>
      </pc:sldChg>
      <pc:sldChg chg="del">
        <pc:chgData name="Bob Kenney" userId="ff6d1757-b259-4405-a462-15f43a08fb95" providerId="ADAL" clId="{3559A8D5-3386-466C-A97A-9742399820B2}" dt="2020-03-17T20:33:39.019" v="1892" actId="2696"/>
        <pc:sldMkLst>
          <pc:docMk/>
          <pc:sldMk cId="607133605" sldId="2589"/>
        </pc:sldMkLst>
      </pc:sldChg>
      <pc:sldChg chg="modTransition">
        <pc:chgData name="Bob Kenney" userId="ff6d1757-b259-4405-a462-15f43a08fb95" providerId="ADAL" clId="{3559A8D5-3386-466C-A97A-9742399820B2}" dt="2020-03-18T20:14:51.129" v="4233"/>
        <pc:sldMkLst>
          <pc:docMk/>
          <pc:sldMk cId="2464246485" sldId="2591"/>
        </pc:sldMkLst>
      </pc:sldChg>
      <pc:sldChg chg="modNotesTx">
        <pc:chgData name="Bob Kenney" userId="ff6d1757-b259-4405-a462-15f43a08fb95" providerId="ADAL" clId="{3559A8D5-3386-466C-A97A-9742399820B2}" dt="2020-03-16T15:38:58.358" v="1278" actId="20577"/>
        <pc:sldMkLst>
          <pc:docMk/>
          <pc:sldMk cId="604603974" sldId="2595"/>
        </pc:sldMkLst>
      </pc:sldChg>
      <pc:sldChg chg="ord">
        <pc:chgData name="Bob Kenney" userId="ff6d1757-b259-4405-a462-15f43a08fb95" providerId="ADAL" clId="{3559A8D5-3386-466C-A97A-9742399820B2}" dt="2020-03-17T18:43:27.921" v="1448"/>
        <pc:sldMkLst>
          <pc:docMk/>
          <pc:sldMk cId="2626305433" sldId="2596"/>
        </pc:sldMkLst>
      </pc:sldChg>
      <pc:sldChg chg="ord">
        <pc:chgData name="Bob Kenney" userId="ff6d1757-b259-4405-a462-15f43a08fb95" providerId="ADAL" clId="{3559A8D5-3386-466C-A97A-9742399820B2}" dt="2020-03-17T18:43:27.921" v="1448"/>
        <pc:sldMkLst>
          <pc:docMk/>
          <pc:sldMk cId="2533774615" sldId="2597"/>
        </pc:sldMkLst>
      </pc:sldChg>
      <pc:sldChg chg="modSp modTransition">
        <pc:chgData name="Bob Kenney" userId="ff6d1757-b259-4405-a462-15f43a08fb95" providerId="ADAL" clId="{3559A8D5-3386-466C-A97A-9742399820B2}" dt="2020-03-18T20:08:25.274" v="4226"/>
        <pc:sldMkLst>
          <pc:docMk/>
          <pc:sldMk cId="758601177" sldId="2599"/>
        </pc:sldMkLst>
        <pc:spChg chg="mod">
          <ac:chgData name="Bob Kenney" userId="ff6d1757-b259-4405-a462-15f43a08fb95" providerId="ADAL" clId="{3559A8D5-3386-466C-A97A-9742399820B2}" dt="2020-03-18T20:07:21.799" v="4204" actId="20577"/>
          <ac:spMkLst>
            <pc:docMk/>
            <pc:sldMk cId="758601177" sldId="2599"/>
            <ac:spMk id="3" creationId="{73BFE430-4115-4614-B6F8-035272361232}"/>
          </ac:spMkLst>
        </pc:spChg>
      </pc:sldChg>
      <pc:sldChg chg="modSp del">
        <pc:chgData name="Bob Kenney" userId="ff6d1757-b259-4405-a462-15f43a08fb95" providerId="ADAL" clId="{3559A8D5-3386-466C-A97A-9742399820B2}" dt="2020-03-17T18:46:16.405" v="1450" actId="2696"/>
        <pc:sldMkLst>
          <pc:docMk/>
          <pc:sldMk cId="1520283382" sldId="2600"/>
        </pc:sldMkLst>
        <pc:spChg chg="mod">
          <ac:chgData name="Bob Kenney" userId="ff6d1757-b259-4405-a462-15f43a08fb95" providerId="ADAL" clId="{3559A8D5-3386-466C-A97A-9742399820B2}" dt="2020-03-17T18:45:04.196" v="1449" actId="20577"/>
          <ac:spMkLst>
            <pc:docMk/>
            <pc:sldMk cId="1520283382" sldId="2600"/>
            <ac:spMk id="3" creationId="{73BFE430-4115-4614-B6F8-035272361232}"/>
          </ac:spMkLst>
        </pc:spChg>
      </pc:sldChg>
      <pc:sldChg chg="modSp modTransition">
        <pc:chgData name="Bob Kenney" userId="ff6d1757-b259-4405-a462-15f43a08fb95" providerId="ADAL" clId="{3559A8D5-3386-466C-A97A-9742399820B2}" dt="2020-03-18T20:08:25.274" v="4226"/>
        <pc:sldMkLst>
          <pc:docMk/>
          <pc:sldMk cId="3090372596" sldId="2601"/>
        </pc:sldMkLst>
        <pc:spChg chg="mod">
          <ac:chgData name="Bob Kenney" userId="ff6d1757-b259-4405-a462-15f43a08fb95" providerId="ADAL" clId="{3559A8D5-3386-466C-A97A-9742399820B2}" dt="2020-03-18T20:08:02.888" v="4225" actId="20577"/>
          <ac:spMkLst>
            <pc:docMk/>
            <pc:sldMk cId="3090372596" sldId="2601"/>
            <ac:spMk id="3" creationId="{73BFE430-4115-4614-B6F8-035272361232}"/>
          </ac:spMkLst>
        </pc:spChg>
      </pc:sldChg>
      <pc:sldChg chg="modSp">
        <pc:chgData name="Bob Kenney" userId="ff6d1757-b259-4405-a462-15f43a08fb95" providerId="ADAL" clId="{3559A8D5-3386-466C-A97A-9742399820B2}" dt="2020-03-18T12:30:54.688" v="3305" actId="20577"/>
        <pc:sldMkLst>
          <pc:docMk/>
          <pc:sldMk cId="1694140686" sldId="2602"/>
        </pc:sldMkLst>
        <pc:spChg chg="mod">
          <ac:chgData name="Bob Kenney" userId="ff6d1757-b259-4405-a462-15f43a08fb95" providerId="ADAL" clId="{3559A8D5-3386-466C-A97A-9742399820B2}" dt="2020-03-18T12:30:54.688" v="3305" actId="20577"/>
          <ac:spMkLst>
            <pc:docMk/>
            <pc:sldMk cId="1694140686" sldId="2602"/>
            <ac:spMk id="18" creationId="{3D79C90B-72E8-48F6-BDF0-E6664D552244}"/>
          </ac:spMkLst>
        </pc:spChg>
      </pc:sldChg>
      <pc:sldChg chg="del">
        <pc:chgData name="Bob Kenney" userId="ff6d1757-b259-4405-a462-15f43a08fb95" providerId="ADAL" clId="{3559A8D5-3386-466C-A97A-9742399820B2}" dt="2020-03-18T12:30:57.463" v="3306" actId="2696"/>
        <pc:sldMkLst>
          <pc:docMk/>
          <pc:sldMk cId="1613479318" sldId="2603"/>
        </pc:sldMkLst>
      </pc:sldChg>
      <pc:sldChg chg="add del">
        <pc:chgData name="Bob Kenney" userId="ff6d1757-b259-4405-a462-15f43a08fb95" providerId="ADAL" clId="{3559A8D5-3386-466C-A97A-9742399820B2}" dt="2020-03-16T13:54:59.462" v="614" actId="2696"/>
        <pc:sldMkLst>
          <pc:docMk/>
          <pc:sldMk cId="2644419905" sldId="2604"/>
        </pc:sldMkLst>
      </pc:sldChg>
      <pc:sldChg chg="modSp add del">
        <pc:chgData name="Bob Kenney" userId="ff6d1757-b259-4405-a462-15f43a08fb95" providerId="ADAL" clId="{3559A8D5-3386-466C-A97A-9742399820B2}" dt="2020-03-17T19:00:22.539" v="1723" actId="2696"/>
        <pc:sldMkLst>
          <pc:docMk/>
          <pc:sldMk cId="2781363918" sldId="2605"/>
        </pc:sldMkLst>
        <pc:spChg chg="mod">
          <ac:chgData name="Bob Kenney" userId="ff6d1757-b259-4405-a462-15f43a08fb95" providerId="ADAL" clId="{3559A8D5-3386-466C-A97A-9742399820B2}" dt="2020-03-16T13:55:10.844" v="648" actId="20577"/>
          <ac:spMkLst>
            <pc:docMk/>
            <pc:sldMk cId="2781363918" sldId="2605"/>
            <ac:spMk id="18" creationId="{3D79C90B-72E8-48F6-BDF0-E6664D552244}"/>
          </ac:spMkLst>
        </pc:spChg>
      </pc:sldChg>
      <pc:sldChg chg="modSp add del modTransition">
        <pc:chgData name="Bob Kenney" userId="ff6d1757-b259-4405-a462-15f43a08fb95" providerId="ADAL" clId="{3559A8D5-3386-466C-A97A-9742399820B2}" dt="2020-03-17T19:00:22.585" v="1724" actId="2696"/>
        <pc:sldMkLst>
          <pc:docMk/>
          <pc:sldMk cId="941829451" sldId="2606"/>
        </pc:sldMkLst>
        <pc:spChg chg="mod">
          <ac:chgData name="Bob Kenney" userId="ff6d1757-b259-4405-a462-15f43a08fb95" providerId="ADAL" clId="{3559A8D5-3386-466C-A97A-9742399820B2}" dt="2020-03-16T14:08:17.569" v="1057"/>
          <ac:spMkLst>
            <pc:docMk/>
            <pc:sldMk cId="941829451" sldId="2606"/>
            <ac:spMk id="2" creationId="{EEDAE38D-B3EF-4D79-A8C4-5AA4F6D371A3}"/>
          </ac:spMkLst>
        </pc:spChg>
        <pc:spChg chg="mod">
          <ac:chgData name="Bob Kenney" userId="ff6d1757-b259-4405-a462-15f43a08fb95" providerId="ADAL" clId="{3559A8D5-3386-466C-A97A-9742399820B2}" dt="2020-03-17T18:59:46.300" v="1722" actId="20577"/>
          <ac:spMkLst>
            <pc:docMk/>
            <pc:sldMk cId="941829451" sldId="2606"/>
            <ac:spMk id="3" creationId="{73BFE430-4115-4614-B6F8-035272361232}"/>
          </ac:spMkLst>
        </pc:spChg>
      </pc:sldChg>
      <pc:sldChg chg="modTransition">
        <pc:chgData name="Bob Kenney" userId="ff6d1757-b259-4405-a462-15f43a08fb95" providerId="ADAL" clId="{3559A8D5-3386-466C-A97A-9742399820B2}" dt="2020-03-18T20:05:06.057" v="4124"/>
        <pc:sldMkLst>
          <pc:docMk/>
          <pc:sldMk cId="1623849324" sldId="2607"/>
        </pc:sldMkLst>
      </pc:sldChg>
      <pc:sldChg chg="add">
        <pc:chgData name="Bob Kenney" userId="ff6d1757-b259-4405-a462-15f43a08fb95" providerId="ADAL" clId="{3559A8D5-3386-466C-A97A-9742399820B2}" dt="2020-03-17T11:44:14.718" v="1305"/>
        <pc:sldMkLst>
          <pc:docMk/>
          <pc:sldMk cId="3687833902" sldId="2608"/>
        </pc:sldMkLst>
      </pc:sldChg>
      <pc:sldChg chg="modSp add del">
        <pc:chgData name="Bob Kenney" userId="ff6d1757-b259-4405-a462-15f43a08fb95" providerId="ADAL" clId="{3559A8D5-3386-466C-A97A-9742399820B2}" dt="2020-03-17T20:33:51.924" v="1893" actId="2696"/>
        <pc:sldMkLst>
          <pc:docMk/>
          <pc:sldMk cId="1910493934" sldId="2609"/>
        </pc:sldMkLst>
        <pc:spChg chg="mod">
          <ac:chgData name="Bob Kenney" userId="ff6d1757-b259-4405-a462-15f43a08fb95" providerId="ADAL" clId="{3559A8D5-3386-466C-A97A-9742399820B2}" dt="2020-03-17T12:34:04.397" v="1390" actId="20577"/>
          <ac:spMkLst>
            <pc:docMk/>
            <pc:sldMk cId="1910493934" sldId="2609"/>
            <ac:spMk id="3" creationId="{5E574905-F937-483B-B32E-DCEEE45E0F24}"/>
          </ac:spMkLst>
        </pc:spChg>
      </pc:sldChg>
      <pc:sldChg chg="modSp add">
        <pc:chgData name="Bob Kenney" userId="ff6d1757-b259-4405-a462-15f43a08fb95" providerId="ADAL" clId="{3559A8D5-3386-466C-A97A-9742399820B2}" dt="2020-03-18T11:30:37.955" v="2349" actId="179"/>
        <pc:sldMkLst>
          <pc:docMk/>
          <pc:sldMk cId="1540655667" sldId="2610"/>
        </pc:sldMkLst>
        <pc:spChg chg="mod">
          <ac:chgData name="Bob Kenney" userId="ff6d1757-b259-4405-a462-15f43a08fb95" providerId="ADAL" clId="{3559A8D5-3386-466C-A97A-9742399820B2}" dt="2020-03-18T11:30:37.955" v="2349" actId="179"/>
          <ac:spMkLst>
            <pc:docMk/>
            <pc:sldMk cId="1540655667" sldId="2610"/>
            <ac:spMk id="7" creationId="{BD63B71A-A9EB-41CD-92D0-EDFD0EFDD64B}"/>
          </ac:spMkLst>
        </pc:spChg>
      </pc:sldChg>
      <pc:sldChg chg="add">
        <pc:chgData name="Bob Kenney" userId="ff6d1757-b259-4405-a462-15f43a08fb95" providerId="ADAL" clId="{3559A8D5-3386-466C-A97A-9742399820B2}" dt="2020-03-17T20:20:37.387" v="1759"/>
        <pc:sldMkLst>
          <pc:docMk/>
          <pc:sldMk cId="1754255523" sldId="2611"/>
        </pc:sldMkLst>
      </pc:sldChg>
      <pc:sldChg chg="add">
        <pc:chgData name="Bob Kenney" userId="ff6d1757-b259-4405-a462-15f43a08fb95" providerId="ADAL" clId="{3559A8D5-3386-466C-A97A-9742399820B2}" dt="2020-03-17T20:20:37.387" v="1759"/>
        <pc:sldMkLst>
          <pc:docMk/>
          <pc:sldMk cId="1059999475" sldId="2612"/>
        </pc:sldMkLst>
      </pc:sldChg>
      <pc:sldChg chg="add del">
        <pc:chgData name="Bob Kenney" userId="ff6d1757-b259-4405-a462-15f43a08fb95" providerId="ADAL" clId="{3559A8D5-3386-466C-A97A-9742399820B2}" dt="2020-03-18T13:07:55.548" v="3925" actId="2696"/>
        <pc:sldMkLst>
          <pc:docMk/>
          <pc:sldMk cId="784528221" sldId="2613"/>
        </pc:sldMkLst>
      </pc:sldChg>
      <pc:sldChg chg="add del">
        <pc:chgData name="Bob Kenney" userId="ff6d1757-b259-4405-a462-15f43a08fb95" providerId="ADAL" clId="{3559A8D5-3386-466C-A97A-9742399820B2}" dt="2020-03-17T21:22:56.710" v="2131" actId="2696"/>
        <pc:sldMkLst>
          <pc:docMk/>
          <pc:sldMk cId="817808457" sldId="2614"/>
        </pc:sldMkLst>
      </pc:sldChg>
      <pc:sldChg chg="addSp delSp modSp add modTransition">
        <pc:chgData name="Bob Kenney" userId="ff6d1757-b259-4405-a462-15f43a08fb95" providerId="ADAL" clId="{3559A8D5-3386-466C-A97A-9742399820B2}" dt="2020-03-18T12:22:46.849" v="3268" actId="20577"/>
        <pc:sldMkLst>
          <pc:docMk/>
          <pc:sldMk cId="2624262657" sldId="2614"/>
        </pc:sldMkLst>
        <pc:spChg chg="mod">
          <ac:chgData name="Bob Kenney" userId="ff6d1757-b259-4405-a462-15f43a08fb95" providerId="ADAL" clId="{3559A8D5-3386-466C-A97A-9742399820B2}" dt="2020-03-18T12:21:34.338" v="3257" actId="20577"/>
          <ac:spMkLst>
            <pc:docMk/>
            <pc:sldMk cId="2624262657" sldId="2614"/>
            <ac:spMk id="2" creationId="{266A1E2B-DE2D-4048-B92D-4B309543E8C8}"/>
          </ac:spMkLst>
        </pc:spChg>
        <pc:spChg chg="del mod">
          <ac:chgData name="Bob Kenney" userId="ff6d1757-b259-4405-a462-15f43a08fb95" providerId="ADAL" clId="{3559A8D5-3386-466C-A97A-9742399820B2}" dt="2020-03-18T11:42:10.655" v="2434"/>
          <ac:spMkLst>
            <pc:docMk/>
            <pc:sldMk cId="2624262657" sldId="2614"/>
            <ac:spMk id="3" creationId="{C4180C1A-9984-4A42-80C2-52D0444D0C8F}"/>
          </ac:spMkLst>
        </pc:spChg>
        <pc:spChg chg="add del">
          <ac:chgData name="Bob Kenney" userId="ff6d1757-b259-4405-a462-15f43a08fb95" providerId="ADAL" clId="{3559A8D5-3386-466C-A97A-9742399820B2}" dt="2020-03-18T11:42:01.190" v="2433"/>
          <ac:spMkLst>
            <pc:docMk/>
            <pc:sldMk cId="2624262657" sldId="2614"/>
            <ac:spMk id="5" creationId="{27589C13-9BD1-4F3C-913C-089303AF0398}"/>
          </ac:spMkLst>
        </pc:spChg>
        <pc:spChg chg="add del mod">
          <ac:chgData name="Bob Kenney" userId="ff6d1757-b259-4405-a462-15f43a08fb95" providerId="ADAL" clId="{3559A8D5-3386-466C-A97A-9742399820B2}" dt="2020-03-18T11:42:57.303" v="2438" actId="478"/>
          <ac:spMkLst>
            <pc:docMk/>
            <pc:sldMk cId="2624262657" sldId="2614"/>
            <ac:spMk id="6" creationId="{5B565165-2D8D-420B-809B-8E416BF52714}"/>
          </ac:spMkLst>
        </pc:spChg>
        <pc:spChg chg="add del mod">
          <ac:chgData name="Bob Kenney" userId="ff6d1757-b259-4405-a462-15f43a08fb95" providerId="ADAL" clId="{3559A8D5-3386-466C-A97A-9742399820B2}" dt="2020-03-18T12:21:21.881" v="3217" actId="478"/>
          <ac:spMkLst>
            <pc:docMk/>
            <pc:sldMk cId="2624262657" sldId="2614"/>
            <ac:spMk id="7" creationId="{336DE61B-C4D8-4C18-A2EC-E8BE3EA660B7}"/>
          </ac:spMkLst>
        </pc:spChg>
        <pc:spChg chg="add mod">
          <ac:chgData name="Bob Kenney" userId="ff6d1757-b259-4405-a462-15f43a08fb95" providerId="ADAL" clId="{3559A8D5-3386-466C-A97A-9742399820B2}" dt="2020-03-18T12:22:46.849" v="3268" actId="20577"/>
          <ac:spMkLst>
            <pc:docMk/>
            <pc:sldMk cId="2624262657" sldId="2614"/>
            <ac:spMk id="8" creationId="{F9C13A6A-C7B9-4279-9735-7AE5AB7DA640}"/>
          </ac:spMkLst>
        </pc:spChg>
        <pc:spChg chg="add del mod">
          <ac:chgData name="Bob Kenney" userId="ff6d1757-b259-4405-a462-15f43a08fb95" providerId="ADAL" clId="{3559A8D5-3386-466C-A97A-9742399820B2}" dt="2020-03-18T11:52:57.560" v="2867" actId="478"/>
          <ac:spMkLst>
            <pc:docMk/>
            <pc:sldMk cId="2624262657" sldId="2614"/>
            <ac:spMk id="9" creationId="{89029A30-A967-40A0-A4D9-B38FFE2E8077}"/>
          </ac:spMkLst>
        </pc:spChg>
        <pc:spChg chg="add del mod">
          <ac:chgData name="Bob Kenney" userId="ff6d1757-b259-4405-a462-15f43a08fb95" providerId="ADAL" clId="{3559A8D5-3386-466C-A97A-9742399820B2}" dt="2020-03-18T11:52:55.175" v="2866" actId="478"/>
          <ac:spMkLst>
            <pc:docMk/>
            <pc:sldMk cId="2624262657" sldId="2614"/>
            <ac:spMk id="10" creationId="{5948A2D1-13C6-4F1B-963E-295A726FC368}"/>
          </ac:spMkLst>
        </pc:spChg>
        <pc:spChg chg="add del mod">
          <ac:chgData name="Bob Kenney" userId="ff6d1757-b259-4405-a462-15f43a08fb95" providerId="ADAL" clId="{3559A8D5-3386-466C-A97A-9742399820B2}" dt="2020-03-18T12:21:23.977" v="3218" actId="478"/>
          <ac:spMkLst>
            <pc:docMk/>
            <pc:sldMk cId="2624262657" sldId="2614"/>
            <ac:spMk id="12" creationId="{2CF126D2-4238-49D6-98A3-DF0CCC065732}"/>
          </ac:spMkLst>
        </pc:spChg>
        <pc:picChg chg="add mod modCrop">
          <ac:chgData name="Bob Kenney" userId="ff6d1757-b259-4405-a462-15f43a08fb95" providerId="ADAL" clId="{3559A8D5-3386-466C-A97A-9742399820B2}" dt="2020-03-18T11:42:42.031" v="2437" actId="1076"/>
          <ac:picMkLst>
            <pc:docMk/>
            <pc:sldMk cId="2624262657" sldId="2614"/>
            <ac:picMk id="4" creationId="{0309D282-5CFC-4EA9-AF30-9F3001DB21B6}"/>
          </ac:picMkLst>
        </pc:picChg>
      </pc:sldChg>
      <pc:sldChg chg="addSp delSp modSp add">
        <pc:chgData name="Bob Kenney" userId="ff6d1757-b259-4405-a462-15f43a08fb95" providerId="ADAL" clId="{3559A8D5-3386-466C-A97A-9742399820B2}" dt="2020-03-18T12:25:01.988" v="3285" actId="1582"/>
        <pc:sldMkLst>
          <pc:docMk/>
          <pc:sldMk cId="3737332591" sldId="2615"/>
        </pc:sldMkLst>
        <pc:spChg chg="mod">
          <ac:chgData name="Bob Kenney" userId="ff6d1757-b259-4405-a462-15f43a08fb95" providerId="ADAL" clId="{3559A8D5-3386-466C-A97A-9742399820B2}" dt="2020-03-18T12:20:44.883" v="3185" actId="20577"/>
          <ac:spMkLst>
            <pc:docMk/>
            <pc:sldMk cId="3737332591" sldId="2615"/>
            <ac:spMk id="2" creationId="{266A1E2B-DE2D-4048-B92D-4B309543E8C8}"/>
          </ac:spMkLst>
        </pc:spChg>
        <pc:spChg chg="add del mod">
          <ac:chgData name="Bob Kenney" userId="ff6d1757-b259-4405-a462-15f43a08fb95" providerId="ADAL" clId="{3559A8D5-3386-466C-A97A-9742399820B2}" dt="2020-03-18T12:20:55.167" v="3187" actId="478"/>
          <ac:spMkLst>
            <pc:docMk/>
            <pc:sldMk cId="3737332591" sldId="2615"/>
            <ac:spMk id="5" creationId="{63B7563F-5A40-4A1E-BE37-FF8640CA04A1}"/>
          </ac:spMkLst>
        </pc:spChg>
        <pc:spChg chg="del">
          <ac:chgData name="Bob Kenney" userId="ff6d1757-b259-4405-a462-15f43a08fb95" providerId="ADAL" clId="{3559A8D5-3386-466C-A97A-9742399820B2}" dt="2020-03-18T12:20:52.562" v="3186" actId="478"/>
          <ac:spMkLst>
            <pc:docMk/>
            <pc:sldMk cId="3737332591" sldId="2615"/>
            <ac:spMk id="7" creationId="{336DE61B-C4D8-4C18-A2EC-E8BE3EA660B7}"/>
          </ac:spMkLst>
        </pc:spChg>
        <pc:spChg chg="mod">
          <ac:chgData name="Bob Kenney" userId="ff6d1757-b259-4405-a462-15f43a08fb95" providerId="ADAL" clId="{3559A8D5-3386-466C-A97A-9742399820B2}" dt="2020-03-18T12:23:30.021" v="3280" actId="1036"/>
          <ac:spMkLst>
            <pc:docMk/>
            <pc:sldMk cId="3737332591" sldId="2615"/>
            <ac:spMk id="8" creationId="{F9C13A6A-C7B9-4279-9735-7AE5AB7DA640}"/>
          </ac:spMkLst>
        </pc:spChg>
        <pc:spChg chg="mod">
          <ac:chgData name="Bob Kenney" userId="ff6d1757-b259-4405-a462-15f43a08fb95" providerId="ADAL" clId="{3559A8D5-3386-466C-A97A-9742399820B2}" dt="2020-03-18T12:25:01.988" v="3285" actId="1582"/>
          <ac:spMkLst>
            <pc:docMk/>
            <pc:sldMk cId="3737332591" sldId="2615"/>
            <ac:spMk id="9" creationId="{89029A30-A967-40A0-A4D9-B38FFE2E8077}"/>
          </ac:spMkLst>
        </pc:spChg>
        <pc:picChg chg="mod">
          <ac:chgData name="Bob Kenney" userId="ff6d1757-b259-4405-a462-15f43a08fb95" providerId="ADAL" clId="{3559A8D5-3386-466C-A97A-9742399820B2}" dt="2020-03-18T12:21:10.632" v="3216" actId="1035"/>
          <ac:picMkLst>
            <pc:docMk/>
            <pc:sldMk cId="3737332591" sldId="2615"/>
            <ac:picMk id="4" creationId="{0309D282-5CFC-4EA9-AF30-9F3001DB21B6}"/>
          </ac:picMkLst>
        </pc:picChg>
      </pc:sldChg>
      <pc:sldMasterChg chg="del delSldLayout">
        <pc:chgData name="Bob Kenney" userId="ff6d1757-b259-4405-a462-15f43a08fb95" providerId="ADAL" clId="{3559A8D5-3386-466C-A97A-9742399820B2}" dt="2020-03-17T11:43:47.149" v="1304" actId="2696"/>
        <pc:sldMasterMkLst>
          <pc:docMk/>
          <pc:sldMasterMk cId="2869049225" sldId="2147483714"/>
        </pc:sldMasterMkLst>
        <pc:sldLayoutChg chg="del">
          <pc:chgData name="Bob Kenney" userId="ff6d1757-b259-4405-a462-15f43a08fb95" providerId="ADAL" clId="{3559A8D5-3386-466C-A97A-9742399820B2}" dt="2020-03-17T11:43:47.125" v="1283" actId="2696"/>
          <pc:sldLayoutMkLst>
            <pc:docMk/>
            <pc:sldMasterMk cId="2869049225" sldId="2147483714"/>
            <pc:sldLayoutMk cId="3697460350" sldId="2147483715"/>
          </pc:sldLayoutMkLst>
        </pc:sldLayoutChg>
        <pc:sldLayoutChg chg="del">
          <pc:chgData name="Bob Kenney" userId="ff6d1757-b259-4405-a462-15f43a08fb95" providerId="ADAL" clId="{3559A8D5-3386-466C-A97A-9742399820B2}" dt="2020-03-17T11:43:47.129" v="1284" actId="2696"/>
          <pc:sldLayoutMkLst>
            <pc:docMk/>
            <pc:sldMasterMk cId="2869049225" sldId="2147483714"/>
            <pc:sldLayoutMk cId="2075662001" sldId="2147483716"/>
          </pc:sldLayoutMkLst>
        </pc:sldLayoutChg>
        <pc:sldLayoutChg chg="del">
          <pc:chgData name="Bob Kenney" userId="ff6d1757-b259-4405-a462-15f43a08fb95" providerId="ADAL" clId="{3559A8D5-3386-466C-A97A-9742399820B2}" dt="2020-03-17T11:43:47.130" v="1285" actId="2696"/>
          <pc:sldLayoutMkLst>
            <pc:docMk/>
            <pc:sldMasterMk cId="2869049225" sldId="2147483714"/>
            <pc:sldLayoutMk cId="3007528603" sldId="2147483717"/>
          </pc:sldLayoutMkLst>
        </pc:sldLayoutChg>
        <pc:sldLayoutChg chg="del">
          <pc:chgData name="Bob Kenney" userId="ff6d1757-b259-4405-a462-15f43a08fb95" providerId="ADAL" clId="{3559A8D5-3386-466C-A97A-9742399820B2}" dt="2020-03-17T11:43:47.131" v="1286" actId="2696"/>
          <pc:sldLayoutMkLst>
            <pc:docMk/>
            <pc:sldMasterMk cId="2869049225" sldId="2147483746"/>
            <pc:sldLayoutMk cId="489857807" sldId="2147483718"/>
          </pc:sldLayoutMkLst>
        </pc:sldLayoutChg>
        <pc:sldLayoutChg chg="del">
          <pc:chgData name="Bob Kenney" userId="ff6d1757-b259-4405-a462-15f43a08fb95" providerId="ADAL" clId="{3559A8D5-3386-466C-A97A-9742399820B2}" dt="2020-03-17T11:43:47.133" v="1287" actId="2696"/>
          <pc:sldLayoutMkLst>
            <pc:docMk/>
            <pc:sldMasterMk cId="2869049225" sldId="2147483746"/>
            <pc:sldLayoutMk cId="1782183395" sldId="2147483719"/>
          </pc:sldLayoutMkLst>
        </pc:sldLayoutChg>
        <pc:sldLayoutChg chg="del">
          <pc:chgData name="Bob Kenney" userId="ff6d1757-b259-4405-a462-15f43a08fb95" providerId="ADAL" clId="{3559A8D5-3386-466C-A97A-9742399820B2}" dt="2020-03-17T11:43:47.134" v="1288" actId="2696"/>
          <pc:sldLayoutMkLst>
            <pc:docMk/>
            <pc:sldMasterMk cId="2869049225" sldId="2147483746"/>
            <pc:sldLayoutMk cId="4011085139" sldId="2147483720"/>
          </pc:sldLayoutMkLst>
        </pc:sldLayoutChg>
        <pc:sldLayoutChg chg="del">
          <pc:chgData name="Bob Kenney" userId="ff6d1757-b259-4405-a462-15f43a08fb95" providerId="ADAL" clId="{3559A8D5-3386-466C-A97A-9742399820B2}" dt="2020-03-17T11:43:47.135" v="1289" actId="2696"/>
          <pc:sldLayoutMkLst>
            <pc:docMk/>
            <pc:sldMasterMk cId="2869049225" sldId="2147483746"/>
            <pc:sldLayoutMk cId="4216711399" sldId="2147483721"/>
          </pc:sldLayoutMkLst>
        </pc:sldLayoutChg>
        <pc:sldLayoutChg chg="del">
          <pc:chgData name="Bob Kenney" userId="ff6d1757-b259-4405-a462-15f43a08fb95" providerId="ADAL" clId="{3559A8D5-3386-466C-A97A-9742399820B2}" dt="2020-03-17T11:43:47.136" v="1290" actId="2696"/>
          <pc:sldLayoutMkLst>
            <pc:docMk/>
            <pc:sldMasterMk cId="2869049225" sldId="2147483746"/>
            <pc:sldLayoutMk cId="2791978299" sldId="2147483722"/>
          </pc:sldLayoutMkLst>
        </pc:sldLayoutChg>
        <pc:sldLayoutChg chg="del">
          <pc:chgData name="Bob Kenney" userId="ff6d1757-b259-4405-a462-15f43a08fb95" providerId="ADAL" clId="{3559A8D5-3386-466C-A97A-9742399820B2}" dt="2020-03-17T11:43:47.136" v="1291" actId="2696"/>
          <pc:sldLayoutMkLst>
            <pc:docMk/>
            <pc:sldMasterMk cId="2869049225" sldId="2147483746"/>
            <pc:sldLayoutMk cId="2560531708" sldId="2147483723"/>
          </pc:sldLayoutMkLst>
        </pc:sldLayoutChg>
        <pc:sldLayoutChg chg="del">
          <pc:chgData name="Bob Kenney" userId="ff6d1757-b259-4405-a462-15f43a08fb95" providerId="ADAL" clId="{3559A8D5-3386-466C-A97A-9742399820B2}" dt="2020-03-17T11:43:47.137" v="1292" actId="2696"/>
          <pc:sldLayoutMkLst>
            <pc:docMk/>
            <pc:sldMasterMk cId="2869049225" sldId="2147483746"/>
            <pc:sldLayoutMk cId="561559233" sldId="2147483724"/>
          </pc:sldLayoutMkLst>
        </pc:sldLayoutChg>
        <pc:sldLayoutChg chg="del">
          <pc:chgData name="Bob Kenney" userId="ff6d1757-b259-4405-a462-15f43a08fb95" providerId="ADAL" clId="{3559A8D5-3386-466C-A97A-9742399820B2}" dt="2020-03-17T11:43:47.138" v="1293" actId="2696"/>
          <pc:sldLayoutMkLst>
            <pc:docMk/>
            <pc:sldMasterMk cId="2869049225" sldId="2147483714"/>
            <pc:sldLayoutMk cId="1382552400" sldId="2147483725"/>
          </pc:sldLayoutMkLst>
        </pc:sldLayoutChg>
        <pc:sldLayoutChg chg="del">
          <pc:chgData name="Bob Kenney" userId="ff6d1757-b259-4405-a462-15f43a08fb95" providerId="ADAL" clId="{3559A8D5-3386-466C-A97A-9742399820B2}" dt="2020-03-17T11:43:47.140" v="1294" actId="2696"/>
          <pc:sldLayoutMkLst>
            <pc:docMk/>
            <pc:sldMasterMk cId="2869049225" sldId="2147483714"/>
            <pc:sldLayoutMk cId="1224821406" sldId="2147483726"/>
          </pc:sldLayoutMkLst>
        </pc:sldLayoutChg>
        <pc:sldLayoutChg chg="del">
          <pc:chgData name="Bob Kenney" userId="ff6d1757-b259-4405-a462-15f43a08fb95" providerId="ADAL" clId="{3559A8D5-3386-466C-A97A-9742399820B2}" dt="2020-03-17T11:43:47.141" v="1295" actId="2696"/>
          <pc:sldLayoutMkLst>
            <pc:docMk/>
            <pc:sldMasterMk cId="2869049225" sldId="2147483714"/>
            <pc:sldLayoutMk cId="3727564235" sldId="2147483727"/>
          </pc:sldLayoutMkLst>
        </pc:sldLayoutChg>
        <pc:sldLayoutChg chg="del">
          <pc:chgData name="Bob Kenney" userId="ff6d1757-b259-4405-a462-15f43a08fb95" providerId="ADAL" clId="{3559A8D5-3386-466C-A97A-9742399820B2}" dt="2020-03-17T11:43:47.142" v="1296" actId="2696"/>
          <pc:sldLayoutMkLst>
            <pc:docMk/>
            <pc:sldMasterMk cId="2869049225" sldId="2147483714"/>
            <pc:sldLayoutMk cId="1116155462" sldId="2147483728"/>
          </pc:sldLayoutMkLst>
        </pc:sldLayoutChg>
        <pc:sldLayoutChg chg="del">
          <pc:chgData name="Bob Kenney" userId="ff6d1757-b259-4405-a462-15f43a08fb95" providerId="ADAL" clId="{3559A8D5-3386-466C-A97A-9742399820B2}" dt="2020-03-17T11:43:47.143" v="1297" actId="2696"/>
          <pc:sldLayoutMkLst>
            <pc:docMk/>
            <pc:sldMasterMk cId="2869049225" sldId="2147483714"/>
            <pc:sldLayoutMk cId="2787517124" sldId="2147483729"/>
          </pc:sldLayoutMkLst>
        </pc:sldLayoutChg>
        <pc:sldLayoutChg chg="del">
          <pc:chgData name="Bob Kenney" userId="ff6d1757-b259-4405-a462-15f43a08fb95" providerId="ADAL" clId="{3559A8D5-3386-466C-A97A-9742399820B2}" dt="2020-03-17T11:43:47.144" v="1298" actId="2696"/>
          <pc:sldLayoutMkLst>
            <pc:docMk/>
            <pc:sldMasterMk cId="2869049225" sldId="2147483714"/>
            <pc:sldLayoutMk cId="2505511095" sldId="2147483730"/>
          </pc:sldLayoutMkLst>
        </pc:sldLayoutChg>
        <pc:sldLayoutChg chg="del">
          <pc:chgData name="Bob Kenney" userId="ff6d1757-b259-4405-a462-15f43a08fb95" providerId="ADAL" clId="{3559A8D5-3386-466C-A97A-9742399820B2}" dt="2020-03-17T11:43:47.144" v="1299" actId="2696"/>
          <pc:sldLayoutMkLst>
            <pc:docMk/>
            <pc:sldMasterMk cId="2869049225" sldId="2147483746"/>
            <pc:sldLayoutMk cId="2368500646" sldId="2147483731"/>
          </pc:sldLayoutMkLst>
        </pc:sldLayoutChg>
        <pc:sldLayoutChg chg="del">
          <pc:chgData name="Bob Kenney" userId="ff6d1757-b259-4405-a462-15f43a08fb95" providerId="ADAL" clId="{3559A8D5-3386-466C-A97A-9742399820B2}" dt="2020-03-17T11:43:47.145" v="1300" actId="2696"/>
          <pc:sldLayoutMkLst>
            <pc:docMk/>
            <pc:sldMasterMk cId="2869049225" sldId="2147483746"/>
            <pc:sldLayoutMk cId="2075896835" sldId="2147483732"/>
          </pc:sldLayoutMkLst>
        </pc:sldLayoutChg>
        <pc:sldLayoutChg chg="del">
          <pc:chgData name="Bob Kenney" userId="ff6d1757-b259-4405-a462-15f43a08fb95" providerId="ADAL" clId="{3559A8D5-3386-466C-A97A-9742399820B2}" dt="2020-03-17T11:43:47.146" v="1301" actId="2696"/>
          <pc:sldLayoutMkLst>
            <pc:docMk/>
            <pc:sldMasterMk cId="2869049225" sldId="2147483746"/>
            <pc:sldLayoutMk cId="3450293152" sldId="2147483733"/>
          </pc:sldLayoutMkLst>
        </pc:sldLayoutChg>
        <pc:sldLayoutChg chg="del">
          <pc:chgData name="Bob Kenney" userId="ff6d1757-b259-4405-a462-15f43a08fb95" providerId="ADAL" clId="{3559A8D5-3386-466C-A97A-9742399820B2}" dt="2020-03-17T11:43:47.147" v="1302" actId="2696"/>
          <pc:sldLayoutMkLst>
            <pc:docMk/>
            <pc:sldMasterMk cId="2869049225" sldId="2147483746"/>
            <pc:sldLayoutMk cId="1379625890" sldId="2147483734"/>
          </pc:sldLayoutMkLst>
        </pc:sldLayoutChg>
        <pc:sldLayoutChg chg="del">
          <pc:chgData name="Bob Kenney" userId="ff6d1757-b259-4405-a462-15f43a08fb95" providerId="ADAL" clId="{3559A8D5-3386-466C-A97A-9742399820B2}" dt="2020-03-17T11:43:47.148" v="1303" actId="2696"/>
          <pc:sldLayoutMkLst>
            <pc:docMk/>
            <pc:sldMasterMk cId="2869049225" sldId="2147483746"/>
            <pc:sldLayoutMk cId="2971205745" sldId="2147483735"/>
          </pc:sldLayoutMkLst>
        </pc:sldLayoutChg>
      </pc:sldMasterChg>
    </pc:docChg>
  </pc:docChgLst>
  <pc:docChgLst>
    <pc:chgData name="Jason Cox" userId="46bc4ec0-6741-44ab-8c0f-94626032f50d" providerId="ADAL" clId="{9EEBAB62-8D48-234E-AEFB-218C9CD47DFF}"/>
    <pc:docChg chg="custSel">
      <pc:chgData name="Jason Cox" userId="46bc4ec0-6741-44ab-8c0f-94626032f50d" providerId="ADAL" clId="{9EEBAB62-8D48-234E-AEFB-218C9CD47DFF}" dt="2020-03-11T17:32:44.772" v="0" actId="1589"/>
      <pc:docMkLst>
        <pc:docMk/>
      </pc:docMkLst>
      <pc:sldChg chg="addCm">
        <pc:chgData name="Jason Cox" userId="46bc4ec0-6741-44ab-8c0f-94626032f50d" providerId="ADAL" clId="{9EEBAB62-8D48-234E-AEFB-218C9CD47DFF}" dt="2020-03-11T17:32:44.772" v="0" actId="1589"/>
        <pc:sldMkLst>
          <pc:docMk/>
          <pc:sldMk cId="668359488" sldId="2581"/>
        </pc:sldMkLst>
      </pc:sldChg>
    </pc:docChg>
  </pc:docChgLst>
  <pc:docChgLst>
    <pc:chgData name="Bob Kenney" userId="ff6d1757-b259-4405-a462-15f43a08fb95" providerId="ADAL" clId="{727F2036-D47E-444B-9847-0687031433E5}"/>
    <pc:docChg chg="delSld modSld modSection">
      <pc:chgData name="Bob Kenney" userId="ff6d1757-b259-4405-a462-15f43a08fb95" providerId="ADAL" clId="{727F2036-D47E-444B-9847-0687031433E5}" dt="2020-03-20T14:26:28.379" v="2"/>
      <pc:docMkLst>
        <pc:docMk/>
      </pc:docMkLst>
      <pc:sldChg chg="modTransition">
        <pc:chgData name="Bob Kenney" userId="ff6d1757-b259-4405-a462-15f43a08fb95" providerId="ADAL" clId="{727F2036-D47E-444B-9847-0687031433E5}" dt="2020-03-20T14:26:28.379" v="2"/>
        <pc:sldMkLst>
          <pc:docMk/>
          <pc:sldMk cId="1059999475" sldId="2612"/>
        </pc:sldMkLst>
      </pc:sldChg>
      <pc:sldChg chg="del">
        <pc:chgData name="Bob Kenney" userId="ff6d1757-b259-4405-a462-15f43a08fb95" providerId="ADAL" clId="{727F2036-D47E-444B-9847-0687031433E5}" dt="2020-03-20T14:26:23.791" v="0" actId="2696"/>
        <pc:sldMkLst>
          <pc:docMk/>
          <pc:sldMk cId="3709427100" sldId="2666"/>
        </pc:sldMkLst>
      </pc:sldChg>
      <pc:sldMasterChg chg="delSldLayout">
        <pc:chgData name="Bob Kenney" userId="ff6d1757-b259-4405-a462-15f43a08fb95" providerId="ADAL" clId="{727F2036-D47E-444B-9847-0687031433E5}" dt="2020-03-20T14:26:23.792" v="1" actId="2696"/>
        <pc:sldMasterMkLst>
          <pc:docMk/>
          <pc:sldMasterMk cId="128268724" sldId="2147483718"/>
        </pc:sldMasterMkLst>
        <pc:sldLayoutChg chg="del">
          <pc:chgData name="Bob Kenney" userId="ff6d1757-b259-4405-a462-15f43a08fb95" providerId="ADAL" clId="{727F2036-D47E-444B-9847-0687031433E5}" dt="2020-03-20T14:26:23.792" v="1" actId="2696"/>
          <pc:sldLayoutMkLst>
            <pc:docMk/>
            <pc:sldMasterMk cId="128268724" sldId="2147483718"/>
            <pc:sldLayoutMk cId="3804163392" sldId="2147483715"/>
          </pc:sldLayoutMkLst>
        </pc:sldLayoutChg>
      </pc:sldMasterChg>
    </pc:docChg>
  </pc:docChgLst>
  <pc:docChgLst>
    <pc:chgData name="Bob Kenney" userId="ff6d1757-b259-4405-a462-15f43a08fb95" providerId="ADAL" clId="{C8E1DA9E-A87B-4BD6-81B9-FDAFACF0A7E0}"/>
    <pc:docChg chg="undo redo custSel addSld delSld modSld sldOrd addMainMaster delMainMaster delSection modSection">
      <pc:chgData name="Bob Kenney" userId="ff6d1757-b259-4405-a462-15f43a08fb95" providerId="ADAL" clId="{C8E1DA9E-A87B-4BD6-81B9-FDAFACF0A7E0}" dt="2020-07-09T17:36:00.078" v="5112" actId="313"/>
      <pc:docMkLst>
        <pc:docMk/>
      </pc:docMkLst>
      <pc:sldChg chg="addSp modSp add">
        <pc:chgData name="Bob Kenney" userId="ff6d1757-b259-4405-a462-15f43a08fb95" providerId="ADAL" clId="{C8E1DA9E-A87B-4BD6-81B9-FDAFACF0A7E0}" dt="2020-07-09T16:02:46.307" v="5081" actId="113"/>
        <pc:sldMkLst>
          <pc:docMk/>
          <pc:sldMk cId="388773065" sldId="257"/>
        </pc:sldMkLst>
        <pc:spChg chg="mod">
          <ac:chgData name="Bob Kenney" userId="ff6d1757-b259-4405-a462-15f43a08fb95" providerId="ADAL" clId="{C8E1DA9E-A87B-4BD6-81B9-FDAFACF0A7E0}" dt="2020-07-09T16:02:46.307" v="5081" actId="113"/>
          <ac:spMkLst>
            <pc:docMk/>
            <pc:sldMk cId="388773065" sldId="257"/>
            <ac:spMk id="3" creationId="{00000000-0000-0000-0000-000000000000}"/>
          </ac:spMkLst>
        </pc:spChg>
        <pc:spChg chg="add">
          <ac:chgData name="Bob Kenney" userId="ff6d1757-b259-4405-a462-15f43a08fb95" providerId="ADAL" clId="{C8E1DA9E-A87B-4BD6-81B9-FDAFACF0A7E0}" dt="2020-06-29T10:23:11.190" v="1299"/>
          <ac:spMkLst>
            <pc:docMk/>
            <pc:sldMk cId="388773065" sldId="257"/>
            <ac:spMk id="12" creationId="{389D8FCE-857E-4C7B-88AD-9727405B655E}"/>
          </ac:spMkLst>
        </pc:spChg>
      </pc:sldChg>
      <pc:sldChg chg="modSp">
        <pc:chgData name="Bob Kenney" userId="ff6d1757-b259-4405-a462-15f43a08fb95" providerId="ADAL" clId="{C8E1DA9E-A87B-4BD6-81B9-FDAFACF0A7E0}" dt="2020-06-30T14:26:40.668" v="2101" actId="20577"/>
        <pc:sldMkLst>
          <pc:docMk/>
          <pc:sldMk cId="4230843865" sldId="258"/>
        </pc:sldMkLst>
        <pc:spChg chg="mod">
          <ac:chgData name="Bob Kenney" userId="ff6d1757-b259-4405-a462-15f43a08fb95" providerId="ADAL" clId="{C8E1DA9E-A87B-4BD6-81B9-FDAFACF0A7E0}" dt="2020-06-30T14:26:40.668" v="2101" actId="20577"/>
          <ac:spMkLst>
            <pc:docMk/>
            <pc:sldMk cId="4230843865" sldId="258"/>
            <ac:spMk id="3" creationId="{00000000-0000-0000-0000-000000000000}"/>
          </ac:spMkLst>
        </pc:spChg>
        <pc:spChg chg="mod">
          <ac:chgData name="Bob Kenney" userId="ff6d1757-b259-4405-a462-15f43a08fb95" providerId="ADAL" clId="{C8E1DA9E-A87B-4BD6-81B9-FDAFACF0A7E0}" dt="2020-06-30T14:12:57.852" v="2041" actId="404"/>
          <ac:spMkLst>
            <pc:docMk/>
            <pc:sldMk cId="4230843865" sldId="258"/>
            <ac:spMk id="11" creationId="{00000000-0000-0000-0000-000000000000}"/>
          </ac:spMkLst>
        </pc:spChg>
      </pc:sldChg>
      <pc:sldChg chg="ord">
        <pc:chgData name="Bob Kenney" userId="ff6d1757-b259-4405-a462-15f43a08fb95" providerId="ADAL" clId="{C8E1DA9E-A87B-4BD6-81B9-FDAFACF0A7E0}" dt="2020-06-29T21:00:41.514" v="1712"/>
        <pc:sldMkLst>
          <pc:docMk/>
          <pc:sldMk cId="1430809344" sldId="259"/>
        </pc:sldMkLst>
      </pc:sldChg>
      <pc:sldChg chg="del">
        <pc:chgData name="Bob Kenney" userId="ff6d1757-b259-4405-a462-15f43a08fb95" providerId="ADAL" clId="{C8E1DA9E-A87B-4BD6-81B9-FDAFACF0A7E0}" dt="2020-06-28T13:53:09.025" v="174" actId="2696"/>
        <pc:sldMkLst>
          <pc:docMk/>
          <pc:sldMk cId="659747834" sldId="261"/>
        </pc:sldMkLst>
      </pc:sldChg>
      <pc:sldChg chg="del">
        <pc:chgData name="Bob Kenney" userId="ff6d1757-b259-4405-a462-15f43a08fb95" providerId="ADAL" clId="{C8E1DA9E-A87B-4BD6-81B9-FDAFACF0A7E0}" dt="2020-06-28T13:53:09.121" v="175" actId="2696"/>
        <pc:sldMkLst>
          <pc:docMk/>
          <pc:sldMk cId="2620813014" sldId="262"/>
        </pc:sldMkLst>
      </pc:sldChg>
      <pc:sldChg chg="add del">
        <pc:chgData name="Bob Kenney" userId="ff6d1757-b259-4405-a462-15f43a08fb95" providerId="ADAL" clId="{C8E1DA9E-A87B-4BD6-81B9-FDAFACF0A7E0}" dt="2020-06-28T13:53:54.012" v="182"/>
        <pc:sldMkLst>
          <pc:docMk/>
          <pc:sldMk cId="4060288153" sldId="268"/>
        </pc:sldMkLst>
      </pc:sldChg>
      <pc:sldChg chg="del">
        <pc:chgData name="Bob Kenney" userId="ff6d1757-b259-4405-a462-15f43a08fb95" providerId="ADAL" clId="{C8E1DA9E-A87B-4BD6-81B9-FDAFACF0A7E0}" dt="2020-06-28T00:07:44.799" v="146" actId="2696"/>
        <pc:sldMkLst>
          <pc:docMk/>
          <pc:sldMk cId="3895774205" sldId="270"/>
        </pc:sldMkLst>
      </pc:sldChg>
      <pc:sldChg chg="add modTransition">
        <pc:chgData name="Bob Kenney" userId="ff6d1757-b259-4405-a462-15f43a08fb95" providerId="ADAL" clId="{C8E1DA9E-A87B-4BD6-81B9-FDAFACF0A7E0}" dt="2020-07-09T15:47:31.908" v="4975"/>
        <pc:sldMkLst>
          <pc:docMk/>
          <pc:sldMk cId="606468013" sldId="527"/>
        </pc:sldMkLst>
      </pc:sldChg>
      <pc:sldChg chg="modNotesTx">
        <pc:chgData name="Bob Kenney" userId="ff6d1757-b259-4405-a462-15f43a08fb95" providerId="ADAL" clId="{C8E1DA9E-A87B-4BD6-81B9-FDAFACF0A7E0}" dt="2020-07-09T16:09:40.364" v="5082" actId="6549"/>
        <pc:sldMkLst>
          <pc:docMk/>
          <pc:sldMk cId="4288387476" sldId="729"/>
        </pc:sldMkLst>
      </pc:sldChg>
      <pc:sldChg chg="ord">
        <pc:chgData name="Bob Kenney" userId="ff6d1757-b259-4405-a462-15f43a08fb95" providerId="ADAL" clId="{C8E1DA9E-A87B-4BD6-81B9-FDAFACF0A7E0}" dt="2020-06-29T21:00:45.393" v="1713"/>
        <pc:sldMkLst>
          <pc:docMk/>
          <pc:sldMk cId="576731066" sldId="900"/>
        </pc:sldMkLst>
      </pc:sldChg>
      <pc:sldChg chg="addSp delSp modSp">
        <pc:chgData name="Bob Kenney" userId="ff6d1757-b259-4405-a462-15f43a08fb95" providerId="ADAL" clId="{C8E1DA9E-A87B-4BD6-81B9-FDAFACF0A7E0}" dt="2020-06-28T14:31:19.106" v="451" actId="404"/>
        <pc:sldMkLst>
          <pc:docMk/>
          <pc:sldMk cId="663191292" sldId="906"/>
        </pc:sldMkLst>
        <pc:spChg chg="del">
          <ac:chgData name="Bob Kenney" userId="ff6d1757-b259-4405-a462-15f43a08fb95" providerId="ADAL" clId="{C8E1DA9E-A87B-4BD6-81B9-FDAFACF0A7E0}" dt="2020-06-28T14:29:08.149" v="425" actId="478"/>
          <ac:spMkLst>
            <pc:docMk/>
            <pc:sldMk cId="663191292" sldId="906"/>
            <ac:spMk id="10" creationId="{4E6ADB94-F540-442F-8D4F-346862455478}"/>
          </ac:spMkLst>
        </pc:spChg>
        <pc:spChg chg="add del">
          <ac:chgData name="Bob Kenney" userId="ff6d1757-b259-4405-a462-15f43a08fb95" providerId="ADAL" clId="{C8E1DA9E-A87B-4BD6-81B9-FDAFACF0A7E0}" dt="2020-06-28T14:24:23.325" v="373"/>
          <ac:spMkLst>
            <pc:docMk/>
            <pc:sldMk cId="663191292" sldId="906"/>
            <ac:spMk id="11" creationId="{708F60C3-FCBE-4DC7-9B4A-E2393549B310}"/>
          </ac:spMkLst>
        </pc:spChg>
        <pc:spChg chg="add del">
          <ac:chgData name="Bob Kenney" userId="ff6d1757-b259-4405-a462-15f43a08fb95" providerId="ADAL" clId="{C8E1DA9E-A87B-4BD6-81B9-FDAFACF0A7E0}" dt="2020-06-28T14:24:43.002" v="375"/>
          <ac:spMkLst>
            <pc:docMk/>
            <pc:sldMk cId="663191292" sldId="906"/>
            <ac:spMk id="12" creationId="{3160AAC6-0186-4DF7-8C15-843299052A29}"/>
          </ac:spMkLst>
        </pc:spChg>
        <pc:spChg chg="mod">
          <ac:chgData name="Bob Kenney" userId="ff6d1757-b259-4405-a462-15f43a08fb95" providerId="ADAL" clId="{C8E1DA9E-A87B-4BD6-81B9-FDAFACF0A7E0}" dt="2020-06-28T14:30:47.184" v="442" actId="20577"/>
          <ac:spMkLst>
            <pc:docMk/>
            <pc:sldMk cId="663191292" sldId="906"/>
            <ac:spMk id="16" creationId="{E6A06664-E4CA-6440-9341-025B1456CB76}"/>
          </ac:spMkLst>
        </pc:spChg>
        <pc:spChg chg="add mod">
          <ac:chgData name="Bob Kenney" userId="ff6d1757-b259-4405-a462-15f43a08fb95" providerId="ADAL" clId="{C8E1DA9E-A87B-4BD6-81B9-FDAFACF0A7E0}" dt="2020-06-28T14:30:02.338" v="433" actId="164"/>
          <ac:spMkLst>
            <pc:docMk/>
            <pc:sldMk cId="663191292" sldId="906"/>
            <ac:spMk id="18" creationId="{83331A10-DD7E-4A6F-A328-42427E41F45F}"/>
          </ac:spMkLst>
        </pc:spChg>
        <pc:spChg chg="mod">
          <ac:chgData name="Bob Kenney" userId="ff6d1757-b259-4405-a462-15f43a08fb95" providerId="ADAL" clId="{C8E1DA9E-A87B-4BD6-81B9-FDAFACF0A7E0}" dt="2020-06-28T14:31:14.120" v="449" actId="20577"/>
          <ac:spMkLst>
            <pc:docMk/>
            <pc:sldMk cId="663191292" sldId="906"/>
            <ac:spMk id="20" creationId="{2356A1F2-5512-45FD-A1BF-88742B388141}"/>
          </ac:spMkLst>
        </pc:spChg>
        <pc:spChg chg="mod topLvl">
          <ac:chgData name="Bob Kenney" userId="ff6d1757-b259-4405-a462-15f43a08fb95" providerId="ADAL" clId="{C8E1DA9E-A87B-4BD6-81B9-FDAFACF0A7E0}" dt="2020-06-28T14:29:40.585" v="431" actId="164"/>
          <ac:spMkLst>
            <pc:docMk/>
            <pc:sldMk cId="663191292" sldId="906"/>
            <ac:spMk id="29" creationId="{BE593847-D06E-4563-9D6E-3870B42FBDB0}"/>
          </ac:spMkLst>
        </pc:spChg>
        <pc:spChg chg="add del mod topLvl">
          <ac:chgData name="Bob Kenney" userId="ff6d1757-b259-4405-a462-15f43a08fb95" providerId="ADAL" clId="{C8E1DA9E-A87B-4BD6-81B9-FDAFACF0A7E0}" dt="2020-06-28T14:28:27.780" v="395" actId="478"/>
          <ac:spMkLst>
            <pc:docMk/>
            <pc:sldMk cId="663191292" sldId="906"/>
            <ac:spMk id="30" creationId="{4B2823E0-DEFA-48E6-9FC7-54F0815DBFA9}"/>
          </ac:spMkLst>
        </pc:spChg>
        <pc:spChg chg="add del mod topLvl">
          <ac:chgData name="Bob Kenney" userId="ff6d1757-b259-4405-a462-15f43a08fb95" providerId="ADAL" clId="{C8E1DA9E-A87B-4BD6-81B9-FDAFACF0A7E0}" dt="2020-06-28T14:31:19.106" v="451" actId="404"/>
          <ac:spMkLst>
            <pc:docMk/>
            <pc:sldMk cId="663191292" sldId="906"/>
            <ac:spMk id="31" creationId="{AD7A5DF1-96C7-4F3A-9A04-12D0EEB714D5}"/>
          </ac:spMkLst>
        </pc:spChg>
        <pc:spChg chg="mod">
          <ac:chgData name="Bob Kenney" userId="ff6d1757-b259-4405-a462-15f43a08fb95" providerId="ADAL" clId="{C8E1DA9E-A87B-4BD6-81B9-FDAFACF0A7E0}" dt="2020-06-28T14:30:54.258" v="444" actId="404"/>
          <ac:spMkLst>
            <pc:docMk/>
            <pc:sldMk cId="663191292" sldId="906"/>
            <ac:spMk id="33" creationId="{8ECABF20-541D-B642-9756-46B416BB13E5}"/>
          </ac:spMkLst>
        </pc:spChg>
        <pc:spChg chg="mod">
          <ac:chgData name="Bob Kenney" userId="ff6d1757-b259-4405-a462-15f43a08fb95" providerId="ADAL" clId="{C8E1DA9E-A87B-4BD6-81B9-FDAFACF0A7E0}" dt="2020-06-28T14:31:00.395" v="446" actId="404"/>
          <ac:spMkLst>
            <pc:docMk/>
            <pc:sldMk cId="663191292" sldId="906"/>
            <ac:spMk id="38" creationId="{6215BA52-953D-4275-AAD5-C5361A3F36DA}"/>
          </ac:spMkLst>
        </pc:spChg>
        <pc:grpChg chg="mod">
          <ac:chgData name="Bob Kenney" userId="ff6d1757-b259-4405-a462-15f43a08fb95" providerId="ADAL" clId="{C8E1DA9E-A87B-4BD6-81B9-FDAFACF0A7E0}" dt="2020-06-28T14:30:13.363" v="435" actId="164"/>
          <ac:grpSpMkLst>
            <pc:docMk/>
            <pc:sldMk cId="663191292" sldId="906"/>
            <ac:grpSpMk id="2" creationId="{3263C631-5187-4ED1-9578-3F802D39B61A}"/>
          </ac:grpSpMkLst>
        </pc:grpChg>
        <pc:grpChg chg="mod">
          <ac:chgData name="Bob Kenney" userId="ff6d1757-b259-4405-a462-15f43a08fb95" providerId="ADAL" clId="{C8E1DA9E-A87B-4BD6-81B9-FDAFACF0A7E0}" dt="2020-06-28T14:30:13.363" v="435" actId="164"/>
          <ac:grpSpMkLst>
            <pc:docMk/>
            <pc:sldMk cId="663191292" sldId="906"/>
            <ac:grpSpMk id="5" creationId="{A9ABB238-B2E3-4CE8-8FA5-1DC228B25B4E}"/>
          </ac:grpSpMkLst>
        </pc:grpChg>
        <pc:grpChg chg="mod">
          <ac:chgData name="Bob Kenney" userId="ff6d1757-b259-4405-a462-15f43a08fb95" providerId="ADAL" clId="{C8E1DA9E-A87B-4BD6-81B9-FDAFACF0A7E0}" dt="2020-06-28T14:30:13.363" v="435" actId="164"/>
          <ac:grpSpMkLst>
            <pc:docMk/>
            <pc:sldMk cId="663191292" sldId="906"/>
            <ac:grpSpMk id="6" creationId="{6B15F1DB-12BB-4654-B434-8607D1DF90D0}"/>
          </ac:grpSpMkLst>
        </pc:grpChg>
        <pc:grpChg chg="mod">
          <ac:chgData name="Bob Kenney" userId="ff6d1757-b259-4405-a462-15f43a08fb95" providerId="ADAL" clId="{C8E1DA9E-A87B-4BD6-81B9-FDAFACF0A7E0}" dt="2020-06-28T14:30:13.363" v="435" actId="164"/>
          <ac:grpSpMkLst>
            <pc:docMk/>
            <pc:sldMk cId="663191292" sldId="906"/>
            <ac:grpSpMk id="7" creationId="{EAF1B966-9739-4457-8715-BFA1D813D85C}"/>
          </ac:grpSpMkLst>
        </pc:grpChg>
        <pc:grpChg chg="add mod">
          <ac:chgData name="Bob Kenney" userId="ff6d1757-b259-4405-a462-15f43a08fb95" providerId="ADAL" clId="{C8E1DA9E-A87B-4BD6-81B9-FDAFACF0A7E0}" dt="2020-06-28T14:30:02.338" v="433" actId="164"/>
          <ac:grpSpMkLst>
            <pc:docMk/>
            <pc:sldMk cId="663191292" sldId="906"/>
            <ac:grpSpMk id="22" creationId="{8CD6BA60-8F61-4DA2-BFE6-46B8E54B9B0E}"/>
          </ac:grpSpMkLst>
        </pc:grpChg>
        <pc:grpChg chg="add mod">
          <ac:chgData name="Bob Kenney" userId="ff6d1757-b259-4405-a462-15f43a08fb95" providerId="ADAL" clId="{C8E1DA9E-A87B-4BD6-81B9-FDAFACF0A7E0}" dt="2020-06-28T14:30:13.363" v="435" actId="164"/>
          <ac:grpSpMkLst>
            <pc:docMk/>
            <pc:sldMk cId="663191292" sldId="906"/>
            <ac:grpSpMk id="23" creationId="{FD8E4745-31D8-4653-A8D4-1F11DE453536}"/>
          </ac:grpSpMkLst>
        </pc:grpChg>
        <pc:grpChg chg="add mod">
          <ac:chgData name="Bob Kenney" userId="ff6d1757-b259-4405-a462-15f43a08fb95" providerId="ADAL" clId="{C8E1DA9E-A87B-4BD6-81B9-FDAFACF0A7E0}" dt="2020-06-28T14:30:27.755" v="439" actId="1076"/>
          <ac:grpSpMkLst>
            <pc:docMk/>
            <pc:sldMk cId="663191292" sldId="906"/>
            <ac:grpSpMk id="24" creationId="{98332B2F-80DD-416D-BC0B-30BFF8AAEB9B}"/>
          </ac:grpSpMkLst>
        </pc:grpChg>
        <pc:grpChg chg="add del mod">
          <ac:chgData name="Bob Kenney" userId="ff6d1757-b259-4405-a462-15f43a08fb95" providerId="ADAL" clId="{C8E1DA9E-A87B-4BD6-81B9-FDAFACF0A7E0}" dt="2020-06-28T14:25:55.012" v="383" actId="165"/>
          <ac:grpSpMkLst>
            <pc:docMk/>
            <pc:sldMk cId="663191292" sldId="906"/>
            <ac:grpSpMk id="27" creationId="{C05FCB62-6C6E-4257-B78D-DCBFE52B9E1C}"/>
          </ac:grpSpMkLst>
        </pc:grpChg>
        <pc:picChg chg="add del mod">
          <ac:chgData name="Bob Kenney" userId="ff6d1757-b259-4405-a462-15f43a08fb95" providerId="ADAL" clId="{C8E1DA9E-A87B-4BD6-81B9-FDAFACF0A7E0}" dt="2020-06-28T14:28:13.988" v="392" actId="478"/>
          <ac:picMkLst>
            <pc:docMk/>
            <pc:sldMk cId="663191292" sldId="906"/>
            <ac:picMk id="17" creationId="{485B7317-BF57-4579-8E53-FC25B2D7DBD2}"/>
          </ac:picMkLst>
        </pc:picChg>
        <pc:picChg chg="mod">
          <ac:chgData name="Bob Kenney" userId="ff6d1757-b259-4405-a462-15f43a08fb95" providerId="ADAL" clId="{C8E1DA9E-A87B-4BD6-81B9-FDAFACF0A7E0}" dt="2020-06-28T14:30:13.363" v="435" actId="164"/>
          <ac:picMkLst>
            <pc:docMk/>
            <pc:sldMk cId="663191292" sldId="906"/>
            <ac:picMk id="21" creationId="{B62D359C-E19B-4F00-B8A2-03FEBC28CA07}"/>
          </ac:picMkLst>
        </pc:picChg>
      </pc:sldChg>
      <pc:sldChg chg="del">
        <pc:chgData name="Bob Kenney" userId="ff6d1757-b259-4405-a462-15f43a08fb95" providerId="ADAL" clId="{C8E1DA9E-A87B-4BD6-81B9-FDAFACF0A7E0}" dt="2020-07-07T13:28:00.625" v="3627" actId="2696"/>
        <pc:sldMkLst>
          <pc:docMk/>
          <pc:sldMk cId="3308714033" sldId="1038"/>
        </pc:sldMkLst>
      </pc:sldChg>
      <pc:sldChg chg="del">
        <pc:chgData name="Bob Kenney" userId="ff6d1757-b259-4405-a462-15f43a08fb95" providerId="ADAL" clId="{C8E1DA9E-A87B-4BD6-81B9-FDAFACF0A7E0}" dt="2020-06-28T00:06:54.362" v="143" actId="2696"/>
        <pc:sldMkLst>
          <pc:docMk/>
          <pc:sldMk cId="286786754" sldId="1151"/>
        </pc:sldMkLst>
      </pc:sldChg>
      <pc:sldChg chg="del">
        <pc:chgData name="Bob Kenney" userId="ff6d1757-b259-4405-a462-15f43a08fb95" providerId="ADAL" clId="{C8E1DA9E-A87B-4BD6-81B9-FDAFACF0A7E0}" dt="2020-06-28T00:07:04.686" v="144" actId="2696"/>
        <pc:sldMkLst>
          <pc:docMk/>
          <pc:sldMk cId="377732893" sldId="1271"/>
        </pc:sldMkLst>
      </pc:sldChg>
      <pc:sldChg chg="add">
        <pc:chgData name="Bob Kenney" userId="ff6d1757-b259-4405-a462-15f43a08fb95" providerId="ADAL" clId="{C8E1DA9E-A87B-4BD6-81B9-FDAFACF0A7E0}" dt="2020-06-28T00:07:24.889" v="145"/>
        <pc:sldMkLst>
          <pc:docMk/>
          <pc:sldMk cId="422928631" sldId="1271"/>
        </pc:sldMkLst>
      </pc:sldChg>
      <pc:sldChg chg="add del">
        <pc:chgData name="Bob Kenney" userId="ff6d1757-b259-4405-a462-15f43a08fb95" providerId="ADAL" clId="{C8E1DA9E-A87B-4BD6-81B9-FDAFACF0A7E0}" dt="2020-06-28T13:53:54.012" v="182"/>
        <pc:sldMkLst>
          <pc:docMk/>
          <pc:sldMk cId="2141859769" sldId="1307"/>
        </pc:sldMkLst>
      </pc:sldChg>
      <pc:sldChg chg="add del modNotesTx">
        <pc:chgData name="Bob Kenney" userId="ff6d1757-b259-4405-a462-15f43a08fb95" providerId="ADAL" clId="{C8E1DA9E-A87B-4BD6-81B9-FDAFACF0A7E0}" dt="2020-07-09T16:09:46.730" v="5083" actId="6549"/>
        <pc:sldMkLst>
          <pc:docMk/>
          <pc:sldMk cId="3811020880" sldId="2098"/>
        </pc:sldMkLst>
      </pc:sldChg>
      <pc:sldChg chg="add">
        <pc:chgData name="Bob Kenney" userId="ff6d1757-b259-4405-a462-15f43a08fb95" providerId="ADAL" clId="{C8E1DA9E-A87B-4BD6-81B9-FDAFACF0A7E0}" dt="2020-06-28T13:54:39.575" v="183"/>
        <pc:sldMkLst>
          <pc:docMk/>
          <pc:sldMk cId="2316285361" sldId="2101"/>
        </pc:sldMkLst>
      </pc:sldChg>
      <pc:sldChg chg="add del modNotesTx">
        <pc:chgData name="Bob Kenney" userId="ff6d1757-b259-4405-a462-15f43a08fb95" providerId="ADAL" clId="{C8E1DA9E-A87B-4BD6-81B9-FDAFACF0A7E0}" dt="2020-07-09T16:09:57.307" v="5084" actId="6549"/>
        <pc:sldMkLst>
          <pc:docMk/>
          <pc:sldMk cId="2791766726" sldId="2109"/>
        </pc:sldMkLst>
      </pc:sldChg>
      <pc:sldChg chg="add del modTransition">
        <pc:chgData name="Bob Kenney" userId="ff6d1757-b259-4405-a462-15f43a08fb95" providerId="ADAL" clId="{C8E1DA9E-A87B-4BD6-81B9-FDAFACF0A7E0}" dt="2020-07-09T15:47:23.586" v="4974"/>
        <pc:sldMkLst>
          <pc:docMk/>
          <pc:sldMk cId="1248035844" sldId="2113"/>
        </pc:sldMkLst>
      </pc:sldChg>
      <pc:sldChg chg="modSp add del">
        <pc:chgData name="Bob Kenney" userId="ff6d1757-b259-4405-a462-15f43a08fb95" providerId="ADAL" clId="{C8E1DA9E-A87B-4BD6-81B9-FDAFACF0A7E0}" dt="2020-07-06T11:43:13.046" v="3421" actId="13926"/>
        <pc:sldMkLst>
          <pc:docMk/>
          <pc:sldMk cId="2457599220" sldId="2144"/>
        </pc:sldMkLst>
        <pc:spChg chg="mod">
          <ac:chgData name="Bob Kenney" userId="ff6d1757-b259-4405-a462-15f43a08fb95" providerId="ADAL" clId="{C8E1DA9E-A87B-4BD6-81B9-FDAFACF0A7E0}" dt="2020-07-06T11:43:13.046" v="3421" actId="13926"/>
          <ac:spMkLst>
            <pc:docMk/>
            <pc:sldMk cId="2457599220" sldId="2144"/>
            <ac:spMk id="6" creationId="{AB5EE4B2-EABB-4928-85F8-74C897BA9E43}"/>
          </ac:spMkLst>
        </pc:spChg>
        <pc:graphicFrameChg chg="modGraphic">
          <ac:chgData name="Bob Kenney" userId="ff6d1757-b259-4405-a462-15f43a08fb95" providerId="ADAL" clId="{C8E1DA9E-A87B-4BD6-81B9-FDAFACF0A7E0}" dt="2020-07-06T11:42:22.418" v="3418" actId="20577"/>
          <ac:graphicFrameMkLst>
            <pc:docMk/>
            <pc:sldMk cId="2457599220" sldId="2144"/>
            <ac:graphicFrameMk id="4" creationId="{4248922D-715B-4897-96BE-00E5922B9077}"/>
          </ac:graphicFrameMkLst>
        </pc:graphicFrameChg>
      </pc:sldChg>
      <pc:sldChg chg="add modTransition">
        <pc:chgData name="Bob Kenney" userId="ff6d1757-b259-4405-a462-15f43a08fb95" providerId="ADAL" clId="{C8E1DA9E-A87B-4BD6-81B9-FDAFACF0A7E0}" dt="2020-07-09T15:46:53.923" v="4973"/>
        <pc:sldMkLst>
          <pc:docMk/>
          <pc:sldMk cId="2793120046" sldId="2157"/>
        </pc:sldMkLst>
      </pc:sldChg>
      <pc:sldChg chg="del">
        <pc:chgData name="Bob Kenney" userId="ff6d1757-b259-4405-a462-15f43a08fb95" providerId="ADAL" clId="{C8E1DA9E-A87B-4BD6-81B9-FDAFACF0A7E0}" dt="2020-06-28T20:53:28.254" v="1232" actId="2696"/>
        <pc:sldMkLst>
          <pc:docMk/>
          <pc:sldMk cId="2627085118" sldId="2499"/>
        </pc:sldMkLst>
      </pc:sldChg>
      <pc:sldChg chg="addSp delSp modSp add del modNotesTx">
        <pc:chgData name="Bob Kenney" userId="ff6d1757-b259-4405-a462-15f43a08fb95" providerId="ADAL" clId="{C8E1DA9E-A87B-4BD6-81B9-FDAFACF0A7E0}" dt="2020-07-09T16:10:22.517" v="5087" actId="6549"/>
        <pc:sldMkLst>
          <pc:docMk/>
          <pc:sldMk cId="1837390886" sldId="2500"/>
        </pc:sldMkLst>
        <pc:spChg chg="mod">
          <ac:chgData name="Bob Kenney" userId="ff6d1757-b259-4405-a462-15f43a08fb95" providerId="ADAL" clId="{C8E1DA9E-A87B-4BD6-81B9-FDAFACF0A7E0}" dt="2020-06-28T14:02:37.825" v="207" actId="20577"/>
          <ac:spMkLst>
            <pc:docMk/>
            <pc:sldMk cId="1837390886" sldId="2500"/>
            <ac:spMk id="4" creationId="{03D617C0-FA9E-4593-AC97-791F938D9618}"/>
          </ac:spMkLst>
        </pc:spChg>
        <pc:spChg chg="mod">
          <ac:chgData name="Bob Kenney" userId="ff6d1757-b259-4405-a462-15f43a08fb95" providerId="ADAL" clId="{C8E1DA9E-A87B-4BD6-81B9-FDAFACF0A7E0}" dt="2020-06-28T14:08:45.626" v="267"/>
          <ac:spMkLst>
            <pc:docMk/>
            <pc:sldMk cId="1837390886" sldId="2500"/>
            <ac:spMk id="6" creationId="{B106C3F0-1D2A-45F7-94CA-AC41B750C6F5}"/>
          </ac:spMkLst>
        </pc:spChg>
        <pc:spChg chg="mod">
          <ac:chgData name="Bob Kenney" userId="ff6d1757-b259-4405-a462-15f43a08fb95" providerId="ADAL" clId="{C8E1DA9E-A87B-4BD6-81B9-FDAFACF0A7E0}" dt="2020-06-28T14:09:01.642" v="268"/>
          <ac:spMkLst>
            <pc:docMk/>
            <pc:sldMk cId="1837390886" sldId="2500"/>
            <ac:spMk id="8" creationId="{A3483200-467B-4C6A-9A5E-7277E3CF76A1}"/>
          </ac:spMkLst>
        </pc:spChg>
        <pc:spChg chg="mod">
          <ac:chgData name="Bob Kenney" userId="ff6d1757-b259-4405-a462-15f43a08fb95" providerId="ADAL" clId="{C8E1DA9E-A87B-4BD6-81B9-FDAFACF0A7E0}" dt="2020-06-28T14:08:24.965" v="266"/>
          <ac:spMkLst>
            <pc:docMk/>
            <pc:sldMk cId="1837390886" sldId="2500"/>
            <ac:spMk id="9" creationId="{06AF1DC2-DAEE-4259-B01F-92D27DA62A45}"/>
          </ac:spMkLst>
        </pc:spChg>
        <pc:spChg chg="del">
          <ac:chgData name="Bob Kenney" userId="ff6d1757-b259-4405-a462-15f43a08fb95" providerId="ADAL" clId="{C8E1DA9E-A87B-4BD6-81B9-FDAFACF0A7E0}" dt="2020-06-28T14:09:08.342" v="269" actId="478"/>
          <ac:spMkLst>
            <pc:docMk/>
            <pc:sldMk cId="1837390886" sldId="2500"/>
            <ac:spMk id="10" creationId="{B59357A3-D3A4-4EF7-BCB7-1D4E995F266A}"/>
          </ac:spMkLst>
        </pc:spChg>
        <pc:spChg chg="mod">
          <ac:chgData name="Bob Kenney" userId="ff6d1757-b259-4405-a462-15f43a08fb95" providerId="ADAL" clId="{C8E1DA9E-A87B-4BD6-81B9-FDAFACF0A7E0}" dt="2020-06-28T14:10:39.481" v="275"/>
          <ac:spMkLst>
            <pc:docMk/>
            <pc:sldMk cId="1837390886" sldId="2500"/>
            <ac:spMk id="11" creationId="{1BC9BE9F-D968-412E-91FC-EA25BABDFCDE}"/>
          </ac:spMkLst>
        </pc:spChg>
        <pc:spChg chg="mod">
          <ac:chgData name="Bob Kenney" userId="ff6d1757-b259-4405-a462-15f43a08fb95" providerId="ADAL" clId="{C8E1DA9E-A87B-4BD6-81B9-FDAFACF0A7E0}" dt="2020-06-28T14:05:41.983" v="248" actId="20577"/>
          <ac:spMkLst>
            <pc:docMk/>
            <pc:sldMk cId="1837390886" sldId="2500"/>
            <ac:spMk id="12" creationId="{E7A57E81-B8B4-4225-8C1B-24C45DEA77CA}"/>
          </ac:spMkLst>
        </pc:spChg>
        <pc:spChg chg="mod">
          <ac:chgData name="Bob Kenney" userId="ff6d1757-b259-4405-a462-15f43a08fb95" providerId="ADAL" clId="{C8E1DA9E-A87B-4BD6-81B9-FDAFACF0A7E0}" dt="2020-06-28T14:10:20.568" v="274"/>
          <ac:spMkLst>
            <pc:docMk/>
            <pc:sldMk cId="1837390886" sldId="2500"/>
            <ac:spMk id="16" creationId="{6A00571F-1887-F847-A0E9-C4B42599154D}"/>
          </ac:spMkLst>
        </pc:spChg>
        <pc:picChg chg="mod">
          <ac:chgData name="Bob Kenney" userId="ff6d1757-b259-4405-a462-15f43a08fb95" providerId="ADAL" clId="{C8E1DA9E-A87B-4BD6-81B9-FDAFACF0A7E0}" dt="2020-06-27T23:58:41.366" v="99" actId="1076"/>
          <ac:picMkLst>
            <pc:docMk/>
            <pc:sldMk cId="1837390886" sldId="2500"/>
            <ac:picMk id="13" creationId="{5172BE1C-6416-4D04-B6FD-BC6F87D50D5E}"/>
          </ac:picMkLst>
        </pc:picChg>
        <pc:picChg chg="add del">
          <ac:chgData name="Bob Kenney" userId="ff6d1757-b259-4405-a462-15f43a08fb95" providerId="ADAL" clId="{C8E1DA9E-A87B-4BD6-81B9-FDAFACF0A7E0}" dt="2020-06-28T14:05:28.998" v="219"/>
          <ac:picMkLst>
            <pc:docMk/>
            <pc:sldMk cId="1837390886" sldId="2500"/>
            <ac:picMk id="14" creationId="{D79E4768-2EA0-4B4B-990D-2A3971AD12A7}"/>
          </ac:picMkLst>
        </pc:picChg>
      </pc:sldChg>
      <pc:sldChg chg="modSp modNotesTx">
        <pc:chgData name="Bob Kenney" userId="ff6d1757-b259-4405-a462-15f43a08fb95" providerId="ADAL" clId="{C8E1DA9E-A87B-4BD6-81B9-FDAFACF0A7E0}" dt="2020-07-03T21:01:19.743" v="3415" actId="20577"/>
        <pc:sldMkLst>
          <pc:docMk/>
          <pc:sldMk cId="1385980073" sldId="2508"/>
        </pc:sldMkLst>
        <pc:spChg chg="mod">
          <ac:chgData name="Bob Kenney" userId="ff6d1757-b259-4405-a462-15f43a08fb95" providerId="ADAL" clId="{C8E1DA9E-A87B-4BD6-81B9-FDAFACF0A7E0}" dt="2020-07-03T20:47:58" v="3218" actId="20577"/>
          <ac:spMkLst>
            <pc:docMk/>
            <pc:sldMk cId="1385980073" sldId="2508"/>
            <ac:spMk id="2" creationId="{00000000-0000-0000-0000-000000000000}"/>
          </ac:spMkLst>
        </pc:spChg>
      </pc:sldChg>
      <pc:sldChg chg="addSp delSp modSp">
        <pc:chgData name="Bob Kenney" userId="ff6d1757-b259-4405-a462-15f43a08fb95" providerId="ADAL" clId="{C8E1DA9E-A87B-4BD6-81B9-FDAFACF0A7E0}" dt="2020-07-09T16:16:51.350" v="5109" actId="20577"/>
        <pc:sldMkLst>
          <pc:docMk/>
          <pc:sldMk cId="2724382291" sldId="2516"/>
        </pc:sldMkLst>
        <pc:spChg chg="mod">
          <ac:chgData name="Bob Kenney" userId="ff6d1757-b259-4405-a462-15f43a08fb95" providerId="ADAL" clId="{C8E1DA9E-A87B-4BD6-81B9-FDAFACF0A7E0}" dt="2020-07-09T16:16:51.350" v="5109" actId="20577"/>
          <ac:spMkLst>
            <pc:docMk/>
            <pc:sldMk cId="2724382291" sldId="2516"/>
            <ac:spMk id="2" creationId="{00000000-0000-0000-0000-000000000000}"/>
          </ac:spMkLst>
        </pc:spChg>
        <pc:spChg chg="add mod">
          <ac:chgData name="Bob Kenney" userId="ff6d1757-b259-4405-a462-15f43a08fb95" providerId="ADAL" clId="{C8E1DA9E-A87B-4BD6-81B9-FDAFACF0A7E0}" dt="2020-07-09T16:14:57.817" v="5104" actId="1076"/>
          <ac:spMkLst>
            <pc:docMk/>
            <pc:sldMk cId="2724382291" sldId="2516"/>
            <ac:spMk id="12" creationId="{BC020BF7-691A-4294-8E44-05AF80030355}"/>
          </ac:spMkLst>
        </pc:spChg>
        <pc:spChg chg="add">
          <ac:chgData name="Bob Kenney" userId="ff6d1757-b259-4405-a462-15f43a08fb95" providerId="ADAL" clId="{C8E1DA9E-A87B-4BD6-81B9-FDAFACF0A7E0}" dt="2020-07-09T16:14:54.099" v="5103"/>
          <ac:spMkLst>
            <pc:docMk/>
            <pc:sldMk cId="2724382291" sldId="2516"/>
            <ac:spMk id="14" creationId="{BAF8AAAD-CF4D-4738-A5C5-982592B511B2}"/>
          </ac:spMkLst>
        </pc:spChg>
        <pc:grpChg chg="del">
          <ac:chgData name="Bob Kenney" userId="ff6d1757-b259-4405-a462-15f43a08fb95" providerId="ADAL" clId="{C8E1DA9E-A87B-4BD6-81B9-FDAFACF0A7E0}" dt="2020-07-09T16:14:53.311" v="5102" actId="478"/>
          <ac:grpSpMkLst>
            <pc:docMk/>
            <pc:sldMk cId="2724382291" sldId="2516"/>
            <ac:grpSpMk id="10" creationId="{9284C4D6-BF4C-4497-B6D6-0C44CCEE4D3E}"/>
          </ac:grpSpMkLst>
        </pc:grpChg>
        <pc:grpChg chg="add mod">
          <ac:chgData name="Bob Kenney" userId="ff6d1757-b259-4405-a462-15f43a08fb95" providerId="ADAL" clId="{C8E1DA9E-A87B-4BD6-81B9-FDAFACF0A7E0}" dt="2020-07-09T16:14:57.817" v="5104" actId="1076"/>
          <ac:grpSpMkLst>
            <pc:docMk/>
            <pc:sldMk cId="2724382291" sldId="2516"/>
            <ac:grpSpMk id="11" creationId="{B5F14472-9D3B-FB40-8686-9DF98CF4BCB9}"/>
          </ac:grpSpMkLst>
        </pc:grpChg>
        <pc:picChg chg="add">
          <ac:chgData name="Bob Kenney" userId="ff6d1757-b259-4405-a462-15f43a08fb95" providerId="ADAL" clId="{C8E1DA9E-A87B-4BD6-81B9-FDAFACF0A7E0}" dt="2020-07-09T16:14:54.099" v="5103"/>
          <ac:picMkLst>
            <pc:docMk/>
            <pc:sldMk cId="2724382291" sldId="2516"/>
            <ac:picMk id="13" creationId="{285CA984-EC60-7D48-B901-9FDEFAC102C3}"/>
          </ac:picMkLst>
        </pc:picChg>
      </pc:sldChg>
      <pc:sldChg chg="delSp modSp">
        <pc:chgData name="Bob Kenney" userId="ff6d1757-b259-4405-a462-15f43a08fb95" providerId="ADAL" clId="{C8E1DA9E-A87B-4BD6-81B9-FDAFACF0A7E0}" dt="2020-06-28T14:16:56.262" v="301" actId="20577"/>
        <pc:sldMkLst>
          <pc:docMk/>
          <pc:sldMk cId="2649620627" sldId="2558"/>
        </pc:sldMkLst>
        <pc:spChg chg="del">
          <ac:chgData name="Bob Kenney" userId="ff6d1757-b259-4405-a462-15f43a08fb95" providerId="ADAL" clId="{C8E1DA9E-A87B-4BD6-81B9-FDAFACF0A7E0}" dt="2020-06-28T14:13:17.302" v="287" actId="478"/>
          <ac:spMkLst>
            <pc:docMk/>
            <pc:sldMk cId="2649620627" sldId="2558"/>
            <ac:spMk id="5" creationId="{F1438B92-8EB8-43E1-A992-8B74AA55D7E2}"/>
          </ac:spMkLst>
        </pc:spChg>
        <pc:graphicFrameChg chg="mod modGraphic">
          <ac:chgData name="Bob Kenney" userId="ff6d1757-b259-4405-a462-15f43a08fb95" providerId="ADAL" clId="{C8E1DA9E-A87B-4BD6-81B9-FDAFACF0A7E0}" dt="2020-06-28T14:16:56.262" v="301" actId="20577"/>
          <ac:graphicFrameMkLst>
            <pc:docMk/>
            <pc:sldMk cId="2649620627" sldId="2558"/>
            <ac:graphicFrameMk id="4" creationId="{AF81B966-9E0C-4DBB-9B81-884143E39633}"/>
          </ac:graphicFrameMkLst>
        </pc:graphicFrameChg>
      </pc:sldChg>
      <pc:sldChg chg="delSp modSp">
        <pc:chgData name="Bob Kenney" userId="ff6d1757-b259-4405-a462-15f43a08fb95" providerId="ADAL" clId="{C8E1DA9E-A87B-4BD6-81B9-FDAFACF0A7E0}" dt="2020-06-28T20:42:34.073" v="949" actId="14734"/>
        <pc:sldMkLst>
          <pc:docMk/>
          <pc:sldMk cId="208470430" sldId="2565"/>
        </pc:sldMkLst>
        <pc:spChg chg="del">
          <ac:chgData name="Bob Kenney" userId="ff6d1757-b259-4405-a462-15f43a08fb95" providerId="ADAL" clId="{C8E1DA9E-A87B-4BD6-81B9-FDAFACF0A7E0}" dt="2020-06-28T14:17:47.603" v="305" actId="478"/>
          <ac:spMkLst>
            <pc:docMk/>
            <pc:sldMk cId="208470430" sldId="2565"/>
            <ac:spMk id="5" creationId="{0DEBB391-B28A-4D67-A2BC-9EAB381CA17F}"/>
          </ac:spMkLst>
        </pc:spChg>
        <pc:graphicFrameChg chg="mod modGraphic">
          <ac:chgData name="Bob Kenney" userId="ff6d1757-b259-4405-a462-15f43a08fb95" providerId="ADAL" clId="{C8E1DA9E-A87B-4BD6-81B9-FDAFACF0A7E0}" dt="2020-06-28T20:42:34.073" v="949" actId="14734"/>
          <ac:graphicFrameMkLst>
            <pc:docMk/>
            <pc:sldMk cId="208470430" sldId="2565"/>
            <ac:graphicFrameMk id="4" creationId="{AF81B966-9E0C-4DBB-9B81-884143E39633}"/>
          </ac:graphicFrameMkLst>
        </pc:graphicFrameChg>
      </pc:sldChg>
      <pc:sldChg chg="ord modNotesTx">
        <pc:chgData name="Bob Kenney" userId="ff6d1757-b259-4405-a462-15f43a08fb95" providerId="ADAL" clId="{C8E1DA9E-A87B-4BD6-81B9-FDAFACF0A7E0}" dt="2020-07-09T16:11:05.480" v="5090" actId="6549"/>
        <pc:sldMkLst>
          <pc:docMk/>
          <pc:sldMk cId="1903473644" sldId="2578"/>
        </pc:sldMkLst>
      </pc:sldChg>
      <pc:sldChg chg="del">
        <pc:chgData name="Bob Kenney" userId="ff6d1757-b259-4405-a462-15f43a08fb95" providerId="ADAL" clId="{C8E1DA9E-A87B-4BD6-81B9-FDAFACF0A7E0}" dt="2020-06-28T00:00:36.621" v="112" actId="2696"/>
        <pc:sldMkLst>
          <pc:docMk/>
          <pc:sldMk cId="3975406570" sldId="2579"/>
        </pc:sldMkLst>
      </pc:sldChg>
      <pc:sldChg chg="ord">
        <pc:chgData name="Bob Kenney" userId="ff6d1757-b259-4405-a462-15f43a08fb95" providerId="ADAL" clId="{C8E1DA9E-A87B-4BD6-81B9-FDAFACF0A7E0}" dt="2020-06-28T00:05:55.806" v="131"/>
        <pc:sldMkLst>
          <pc:docMk/>
          <pc:sldMk cId="57081841" sldId="2580"/>
        </pc:sldMkLst>
      </pc:sldChg>
      <pc:sldChg chg="addSp delSp modSp modNotesTx">
        <pc:chgData name="Bob Kenney" userId="ff6d1757-b259-4405-a462-15f43a08fb95" providerId="ADAL" clId="{C8E1DA9E-A87B-4BD6-81B9-FDAFACF0A7E0}" dt="2020-07-09T15:09:51.490" v="4449" actId="478"/>
        <pc:sldMkLst>
          <pc:docMk/>
          <pc:sldMk cId="1953740213" sldId="2582"/>
        </pc:sldMkLst>
        <pc:spChg chg="del">
          <ac:chgData name="Bob Kenney" userId="ff6d1757-b259-4405-a462-15f43a08fb95" providerId="ADAL" clId="{C8E1DA9E-A87B-4BD6-81B9-FDAFACF0A7E0}" dt="2020-06-28T14:11:41.998" v="276" actId="478"/>
          <ac:spMkLst>
            <pc:docMk/>
            <pc:sldMk cId="1953740213" sldId="2582"/>
            <ac:spMk id="5" creationId="{5F6D787D-D2A7-4D62-9941-1A991B925BA2}"/>
          </ac:spMkLst>
        </pc:spChg>
        <pc:spChg chg="add del">
          <ac:chgData name="Bob Kenney" userId="ff6d1757-b259-4405-a462-15f43a08fb95" providerId="ADAL" clId="{C8E1DA9E-A87B-4BD6-81B9-FDAFACF0A7E0}" dt="2020-07-09T15:09:51.490" v="4449" actId="478"/>
          <ac:spMkLst>
            <pc:docMk/>
            <pc:sldMk cId="1953740213" sldId="2582"/>
            <ac:spMk id="5" creationId="{ED447593-34AF-4A1E-8DAC-E3940BF90091}"/>
          </ac:spMkLst>
        </pc:spChg>
        <pc:graphicFrameChg chg="mod modGraphic">
          <ac:chgData name="Bob Kenney" userId="ff6d1757-b259-4405-a462-15f43a08fb95" providerId="ADAL" clId="{C8E1DA9E-A87B-4BD6-81B9-FDAFACF0A7E0}" dt="2020-07-07T13:15:52.346" v="3509"/>
          <ac:graphicFrameMkLst>
            <pc:docMk/>
            <pc:sldMk cId="1953740213" sldId="2582"/>
            <ac:graphicFrameMk id="4" creationId="{AF81B966-9E0C-4DBB-9B81-884143E39633}"/>
          </ac:graphicFrameMkLst>
        </pc:graphicFrameChg>
      </pc:sldChg>
      <pc:sldChg chg="addSp delSp modSp">
        <pc:chgData name="Bob Kenney" userId="ff6d1757-b259-4405-a462-15f43a08fb95" providerId="ADAL" clId="{C8E1DA9E-A87B-4BD6-81B9-FDAFACF0A7E0}" dt="2020-06-28T14:22:14.282" v="371" actId="20577"/>
        <pc:sldMkLst>
          <pc:docMk/>
          <pc:sldMk cId="3653715071" sldId="2583"/>
        </pc:sldMkLst>
        <pc:spChg chg="add del">
          <ac:chgData name="Bob Kenney" userId="ff6d1757-b259-4405-a462-15f43a08fb95" providerId="ADAL" clId="{C8E1DA9E-A87B-4BD6-81B9-FDAFACF0A7E0}" dt="2020-06-28T14:20:00.061" v="325"/>
          <ac:spMkLst>
            <pc:docMk/>
            <pc:sldMk cId="3653715071" sldId="2583"/>
            <ac:spMk id="3" creationId="{F6C06DBE-7953-4B86-B2C6-6EE9A711E0C6}"/>
          </ac:spMkLst>
        </pc:spChg>
        <pc:spChg chg="del">
          <ac:chgData name="Bob Kenney" userId="ff6d1757-b259-4405-a462-15f43a08fb95" providerId="ADAL" clId="{C8E1DA9E-A87B-4BD6-81B9-FDAFACF0A7E0}" dt="2020-06-28T14:19:39.395" v="319" actId="478"/>
          <ac:spMkLst>
            <pc:docMk/>
            <pc:sldMk cId="3653715071" sldId="2583"/>
            <ac:spMk id="5" creationId="{641A8C27-48A1-47A1-90DE-F493CCAAC779}"/>
          </ac:spMkLst>
        </pc:spChg>
        <pc:graphicFrameChg chg="mod modGraphic">
          <ac:chgData name="Bob Kenney" userId="ff6d1757-b259-4405-a462-15f43a08fb95" providerId="ADAL" clId="{C8E1DA9E-A87B-4BD6-81B9-FDAFACF0A7E0}" dt="2020-06-28T14:22:14.282" v="371" actId="20577"/>
          <ac:graphicFrameMkLst>
            <pc:docMk/>
            <pc:sldMk cId="3653715071" sldId="2583"/>
            <ac:graphicFrameMk id="4" creationId="{AF81B966-9E0C-4DBB-9B81-884143E39633}"/>
          </ac:graphicFrameMkLst>
        </pc:graphicFrameChg>
      </pc:sldChg>
      <pc:sldChg chg="delSp modSp del">
        <pc:chgData name="Bob Kenney" userId="ff6d1757-b259-4405-a462-15f43a08fb95" providerId="ADAL" clId="{C8E1DA9E-A87B-4BD6-81B9-FDAFACF0A7E0}" dt="2020-06-28T21:28:29.631" v="1266" actId="2696"/>
        <pc:sldMkLst>
          <pc:docMk/>
          <pc:sldMk cId="3944905669" sldId="2586"/>
        </pc:sldMkLst>
        <pc:spChg chg="del mod">
          <ac:chgData name="Bob Kenney" userId="ff6d1757-b259-4405-a462-15f43a08fb95" providerId="ADAL" clId="{C8E1DA9E-A87B-4BD6-81B9-FDAFACF0A7E0}" dt="2020-06-28T20:56:06.227" v="1246" actId="478"/>
          <ac:spMkLst>
            <pc:docMk/>
            <pc:sldMk cId="3944905669" sldId="2586"/>
            <ac:spMk id="17" creationId="{C00694D5-A38B-40D4-A237-7507D94EBA84}"/>
          </ac:spMkLst>
        </pc:spChg>
        <pc:spChg chg="mod">
          <ac:chgData name="Bob Kenney" userId="ff6d1757-b259-4405-a462-15f43a08fb95" providerId="ADAL" clId="{C8E1DA9E-A87B-4BD6-81B9-FDAFACF0A7E0}" dt="2020-06-28T20:56:15.723" v="1248" actId="20577"/>
          <ac:spMkLst>
            <pc:docMk/>
            <pc:sldMk cId="3944905669" sldId="2586"/>
            <ac:spMk id="18" creationId="{558E2D2E-4A9D-46F6-A27A-0FD52B3FE69D}"/>
          </ac:spMkLst>
        </pc:spChg>
        <pc:spChg chg="mod">
          <ac:chgData name="Bob Kenney" userId="ff6d1757-b259-4405-a462-15f43a08fb95" providerId="ADAL" clId="{C8E1DA9E-A87B-4BD6-81B9-FDAFACF0A7E0}" dt="2020-06-28T20:56:01.790" v="1244" actId="20577"/>
          <ac:spMkLst>
            <pc:docMk/>
            <pc:sldMk cId="3944905669" sldId="2586"/>
            <ac:spMk id="21" creationId="{829DD63B-3CC2-465A-8F55-DC441987231F}"/>
          </ac:spMkLst>
        </pc:spChg>
        <pc:spChg chg="mod">
          <ac:chgData name="Bob Kenney" userId="ff6d1757-b259-4405-a462-15f43a08fb95" providerId="ADAL" clId="{C8E1DA9E-A87B-4BD6-81B9-FDAFACF0A7E0}" dt="2020-06-28T20:56:20.562" v="1250" actId="20577"/>
          <ac:spMkLst>
            <pc:docMk/>
            <pc:sldMk cId="3944905669" sldId="2586"/>
            <ac:spMk id="22" creationId="{BA7DCABC-5214-49EE-B961-0C118705E31E}"/>
          </ac:spMkLst>
        </pc:spChg>
        <pc:spChg chg="mod">
          <ac:chgData name="Bob Kenney" userId="ff6d1757-b259-4405-a462-15f43a08fb95" providerId="ADAL" clId="{C8E1DA9E-A87B-4BD6-81B9-FDAFACF0A7E0}" dt="2020-06-28T20:58:56.687" v="1264" actId="20577"/>
          <ac:spMkLst>
            <pc:docMk/>
            <pc:sldMk cId="3944905669" sldId="2586"/>
            <ac:spMk id="23" creationId="{B65B8664-70D5-4646-A3ED-2531AA6AA103}"/>
          </ac:spMkLst>
        </pc:spChg>
      </pc:sldChg>
      <pc:sldChg chg="addSp delSp modSp del modTransition modAnim modNotesTx">
        <pc:chgData name="Bob Kenney" userId="ff6d1757-b259-4405-a462-15f43a08fb95" providerId="ADAL" clId="{C8E1DA9E-A87B-4BD6-81B9-FDAFACF0A7E0}" dt="2020-07-06T15:35:31.747" v="3487" actId="2696"/>
        <pc:sldMkLst>
          <pc:docMk/>
          <pc:sldMk cId="2594525917" sldId="2588"/>
        </pc:sldMkLst>
        <pc:spChg chg="add mod">
          <ac:chgData name="Bob Kenney" userId="ff6d1757-b259-4405-a462-15f43a08fb95" providerId="ADAL" clId="{C8E1DA9E-A87B-4BD6-81B9-FDAFACF0A7E0}" dt="2020-06-28T20:53:00.925" v="1231" actId="208"/>
          <ac:spMkLst>
            <pc:docMk/>
            <pc:sldMk cId="2594525917" sldId="2588"/>
            <ac:spMk id="6" creationId="{895371DB-B165-429B-9046-6508FCBA1523}"/>
          </ac:spMkLst>
        </pc:spChg>
        <pc:spChg chg="del mod">
          <ac:chgData name="Bob Kenney" userId="ff6d1757-b259-4405-a462-15f43a08fb95" providerId="ADAL" clId="{C8E1DA9E-A87B-4BD6-81B9-FDAFACF0A7E0}" dt="2020-06-28T20:36:51.043" v="820" actId="478"/>
          <ac:spMkLst>
            <pc:docMk/>
            <pc:sldMk cId="2594525917" sldId="2588"/>
            <ac:spMk id="47" creationId="{11333D47-4863-40A1-AFD1-B827AB316A32}"/>
          </ac:spMkLst>
        </pc:spChg>
        <pc:spChg chg="mod">
          <ac:chgData name="Bob Kenney" userId="ff6d1757-b259-4405-a462-15f43a08fb95" providerId="ADAL" clId="{C8E1DA9E-A87B-4BD6-81B9-FDAFACF0A7E0}" dt="2020-06-28T20:37:49.121" v="858" actId="20577"/>
          <ac:spMkLst>
            <pc:docMk/>
            <pc:sldMk cId="2594525917" sldId="2588"/>
            <ac:spMk id="107" creationId="{DF472C5B-C9F4-42AF-8E4F-2653D0F616F4}"/>
          </ac:spMkLst>
        </pc:spChg>
        <pc:spChg chg="mod">
          <ac:chgData name="Bob Kenney" userId="ff6d1757-b259-4405-a462-15f43a08fb95" providerId="ADAL" clId="{C8E1DA9E-A87B-4BD6-81B9-FDAFACF0A7E0}" dt="2020-06-28T20:35:24.814" v="812" actId="20577"/>
          <ac:spMkLst>
            <pc:docMk/>
            <pc:sldMk cId="2594525917" sldId="2588"/>
            <ac:spMk id="108" creationId="{78C76277-BE9E-4662-8FFC-3A47489B11F1}"/>
          </ac:spMkLst>
        </pc:spChg>
        <pc:spChg chg="mod">
          <ac:chgData name="Bob Kenney" userId="ff6d1757-b259-4405-a462-15f43a08fb95" providerId="ADAL" clId="{C8E1DA9E-A87B-4BD6-81B9-FDAFACF0A7E0}" dt="2020-06-29T10:17:53.822" v="1283" actId="20577"/>
          <ac:spMkLst>
            <pc:docMk/>
            <pc:sldMk cId="2594525917" sldId="2588"/>
            <ac:spMk id="109" creationId="{3AD19EA6-E6D6-4576-BABB-C47D96BB4F76}"/>
          </ac:spMkLst>
        </pc:spChg>
        <pc:spChg chg="mod">
          <ac:chgData name="Bob Kenney" userId="ff6d1757-b259-4405-a462-15f43a08fb95" providerId="ADAL" clId="{C8E1DA9E-A87B-4BD6-81B9-FDAFACF0A7E0}" dt="2020-06-28T20:46:06.369" v="987" actId="20577"/>
          <ac:spMkLst>
            <pc:docMk/>
            <pc:sldMk cId="2594525917" sldId="2588"/>
            <ac:spMk id="110" creationId="{9D172C37-3C06-4027-B3AD-C9F5250B5326}"/>
          </ac:spMkLst>
        </pc:spChg>
        <pc:spChg chg="mod">
          <ac:chgData name="Bob Kenney" userId="ff6d1757-b259-4405-a462-15f43a08fb95" providerId="ADAL" clId="{C8E1DA9E-A87B-4BD6-81B9-FDAFACF0A7E0}" dt="2020-06-28T20:48:05.243" v="1017" actId="20577"/>
          <ac:spMkLst>
            <pc:docMk/>
            <pc:sldMk cId="2594525917" sldId="2588"/>
            <ac:spMk id="112" creationId="{92BC5AE3-156C-4726-9678-DABDD3C6AA63}"/>
          </ac:spMkLst>
        </pc:spChg>
        <pc:grpChg chg="del">
          <ac:chgData name="Bob Kenney" userId="ff6d1757-b259-4405-a462-15f43a08fb95" providerId="ADAL" clId="{C8E1DA9E-A87B-4BD6-81B9-FDAFACF0A7E0}" dt="2020-06-28T20:36:28.782" v="816" actId="165"/>
          <ac:grpSpMkLst>
            <pc:docMk/>
            <pc:sldMk cId="2594525917" sldId="2588"/>
            <ac:grpSpMk id="24" creationId="{CADC439C-E031-4875-8541-9B790285953A}"/>
          </ac:grpSpMkLst>
        </pc:grpChg>
        <pc:grpChg chg="mod topLvl">
          <ac:chgData name="Bob Kenney" userId="ff6d1757-b259-4405-a462-15f43a08fb95" providerId="ADAL" clId="{C8E1DA9E-A87B-4BD6-81B9-FDAFACF0A7E0}" dt="2020-06-28T20:36:35.212" v="817" actId="207"/>
          <ac:grpSpMkLst>
            <pc:docMk/>
            <pc:sldMk cId="2594525917" sldId="2588"/>
            <ac:grpSpMk id="93" creationId="{9A97F082-4D60-42C6-9A4E-50E9C81F11A5}"/>
          </ac:grpSpMkLst>
        </pc:grpChg>
        <pc:grpChg chg="mod topLvl">
          <ac:chgData name="Bob Kenney" userId="ff6d1757-b259-4405-a462-15f43a08fb95" providerId="ADAL" clId="{C8E1DA9E-A87B-4BD6-81B9-FDAFACF0A7E0}" dt="2020-06-28T20:36:35.212" v="817" actId="207"/>
          <ac:grpSpMkLst>
            <pc:docMk/>
            <pc:sldMk cId="2594525917" sldId="2588"/>
            <ac:grpSpMk id="98" creationId="{4A4C7D60-5687-4986-A0BD-4CAB426C509A}"/>
          </ac:grpSpMkLst>
        </pc:grpChg>
        <pc:graphicFrameChg chg="mod modGraphic">
          <ac:chgData name="Bob Kenney" userId="ff6d1757-b259-4405-a462-15f43a08fb95" providerId="ADAL" clId="{C8E1DA9E-A87B-4BD6-81B9-FDAFACF0A7E0}" dt="2020-06-28T20:35:42.038" v="814" actId="108"/>
          <ac:graphicFrameMkLst>
            <pc:docMk/>
            <pc:sldMk cId="2594525917" sldId="2588"/>
            <ac:graphicFrameMk id="2" creationId="{DC1C0870-0B1C-486A-BD3E-43FB27FD05DD}"/>
          </ac:graphicFrameMkLst>
        </pc:graphicFrameChg>
        <pc:graphicFrameChg chg="mod">
          <ac:chgData name="Bob Kenney" userId="ff6d1757-b259-4405-a462-15f43a08fb95" providerId="ADAL" clId="{C8E1DA9E-A87B-4BD6-81B9-FDAFACF0A7E0}" dt="2020-06-28T20:52:52.188" v="1230" actId="1036"/>
          <ac:graphicFrameMkLst>
            <pc:docMk/>
            <pc:sldMk cId="2594525917" sldId="2588"/>
            <ac:graphicFrameMk id="221" creationId="{45122E88-C6BD-440E-817A-AA16BDCCC4BB}"/>
          </ac:graphicFrameMkLst>
        </pc:graphicFrameChg>
        <pc:graphicFrameChg chg="mod modGraphic">
          <ac:chgData name="Bob Kenney" userId="ff6d1757-b259-4405-a462-15f43a08fb95" providerId="ADAL" clId="{C8E1DA9E-A87B-4BD6-81B9-FDAFACF0A7E0}" dt="2020-06-29T10:48:32.508" v="1453" actId="20577"/>
          <ac:graphicFrameMkLst>
            <pc:docMk/>
            <pc:sldMk cId="2594525917" sldId="2588"/>
            <ac:graphicFrameMk id="224" creationId="{BA70E569-D100-4949-883E-3E5CF314C650}"/>
          </ac:graphicFrameMkLst>
        </pc:graphicFrameChg>
        <pc:graphicFrameChg chg="mod modGraphic">
          <ac:chgData name="Bob Kenney" userId="ff6d1757-b259-4405-a462-15f43a08fb95" providerId="ADAL" clId="{C8E1DA9E-A87B-4BD6-81B9-FDAFACF0A7E0}" dt="2020-06-28T20:52:20.243" v="1220" actId="20577"/>
          <ac:graphicFrameMkLst>
            <pc:docMk/>
            <pc:sldMk cId="2594525917" sldId="2588"/>
            <ac:graphicFrameMk id="226" creationId="{F412EC1D-DB0A-4185-A0A6-253E6EC3B5D7}"/>
          </ac:graphicFrameMkLst>
        </pc:graphicFrameChg>
      </pc:sldChg>
      <pc:sldChg chg="del">
        <pc:chgData name="Bob Kenney" userId="ff6d1757-b259-4405-a462-15f43a08fb95" providerId="ADAL" clId="{C8E1DA9E-A87B-4BD6-81B9-FDAFACF0A7E0}" dt="2020-06-28T00:05:21.389" v="128" actId="2696"/>
        <pc:sldMkLst>
          <pc:docMk/>
          <pc:sldMk cId="2464246485" sldId="2591"/>
        </pc:sldMkLst>
      </pc:sldChg>
      <pc:sldChg chg="addSp delSp modSp">
        <pc:chgData name="Bob Kenney" userId="ff6d1757-b259-4405-a462-15f43a08fb95" providerId="ADAL" clId="{C8E1DA9E-A87B-4BD6-81B9-FDAFACF0A7E0}" dt="2020-07-03T20:48:03.600" v="3220" actId="20577"/>
        <pc:sldMkLst>
          <pc:docMk/>
          <pc:sldMk cId="3589448564" sldId="2592"/>
        </pc:sldMkLst>
        <pc:spChg chg="mod">
          <ac:chgData name="Bob Kenney" userId="ff6d1757-b259-4405-a462-15f43a08fb95" providerId="ADAL" clId="{C8E1DA9E-A87B-4BD6-81B9-FDAFACF0A7E0}" dt="2020-07-03T20:48:03.600" v="3220" actId="20577"/>
          <ac:spMkLst>
            <pc:docMk/>
            <pc:sldMk cId="3589448564" sldId="2592"/>
            <ac:spMk id="2" creationId="{B89EF919-6D6C-4DF8-9E61-64491CAFF553}"/>
          </ac:spMkLst>
        </pc:spChg>
        <pc:spChg chg="add del mod">
          <ac:chgData name="Bob Kenney" userId="ff6d1757-b259-4405-a462-15f43a08fb95" providerId="ADAL" clId="{C8E1DA9E-A87B-4BD6-81B9-FDAFACF0A7E0}" dt="2020-06-28T20:08:36.578" v="591" actId="478"/>
          <ac:spMkLst>
            <pc:docMk/>
            <pc:sldMk cId="3589448564" sldId="2592"/>
            <ac:spMk id="3" creationId="{98A5932F-5E29-4074-8A75-0AEC58965040}"/>
          </ac:spMkLst>
        </pc:spChg>
        <pc:graphicFrameChg chg="mod modGraphic">
          <ac:chgData name="Bob Kenney" userId="ff6d1757-b259-4405-a462-15f43a08fb95" providerId="ADAL" clId="{C8E1DA9E-A87B-4BD6-81B9-FDAFACF0A7E0}" dt="2020-06-29T11:46:12.227" v="1691" actId="20577"/>
          <ac:graphicFrameMkLst>
            <pc:docMk/>
            <pc:sldMk cId="3589448564" sldId="2592"/>
            <ac:graphicFrameMk id="4" creationId="{AF81B966-9E0C-4DBB-9B81-884143E39633}"/>
          </ac:graphicFrameMkLst>
        </pc:graphicFrameChg>
      </pc:sldChg>
      <pc:sldChg chg="del">
        <pc:chgData name="Bob Kenney" userId="ff6d1757-b259-4405-a462-15f43a08fb95" providerId="ADAL" clId="{C8E1DA9E-A87B-4BD6-81B9-FDAFACF0A7E0}" dt="2020-06-28T00:07:48.746" v="147" actId="2696"/>
        <pc:sldMkLst>
          <pc:docMk/>
          <pc:sldMk cId="2802405687" sldId="2593"/>
        </pc:sldMkLst>
      </pc:sldChg>
      <pc:sldChg chg="modNotesTx">
        <pc:chgData name="Bob Kenney" userId="ff6d1757-b259-4405-a462-15f43a08fb95" providerId="ADAL" clId="{C8E1DA9E-A87B-4BD6-81B9-FDAFACF0A7E0}" dt="2020-07-09T16:11:36.240" v="5091" actId="6549"/>
        <pc:sldMkLst>
          <pc:docMk/>
          <pc:sldMk cId="604603974" sldId="2595"/>
        </pc:sldMkLst>
      </pc:sldChg>
      <pc:sldChg chg="del">
        <pc:chgData name="Bob Kenney" userId="ff6d1757-b259-4405-a462-15f43a08fb95" providerId="ADAL" clId="{C8E1DA9E-A87B-4BD6-81B9-FDAFACF0A7E0}" dt="2020-06-27T23:59:02.408" v="101" actId="2696"/>
        <pc:sldMkLst>
          <pc:docMk/>
          <pc:sldMk cId="2626305433" sldId="2596"/>
        </pc:sldMkLst>
      </pc:sldChg>
      <pc:sldChg chg="del">
        <pc:chgData name="Bob Kenney" userId="ff6d1757-b259-4405-a462-15f43a08fb95" providerId="ADAL" clId="{C8E1DA9E-A87B-4BD6-81B9-FDAFACF0A7E0}" dt="2020-06-27T23:59:01.250" v="100" actId="2696"/>
        <pc:sldMkLst>
          <pc:docMk/>
          <pc:sldMk cId="2533774615" sldId="2597"/>
        </pc:sldMkLst>
      </pc:sldChg>
      <pc:sldChg chg="del">
        <pc:chgData name="Bob Kenney" userId="ff6d1757-b259-4405-a462-15f43a08fb95" providerId="ADAL" clId="{C8E1DA9E-A87B-4BD6-81B9-FDAFACF0A7E0}" dt="2020-06-28T00:00:11.285" v="110" actId="2696"/>
        <pc:sldMkLst>
          <pc:docMk/>
          <pc:sldMk cId="1386886101" sldId="2618"/>
        </pc:sldMkLst>
      </pc:sldChg>
      <pc:sldChg chg="del">
        <pc:chgData name="Bob Kenney" userId="ff6d1757-b259-4405-a462-15f43a08fb95" providerId="ADAL" clId="{C8E1DA9E-A87B-4BD6-81B9-FDAFACF0A7E0}" dt="2020-06-28T00:00:12.829" v="111" actId="2696"/>
        <pc:sldMkLst>
          <pc:docMk/>
          <pc:sldMk cId="2045121296" sldId="2619"/>
        </pc:sldMkLst>
      </pc:sldChg>
      <pc:sldChg chg="del">
        <pc:chgData name="Bob Kenney" userId="ff6d1757-b259-4405-a462-15f43a08fb95" providerId="ADAL" clId="{C8E1DA9E-A87B-4BD6-81B9-FDAFACF0A7E0}" dt="2020-06-28T00:00:48.405" v="113" actId="2696"/>
        <pc:sldMkLst>
          <pc:docMk/>
          <pc:sldMk cId="1990520087" sldId="2620"/>
        </pc:sldMkLst>
      </pc:sldChg>
      <pc:sldChg chg="del ord">
        <pc:chgData name="Bob Kenney" userId="ff6d1757-b259-4405-a462-15f43a08fb95" providerId="ADAL" clId="{C8E1DA9E-A87B-4BD6-81B9-FDAFACF0A7E0}" dt="2020-06-28T00:00:08.925" v="109" actId="2696"/>
        <pc:sldMkLst>
          <pc:docMk/>
          <pc:sldMk cId="560402125" sldId="2621"/>
        </pc:sldMkLst>
      </pc:sldChg>
      <pc:sldChg chg="del">
        <pc:chgData name="Bob Kenney" userId="ff6d1757-b259-4405-a462-15f43a08fb95" providerId="ADAL" clId="{C8E1DA9E-A87B-4BD6-81B9-FDAFACF0A7E0}" dt="2020-06-28T00:02:03.906" v="118" actId="2696"/>
        <pc:sldMkLst>
          <pc:docMk/>
          <pc:sldMk cId="2631962391" sldId="2622"/>
        </pc:sldMkLst>
      </pc:sldChg>
      <pc:sldChg chg="del">
        <pc:chgData name="Bob Kenney" userId="ff6d1757-b259-4405-a462-15f43a08fb95" providerId="ADAL" clId="{C8E1DA9E-A87B-4BD6-81B9-FDAFACF0A7E0}" dt="2020-06-28T00:05:12.578" v="127" actId="2696"/>
        <pc:sldMkLst>
          <pc:docMk/>
          <pc:sldMk cId="109493063" sldId="2623"/>
        </pc:sldMkLst>
      </pc:sldChg>
      <pc:sldChg chg="del">
        <pc:chgData name="Bob Kenney" userId="ff6d1757-b259-4405-a462-15f43a08fb95" providerId="ADAL" clId="{C8E1DA9E-A87B-4BD6-81B9-FDAFACF0A7E0}" dt="2020-06-28T00:05:22.224" v="129" actId="2696"/>
        <pc:sldMkLst>
          <pc:docMk/>
          <pc:sldMk cId="454936928" sldId="2624"/>
        </pc:sldMkLst>
      </pc:sldChg>
      <pc:sldChg chg="del">
        <pc:chgData name="Bob Kenney" userId="ff6d1757-b259-4405-a462-15f43a08fb95" providerId="ADAL" clId="{C8E1DA9E-A87B-4BD6-81B9-FDAFACF0A7E0}" dt="2020-06-28T00:06:24.756" v="134" actId="2696"/>
        <pc:sldMkLst>
          <pc:docMk/>
          <pc:sldMk cId="1789207678" sldId="2625"/>
        </pc:sldMkLst>
      </pc:sldChg>
      <pc:sldChg chg="del">
        <pc:chgData name="Bob Kenney" userId="ff6d1757-b259-4405-a462-15f43a08fb95" providerId="ADAL" clId="{C8E1DA9E-A87B-4BD6-81B9-FDAFACF0A7E0}" dt="2020-06-28T00:06:25.629" v="135" actId="2696"/>
        <pc:sldMkLst>
          <pc:docMk/>
          <pc:sldMk cId="1723646756" sldId="2626"/>
        </pc:sldMkLst>
      </pc:sldChg>
      <pc:sldChg chg="del">
        <pc:chgData name="Bob Kenney" userId="ff6d1757-b259-4405-a462-15f43a08fb95" providerId="ADAL" clId="{C8E1DA9E-A87B-4BD6-81B9-FDAFACF0A7E0}" dt="2020-06-28T00:08:08.365" v="149" actId="2696"/>
        <pc:sldMkLst>
          <pc:docMk/>
          <pc:sldMk cId="1160850852" sldId="2627"/>
        </pc:sldMkLst>
      </pc:sldChg>
      <pc:sldChg chg="del">
        <pc:chgData name="Bob Kenney" userId="ff6d1757-b259-4405-a462-15f43a08fb95" providerId="ADAL" clId="{C8E1DA9E-A87B-4BD6-81B9-FDAFACF0A7E0}" dt="2020-06-30T13:48:35.080" v="1796" actId="2696"/>
        <pc:sldMkLst>
          <pc:docMk/>
          <pc:sldMk cId="2237736118" sldId="2629"/>
        </pc:sldMkLst>
      </pc:sldChg>
      <pc:sldChg chg="del">
        <pc:chgData name="Bob Kenney" userId="ff6d1757-b259-4405-a462-15f43a08fb95" providerId="ADAL" clId="{C8E1DA9E-A87B-4BD6-81B9-FDAFACF0A7E0}" dt="2020-06-30T13:48:37.305" v="1797" actId="2696"/>
        <pc:sldMkLst>
          <pc:docMk/>
          <pc:sldMk cId="4011375793" sldId="2630"/>
        </pc:sldMkLst>
      </pc:sldChg>
      <pc:sldChg chg="modSp modNotesTx">
        <pc:chgData name="Bob Kenney" userId="ff6d1757-b259-4405-a462-15f43a08fb95" providerId="ADAL" clId="{C8E1DA9E-A87B-4BD6-81B9-FDAFACF0A7E0}" dt="2020-07-09T16:12:05.277" v="5094" actId="6549"/>
        <pc:sldMkLst>
          <pc:docMk/>
          <pc:sldMk cId="3400619826" sldId="2631"/>
        </pc:sldMkLst>
        <pc:spChg chg="mod">
          <ac:chgData name="Bob Kenney" userId="ff6d1757-b259-4405-a462-15f43a08fb95" providerId="ADAL" clId="{C8E1DA9E-A87B-4BD6-81B9-FDAFACF0A7E0}" dt="2020-07-03T20:50:54.817" v="3263" actId="1037"/>
          <ac:spMkLst>
            <pc:docMk/>
            <pc:sldMk cId="3400619826" sldId="2631"/>
            <ac:spMk id="6" creationId="{B106C3F0-1D2A-45F7-94CA-AC41B750C6F5}"/>
          </ac:spMkLst>
        </pc:spChg>
        <pc:spChg chg="mod">
          <ac:chgData name="Bob Kenney" userId="ff6d1757-b259-4405-a462-15f43a08fb95" providerId="ADAL" clId="{C8E1DA9E-A87B-4BD6-81B9-FDAFACF0A7E0}" dt="2020-07-03T20:50:54.817" v="3263" actId="1037"/>
          <ac:spMkLst>
            <pc:docMk/>
            <pc:sldMk cId="3400619826" sldId="2631"/>
            <ac:spMk id="8" creationId="{A3483200-467B-4C6A-9A5E-7277E3CF76A1}"/>
          </ac:spMkLst>
        </pc:spChg>
        <pc:spChg chg="mod">
          <ac:chgData name="Bob Kenney" userId="ff6d1757-b259-4405-a462-15f43a08fb95" providerId="ADAL" clId="{C8E1DA9E-A87B-4BD6-81B9-FDAFACF0A7E0}" dt="2020-07-03T20:50:54.817" v="3263" actId="1037"/>
          <ac:spMkLst>
            <pc:docMk/>
            <pc:sldMk cId="3400619826" sldId="2631"/>
            <ac:spMk id="9" creationId="{06AF1DC2-DAEE-4259-B01F-92D27DA62A45}"/>
          </ac:spMkLst>
        </pc:spChg>
      </pc:sldChg>
      <pc:sldChg chg="add del">
        <pc:chgData name="Bob Kenney" userId="ff6d1757-b259-4405-a462-15f43a08fb95" providerId="ADAL" clId="{C8E1DA9E-A87B-4BD6-81B9-FDAFACF0A7E0}" dt="2020-06-30T13:50:13.637" v="1802" actId="2696"/>
        <pc:sldMkLst>
          <pc:docMk/>
          <pc:sldMk cId="99688312" sldId="2633"/>
        </pc:sldMkLst>
      </pc:sldChg>
      <pc:sldChg chg="add del ord modTransition">
        <pc:chgData name="Bob Kenney" userId="ff6d1757-b259-4405-a462-15f43a08fb95" providerId="ADAL" clId="{C8E1DA9E-A87B-4BD6-81B9-FDAFACF0A7E0}" dt="2020-06-30T17:34:26.628" v="3176" actId="2696"/>
        <pc:sldMkLst>
          <pc:docMk/>
          <pc:sldMk cId="60935605" sldId="2634"/>
        </pc:sldMkLst>
      </pc:sldChg>
      <pc:sldChg chg="del">
        <pc:chgData name="Bob Kenney" userId="ff6d1757-b259-4405-a462-15f43a08fb95" providerId="ADAL" clId="{C8E1DA9E-A87B-4BD6-81B9-FDAFACF0A7E0}" dt="2020-06-29T20:59:55.637" v="1708" actId="2696"/>
        <pc:sldMkLst>
          <pc:docMk/>
          <pc:sldMk cId="137226879" sldId="2638"/>
        </pc:sldMkLst>
      </pc:sldChg>
      <pc:sldChg chg="del">
        <pc:chgData name="Bob Kenney" userId="ff6d1757-b259-4405-a462-15f43a08fb95" providerId="ADAL" clId="{C8E1DA9E-A87B-4BD6-81B9-FDAFACF0A7E0}" dt="2020-06-29T20:59:56.554" v="1709" actId="2696"/>
        <pc:sldMkLst>
          <pc:docMk/>
          <pc:sldMk cId="2062807887" sldId="2639"/>
        </pc:sldMkLst>
      </pc:sldChg>
      <pc:sldChg chg="del">
        <pc:chgData name="Bob Kenney" userId="ff6d1757-b259-4405-a462-15f43a08fb95" providerId="ADAL" clId="{C8E1DA9E-A87B-4BD6-81B9-FDAFACF0A7E0}" dt="2020-06-29T20:59:59.376" v="1710" actId="2696"/>
        <pc:sldMkLst>
          <pc:docMk/>
          <pc:sldMk cId="441755440" sldId="2640"/>
        </pc:sldMkLst>
      </pc:sldChg>
      <pc:sldChg chg="delSp">
        <pc:chgData name="Bob Kenney" userId="ff6d1757-b259-4405-a462-15f43a08fb95" providerId="ADAL" clId="{C8E1DA9E-A87B-4BD6-81B9-FDAFACF0A7E0}" dt="2020-06-29T21:03:37.723" v="1733" actId="478"/>
        <pc:sldMkLst>
          <pc:docMk/>
          <pc:sldMk cId="3606842809" sldId="2641"/>
        </pc:sldMkLst>
        <pc:spChg chg="del">
          <ac:chgData name="Bob Kenney" userId="ff6d1757-b259-4405-a462-15f43a08fb95" providerId="ADAL" clId="{C8E1DA9E-A87B-4BD6-81B9-FDAFACF0A7E0}" dt="2020-06-29T21:03:37.723" v="1733" actId="478"/>
          <ac:spMkLst>
            <pc:docMk/>
            <pc:sldMk cId="3606842809" sldId="2641"/>
            <ac:spMk id="9" creationId="{F5C16D44-5D24-4074-AA88-0B283DA5EE1D}"/>
          </ac:spMkLst>
        </pc:spChg>
      </pc:sldChg>
      <pc:sldChg chg="del">
        <pc:chgData name="Bob Kenney" userId="ff6d1757-b259-4405-a462-15f43a08fb95" providerId="ADAL" clId="{C8E1DA9E-A87B-4BD6-81B9-FDAFACF0A7E0}" dt="2020-06-29T21:00:17.614" v="1711" actId="2696"/>
        <pc:sldMkLst>
          <pc:docMk/>
          <pc:sldMk cId="2460351966" sldId="2642"/>
        </pc:sldMkLst>
      </pc:sldChg>
      <pc:sldChg chg="del">
        <pc:chgData name="Bob Kenney" userId="ff6d1757-b259-4405-a462-15f43a08fb95" providerId="ADAL" clId="{C8E1DA9E-A87B-4BD6-81B9-FDAFACF0A7E0}" dt="2020-06-29T21:01:02.391" v="1714" actId="2696"/>
        <pc:sldMkLst>
          <pc:docMk/>
          <pc:sldMk cId="2096170618" sldId="2643"/>
        </pc:sldMkLst>
      </pc:sldChg>
      <pc:sldChg chg="addSp modSp add">
        <pc:chgData name="Bob Kenney" userId="ff6d1757-b259-4405-a462-15f43a08fb95" providerId="ADAL" clId="{C8E1DA9E-A87B-4BD6-81B9-FDAFACF0A7E0}" dt="2020-07-03T20:43:58.091" v="3197" actId="14100"/>
        <pc:sldMkLst>
          <pc:docMk/>
          <pc:sldMk cId="248938740" sldId="2644"/>
        </pc:sldMkLst>
        <pc:spChg chg="mod">
          <ac:chgData name="Bob Kenney" userId="ff6d1757-b259-4405-a462-15f43a08fb95" providerId="ADAL" clId="{C8E1DA9E-A87B-4BD6-81B9-FDAFACF0A7E0}" dt="2020-07-03T20:43:58.091" v="3197" actId="14100"/>
          <ac:spMkLst>
            <pc:docMk/>
            <pc:sldMk cId="248938740" sldId="2644"/>
            <ac:spMk id="3" creationId="{00000000-0000-0000-0000-000000000000}"/>
          </ac:spMkLst>
        </pc:spChg>
        <pc:spChg chg="add">
          <ac:chgData name="Bob Kenney" userId="ff6d1757-b259-4405-a462-15f43a08fb95" providerId="ADAL" clId="{C8E1DA9E-A87B-4BD6-81B9-FDAFACF0A7E0}" dt="2020-06-29T10:21:56.934" v="1292"/>
          <ac:spMkLst>
            <pc:docMk/>
            <pc:sldMk cId="248938740" sldId="2644"/>
            <ac:spMk id="12" creationId="{37F3C002-AA40-4F2E-B9E2-BBBBC5BE229A}"/>
          </ac:spMkLst>
        </pc:spChg>
        <pc:picChg chg="add">
          <ac:chgData name="Bob Kenney" userId="ff6d1757-b259-4405-a462-15f43a08fb95" providerId="ADAL" clId="{C8E1DA9E-A87B-4BD6-81B9-FDAFACF0A7E0}" dt="2020-06-28T14:03:32.176" v="212"/>
          <ac:picMkLst>
            <pc:docMk/>
            <pc:sldMk cId="248938740" sldId="2644"/>
            <ac:picMk id="10" creationId="{10CB731C-687E-4F70-8955-BFACC56AE8D8}"/>
          </ac:picMkLst>
        </pc:picChg>
      </pc:sldChg>
      <pc:sldChg chg="addSp add modTransition">
        <pc:chgData name="Bob Kenney" userId="ff6d1757-b259-4405-a462-15f43a08fb95" providerId="ADAL" clId="{C8E1DA9E-A87B-4BD6-81B9-FDAFACF0A7E0}" dt="2020-07-09T15:47:58.334" v="4977"/>
        <pc:sldMkLst>
          <pc:docMk/>
          <pc:sldMk cId="3986780381" sldId="2645"/>
        </pc:sldMkLst>
        <pc:spChg chg="add">
          <ac:chgData name="Bob Kenney" userId="ff6d1757-b259-4405-a462-15f43a08fb95" providerId="ADAL" clId="{C8E1DA9E-A87B-4BD6-81B9-FDAFACF0A7E0}" dt="2020-06-29T10:22:04.916" v="1293"/>
          <ac:spMkLst>
            <pc:docMk/>
            <pc:sldMk cId="3986780381" sldId="2645"/>
            <ac:spMk id="22" creationId="{2808EC1D-A00D-406A-9101-9A71F91AF296}"/>
          </ac:spMkLst>
        </pc:spChg>
        <pc:picChg chg="add">
          <ac:chgData name="Bob Kenney" userId="ff6d1757-b259-4405-a462-15f43a08fb95" providerId="ADAL" clId="{C8E1DA9E-A87B-4BD6-81B9-FDAFACF0A7E0}" dt="2020-06-28T14:03:35.909" v="213"/>
          <ac:picMkLst>
            <pc:docMk/>
            <pc:sldMk cId="3986780381" sldId="2645"/>
            <ac:picMk id="21" creationId="{C5C569D9-7713-48EC-A4EF-8357D10D9728}"/>
          </ac:picMkLst>
        </pc:picChg>
      </pc:sldChg>
      <pc:sldChg chg="addSp add">
        <pc:chgData name="Bob Kenney" userId="ff6d1757-b259-4405-a462-15f43a08fb95" providerId="ADAL" clId="{C8E1DA9E-A87B-4BD6-81B9-FDAFACF0A7E0}" dt="2020-06-29T10:22:09.409" v="1294"/>
        <pc:sldMkLst>
          <pc:docMk/>
          <pc:sldMk cId="1276411998" sldId="2646"/>
        </pc:sldMkLst>
        <pc:spChg chg="add">
          <ac:chgData name="Bob Kenney" userId="ff6d1757-b259-4405-a462-15f43a08fb95" providerId="ADAL" clId="{C8E1DA9E-A87B-4BD6-81B9-FDAFACF0A7E0}" dt="2020-06-29T10:22:09.409" v="1294"/>
          <ac:spMkLst>
            <pc:docMk/>
            <pc:sldMk cId="1276411998" sldId="2646"/>
            <ac:spMk id="10" creationId="{7D90FD5D-E052-4B91-995B-21088C1DB352}"/>
          </ac:spMkLst>
        </pc:spChg>
      </pc:sldChg>
      <pc:sldChg chg="addSp modSp add modTransition modNotesTx">
        <pc:chgData name="Bob Kenney" userId="ff6d1757-b259-4405-a462-15f43a08fb95" providerId="ADAL" clId="{C8E1DA9E-A87B-4BD6-81B9-FDAFACF0A7E0}" dt="2020-07-09T15:48:56.582" v="4980"/>
        <pc:sldMkLst>
          <pc:docMk/>
          <pc:sldMk cId="1996310178" sldId="2647"/>
        </pc:sldMkLst>
        <pc:spChg chg="mod">
          <ac:chgData name="Bob Kenney" userId="ff6d1757-b259-4405-a462-15f43a08fb95" providerId="ADAL" clId="{C8E1DA9E-A87B-4BD6-81B9-FDAFACF0A7E0}" dt="2020-07-09T11:18:43.045" v="3777" actId="20577"/>
          <ac:spMkLst>
            <pc:docMk/>
            <pc:sldMk cId="1996310178" sldId="2647"/>
            <ac:spMk id="3" creationId="{00000000-0000-0000-0000-000000000000}"/>
          </ac:spMkLst>
        </pc:spChg>
        <pc:spChg chg="add mod">
          <ac:chgData name="Bob Kenney" userId="ff6d1757-b259-4405-a462-15f43a08fb95" providerId="ADAL" clId="{C8E1DA9E-A87B-4BD6-81B9-FDAFACF0A7E0}" dt="2020-07-09T11:03:16.789" v="3642" actId="20577"/>
          <ac:spMkLst>
            <pc:docMk/>
            <pc:sldMk cId="1996310178" sldId="2647"/>
            <ac:spMk id="12" creationId="{C1F9726B-0CEE-4080-A6DB-AA0B49658250}"/>
          </ac:spMkLst>
        </pc:spChg>
      </pc:sldChg>
      <pc:sldChg chg="add del">
        <pc:chgData name="Bob Kenney" userId="ff6d1757-b259-4405-a462-15f43a08fb95" providerId="ADAL" clId="{C8E1DA9E-A87B-4BD6-81B9-FDAFACF0A7E0}" dt="2020-06-27T23:59:52.913" v="106" actId="2696"/>
        <pc:sldMkLst>
          <pc:docMk/>
          <pc:sldMk cId="4016758738" sldId="2647"/>
        </pc:sldMkLst>
      </pc:sldChg>
      <pc:sldChg chg="add del">
        <pc:chgData name="Bob Kenney" userId="ff6d1757-b259-4405-a462-15f43a08fb95" providerId="ADAL" clId="{C8E1DA9E-A87B-4BD6-81B9-FDAFACF0A7E0}" dt="2020-06-27T23:59:52.928" v="107" actId="2696"/>
        <pc:sldMkLst>
          <pc:docMk/>
          <pc:sldMk cId="3336609634" sldId="2648"/>
        </pc:sldMkLst>
      </pc:sldChg>
      <pc:sldChg chg="addSp modSp add del modTransition">
        <pc:chgData name="Bob Kenney" userId="ff6d1757-b259-4405-a462-15f43a08fb95" providerId="ADAL" clId="{C8E1DA9E-A87B-4BD6-81B9-FDAFACF0A7E0}" dt="2020-07-09T11:01:34.216" v="3635" actId="2696"/>
        <pc:sldMkLst>
          <pc:docMk/>
          <pc:sldMk cId="4144301023" sldId="2648"/>
        </pc:sldMkLst>
        <pc:spChg chg="add">
          <ac:chgData name="Bob Kenney" userId="ff6d1757-b259-4405-a462-15f43a08fb95" providerId="ADAL" clId="{C8E1DA9E-A87B-4BD6-81B9-FDAFACF0A7E0}" dt="2020-06-29T10:23:25.693" v="1301"/>
          <ac:spMkLst>
            <pc:docMk/>
            <pc:sldMk cId="4144301023" sldId="2648"/>
            <ac:spMk id="15" creationId="{E4164129-FAD1-4B77-A782-53F3E5A29B6F}"/>
          </ac:spMkLst>
        </pc:spChg>
        <pc:graphicFrameChg chg="modGraphic">
          <ac:chgData name="Bob Kenney" userId="ff6d1757-b259-4405-a462-15f43a08fb95" providerId="ADAL" clId="{C8E1DA9E-A87B-4BD6-81B9-FDAFACF0A7E0}" dt="2020-06-29T10:25:23.890" v="1330" actId="20577"/>
          <ac:graphicFrameMkLst>
            <pc:docMk/>
            <pc:sldMk cId="4144301023" sldId="2648"/>
            <ac:graphicFrameMk id="7" creationId="{00000000-0000-0000-0000-000000000000}"/>
          </ac:graphicFrameMkLst>
        </pc:graphicFrameChg>
      </pc:sldChg>
      <pc:sldChg chg="addSp add">
        <pc:chgData name="Bob Kenney" userId="ff6d1757-b259-4405-a462-15f43a08fb95" providerId="ADAL" clId="{C8E1DA9E-A87B-4BD6-81B9-FDAFACF0A7E0}" dt="2020-06-29T10:22:36.953" v="1295"/>
        <pc:sldMkLst>
          <pc:docMk/>
          <pc:sldMk cId="388934090" sldId="2649"/>
        </pc:sldMkLst>
        <pc:spChg chg="add">
          <ac:chgData name="Bob Kenney" userId="ff6d1757-b259-4405-a462-15f43a08fb95" providerId="ADAL" clId="{C8E1DA9E-A87B-4BD6-81B9-FDAFACF0A7E0}" dt="2020-06-29T10:22:36.953" v="1295"/>
          <ac:spMkLst>
            <pc:docMk/>
            <pc:sldMk cId="388934090" sldId="2649"/>
            <ac:spMk id="18" creationId="{AF777470-85E4-408C-9C80-4EBC98254CA9}"/>
          </ac:spMkLst>
        </pc:spChg>
        <pc:picChg chg="add">
          <ac:chgData name="Bob Kenney" userId="ff6d1757-b259-4405-a462-15f43a08fb95" providerId="ADAL" clId="{C8E1DA9E-A87B-4BD6-81B9-FDAFACF0A7E0}" dt="2020-06-27T23:59:10.258" v="102"/>
          <ac:picMkLst>
            <pc:docMk/>
            <pc:sldMk cId="388934090" sldId="2649"/>
            <ac:picMk id="15" creationId="{1FA9E556-8C59-4E99-958B-12B4070702CA}"/>
          </ac:picMkLst>
        </pc:picChg>
      </pc:sldChg>
      <pc:sldChg chg="add del">
        <pc:chgData name="Bob Kenney" userId="ff6d1757-b259-4405-a462-15f43a08fb95" providerId="ADAL" clId="{C8E1DA9E-A87B-4BD6-81B9-FDAFACF0A7E0}" dt="2020-06-27T16:58:38.214" v="23" actId="2696"/>
        <pc:sldMkLst>
          <pc:docMk/>
          <pc:sldMk cId="615258824" sldId="2649"/>
        </pc:sldMkLst>
      </pc:sldChg>
      <pc:sldChg chg="addSp add">
        <pc:chgData name="Bob Kenney" userId="ff6d1757-b259-4405-a462-15f43a08fb95" providerId="ADAL" clId="{C8E1DA9E-A87B-4BD6-81B9-FDAFACF0A7E0}" dt="2020-06-29T10:22:41.991" v="1296"/>
        <pc:sldMkLst>
          <pc:docMk/>
          <pc:sldMk cId="1338001293" sldId="2650"/>
        </pc:sldMkLst>
        <pc:spChg chg="add">
          <ac:chgData name="Bob Kenney" userId="ff6d1757-b259-4405-a462-15f43a08fb95" providerId="ADAL" clId="{C8E1DA9E-A87B-4BD6-81B9-FDAFACF0A7E0}" dt="2020-06-29T10:22:41.991" v="1296"/>
          <ac:spMkLst>
            <pc:docMk/>
            <pc:sldMk cId="1338001293" sldId="2650"/>
            <ac:spMk id="12" creationId="{C9B57B73-4054-4D0E-BFE6-02EDB8487770}"/>
          </ac:spMkLst>
        </pc:spChg>
        <pc:picChg chg="add">
          <ac:chgData name="Bob Kenney" userId="ff6d1757-b259-4405-a462-15f43a08fb95" providerId="ADAL" clId="{C8E1DA9E-A87B-4BD6-81B9-FDAFACF0A7E0}" dt="2020-06-27T23:59:14.141" v="103"/>
          <ac:picMkLst>
            <pc:docMk/>
            <pc:sldMk cId="1338001293" sldId="2650"/>
            <ac:picMk id="10" creationId="{6B73EF49-5342-491F-96D3-42F4BAFF3CA1}"/>
          </ac:picMkLst>
        </pc:picChg>
      </pc:sldChg>
      <pc:sldChg chg="add del">
        <pc:chgData name="Bob Kenney" userId="ff6d1757-b259-4405-a462-15f43a08fb95" providerId="ADAL" clId="{C8E1DA9E-A87B-4BD6-81B9-FDAFACF0A7E0}" dt="2020-06-27T16:58:38.244" v="24" actId="2696"/>
        <pc:sldMkLst>
          <pc:docMk/>
          <pc:sldMk cId="3216211517" sldId="2650"/>
        </pc:sldMkLst>
      </pc:sldChg>
      <pc:sldChg chg="addSp modSp add">
        <pc:chgData name="Bob Kenney" userId="ff6d1757-b259-4405-a462-15f43a08fb95" providerId="ADAL" clId="{C8E1DA9E-A87B-4BD6-81B9-FDAFACF0A7E0}" dt="2020-06-29T10:22:45.584" v="1297"/>
        <pc:sldMkLst>
          <pc:docMk/>
          <pc:sldMk cId="1047102317" sldId="2651"/>
        </pc:sldMkLst>
        <pc:spChg chg="mod">
          <ac:chgData name="Bob Kenney" userId="ff6d1757-b259-4405-a462-15f43a08fb95" providerId="ADAL" clId="{C8E1DA9E-A87B-4BD6-81B9-FDAFACF0A7E0}" dt="2020-06-27T23:59:25.555" v="105" actId="20577"/>
          <ac:spMkLst>
            <pc:docMk/>
            <pc:sldMk cId="1047102317" sldId="2651"/>
            <ac:spMk id="2" creationId="{00000000-0000-0000-0000-000000000000}"/>
          </ac:spMkLst>
        </pc:spChg>
        <pc:spChg chg="add">
          <ac:chgData name="Bob Kenney" userId="ff6d1757-b259-4405-a462-15f43a08fb95" providerId="ADAL" clId="{C8E1DA9E-A87B-4BD6-81B9-FDAFACF0A7E0}" dt="2020-06-29T10:22:45.584" v="1297"/>
          <ac:spMkLst>
            <pc:docMk/>
            <pc:sldMk cId="1047102317" sldId="2651"/>
            <ac:spMk id="15" creationId="{22928A55-AD34-44E5-8DA0-52A82EFCD8F6}"/>
          </ac:spMkLst>
        </pc:spChg>
        <pc:picChg chg="add">
          <ac:chgData name="Bob Kenney" userId="ff6d1757-b259-4405-a462-15f43a08fb95" providerId="ADAL" clId="{C8E1DA9E-A87B-4BD6-81B9-FDAFACF0A7E0}" dt="2020-06-27T23:59:18.266" v="104"/>
          <ac:picMkLst>
            <pc:docMk/>
            <pc:sldMk cId="1047102317" sldId="2651"/>
            <ac:picMk id="13" creationId="{F2B4EFE3-9BEA-4B70-817A-4D251FF3FB02}"/>
          </ac:picMkLst>
        </pc:picChg>
      </pc:sldChg>
      <pc:sldChg chg="add del">
        <pc:chgData name="Bob Kenney" userId="ff6d1757-b259-4405-a462-15f43a08fb95" providerId="ADAL" clId="{C8E1DA9E-A87B-4BD6-81B9-FDAFACF0A7E0}" dt="2020-06-27T16:58:38.265" v="25" actId="2696"/>
        <pc:sldMkLst>
          <pc:docMk/>
          <pc:sldMk cId="3839080839" sldId="2651"/>
        </pc:sldMkLst>
      </pc:sldChg>
      <pc:sldChg chg="add del">
        <pc:chgData name="Bob Kenney" userId="ff6d1757-b259-4405-a462-15f43a08fb95" providerId="ADAL" clId="{C8E1DA9E-A87B-4BD6-81B9-FDAFACF0A7E0}" dt="2020-06-27T16:57:16.937" v="21" actId="2696"/>
        <pc:sldMkLst>
          <pc:docMk/>
          <pc:sldMk cId="115385557" sldId="2652"/>
        </pc:sldMkLst>
      </pc:sldChg>
      <pc:sldChg chg="addSp modSp add">
        <pc:chgData name="Bob Kenney" userId="ff6d1757-b259-4405-a462-15f43a08fb95" providerId="ADAL" clId="{C8E1DA9E-A87B-4BD6-81B9-FDAFACF0A7E0}" dt="2020-06-29T10:28:50.470" v="1407" actId="20577"/>
        <pc:sldMkLst>
          <pc:docMk/>
          <pc:sldMk cId="2444557618" sldId="2652"/>
        </pc:sldMkLst>
        <pc:spChg chg="add mod">
          <ac:chgData name="Bob Kenney" userId="ff6d1757-b259-4405-a462-15f43a08fb95" providerId="ADAL" clId="{C8E1DA9E-A87B-4BD6-81B9-FDAFACF0A7E0}" dt="2020-06-29T10:28:50.470" v="1407" actId="20577"/>
          <ac:spMkLst>
            <pc:docMk/>
            <pc:sldMk cId="2444557618" sldId="2652"/>
            <ac:spMk id="10" creationId="{8BD6F13D-B98B-40F5-8699-40A9264576E6}"/>
          </ac:spMkLst>
        </pc:spChg>
        <pc:picChg chg="add">
          <ac:chgData name="Bob Kenney" userId="ff6d1757-b259-4405-a462-15f43a08fb95" providerId="ADAL" clId="{C8E1DA9E-A87B-4BD6-81B9-FDAFACF0A7E0}" dt="2020-06-28T14:04:45.023" v="217"/>
          <ac:picMkLst>
            <pc:docMk/>
            <pc:sldMk cId="2444557618" sldId="2652"/>
            <ac:picMk id="9" creationId="{E5FE34FD-542B-49A4-A9BC-6C2F88B21038}"/>
          </ac:picMkLst>
        </pc:picChg>
      </pc:sldChg>
      <pc:sldChg chg="add del">
        <pc:chgData name="Bob Kenney" userId="ff6d1757-b259-4405-a462-15f43a08fb95" providerId="ADAL" clId="{C8E1DA9E-A87B-4BD6-81B9-FDAFACF0A7E0}" dt="2020-06-27T16:58:48.982" v="27" actId="2696"/>
        <pc:sldMkLst>
          <pc:docMk/>
          <pc:sldMk cId="297368489" sldId="2653"/>
        </pc:sldMkLst>
      </pc:sldChg>
      <pc:sldChg chg="addSp modSp add modTransition">
        <pc:chgData name="Bob Kenney" userId="ff6d1757-b259-4405-a462-15f43a08fb95" providerId="ADAL" clId="{C8E1DA9E-A87B-4BD6-81B9-FDAFACF0A7E0}" dt="2020-07-09T15:48:56.582" v="4980"/>
        <pc:sldMkLst>
          <pc:docMk/>
          <pc:sldMk cId="3200857049" sldId="2653"/>
        </pc:sldMkLst>
        <pc:spChg chg="add">
          <ac:chgData name="Bob Kenney" userId="ff6d1757-b259-4405-a462-15f43a08fb95" providerId="ADAL" clId="{C8E1DA9E-A87B-4BD6-81B9-FDAFACF0A7E0}" dt="2020-06-29T10:23:35.398" v="1302"/>
          <ac:spMkLst>
            <pc:docMk/>
            <pc:sldMk cId="3200857049" sldId="2653"/>
            <ac:spMk id="10" creationId="{9331C480-8DF5-46E6-92A6-9AA5813692CE}"/>
          </ac:spMkLst>
        </pc:spChg>
        <pc:picChg chg="mod">
          <ac:chgData name="Bob Kenney" userId="ff6d1757-b259-4405-a462-15f43a08fb95" providerId="ADAL" clId="{C8E1DA9E-A87B-4BD6-81B9-FDAFACF0A7E0}" dt="2020-06-28T14:04:07.122" v="216" actId="1076"/>
          <ac:picMkLst>
            <pc:docMk/>
            <pc:sldMk cId="3200857049" sldId="2653"/>
            <ac:picMk id="4" creationId="{DCE619E8-AE1A-4CA8-B14B-8467E724940C}"/>
          </ac:picMkLst>
        </pc:picChg>
      </pc:sldChg>
      <pc:sldChg chg="addSp delSp add">
        <pc:chgData name="Bob Kenney" userId="ff6d1757-b259-4405-a462-15f43a08fb95" providerId="ADAL" clId="{C8E1DA9E-A87B-4BD6-81B9-FDAFACF0A7E0}" dt="2020-06-29T10:24:59.397" v="1327"/>
        <pc:sldMkLst>
          <pc:docMk/>
          <pc:sldMk cId="1427764684" sldId="2654"/>
        </pc:sldMkLst>
        <pc:spChg chg="add del">
          <ac:chgData name="Bob Kenney" userId="ff6d1757-b259-4405-a462-15f43a08fb95" providerId="ADAL" clId="{C8E1DA9E-A87B-4BD6-81B9-FDAFACF0A7E0}" dt="2020-06-29T10:24:48.197" v="1326"/>
          <ac:spMkLst>
            <pc:docMk/>
            <pc:sldMk cId="1427764684" sldId="2654"/>
            <ac:spMk id="4" creationId="{6C6DD999-0FF0-4C03-BB8D-A530A912FA3D}"/>
          </ac:spMkLst>
        </pc:spChg>
        <pc:spChg chg="add">
          <ac:chgData name="Bob Kenney" userId="ff6d1757-b259-4405-a462-15f43a08fb95" providerId="ADAL" clId="{C8E1DA9E-A87B-4BD6-81B9-FDAFACF0A7E0}" dt="2020-06-29T10:24:59.397" v="1327"/>
          <ac:spMkLst>
            <pc:docMk/>
            <pc:sldMk cId="1427764684" sldId="2654"/>
            <ac:spMk id="14" creationId="{10240CF6-AD8A-4BF9-A2FF-9D91E6578B3C}"/>
          </ac:spMkLst>
        </pc:spChg>
      </pc:sldChg>
      <pc:sldChg chg="addSp add">
        <pc:chgData name="Bob Kenney" userId="ff6d1757-b259-4405-a462-15f43a08fb95" providerId="ADAL" clId="{C8E1DA9E-A87B-4BD6-81B9-FDAFACF0A7E0}" dt="2020-06-29T10:25:03.063" v="1328"/>
        <pc:sldMkLst>
          <pc:docMk/>
          <pc:sldMk cId="4036472660" sldId="2655"/>
        </pc:sldMkLst>
        <pc:spChg chg="add">
          <ac:chgData name="Bob Kenney" userId="ff6d1757-b259-4405-a462-15f43a08fb95" providerId="ADAL" clId="{C8E1DA9E-A87B-4BD6-81B9-FDAFACF0A7E0}" dt="2020-06-29T10:25:03.063" v="1328"/>
          <ac:spMkLst>
            <pc:docMk/>
            <pc:sldMk cId="4036472660" sldId="2655"/>
            <ac:spMk id="10" creationId="{AA1593AB-650C-4F43-9784-FECA8BEFBEBF}"/>
          </ac:spMkLst>
        </pc:spChg>
      </pc:sldChg>
      <pc:sldChg chg="addSp add">
        <pc:chgData name="Bob Kenney" userId="ff6d1757-b259-4405-a462-15f43a08fb95" providerId="ADAL" clId="{C8E1DA9E-A87B-4BD6-81B9-FDAFACF0A7E0}" dt="2020-06-29T10:25:08.007" v="1329"/>
        <pc:sldMkLst>
          <pc:docMk/>
          <pc:sldMk cId="2941773522" sldId="2656"/>
        </pc:sldMkLst>
        <pc:spChg chg="add">
          <ac:chgData name="Bob Kenney" userId="ff6d1757-b259-4405-a462-15f43a08fb95" providerId="ADAL" clId="{C8E1DA9E-A87B-4BD6-81B9-FDAFACF0A7E0}" dt="2020-06-29T10:25:08.007" v="1329"/>
          <ac:spMkLst>
            <pc:docMk/>
            <pc:sldMk cId="2941773522" sldId="2656"/>
            <ac:spMk id="12" creationId="{0867025B-C60B-4720-BA78-0496D056C0EF}"/>
          </ac:spMkLst>
        </pc:spChg>
      </pc:sldChg>
      <pc:sldChg chg="add del">
        <pc:chgData name="Bob Kenney" userId="ff6d1757-b259-4405-a462-15f43a08fb95" providerId="ADAL" clId="{C8E1DA9E-A87B-4BD6-81B9-FDAFACF0A7E0}" dt="2020-06-27T17:07:03.943" v="40" actId="2696"/>
        <pc:sldMkLst>
          <pc:docMk/>
          <pc:sldMk cId="148200360" sldId="2657"/>
        </pc:sldMkLst>
      </pc:sldChg>
      <pc:sldChg chg="addSp modSp add modTransition">
        <pc:chgData name="Bob Kenney" userId="ff6d1757-b259-4405-a462-15f43a08fb95" providerId="ADAL" clId="{C8E1DA9E-A87B-4BD6-81B9-FDAFACF0A7E0}" dt="2020-07-09T15:50:09.985" v="4981"/>
        <pc:sldMkLst>
          <pc:docMk/>
          <pc:sldMk cId="2402334895" sldId="2657"/>
        </pc:sldMkLst>
        <pc:spChg chg="add mod">
          <ac:chgData name="Bob Kenney" userId="ff6d1757-b259-4405-a462-15f43a08fb95" providerId="ADAL" clId="{C8E1DA9E-A87B-4BD6-81B9-FDAFACF0A7E0}" dt="2020-06-29T10:26:39.391" v="1338" actId="20577"/>
          <ac:spMkLst>
            <pc:docMk/>
            <pc:sldMk cId="2402334895" sldId="2657"/>
            <ac:spMk id="10" creationId="{F4705D8F-7318-4941-BE5E-8832F5F176FC}"/>
          </ac:spMkLst>
        </pc:spChg>
      </pc:sldChg>
      <pc:sldChg chg="add del">
        <pc:chgData name="Bob Kenney" userId="ff6d1757-b259-4405-a462-15f43a08fb95" providerId="ADAL" clId="{C8E1DA9E-A87B-4BD6-81B9-FDAFACF0A7E0}" dt="2020-06-27T17:07:03.999" v="41" actId="2696"/>
        <pc:sldMkLst>
          <pc:docMk/>
          <pc:sldMk cId="2425756821" sldId="2658"/>
        </pc:sldMkLst>
      </pc:sldChg>
      <pc:sldChg chg="addSp add modTransition">
        <pc:chgData name="Bob Kenney" userId="ff6d1757-b259-4405-a462-15f43a08fb95" providerId="ADAL" clId="{C8E1DA9E-A87B-4BD6-81B9-FDAFACF0A7E0}" dt="2020-07-09T15:50:09.985" v="4981"/>
        <pc:sldMkLst>
          <pc:docMk/>
          <pc:sldMk cId="2929530491" sldId="2658"/>
        </pc:sldMkLst>
        <pc:spChg chg="add">
          <ac:chgData name="Bob Kenney" userId="ff6d1757-b259-4405-a462-15f43a08fb95" providerId="ADAL" clId="{C8E1DA9E-A87B-4BD6-81B9-FDAFACF0A7E0}" dt="2020-06-29T10:26:03.585" v="1332"/>
          <ac:spMkLst>
            <pc:docMk/>
            <pc:sldMk cId="2929530491" sldId="2658"/>
            <ac:spMk id="15" creationId="{B89C38BB-3202-4A6D-A3AE-3C7F7D3B8A83}"/>
          </ac:spMkLst>
        </pc:spChg>
      </pc:sldChg>
      <pc:sldChg chg="addSp modSp add ord">
        <pc:chgData name="Bob Kenney" userId="ff6d1757-b259-4405-a462-15f43a08fb95" providerId="ADAL" clId="{C8E1DA9E-A87B-4BD6-81B9-FDAFACF0A7E0}" dt="2020-06-29T10:27:35.363" v="1372" actId="20577"/>
        <pc:sldMkLst>
          <pc:docMk/>
          <pc:sldMk cId="521294663" sldId="2659"/>
        </pc:sldMkLst>
        <pc:spChg chg="add mod">
          <ac:chgData name="Bob Kenney" userId="ff6d1757-b259-4405-a462-15f43a08fb95" providerId="ADAL" clId="{C8E1DA9E-A87B-4BD6-81B9-FDAFACF0A7E0}" dt="2020-06-29T10:27:35.363" v="1372" actId="20577"/>
          <ac:spMkLst>
            <pc:docMk/>
            <pc:sldMk cId="521294663" sldId="2659"/>
            <ac:spMk id="9" creationId="{D41F04EA-EEB6-4406-8B16-165635933BF2}"/>
          </ac:spMkLst>
        </pc:spChg>
      </pc:sldChg>
      <pc:sldChg chg="addSp modSp add ord">
        <pc:chgData name="Bob Kenney" userId="ff6d1757-b259-4405-a462-15f43a08fb95" providerId="ADAL" clId="{C8E1DA9E-A87B-4BD6-81B9-FDAFACF0A7E0}" dt="2020-07-09T12:25:06.004" v="4080" actId="20577"/>
        <pc:sldMkLst>
          <pc:docMk/>
          <pc:sldMk cId="21768916" sldId="2660"/>
        </pc:sldMkLst>
        <pc:spChg chg="mod">
          <ac:chgData name="Bob Kenney" userId="ff6d1757-b259-4405-a462-15f43a08fb95" providerId="ADAL" clId="{C8E1DA9E-A87B-4BD6-81B9-FDAFACF0A7E0}" dt="2020-07-09T12:25:06.004" v="4080" actId="20577"/>
          <ac:spMkLst>
            <pc:docMk/>
            <pc:sldMk cId="21768916" sldId="2660"/>
            <ac:spMk id="12" creationId="{53A600FF-2047-427C-831C-EB03E35C202E}"/>
          </ac:spMkLst>
        </pc:spChg>
        <pc:spChg chg="add mod">
          <ac:chgData name="Bob Kenney" userId="ff6d1757-b259-4405-a462-15f43a08fb95" providerId="ADAL" clId="{C8E1DA9E-A87B-4BD6-81B9-FDAFACF0A7E0}" dt="2020-06-29T10:27:12.361" v="1353" actId="20577"/>
          <ac:spMkLst>
            <pc:docMk/>
            <pc:sldMk cId="21768916" sldId="2660"/>
            <ac:spMk id="13" creationId="{DAAC4947-D532-47DA-B7D6-CBB5EAA7F984}"/>
          </ac:spMkLst>
        </pc:spChg>
      </pc:sldChg>
      <pc:sldChg chg="addSp modSp add ord">
        <pc:chgData name="Bob Kenney" userId="ff6d1757-b259-4405-a462-15f43a08fb95" providerId="ADAL" clId="{C8E1DA9E-A87B-4BD6-81B9-FDAFACF0A7E0}" dt="2020-06-29T10:27:01.525" v="1346" actId="20577"/>
        <pc:sldMkLst>
          <pc:docMk/>
          <pc:sldMk cId="3351827092" sldId="2661"/>
        </pc:sldMkLst>
        <pc:spChg chg="mod">
          <ac:chgData name="Bob Kenney" userId="ff6d1757-b259-4405-a462-15f43a08fb95" providerId="ADAL" clId="{C8E1DA9E-A87B-4BD6-81B9-FDAFACF0A7E0}" dt="2020-06-28T00:04:28.554" v="126" actId="20577"/>
          <ac:spMkLst>
            <pc:docMk/>
            <pc:sldMk cId="3351827092" sldId="2661"/>
            <ac:spMk id="2" creationId="{00000000-0000-0000-0000-000000000000}"/>
          </ac:spMkLst>
        </pc:spChg>
        <pc:spChg chg="add mod">
          <ac:chgData name="Bob Kenney" userId="ff6d1757-b259-4405-a462-15f43a08fb95" providerId="ADAL" clId="{C8E1DA9E-A87B-4BD6-81B9-FDAFACF0A7E0}" dt="2020-06-29T10:27:01.525" v="1346" actId="20577"/>
          <ac:spMkLst>
            <pc:docMk/>
            <pc:sldMk cId="3351827092" sldId="2661"/>
            <ac:spMk id="21" creationId="{6F84494A-1F24-4B92-9586-A2509132FFD9}"/>
          </ac:spMkLst>
        </pc:spChg>
        <pc:picChg chg="add">
          <ac:chgData name="Bob Kenney" userId="ff6d1757-b259-4405-a462-15f43a08fb95" providerId="ADAL" clId="{C8E1DA9E-A87B-4BD6-81B9-FDAFACF0A7E0}" dt="2020-06-28T00:04:20.009" v="125"/>
          <ac:picMkLst>
            <pc:docMk/>
            <pc:sldMk cId="3351827092" sldId="2661"/>
            <ac:picMk id="20" creationId="{3CE135FB-B242-4EB9-88A0-21BDD10953D4}"/>
          </ac:picMkLst>
        </pc:picChg>
      </pc:sldChg>
      <pc:sldChg chg="addSp modSp add ord">
        <pc:chgData name="Bob Kenney" userId="ff6d1757-b259-4405-a462-15f43a08fb95" providerId="ADAL" clId="{C8E1DA9E-A87B-4BD6-81B9-FDAFACF0A7E0}" dt="2020-06-29T10:27:20.293" v="1360" actId="20577"/>
        <pc:sldMkLst>
          <pc:docMk/>
          <pc:sldMk cId="297120448" sldId="2662"/>
        </pc:sldMkLst>
        <pc:spChg chg="add mod">
          <ac:chgData name="Bob Kenney" userId="ff6d1757-b259-4405-a462-15f43a08fb95" providerId="ADAL" clId="{C8E1DA9E-A87B-4BD6-81B9-FDAFACF0A7E0}" dt="2020-06-29T10:27:20.293" v="1360" actId="20577"/>
          <ac:spMkLst>
            <pc:docMk/>
            <pc:sldMk cId="297120448" sldId="2662"/>
            <ac:spMk id="10" creationId="{26997D86-084E-48A3-B15E-80131DFDB2EB}"/>
          </ac:spMkLst>
        </pc:spChg>
      </pc:sldChg>
      <pc:sldChg chg="addSp add modTransition">
        <pc:chgData name="Bob Kenney" userId="ff6d1757-b259-4405-a462-15f43a08fb95" providerId="ADAL" clId="{C8E1DA9E-A87B-4BD6-81B9-FDAFACF0A7E0}" dt="2020-07-09T15:50:33.954" v="4982"/>
        <pc:sldMkLst>
          <pc:docMk/>
          <pc:sldMk cId="618235364" sldId="2663"/>
        </pc:sldMkLst>
        <pc:spChg chg="add">
          <ac:chgData name="Bob Kenney" userId="ff6d1757-b259-4405-a462-15f43a08fb95" providerId="ADAL" clId="{C8E1DA9E-A87B-4BD6-81B9-FDAFACF0A7E0}" dt="2020-06-29T10:27:42.610" v="1373"/>
          <ac:spMkLst>
            <pc:docMk/>
            <pc:sldMk cId="618235364" sldId="2663"/>
            <ac:spMk id="12" creationId="{AACB84F2-23E4-47C7-B949-4946B8CFA72A}"/>
          </ac:spMkLst>
        </pc:spChg>
      </pc:sldChg>
      <pc:sldChg chg="modSp add del ord">
        <pc:chgData name="Bob Kenney" userId="ff6d1757-b259-4405-a462-15f43a08fb95" providerId="ADAL" clId="{C8E1DA9E-A87B-4BD6-81B9-FDAFACF0A7E0}" dt="2020-06-28T00:03:12.261" v="121" actId="2696"/>
        <pc:sldMkLst>
          <pc:docMk/>
          <pc:sldMk cId="2744900568" sldId="2663"/>
        </pc:sldMkLst>
        <pc:picChg chg="mod">
          <ac:chgData name="Bob Kenney" userId="ff6d1757-b259-4405-a462-15f43a08fb95" providerId="ADAL" clId="{C8E1DA9E-A87B-4BD6-81B9-FDAFACF0A7E0}" dt="2020-06-27T17:13:14.102" v="63" actId="208"/>
          <ac:picMkLst>
            <pc:docMk/>
            <pc:sldMk cId="2744900568" sldId="2663"/>
            <ac:picMk id="14" creationId="{5505FB85-DEBD-4E55-8163-02B3654AD40A}"/>
          </ac:picMkLst>
        </pc:picChg>
      </pc:sldChg>
      <pc:sldChg chg="add del ord">
        <pc:chgData name="Bob Kenney" userId="ff6d1757-b259-4405-a462-15f43a08fb95" providerId="ADAL" clId="{C8E1DA9E-A87B-4BD6-81B9-FDAFACF0A7E0}" dt="2020-06-28T00:03:12.254" v="120" actId="2696"/>
        <pc:sldMkLst>
          <pc:docMk/>
          <pc:sldMk cId="574218317" sldId="2664"/>
        </pc:sldMkLst>
      </pc:sldChg>
      <pc:sldChg chg="addSp modSp add modTransition">
        <pc:chgData name="Bob Kenney" userId="ff6d1757-b259-4405-a462-15f43a08fb95" providerId="ADAL" clId="{C8E1DA9E-A87B-4BD6-81B9-FDAFACF0A7E0}" dt="2020-07-09T15:50:33.954" v="4982"/>
        <pc:sldMkLst>
          <pc:docMk/>
          <pc:sldMk cId="2169462804" sldId="2664"/>
        </pc:sldMkLst>
        <pc:spChg chg="add mod">
          <ac:chgData name="Bob Kenney" userId="ff6d1757-b259-4405-a462-15f43a08fb95" providerId="ADAL" clId="{C8E1DA9E-A87B-4BD6-81B9-FDAFACF0A7E0}" dt="2020-06-29T10:27:53.914" v="1380" actId="20577"/>
          <ac:spMkLst>
            <pc:docMk/>
            <pc:sldMk cId="2169462804" sldId="2664"/>
            <ac:spMk id="17" creationId="{98DA52C9-53F8-4902-BD82-E8D67B5A2F9F}"/>
          </ac:spMkLst>
        </pc:spChg>
      </pc:sldChg>
      <pc:sldChg chg="add del ord">
        <pc:chgData name="Bob Kenney" userId="ff6d1757-b259-4405-a462-15f43a08fb95" providerId="ADAL" clId="{C8E1DA9E-A87B-4BD6-81B9-FDAFACF0A7E0}" dt="2020-06-28T00:06:01.887" v="132" actId="2696"/>
        <pc:sldMkLst>
          <pc:docMk/>
          <pc:sldMk cId="3384319809" sldId="2665"/>
        </pc:sldMkLst>
      </pc:sldChg>
      <pc:sldChg chg="addSp add">
        <pc:chgData name="Bob Kenney" userId="ff6d1757-b259-4405-a462-15f43a08fb95" providerId="ADAL" clId="{C8E1DA9E-A87B-4BD6-81B9-FDAFACF0A7E0}" dt="2020-06-29T10:26:45.975" v="1339"/>
        <pc:sldMkLst>
          <pc:docMk/>
          <pc:sldMk cId="3957879835" sldId="2665"/>
        </pc:sldMkLst>
        <pc:spChg chg="add">
          <ac:chgData name="Bob Kenney" userId="ff6d1757-b259-4405-a462-15f43a08fb95" providerId="ADAL" clId="{C8E1DA9E-A87B-4BD6-81B9-FDAFACF0A7E0}" dt="2020-06-29T10:26:45.975" v="1339"/>
          <ac:spMkLst>
            <pc:docMk/>
            <pc:sldMk cId="3957879835" sldId="2665"/>
            <ac:spMk id="10" creationId="{56BD08FD-5DC8-4E5E-8DEA-E4B507C06BD8}"/>
          </ac:spMkLst>
        </pc:spChg>
      </pc:sldChg>
      <pc:sldChg chg="modSp add del">
        <pc:chgData name="Bob Kenney" userId="ff6d1757-b259-4405-a462-15f43a08fb95" providerId="ADAL" clId="{C8E1DA9E-A87B-4BD6-81B9-FDAFACF0A7E0}" dt="2020-06-27T17:23:32.576" v="76" actId="2696"/>
        <pc:sldMkLst>
          <pc:docMk/>
          <pc:sldMk cId="2434942354" sldId="2666"/>
        </pc:sldMkLst>
        <pc:spChg chg="mod">
          <ac:chgData name="Bob Kenney" userId="ff6d1757-b259-4405-a462-15f43a08fb95" providerId="ADAL" clId="{C8E1DA9E-A87B-4BD6-81B9-FDAFACF0A7E0}" dt="2020-06-27T17:22:19.269" v="74" actId="20577"/>
          <ac:spMkLst>
            <pc:docMk/>
            <pc:sldMk cId="2434942354" sldId="2666"/>
            <ac:spMk id="2" creationId="{00000000-0000-0000-0000-000000000000}"/>
          </ac:spMkLst>
        </pc:spChg>
      </pc:sldChg>
      <pc:sldChg chg="addSp modSp add modTransition">
        <pc:chgData name="Bob Kenney" userId="ff6d1757-b259-4405-a462-15f43a08fb95" providerId="ADAL" clId="{C8E1DA9E-A87B-4BD6-81B9-FDAFACF0A7E0}" dt="2020-07-09T15:50:54.587" v="4985"/>
        <pc:sldMkLst>
          <pc:docMk/>
          <pc:sldMk cId="3257714436" sldId="2666"/>
        </pc:sldMkLst>
        <pc:spChg chg="mod">
          <ac:chgData name="Bob Kenney" userId="ff6d1757-b259-4405-a462-15f43a08fb95" providerId="ADAL" clId="{C8E1DA9E-A87B-4BD6-81B9-FDAFACF0A7E0}" dt="2020-06-28T14:21:04.698" v="345" actId="20577"/>
          <ac:spMkLst>
            <pc:docMk/>
            <pc:sldMk cId="3257714436" sldId="2666"/>
            <ac:spMk id="3" creationId="{00000000-0000-0000-0000-000000000000}"/>
          </ac:spMkLst>
        </pc:spChg>
        <pc:spChg chg="add mod">
          <ac:chgData name="Bob Kenney" userId="ff6d1757-b259-4405-a462-15f43a08fb95" providerId="ADAL" clId="{C8E1DA9E-A87B-4BD6-81B9-FDAFACF0A7E0}" dt="2020-06-29T10:29:33.371" v="1428" actId="20577"/>
          <ac:spMkLst>
            <pc:docMk/>
            <pc:sldMk cId="3257714436" sldId="2666"/>
            <ac:spMk id="15" creationId="{99C83E04-090B-4BB9-8F4A-5541965CB6FC}"/>
          </ac:spMkLst>
        </pc:spChg>
      </pc:sldChg>
      <pc:sldChg chg="add del">
        <pc:chgData name="Bob Kenney" userId="ff6d1757-b259-4405-a462-15f43a08fb95" providerId="ADAL" clId="{C8E1DA9E-A87B-4BD6-81B9-FDAFACF0A7E0}" dt="2020-06-27T17:23:42.362" v="78" actId="2696"/>
        <pc:sldMkLst>
          <pc:docMk/>
          <pc:sldMk cId="615258824" sldId="2667"/>
        </pc:sldMkLst>
      </pc:sldChg>
      <pc:sldChg chg="addSp add modTransition">
        <pc:chgData name="Bob Kenney" userId="ff6d1757-b259-4405-a462-15f43a08fb95" providerId="ADAL" clId="{C8E1DA9E-A87B-4BD6-81B9-FDAFACF0A7E0}" dt="2020-07-09T15:50:54.587" v="4985"/>
        <pc:sldMkLst>
          <pc:docMk/>
          <pc:sldMk cId="2005103782" sldId="2667"/>
        </pc:sldMkLst>
        <pc:spChg chg="add">
          <ac:chgData name="Bob Kenney" userId="ff6d1757-b259-4405-a462-15f43a08fb95" providerId="ADAL" clId="{C8E1DA9E-A87B-4BD6-81B9-FDAFACF0A7E0}" dt="2020-06-29T10:29:39.715" v="1429"/>
          <ac:spMkLst>
            <pc:docMk/>
            <pc:sldMk cId="2005103782" sldId="2667"/>
            <ac:spMk id="9" creationId="{359C53FD-B938-4557-9333-B55B50D1F1E9}"/>
          </ac:spMkLst>
        </pc:spChg>
      </pc:sldChg>
      <pc:sldChg chg="add del">
        <pc:chgData name="Bob Kenney" userId="ff6d1757-b259-4405-a462-15f43a08fb95" providerId="ADAL" clId="{C8E1DA9E-A87B-4BD6-81B9-FDAFACF0A7E0}" dt="2020-06-27T17:22:45.948" v="75" actId="2696"/>
        <pc:sldMkLst>
          <pc:docMk/>
          <pc:sldMk cId="660903033" sldId="2668"/>
        </pc:sldMkLst>
      </pc:sldChg>
      <pc:sldChg chg="add del">
        <pc:chgData name="Bob Kenney" userId="ff6d1757-b259-4405-a462-15f43a08fb95" providerId="ADAL" clId="{C8E1DA9E-A87B-4BD6-81B9-FDAFACF0A7E0}" dt="2020-06-27T17:23:52.123" v="80" actId="2696"/>
        <pc:sldMkLst>
          <pc:docMk/>
          <pc:sldMk cId="3105614706" sldId="2669"/>
        </pc:sldMkLst>
      </pc:sldChg>
      <pc:sldChg chg="addSp modSp add ord modTransition">
        <pc:chgData name="Bob Kenney" userId="ff6d1757-b259-4405-a462-15f43a08fb95" providerId="ADAL" clId="{C8E1DA9E-A87B-4BD6-81B9-FDAFACF0A7E0}" dt="2020-07-09T15:50:54.587" v="4985"/>
        <pc:sldMkLst>
          <pc:docMk/>
          <pc:sldMk cId="3893770082" sldId="2669"/>
        </pc:sldMkLst>
        <pc:spChg chg="add mod">
          <ac:chgData name="Bob Kenney" userId="ff6d1757-b259-4405-a462-15f43a08fb95" providerId="ADAL" clId="{C8E1DA9E-A87B-4BD6-81B9-FDAFACF0A7E0}" dt="2020-06-29T10:29:25.681" v="1422" actId="20577"/>
          <ac:spMkLst>
            <pc:docMk/>
            <pc:sldMk cId="3893770082" sldId="2669"/>
            <ac:spMk id="12" creationId="{14E91437-0485-4BC9-97B5-3BBA6B434540}"/>
          </ac:spMkLst>
        </pc:spChg>
      </pc:sldChg>
      <pc:sldChg chg="add del">
        <pc:chgData name="Bob Kenney" userId="ff6d1757-b259-4405-a462-15f43a08fb95" providerId="ADAL" clId="{C8E1DA9E-A87B-4BD6-81B9-FDAFACF0A7E0}" dt="2020-06-27T17:24:01.174" v="84" actId="2696"/>
        <pc:sldMkLst>
          <pc:docMk/>
          <pc:sldMk cId="1325856462" sldId="2670"/>
        </pc:sldMkLst>
      </pc:sldChg>
      <pc:sldChg chg="addSp modSp add ord modTransition">
        <pc:chgData name="Bob Kenney" userId="ff6d1757-b259-4405-a462-15f43a08fb95" providerId="ADAL" clId="{C8E1DA9E-A87B-4BD6-81B9-FDAFACF0A7E0}" dt="2020-07-09T15:50:54.587" v="4985"/>
        <pc:sldMkLst>
          <pc:docMk/>
          <pc:sldMk cId="1901293303" sldId="2670"/>
        </pc:sldMkLst>
        <pc:spChg chg="add mod">
          <ac:chgData name="Bob Kenney" userId="ff6d1757-b259-4405-a462-15f43a08fb95" providerId="ADAL" clId="{C8E1DA9E-A87B-4BD6-81B9-FDAFACF0A7E0}" dt="2020-06-29T10:29:08.097" v="1413" actId="20577"/>
          <ac:spMkLst>
            <pc:docMk/>
            <pc:sldMk cId="1901293303" sldId="2670"/>
            <ac:spMk id="15" creationId="{1332077C-3F49-467E-B491-FD1CD312CAEF}"/>
          </ac:spMkLst>
        </pc:spChg>
      </pc:sldChg>
      <pc:sldChg chg="addSp modSp add modTransition">
        <pc:chgData name="Bob Kenney" userId="ff6d1757-b259-4405-a462-15f43a08fb95" providerId="ADAL" clId="{C8E1DA9E-A87B-4BD6-81B9-FDAFACF0A7E0}" dt="2020-07-09T15:50:33.954" v="4982"/>
        <pc:sldMkLst>
          <pc:docMk/>
          <pc:sldMk cId="3853627486" sldId="2671"/>
        </pc:sldMkLst>
        <pc:spChg chg="add mod">
          <ac:chgData name="Bob Kenney" userId="ff6d1757-b259-4405-a462-15f43a08fb95" providerId="ADAL" clId="{C8E1DA9E-A87B-4BD6-81B9-FDAFACF0A7E0}" dt="2020-06-29T10:28:09.379" v="1394" actId="20577"/>
          <ac:spMkLst>
            <pc:docMk/>
            <pc:sldMk cId="3853627486" sldId="2671"/>
            <ac:spMk id="10" creationId="{C186890D-AE34-4F81-AC48-0AD0F620B0FC}"/>
          </ac:spMkLst>
        </pc:spChg>
      </pc:sldChg>
      <pc:sldChg chg="addSp modSp add ord modTransition">
        <pc:chgData name="Bob Kenney" userId="ff6d1757-b259-4405-a462-15f43a08fb95" providerId="ADAL" clId="{C8E1DA9E-A87B-4BD6-81B9-FDAFACF0A7E0}" dt="2020-07-09T15:50:33.954" v="4982"/>
        <pc:sldMkLst>
          <pc:docMk/>
          <pc:sldMk cId="2728819207" sldId="2672"/>
        </pc:sldMkLst>
        <pc:spChg chg="add mod">
          <ac:chgData name="Bob Kenney" userId="ff6d1757-b259-4405-a462-15f43a08fb95" providerId="ADAL" clId="{C8E1DA9E-A87B-4BD6-81B9-FDAFACF0A7E0}" dt="2020-06-29T10:28:00.965" v="1387" actId="20577"/>
          <ac:spMkLst>
            <pc:docMk/>
            <pc:sldMk cId="2728819207" sldId="2672"/>
            <ac:spMk id="13" creationId="{B4BD3EB0-3E0B-4D96-AA31-47DCCF1A7A92}"/>
          </ac:spMkLst>
        </pc:spChg>
      </pc:sldChg>
      <pc:sldChg chg="addSp modSp add">
        <pc:chgData name="Bob Kenney" userId="ff6d1757-b259-4405-a462-15f43a08fb95" providerId="ADAL" clId="{C8E1DA9E-A87B-4BD6-81B9-FDAFACF0A7E0}" dt="2020-07-09T13:04:45.839" v="4286" actId="1076"/>
        <pc:sldMkLst>
          <pc:docMk/>
          <pc:sldMk cId="328435132" sldId="2673"/>
        </pc:sldMkLst>
        <pc:spChg chg="mod">
          <ac:chgData name="Bob Kenney" userId="ff6d1757-b259-4405-a462-15f43a08fb95" providerId="ADAL" clId="{C8E1DA9E-A87B-4BD6-81B9-FDAFACF0A7E0}" dt="2020-07-09T13:04:27.372" v="4284" actId="20577"/>
          <ac:spMkLst>
            <pc:docMk/>
            <pc:sldMk cId="328435132" sldId="2673"/>
            <ac:spMk id="3" creationId="{00000000-0000-0000-0000-000000000000}"/>
          </ac:spMkLst>
        </pc:spChg>
        <pc:spChg chg="mod">
          <ac:chgData name="Bob Kenney" userId="ff6d1757-b259-4405-a462-15f43a08fb95" providerId="ADAL" clId="{C8E1DA9E-A87B-4BD6-81B9-FDAFACF0A7E0}" dt="2020-07-09T13:04:41.278" v="4285" actId="1076"/>
          <ac:spMkLst>
            <pc:docMk/>
            <pc:sldMk cId="328435132" sldId="2673"/>
            <ac:spMk id="10" creationId="{4FA0E519-8DCB-4D81-BB9C-7B95F053B552}"/>
          </ac:spMkLst>
        </pc:spChg>
        <pc:spChg chg="mod">
          <ac:chgData name="Bob Kenney" userId="ff6d1757-b259-4405-a462-15f43a08fb95" providerId="ADAL" clId="{C8E1DA9E-A87B-4BD6-81B9-FDAFACF0A7E0}" dt="2020-07-09T13:04:45.839" v="4286" actId="1076"/>
          <ac:spMkLst>
            <pc:docMk/>
            <pc:sldMk cId="328435132" sldId="2673"/>
            <ac:spMk id="12" creationId="{C0B2CE2C-F02C-4ED2-B0FE-A3F51811257F}"/>
          </ac:spMkLst>
        </pc:spChg>
        <pc:spChg chg="mod">
          <ac:chgData name="Bob Kenney" userId="ff6d1757-b259-4405-a462-15f43a08fb95" providerId="ADAL" clId="{C8E1DA9E-A87B-4BD6-81B9-FDAFACF0A7E0}" dt="2020-07-09T13:02:00.549" v="4111" actId="1038"/>
          <ac:spMkLst>
            <pc:docMk/>
            <pc:sldMk cId="328435132" sldId="2673"/>
            <ac:spMk id="13" creationId="{CAB447C6-1A19-4D25-9287-ED9D49E0E943}"/>
          </ac:spMkLst>
        </pc:spChg>
        <pc:spChg chg="mod">
          <ac:chgData name="Bob Kenney" userId="ff6d1757-b259-4405-a462-15f43a08fb95" providerId="ADAL" clId="{C8E1DA9E-A87B-4BD6-81B9-FDAFACF0A7E0}" dt="2020-07-09T13:02:00.549" v="4111" actId="1038"/>
          <ac:spMkLst>
            <pc:docMk/>
            <pc:sldMk cId="328435132" sldId="2673"/>
            <ac:spMk id="14" creationId="{F945F69D-BB10-4E36-B139-C33AB2CDCB3E}"/>
          </ac:spMkLst>
        </pc:spChg>
        <pc:spChg chg="add">
          <ac:chgData name="Bob Kenney" userId="ff6d1757-b259-4405-a462-15f43a08fb95" providerId="ADAL" clId="{C8E1DA9E-A87B-4BD6-81B9-FDAFACF0A7E0}" dt="2020-06-29T10:29:49.287" v="1430"/>
          <ac:spMkLst>
            <pc:docMk/>
            <pc:sldMk cId="328435132" sldId="2673"/>
            <ac:spMk id="15" creationId="{0F188926-CC04-423E-B308-D85850EEA9CA}"/>
          </ac:spMkLst>
        </pc:spChg>
        <pc:picChg chg="mod">
          <ac:chgData name="Bob Kenney" userId="ff6d1757-b259-4405-a462-15f43a08fb95" providerId="ADAL" clId="{C8E1DA9E-A87B-4BD6-81B9-FDAFACF0A7E0}" dt="2020-07-09T13:02:00.549" v="4111" actId="1038"/>
          <ac:picMkLst>
            <pc:docMk/>
            <pc:sldMk cId="328435132" sldId="2673"/>
            <ac:picMk id="4" creationId="{CF873A39-71F8-4AFB-B0DE-DC1ABC9916B6}"/>
          </ac:picMkLst>
        </pc:picChg>
        <pc:picChg chg="mod">
          <ac:chgData name="Bob Kenney" userId="ff6d1757-b259-4405-a462-15f43a08fb95" providerId="ADAL" clId="{C8E1DA9E-A87B-4BD6-81B9-FDAFACF0A7E0}" dt="2020-07-09T13:02:00.549" v="4111" actId="1038"/>
          <ac:picMkLst>
            <pc:docMk/>
            <pc:sldMk cId="328435132" sldId="2673"/>
            <ac:picMk id="5" creationId="{E8165ED3-3108-495D-ADB3-01B3E95C69A8}"/>
          </ac:picMkLst>
        </pc:picChg>
      </pc:sldChg>
      <pc:sldChg chg="addSp modSp add">
        <pc:chgData name="Bob Kenney" userId="ff6d1757-b259-4405-a462-15f43a08fb95" providerId="ADAL" clId="{C8E1DA9E-A87B-4BD6-81B9-FDAFACF0A7E0}" dt="2020-07-09T17:36:00.078" v="5112" actId="313"/>
        <pc:sldMkLst>
          <pc:docMk/>
          <pc:sldMk cId="4009597163" sldId="2674"/>
        </pc:sldMkLst>
        <pc:spChg chg="mod">
          <ac:chgData name="Bob Kenney" userId="ff6d1757-b259-4405-a462-15f43a08fb95" providerId="ADAL" clId="{C8E1DA9E-A87B-4BD6-81B9-FDAFACF0A7E0}" dt="2020-07-09T17:36:00.078" v="5112" actId="313"/>
          <ac:spMkLst>
            <pc:docMk/>
            <pc:sldMk cId="4009597163" sldId="2674"/>
            <ac:spMk id="3" creationId="{00000000-0000-0000-0000-000000000000}"/>
          </ac:spMkLst>
        </pc:spChg>
        <pc:spChg chg="mod">
          <ac:chgData name="Bob Kenney" userId="ff6d1757-b259-4405-a462-15f43a08fb95" providerId="ADAL" clId="{C8E1DA9E-A87B-4BD6-81B9-FDAFACF0A7E0}" dt="2020-07-07T13:21:07.212" v="3625" actId="1036"/>
          <ac:spMkLst>
            <pc:docMk/>
            <pc:sldMk cId="4009597163" sldId="2674"/>
            <ac:spMk id="5" creationId="{2765028C-F5E1-415E-AB11-490DE5E4995A}"/>
          </ac:spMkLst>
        </pc:spChg>
        <pc:spChg chg="add">
          <ac:chgData name="Bob Kenney" userId="ff6d1757-b259-4405-a462-15f43a08fb95" providerId="ADAL" clId="{C8E1DA9E-A87B-4BD6-81B9-FDAFACF0A7E0}" dt="2020-06-29T10:29:54.971" v="1431"/>
          <ac:spMkLst>
            <pc:docMk/>
            <pc:sldMk cId="4009597163" sldId="2674"/>
            <ac:spMk id="13" creationId="{857BCD43-BE27-445C-93CF-E24381AC5DAE}"/>
          </ac:spMkLst>
        </pc:spChg>
        <pc:picChg chg="mod">
          <ac:chgData name="Bob Kenney" userId="ff6d1757-b259-4405-a462-15f43a08fb95" providerId="ADAL" clId="{C8E1DA9E-A87B-4BD6-81B9-FDAFACF0A7E0}" dt="2020-07-07T13:21:07.212" v="3625" actId="1036"/>
          <ac:picMkLst>
            <pc:docMk/>
            <pc:sldMk cId="4009597163" sldId="2674"/>
            <ac:picMk id="4" creationId="{32A9E343-BFB2-464F-A41D-6ECBDFCA918F}"/>
          </ac:picMkLst>
        </pc:picChg>
        <pc:picChg chg="add">
          <ac:chgData name="Bob Kenney" userId="ff6d1757-b259-4405-a462-15f43a08fb95" providerId="ADAL" clId="{C8E1DA9E-A87B-4BD6-81B9-FDAFACF0A7E0}" dt="2020-06-28T00:05:29.591" v="130"/>
          <ac:picMkLst>
            <pc:docMk/>
            <pc:sldMk cId="4009597163" sldId="2674"/>
            <ac:picMk id="12" creationId="{3D3AABCB-EE16-4AA5-883D-9E87284D8DAE}"/>
          </ac:picMkLst>
        </pc:picChg>
      </pc:sldChg>
      <pc:sldChg chg="add del">
        <pc:chgData name="Bob Kenney" userId="ff6d1757-b259-4405-a462-15f43a08fb95" providerId="ADAL" clId="{C8E1DA9E-A87B-4BD6-81B9-FDAFACF0A7E0}" dt="2020-06-28T00:03:27.682" v="124"/>
        <pc:sldMkLst>
          <pc:docMk/>
          <pc:sldMk cId="497058961" sldId="2675"/>
        </pc:sldMkLst>
      </pc:sldChg>
      <pc:sldChg chg="modSp add delCm">
        <pc:chgData name="Bob Kenney" userId="ff6d1757-b259-4405-a462-15f43a08fb95" providerId="ADAL" clId="{C8E1DA9E-A87B-4BD6-81B9-FDAFACF0A7E0}" dt="2020-07-03T20:52:44.413" v="3266" actId="1592"/>
        <pc:sldMkLst>
          <pc:docMk/>
          <pc:sldMk cId="2876353109" sldId="2675"/>
        </pc:sldMkLst>
        <pc:spChg chg="mod">
          <ac:chgData name="Bob Kenney" userId="ff6d1757-b259-4405-a462-15f43a08fb95" providerId="ADAL" clId="{C8E1DA9E-A87B-4BD6-81B9-FDAFACF0A7E0}" dt="2020-06-30T14:49:09.347" v="3161" actId="20577"/>
          <ac:spMkLst>
            <pc:docMk/>
            <pc:sldMk cId="2876353109" sldId="2675"/>
            <ac:spMk id="3" creationId="{00000000-0000-0000-0000-000000000000}"/>
          </ac:spMkLst>
        </pc:spChg>
        <pc:spChg chg="mod">
          <ac:chgData name="Bob Kenney" userId="ff6d1757-b259-4405-a462-15f43a08fb95" providerId="ADAL" clId="{C8E1DA9E-A87B-4BD6-81B9-FDAFACF0A7E0}" dt="2020-06-30T14:16:09.762" v="2065" actId="404"/>
          <ac:spMkLst>
            <pc:docMk/>
            <pc:sldMk cId="2876353109" sldId="2675"/>
            <ac:spMk id="11" creationId="{00000000-0000-0000-0000-000000000000}"/>
          </ac:spMkLst>
        </pc:spChg>
      </pc:sldChg>
      <pc:sldChg chg="add del">
        <pc:chgData name="Bob Kenney" userId="ff6d1757-b259-4405-a462-15f43a08fb95" providerId="ADAL" clId="{C8E1DA9E-A87B-4BD6-81B9-FDAFACF0A7E0}" dt="2020-06-28T00:03:27.682" v="124"/>
        <pc:sldMkLst>
          <pc:docMk/>
          <pc:sldMk cId="1359199974" sldId="2676"/>
        </pc:sldMkLst>
      </pc:sldChg>
      <pc:sldChg chg="modSp add ord modNotesTx">
        <pc:chgData name="Bob Kenney" userId="ff6d1757-b259-4405-a462-15f43a08fb95" providerId="ADAL" clId="{C8E1DA9E-A87B-4BD6-81B9-FDAFACF0A7E0}" dt="2020-07-09T16:12:18.929" v="5097" actId="6549"/>
        <pc:sldMkLst>
          <pc:docMk/>
          <pc:sldMk cId="1636052717" sldId="2676"/>
        </pc:sldMkLst>
        <pc:spChg chg="mod">
          <ac:chgData name="Bob Kenney" userId="ff6d1757-b259-4405-a462-15f43a08fb95" providerId="ADAL" clId="{C8E1DA9E-A87B-4BD6-81B9-FDAFACF0A7E0}" dt="2020-07-09T15:23:34.990" v="4715" actId="20577"/>
          <ac:spMkLst>
            <pc:docMk/>
            <pc:sldMk cId="1636052717" sldId="2676"/>
            <ac:spMk id="3" creationId="{00000000-0000-0000-0000-000000000000}"/>
          </ac:spMkLst>
        </pc:spChg>
        <pc:spChg chg="mod">
          <ac:chgData name="Bob Kenney" userId="ff6d1757-b259-4405-a462-15f43a08fb95" providerId="ADAL" clId="{C8E1DA9E-A87B-4BD6-81B9-FDAFACF0A7E0}" dt="2020-06-30T14:10:42.227" v="2016" actId="403"/>
          <ac:spMkLst>
            <pc:docMk/>
            <pc:sldMk cId="1636052717" sldId="2676"/>
            <ac:spMk id="11" creationId="{00000000-0000-0000-0000-000000000000}"/>
          </ac:spMkLst>
        </pc:spChg>
      </pc:sldChg>
      <pc:sldChg chg="modSp add ord modNotesTx">
        <pc:chgData name="Bob Kenney" userId="ff6d1757-b259-4405-a462-15f43a08fb95" providerId="ADAL" clId="{C8E1DA9E-A87B-4BD6-81B9-FDAFACF0A7E0}" dt="2020-07-09T16:12:26.059" v="5098" actId="6549"/>
        <pc:sldMkLst>
          <pc:docMk/>
          <pc:sldMk cId="615258824" sldId="2677"/>
        </pc:sldMkLst>
        <pc:spChg chg="mod">
          <ac:chgData name="Bob Kenney" userId="ff6d1757-b259-4405-a462-15f43a08fb95" providerId="ADAL" clId="{C8E1DA9E-A87B-4BD6-81B9-FDAFACF0A7E0}" dt="2020-07-09T15:43:48.708" v="4972" actId="113"/>
          <ac:spMkLst>
            <pc:docMk/>
            <pc:sldMk cId="615258824" sldId="2677"/>
            <ac:spMk id="3" creationId="{00000000-0000-0000-0000-000000000000}"/>
          </ac:spMkLst>
        </pc:spChg>
        <pc:spChg chg="mod">
          <ac:chgData name="Bob Kenney" userId="ff6d1757-b259-4405-a462-15f43a08fb95" providerId="ADAL" clId="{C8E1DA9E-A87B-4BD6-81B9-FDAFACF0A7E0}" dt="2020-06-30T14:11:30.894" v="2025" actId="20577"/>
          <ac:spMkLst>
            <pc:docMk/>
            <pc:sldMk cId="615258824" sldId="2677"/>
            <ac:spMk id="11" creationId="{00000000-0000-0000-0000-000000000000}"/>
          </ac:spMkLst>
        </pc:spChg>
      </pc:sldChg>
      <pc:sldChg chg="modSp add delCm modNotesTx">
        <pc:chgData name="Bob Kenney" userId="ff6d1757-b259-4405-a462-15f43a08fb95" providerId="ADAL" clId="{C8E1DA9E-A87B-4BD6-81B9-FDAFACF0A7E0}" dt="2020-07-09T16:12:44.387" v="5100" actId="20577"/>
        <pc:sldMkLst>
          <pc:docMk/>
          <pc:sldMk cId="1586998860" sldId="2678"/>
        </pc:sldMkLst>
        <pc:spChg chg="mod">
          <ac:chgData name="Bob Kenney" userId="ff6d1757-b259-4405-a462-15f43a08fb95" providerId="ADAL" clId="{C8E1DA9E-A87B-4BD6-81B9-FDAFACF0A7E0}" dt="2020-06-30T14:48:39.221" v="3157" actId="20577"/>
          <ac:spMkLst>
            <pc:docMk/>
            <pc:sldMk cId="1586998860" sldId="2678"/>
            <ac:spMk id="11" creationId="{00000000-0000-0000-0000-000000000000}"/>
          </ac:spMkLst>
        </pc:spChg>
      </pc:sldChg>
      <pc:sldChg chg="modSp add ord delCm">
        <pc:chgData name="Bob Kenney" userId="ff6d1757-b259-4405-a462-15f43a08fb95" providerId="ADAL" clId="{C8E1DA9E-A87B-4BD6-81B9-FDAFACF0A7E0}" dt="2020-06-30T14:27:12.915" v="2104" actId="14100"/>
        <pc:sldMkLst>
          <pc:docMk/>
          <pc:sldMk cId="130284255" sldId="2679"/>
        </pc:sldMkLst>
        <pc:spChg chg="mod">
          <ac:chgData name="Bob Kenney" userId="ff6d1757-b259-4405-a462-15f43a08fb95" providerId="ADAL" clId="{C8E1DA9E-A87B-4BD6-81B9-FDAFACF0A7E0}" dt="2020-06-30T14:27:12.915" v="2104" actId="14100"/>
          <ac:spMkLst>
            <pc:docMk/>
            <pc:sldMk cId="130284255" sldId="2679"/>
            <ac:spMk id="3" creationId="{00000000-0000-0000-0000-000000000000}"/>
          </ac:spMkLst>
        </pc:spChg>
        <pc:spChg chg="mod">
          <ac:chgData name="Bob Kenney" userId="ff6d1757-b259-4405-a462-15f43a08fb95" providerId="ADAL" clId="{C8E1DA9E-A87B-4BD6-81B9-FDAFACF0A7E0}" dt="2020-06-30T14:07:12.218" v="1971" actId="1035"/>
          <ac:spMkLst>
            <pc:docMk/>
            <pc:sldMk cId="130284255" sldId="2679"/>
            <ac:spMk id="6" creationId="{00000000-0000-0000-0000-000000000000}"/>
          </ac:spMkLst>
        </pc:spChg>
        <pc:spChg chg="mod ord">
          <ac:chgData name="Bob Kenney" userId="ff6d1757-b259-4405-a462-15f43a08fb95" providerId="ADAL" clId="{C8E1DA9E-A87B-4BD6-81B9-FDAFACF0A7E0}" dt="2020-06-30T14:14:45.766" v="2058" actId="20577"/>
          <ac:spMkLst>
            <pc:docMk/>
            <pc:sldMk cId="130284255" sldId="2679"/>
            <ac:spMk id="11" creationId="{00000000-0000-0000-0000-000000000000}"/>
          </ac:spMkLst>
        </pc:spChg>
        <pc:graphicFrameChg chg="mod">
          <ac:chgData name="Bob Kenney" userId="ff6d1757-b259-4405-a462-15f43a08fb95" providerId="ADAL" clId="{C8E1DA9E-A87B-4BD6-81B9-FDAFACF0A7E0}" dt="2020-06-30T14:08:49.435" v="2004" actId="1035"/>
          <ac:graphicFrameMkLst>
            <pc:docMk/>
            <pc:sldMk cId="130284255" sldId="2679"/>
            <ac:graphicFrameMk id="7" creationId="{00000000-0000-0000-0000-000000000000}"/>
          </ac:graphicFrameMkLst>
        </pc:graphicFrameChg>
        <pc:graphicFrameChg chg="mod">
          <ac:chgData name="Bob Kenney" userId="ff6d1757-b259-4405-a462-15f43a08fb95" providerId="ADAL" clId="{C8E1DA9E-A87B-4BD6-81B9-FDAFACF0A7E0}" dt="2020-06-30T14:08:49.435" v="2004" actId="1035"/>
          <ac:graphicFrameMkLst>
            <pc:docMk/>
            <pc:sldMk cId="130284255" sldId="2679"/>
            <ac:graphicFrameMk id="8" creationId="{00000000-0000-0000-0000-000000000000}"/>
          </ac:graphicFrameMkLst>
        </pc:graphicFrameChg>
        <pc:picChg chg="mod">
          <ac:chgData name="Bob Kenney" userId="ff6d1757-b259-4405-a462-15f43a08fb95" providerId="ADAL" clId="{C8E1DA9E-A87B-4BD6-81B9-FDAFACF0A7E0}" dt="2020-06-30T14:07:12.218" v="1971" actId="1035"/>
          <ac:picMkLst>
            <pc:docMk/>
            <pc:sldMk cId="130284255" sldId="2679"/>
            <ac:picMk id="9" creationId="{00000000-0000-0000-0000-000000000000}"/>
          </ac:picMkLst>
        </pc:picChg>
      </pc:sldChg>
      <pc:sldChg chg="modSp add ord delCm modNotesTx">
        <pc:chgData name="Bob Kenney" userId="ff6d1757-b259-4405-a462-15f43a08fb95" providerId="ADAL" clId="{C8E1DA9E-A87B-4BD6-81B9-FDAFACF0A7E0}" dt="2020-07-09T16:12:14.406" v="5096" actId="6549"/>
        <pc:sldMkLst>
          <pc:docMk/>
          <pc:sldMk cId="676876636" sldId="2680"/>
        </pc:sldMkLst>
        <pc:spChg chg="mod">
          <ac:chgData name="Bob Kenney" userId="ff6d1757-b259-4405-a462-15f43a08fb95" providerId="ADAL" clId="{C8E1DA9E-A87B-4BD6-81B9-FDAFACF0A7E0}" dt="2020-07-09T15:39:01.085" v="4966" actId="20577"/>
          <ac:spMkLst>
            <pc:docMk/>
            <pc:sldMk cId="676876636" sldId="2680"/>
            <ac:spMk id="2" creationId="{00000000-0000-0000-0000-000000000000}"/>
          </ac:spMkLst>
        </pc:spChg>
        <pc:spChg chg="mod">
          <ac:chgData name="Bob Kenney" userId="ff6d1757-b259-4405-a462-15f43a08fb95" providerId="ADAL" clId="{C8E1DA9E-A87B-4BD6-81B9-FDAFACF0A7E0}" dt="2020-07-09T15:35:38.871" v="4955" actId="20577"/>
          <ac:spMkLst>
            <pc:docMk/>
            <pc:sldMk cId="676876636" sldId="2680"/>
            <ac:spMk id="3" creationId="{00000000-0000-0000-0000-000000000000}"/>
          </ac:spMkLst>
        </pc:spChg>
        <pc:spChg chg="mod">
          <ac:chgData name="Bob Kenney" userId="ff6d1757-b259-4405-a462-15f43a08fb95" providerId="ADAL" clId="{C8E1DA9E-A87B-4BD6-81B9-FDAFACF0A7E0}" dt="2020-06-30T14:15:37.221" v="2061" actId="255"/>
          <ac:spMkLst>
            <pc:docMk/>
            <pc:sldMk cId="676876636" sldId="2680"/>
            <ac:spMk id="11" creationId="{00000000-0000-0000-0000-000000000000}"/>
          </ac:spMkLst>
        </pc:spChg>
        <pc:graphicFrameChg chg="modGraphic">
          <ac:chgData name="Bob Kenney" userId="ff6d1757-b259-4405-a462-15f43a08fb95" providerId="ADAL" clId="{C8E1DA9E-A87B-4BD6-81B9-FDAFACF0A7E0}" dt="2020-06-30T14:52:37.030" v="3173" actId="20577"/>
          <ac:graphicFrameMkLst>
            <pc:docMk/>
            <pc:sldMk cId="676876636" sldId="2680"/>
            <ac:graphicFrameMk id="8" creationId="{00000000-0000-0000-0000-000000000000}"/>
          </ac:graphicFrameMkLst>
        </pc:graphicFrameChg>
      </pc:sldChg>
      <pc:sldChg chg="modSp add ord modTransition">
        <pc:chgData name="Bob Kenney" userId="ff6d1757-b259-4405-a462-15f43a08fb95" providerId="ADAL" clId="{C8E1DA9E-A87B-4BD6-81B9-FDAFACF0A7E0}" dt="2020-07-09T15:04:28.093" v="4287"/>
        <pc:sldMkLst>
          <pc:docMk/>
          <pc:sldMk cId="2397959723" sldId="2681"/>
        </pc:sldMkLst>
        <pc:spChg chg="mod">
          <ac:chgData name="Bob Kenney" userId="ff6d1757-b259-4405-a462-15f43a08fb95" providerId="ADAL" clId="{C8E1DA9E-A87B-4BD6-81B9-FDAFACF0A7E0}" dt="2020-06-30T14:13:47.477" v="2048" actId="404"/>
          <ac:spMkLst>
            <pc:docMk/>
            <pc:sldMk cId="2397959723" sldId="2681"/>
            <ac:spMk id="11" creationId="{00000000-0000-0000-0000-000000000000}"/>
          </ac:spMkLst>
        </pc:spChg>
      </pc:sldChg>
      <pc:sldChg chg="add">
        <pc:chgData name="Bob Kenney" userId="ff6d1757-b259-4405-a462-15f43a08fb95" providerId="ADAL" clId="{C8E1DA9E-A87B-4BD6-81B9-FDAFACF0A7E0}" dt="2020-06-28T00:11:04.890" v="169"/>
        <pc:sldMkLst>
          <pc:docMk/>
          <pc:sldMk cId="1152688164" sldId="2682"/>
        </pc:sldMkLst>
      </pc:sldChg>
      <pc:sldChg chg="add modNotesTx">
        <pc:chgData name="Bob Kenney" userId="ff6d1757-b259-4405-a462-15f43a08fb95" providerId="ADAL" clId="{C8E1DA9E-A87B-4BD6-81B9-FDAFACF0A7E0}" dt="2020-07-09T16:13:25.477" v="5101" actId="6549"/>
        <pc:sldMkLst>
          <pc:docMk/>
          <pc:sldMk cId="1688631262" sldId="2683"/>
        </pc:sldMkLst>
      </pc:sldChg>
      <pc:sldChg chg="add del">
        <pc:chgData name="Bob Kenney" userId="ff6d1757-b259-4405-a462-15f43a08fb95" providerId="ADAL" clId="{C8E1DA9E-A87B-4BD6-81B9-FDAFACF0A7E0}" dt="2020-06-29T20:57:38.466" v="1706" actId="2696"/>
        <pc:sldMkLst>
          <pc:docMk/>
          <pc:sldMk cId="2617025640" sldId="2684"/>
        </pc:sldMkLst>
      </pc:sldChg>
      <pc:sldChg chg="add">
        <pc:chgData name="Bob Kenney" userId="ff6d1757-b259-4405-a462-15f43a08fb95" providerId="ADAL" clId="{C8E1DA9E-A87B-4BD6-81B9-FDAFACF0A7E0}" dt="2020-06-28T13:53:03.205" v="173"/>
        <pc:sldMkLst>
          <pc:docMk/>
          <pc:sldMk cId="1769051921" sldId="2685"/>
        </pc:sldMkLst>
      </pc:sldChg>
      <pc:sldChg chg="addSp delSp modSp add">
        <pc:chgData name="Bob Kenney" userId="ff6d1757-b259-4405-a462-15f43a08fb95" providerId="ADAL" clId="{C8E1DA9E-A87B-4BD6-81B9-FDAFACF0A7E0}" dt="2020-07-09T16:15:21.136" v="5107" actId="1076"/>
        <pc:sldMkLst>
          <pc:docMk/>
          <pc:sldMk cId="279447985" sldId="2686"/>
        </pc:sldMkLst>
        <pc:spChg chg="add">
          <ac:chgData name="Bob Kenney" userId="ff6d1757-b259-4405-a462-15f43a08fb95" providerId="ADAL" clId="{C8E1DA9E-A87B-4BD6-81B9-FDAFACF0A7E0}" dt="2020-07-09T16:15:16.862" v="5106"/>
          <ac:spMkLst>
            <pc:docMk/>
            <pc:sldMk cId="279447985" sldId="2686"/>
            <ac:spMk id="7" creationId="{599F737B-46B9-B843-B72B-E8F459805CEE}"/>
          </ac:spMkLst>
        </pc:spChg>
        <pc:spChg chg="add">
          <ac:chgData name="Bob Kenney" userId="ff6d1757-b259-4405-a462-15f43a08fb95" providerId="ADAL" clId="{C8E1DA9E-A87B-4BD6-81B9-FDAFACF0A7E0}" dt="2020-07-09T16:15:16.862" v="5106"/>
          <ac:spMkLst>
            <pc:docMk/>
            <pc:sldMk cId="279447985" sldId="2686"/>
            <ac:spMk id="9" creationId="{35C69D05-B932-464F-B369-CF04B0F75BB2}"/>
          </ac:spMkLst>
        </pc:spChg>
        <pc:grpChg chg="add mod">
          <ac:chgData name="Bob Kenney" userId="ff6d1757-b259-4405-a462-15f43a08fb95" providerId="ADAL" clId="{C8E1DA9E-A87B-4BD6-81B9-FDAFACF0A7E0}" dt="2020-07-09T16:15:21.136" v="5107" actId="1076"/>
          <ac:grpSpMkLst>
            <pc:docMk/>
            <pc:sldMk cId="279447985" sldId="2686"/>
            <ac:grpSpMk id="5" creationId="{94A46D4A-CD46-2F4B-BED0-0C825B64ACAF}"/>
          </ac:grpSpMkLst>
        </pc:grpChg>
        <pc:picChg chg="del">
          <ac:chgData name="Bob Kenney" userId="ff6d1757-b259-4405-a462-15f43a08fb95" providerId="ADAL" clId="{C8E1DA9E-A87B-4BD6-81B9-FDAFACF0A7E0}" dt="2020-07-09T16:15:16.100" v="5105" actId="478"/>
          <ac:picMkLst>
            <pc:docMk/>
            <pc:sldMk cId="279447985" sldId="2686"/>
            <ac:picMk id="4" creationId="{BF1EFA37-BEC1-4C0F-8063-9E714A1D5478}"/>
          </ac:picMkLst>
        </pc:picChg>
        <pc:picChg chg="add">
          <ac:chgData name="Bob Kenney" userId="ff6d1757-b259-4405-a462-15f43a08fb95" providerId="ADAL" clId="{C8E1DA9E-A87B-4BD6-81B9-FDAFACF0A7E0}" dt="2020-07-09T16:15:16.862" v="5106"/>
          <ac:picMkLst>
            <pc:docMk/>
            <pc:sldMk cId="279447985" sldId="2686"/>
            <ac:picMk id="6" creationId="{D06B7CD0-58D0-294B-A657-6AF9B5DA2F59}"/>
          </ac:picMkLst>
        </pc:picChg>
      </pc:sldChg>
      <pc:sldChg chg="add">
        <pc:chgData name="Bob Kenney" userId="ff6d1757-b259-4405-a462-15f43a08fb95" providerId="ADAL" clId="{C8E1DA9E-A87B-4BD6-81B9-FDAFACF0A7E0}" dt="2020-06-28T13:54:39.575" v="183"/>
        <pc:sldMkLst>
          <pc:docMk/>
          <pc:sldMk cId="1386969264" sldId="2687"/>
        </pc:sldMkLst>
      </pc:sldChg>
      <pc:sldChg chg="delSp modSp add">
        <pc:chgData name="Bob Kenney" userId="ff6d1757-b259-4405-a462-15f43a08fb95" providerId="ADAL" clId="{C8E1DA9E-A87B-4BD6-81B9-FDAFACF0A7E0}" dt="2020-07-03T21:01:55.191" v="3417" actId="14100"/>
        <pc:sldMkLst>
          <pc:docMk/>
          <pc:sldMk cId="686529895" sldId="2688"/>
        </pc:sldMkLst>
        <pc:spChg chg="mod">
          <ac:chgData name="Bob Kenney" userId="ff6d1757-b259-4405-a462-15f43a08fb95" providerId="ADAL" clId="{C8E1DA9E-A87B-4BD6-81B9-FDAFACF0A7E0}" dt="2020-07-03T20:48:07.981" v="3222" actId="20577"/>
          <ac:spMkLst>
            <pc:docMk/>
            <pc:sldMk cId="686529895" sldId="2688"/>
            <ac:spMk id="2" creationId="{B89EF919-6D6C-4DF8-9E61-64491CAFF553}"/>
          </ac:spMkLst>
        </pc:spChg>
        <pc:spChg chg="del">
          <ac:chgData name="Bob Kenney" userId="ff6d1757-b259-4405-a462-15f43a08fb95" providerId="ADAL" clId="{C8E1DA9E-A87B-4BD6-81B9-FDAFACF0A7E0}" dt="2020-06-28T20:12:39.849" v="621" actId="478"/>
          <ac:spMkLst>
            <pc:docMk/>
            <pc:sldMk cId="686529895" sldId="2688"/>
            <ac:spMk id="3" creationId="{98A5932F-5E29-4074-8A75-0AEC58965040}"/>
          </ac:spMkLst>
        </pc:spChg>
        <pc:graphicFrameChg chg="mod modGraphic">
          <ac:chgData name="Bob Kenney" userId="ff6d1757-b259-4405-a462-15f43a08fb95" providerId="ADAL" clId="{C8E1DA9E-A87B-4BD6-81B9-FDAFACF0A7E0}" dt="2020-07-03T21:01:55.191" v="3417" actId="14100"/>
          <ac:graphicFrameMkLst>
            <pc:docMk/>
            <pc:sldMk cId="686529895" sldId="2688"/>
            <ac:graphicFrameMk id="4" creationId="{AF81B966-9E0C-4DBB-9B81-884143E39633}"/>
          </ac:graphicFrameMkLst>
        </pc:graphicFrameChg>
      </pc:sldChg>
      <pc:sldChg chg="add del">
        <pc:chgData name="Bob Kenney" userId="ff6d1757-b259-4405-a462-15f43a08fb95" providerId="ADAL" clId="{C8E1DA9E-A87B-4BD6-81B9-FDAFACF0A7E0}" dt="2020-06-28T20:01:17.773" v="454"/>
        <pc:sldMkLst>
          <pc:docMk/>
          <pc:sldMk cId="2634618962" sldId="2688"/>
        </pc:sldMkLst>
      </pc:sldChg>
      <pc:sldChg chg="add del">
        <pc:chgData name="Bob Kenney" userId="ff6d1757-b259-4405-a462-15f43a08fb95" providerId="ADAL" clId="{C8E1DA9E-A87B-4BD6-81B9-FDAFACF0A7E0}" dt="2020-06-28T20:03:35.091" v="564" actId="2696"/>
        <pc:sldMkLst>
          <pc:docMk/>
          <pc:sldMk cId="1444870143" sldId="2689"/>
        </pc:sldMkLst>
      </pc:sldChg>
      <pc:sldChg chg="addSp modSp add del">
        <pc:chgData name="Bob Kenney" userId="ff6d1757-b259-4405-a462-15f43a08fb95" providerId="ADAL" clId="{C8E1DA9E-A87B-4BD6-81B9-FDAFACF0A7E0}" dt="2020-06-29T11:44:24.298" v="1631" actId="2696"/>
        <pc:sldMkLst>
          <pc:docMk/>
          <pc:sldMk cId="2112236234" sldId="2689"/>
        </pc:sldMkLst>
        <pc:spChg chg="add mod">
          <ac:chgData name="Bob Kenney" userId="ff6d1757-b259-4405-a462-15f43a08fb95" providerId="ADAL" clId="{C8E1DA9E-A87B-4BD6-81B9-FDAFACF0A7E0}" dt="2020-06-29T10:30:47.446" v="1443" actId="20577"/>
          <ac:spMkLst>
            <pc:docMk/>
            <pc:sldMk cId="2112236234" sldId="2689"/>
            <ac:spMk id="10" creationId="{6DFD7DF0-8C0D-45BA-BCA7-A528257322DF}"/>
          </ac:spMkLst>
        </pc:spChg>
      </pc:sldChg>
      <pc:sldChg chg="addSp modSp add ord modTransition">
        <pc:chgData name="Bob Kenney" userId="ff6d1757-b259-4405-a462-15f43a08fb95" providerId="ADAL" clId="{C8E1DA9E-A87B-4BD6-81B9-FDAFACF0A7E0}" dt="2020-07-09T15:51:19.836" v="4986"/>
        <pc:sldMkLst>
          <pc:docMk/>
          <pc:sldMk cId="985760931" sldId="2690"/>
        </pc:sldMkLst>
        <pc:spChg chg="add mod">
          <ac:chgData name="Bob Kenney" userId="ff6d1757-b259-4405-a462-15f43a08fb95" providerId="ADAL" clId="{C8E1DA9E-A87B-4BD6-81B9-FDAFACF0A7E0}" dt="2020-06-29T10:30:35.991" v="1439" actId="20577"/>
          <ac:spMkLst>
            <pc:docMk/>
            <pc:sldMk cId="985760931" sldId="2690"/>
            <ac:spMk id="10" creationId="{7E240E61-4306-4FF0-A7EB-841C818CD1E8}"/>
          </ac:spMkLst>
        </pc:spChg>
      </pc:sldChg>
      <pc:sldChg chg="addSp modSp add modTransition">
        <pc:chgData name="Bob Kenney" userId="ff6d1757-b259-4405-a462-15f43a08fb95" providerId="ADAL" clId="{C8E1DA9E-A87B-4BD6-81B9-FDAFACF0A7E0}" dt="2020-07-09T15:50:33.954" v="4982"/>
        <pc:sldMkLst>
          <pc:docMk/>
          <pc:sldMk cId="1011357352" sldId="2691"/>
        </pc:sldMkLst>
        <pc:spChg chg="add mod">
          <ac:chgData name="Bob Kenney" userId="ff6d1757-b259-4405-a462-15f43a08fb95" providerId="ADAL" clId="{C8E1DA9E-A87B-4BD6-81B9-FDAFACF0A7E0}" dt="2020-06-29T10:28:39.390" v="1401" actId="20577"/>
          <ac:spMkLst>
            <pc:docMk/>
            <pc:sldMk cId="1011357352" sldId="2691"/>
            <ac:spMk id="12" creationId="{F49565B4-290C-45EC-982A-125A91F87B6C}"/>
          </ac:spMkLst>
        </pc:spChg>
        <pc:picChg chg="mod">
          <ac:chgData name="Bob Kenney" userId="ff6d1757-b259-4405-a462-15f43a08fb95" providerId="ADAL" clId="{C8E1DA9E-A87B-4BD6-81B9-FDAFACF0A7E0}" dt="2020-06-28T20:43:20.115" v="953" actId="208"/>
          <ac:picMkLst>
            <pc:docMk/>
            <pc:sldMk cId="1011357352" sldId="2691"/>
            <ac:picMk id="10" creationId="{D7657C3C-E9C5-4A9E-AE58-D98CF92DFE30}"/>
          </ac:picMkLst>
        </pc:picChg>
      </pc:sldChg>
      <pc:sldChg chg="modSp add">
        <pc:chgData name="Bob Kenney" userId="ff6d1757-b259-4405-a462-15f43a08fb95" providerId="ADAL" clId="{C8E1DA9E-A87B-4BD6-81B9-FDAFACF0A7E0}" dt="2020-07-07T13:16:59.156" v="3515" actId="20577"/>
        <pc:sldMkLst>
          <pc:docMk/>
          <pc:sldMk cId="2046083943" sldId="2692"/>
        </pc:sldMkLst>
        <pc:spChg chg="mod">
          <ac:chgData name="Bob Kenney" userId="ff6d1757-b259-4405-a462-15f43a08fb95" providerId="ADAL" clId="{C8E1DA9E-A87B-4BD6-81B9-FDAFACF0A7E0}" dt="2020-07-06T13:22:31.789" v="3422" actId="20577"/>
          <ac:spMkLst>
            <pc:docMk/>
            <pc:sldMk cId="2046083943" sldId="2692"/>
            <ac:spMk id="13" creationId="{AF275D6A-1904-44A2-89CC-38581BB6AA04}"/>
          </ac:spMkLst>
        </pc:spChg>
        <pc:spChg chg="mod">
          <ac:chgData name="Bob Kenney" userId="ff6d1757-b259-4405-a462-15f43a08fb95" providerId="ADAL" clId="{C8E1DA9E-A87B-4BD6-81B9-FDAFACF0A7E0}" dt="2020-07-07T13:16:59.156" v="3515" actId="20577"/>
          <ac:spMkLst>
            <pc:docMk/>
            <pc:sldMk cId="2046083943" sldId="2692"/>
            <ac:spMk id="18" creationId="{558E2D2E-4A9D-46F6-A27A-0FD52B3FE69D}"/>
          </ac:spMkLst>
        </pc:spChg>
        <pc:spChg chg="mod">
          <ac:chgData name="Bob Kenney" userId="ff6d1757-b259-4405-a462-15f43a08fb95" providerId="ADAL" clId="{C8E1DA9E-A87B-4BD6-81B9-FDAFACF0A7E0}" dt="2020-07-06T13:22:51.439" v="3424" actId="1076"/>
          <ac:spMkLst>
            <pc:docMk/>
            <pc:sldMk cId="2046083943" sldId="2692"/>
            <ac:spMk id="21" creationId="{829DD63B-3CC2-465A-8F55-DC441987231F}"/>
          </ac:spMkLst>
        </pc:spChg>
        <pc:spChg chg="mod">
          <ac:chgData name="Bob Kenney" userId="ff6d1757-b259-4405-a462-15f43a08fb95" providerId="ADAL" clId="{C8E1DA9E-A87B-4BD6-81B9-FDAFACF0A7E0}" dt="2020-07-07T13:16:54.681" v="3513" actId="20577"/>
          <ac:spMkLst>
            <pc:docMk/>
            <pc:sldMk cId="2046083943" sldId="2692"/>
            <ac:spMk id="23" creationId="{B65B8664-70D5-4646-A3ED-2531AA6AA103}"/>
          </ac:spMkLst>
        </pc:spChg>
      </pc:sldChg>
      <pc:sldChg chg="addSp modSp add ord modNotesTx">
        <pc:chgData name="Bob Kenney" userId="ff6d1757-b259-4405-a462-15f43a08fb95" providerId="ADAL" clId="{C8E1DA9E-A87B-4BD6-81B9-FDAFACF0A7E0}" dt="2020-07-09T17:35:49.968" v="5111" actId="20577"/>
        <pc:sldMkLst>
          <pc:docMk/>
          <pc:sldMk cId="52455524" sldId="2693"/>
        </pc:sldMkLst>
        <pc:spChg chg="mod">
          <ac:chgData name="Bob Kenney" userId="ff6d1757-b259-4405-a462-15f43a08fb95" providerId="ADAL" clId="{C8E1DA9E-A87B-4BD6-81B9-FDAFACF0A7E0}" dt="2020-07-09T17:35:49.968" v="5111" actId="20577"/>
          <ac:spMkLst>
            <pc:docMk/>
            <pc:sldMk cId="52455524" sldId="2693"/>
            <ac:spMk id="3" creationId="{00000000-0000-0000-0000-000000000000}"/>
          </ac:spMkLst>
        </pc:spChg>
        <pc:spChg chg="add">
          <ac:chgData name="Bob Kenney" userId="ff6d1757-b259-4405-a462-15f43a08fb95" providerId="ADAL" clId="{C8E1DA9E-A87B-4BD6-81B9-FDAFACF0A7E0}" dt="2020-06-29T10:22:50.918" v="1298"/>
          <ac:spMkLst>
            <pc:docMk/>
            <pc:sldMk cId="52455524" sldId="2693"/>
            <ac:spMk id="9" creationId="{7CF5B015-5643-4532-B404-27C8331BFE6F}"/>
          </ac:spMkLst>
        </pc:spChg>
      </pc:sldChg>
      <pc:sldChg chg="modSp modNotesTx">
        <pc:chgData name="Bob Kenney" userId="ff6d1757-b259-4405-a462-15f43a08fb95" providerId="ADAL" clId="{C8E1DA9E-A87B-4BD6-81B9-FDAFACF0A7E0}" dt="2020-07-09T16:12:33.127" v="5099" actId="6549"/>
        <pc:sldMkLst>
          <pc:docMk/>
          <pc:sldMk cId="1228401232" sldId="2694"/>
        </pc:sldMkLst>
        <pc:spChg chg="mod">
          <ac:chgData name="Bob Kenney" userId="ff6d1757-b259-4405-a462-15f43a08fb95" providerId="ADAL" clId="{C8E1DA9E-A87B-4BD6-81B9-FDAFACF0A7E0}" dt="2020-06-30T14:26:49.175" v="2103" actId="14100"/>
          <ac:spMkLst>
            <pc:docMk/>
            <pc:sldMk cId="1228401232" sldId="2694"/>
            <ac:spMk id="3" creationId="{00000000-0000-0000-0000-000000000000}"/>
          </ac:spMkLst>
        </pc:spChg>
        <pc:spChg chg="mod">
          <ac:chgData name="Bob Kenney" userId="ff6d1757-b259-4405-a462-15f43a08fb95" providerId="ADAL" clId="{C8E1DA9E-A87B-4BD6-81B9-FDAFACF0A7E0}" dt="2020-06-30T14:12:07.787" v="2031" actId="404"/>
          <ac:spMkLst>
            <pc:docMk/>
            <pc:sldMk cId="1228401232" sldId="2694"/>
            <ac:spMk id="11" creationId="{00000000-0000-0000-0000-000000000000}"/>
          </ac:spMkLst>
        </pc:spChg>
        <pc:graphicFrameChg chg="modGraphic">
          <ac:chgData name="Bob Kenney" userId="ff6d1757-b259-4405-a462-15f43a08fb95" providerId="ADAL" clId="{C8E1DA9E-A87B-4BD6-81B9-FDAFACF0A7E0}" dt="2020-06-30T14:52:19.555" v="3167" actId="20577"/>
          <ac:graphicFrameMkLst>
            <pc:docMk/>
            <pc:sldMk cId="1228401232" sldId="2694"/>
            <ac:graphicFrameMk id="8" creationId="{00000000-0000-0000-0000-000000000000}"/>
          </ac:graphicFrameMkLst>
        </pc:graphicFrameChg>
      </pc:sldChg>
      <pc:sldChg chg="modNotesTx">
        <pc:chgData name="Bob Kenney" userId="ff6d1757-b259-4405-a462-15f43a08fb95" providerId="ADAL" clId="{C8E1DA9E-A87B-4BD6-81B9-FDAFACF0A7E0}" dt="2020-07-09T16:12:09.572" v="5095" actId="6549"/>
        <pc:sldMkLst>
          <pc:docMk/>
          <pc:sldMk cId="3903765579" sldId="2695"/>
        </pc:sldMkLst>
      </pc:sldChg>
      <pc:sldChg chg="addSp modSp add ord">
        <pc:chgData name="Bob Kenney" userId="ff6d1757-b259-4405-a462-15f43a08fb95" providerId="ADAL" clId="{C8E1DA9E-A87B-4BD6-81B9-FDAFACF0A7E0}" dt="2020-06-29T21:04:14.035" v="1763" actId="20577"/>
        <pc:sldMkLst>
          <pc:docMk/>
          <pc:sldMk cId="3580648329" sldId="2696"/>
        </pc:sldMkLst>
        <pc:spChg chg="add mod">
          <ac:chgData name="Bob Kenney" userId="ff6d1757-b259-4405-a462-15f43a08fb95" providerId="ADAL" clId="{C8E1DA9E-A87B-4BD6-81B9-FDAFACF0A7E0}" dt="2020-06-29T21:04:14.035" v="1763" actId="20577"/>
          <ac:spMkLst>
            <pc:docMk/>
            <pc:sldMk cId="3580648329" sldId="2696"/>
            <ac:spMk id="12" creationId="{30E5CF78-D5AB-4BC9-A2FA-AD490E687E17}"/>
          </ac:spMkLst>
        </pc:spChg>
      </pc:sldChg>
      <pc:sldChg chg="addSp modSp add">
        <pc:chgData name="Bob Kenney" userId="ff6d1757-b259-4405-a462-15f43a08fb95" providerId="ADAL" clId="{C8E1DA9E-A87B-4BD6-81B9-FDAFACF0A7E0}" dt="2020-06-29T21:04:02.900" v="1753" actId="20577"/>
        <pc:sldMkLst>
          <pc:docMk/>
          <pc:sldMk cId="2941644597" sldId="2697"/>
        </pc:sldMkLst>
        <pc:spChg chg="add mod">
          <ac:chgData name="Bob Kenney" userId="ff6d1757-b259-4405-a462-15f43a08fb95" providerId="ADAL" clId="{C8E1DA9E-A87B-4BD6-81B9-FDAFACF0A7E0}" dt="2020-06-29T21:04:02.900" v="1753" actId="20577"/>
          <ac:spMkLst>
            <pc:docMk/>
            <pc:sldMk cId="2941644597" sldId="2697"/>
            <ac:spMk id="12" creationId="{FE50A404-7782-479E-ABA1-AA9E03EBAE7B}"/>
          </ac:spMkLst>
        </pc:spChg>
      </pc:sldChg>
      <pc:sldChg chg="addSp modSp add">
        <pc:chgData name="Bob Kenney" userId="ff6d1757-b259-4405-a462-15f43a08fb95" providerId="ADAL" clId="{C8E1DA9E-A87B-4BD6-81B9-FDAFACF0A7E0}" dt="2020-06-29T21:04:50.723" v="1785" actId="20577"/>
        <pc:sldMkLst>
          <pc:docMk/>
          <pc:sldMk cId="2162712171" sldId="2698"/>
        </pc:sldMkLst>
        <pc:spChg chg="add mod">
          <ac:chgData name="Bob Kenney" userId="ff6d1757-b259-4405-a462-15f43a08fb95" providerId="ADAL" clId="{C8E1DA9E-A87B-4BD6-81B9-FDAFACF0A7E0}" dt="2020-06-29T21:04:50.723" v="1785" actId="20577"/>
          <ac:spMkLst>
            <pc:docMk/>
            <pc:sldMk cId="2162712171" sldId="2698"/>
            <ac:spMk id="10" creationId="{C6634937-74B6-46EF-B873-823977D230FB}"/>
          </ac:spMkLst>
        </pc:spChg>
      </pc:sldChg>
      <pc:sldChg chg="addSp modSp add ord">
        <pc:chgData name="Bob Kenney" userId="ff6d1757-b259-4405-a462-15f43a08fb95" providerId="ADAL" clId="{C8E1DA9E-A87B-4BD6-81B9-FDAFACF0A7E0}" dt="2020-06-29T21:04:25.095" v="1773" actId="20577"/>
        <pc:sldMkLst>
          <pc:docMk/>
          <pc:sldMk cId="1666987481" sldId="2699"/>
        </pc:sldMkLst>
        <pc:spChg chg="add mod">
          <ac:chgData name="Bob Kenney" userId="ff6d1757-b259-4405-a462-15f43a08fb95" providerId="ADAL" clId="{C8E1DA9E-A87B-4BD6-81B9-FDAFACF0A7E0}" dt="2020-06-29T21:04:25.095" v="1773" actId="20577"/>
          <ac:spMkLst>
            <pc:docMk/>
            <pc:sldMk cId="1666987481" sldId="2699"/>
            <ac:spMk id="10" creationId="{5F327E11-2BA1-4F51-8261-EF919DE000CC}"/>
          </ac:spMkLst>
        </pc:spChg>
      </pc:sldChg>
      <pc:sldChg chg="addSp modSp add ord">
        <pc:chgData name="Bob Kenney" userId="ff6d1757-b259-4405-a462-15f43a08fb95" providerId="ADAL" clId="{C8E1DA9E-A87B-4BD6-81B9-FDAFACF0A7E0}" dt="2020-06-29T21:03:48.839" v="1743" actId="20577"/>
        <pc:sldMkLst>
          <pc:docMk/>
          <pc:sldMk cId="1590360787" sldId="2700"/>
        </pc:sldMkLst>
        <pc:spChg chg="add mod">
          <ac:chgData name="Bob Kenney" userId="ff6d1757-b259-4405-a462-15f43a08fb95" providerId="ADAL" clId="{C8E1DA9E-A87B-4BD6-81B9-FDAFACF0A7E0}" dt="2020-06-29T21:03:48.839" v="1743" actId="20577"/>
          <ac:spMkLst>
            <pc:docMk/>
            <pc:sldMk cId="1590360787" sldId="2700"/>
            <ac:spMk id="10" creationId="{D92A4012-02DE-420C-B1AC-34C38CAD0A81}"/>
          </ac:spMkLst>
        </pc:spChg>
      </pc:sldChg>
      <pc:sldChg chg="addSp modSp add">
        <pc:chgData name="Bob Kenney" userId="ff6d1757-b259-4405-a462-15f43a08fb95" providerId="ADAL" clId="{C8E1DA9E-A87B-4BD6-81B9-FDAFACF0A7E0}" dt="2020-06-29T21:05:04.379" v="1795" actId="20577"/>
        <pc:sldMkLst>
          <pc:docMk/>
          <pc:sldMk cId="756099676" sldId="2701"/>
        </pc:sldMkLst>
        <pc:spChg chg="add mod">
          <ac:chgData name="Bob Kenney" userId="ff6d1757-b259-4405-a462-15f43a08fb95" providerId="ADAL" clId="{C8E1DA9E-A87B-4BD6-81B9-FDAFACF0A7E0}" dt="2020-06-29T21:05:04.379" v="1795" actId="20577"/>
          <ac:spMkLst>
            <pc:docMk/>
            <pc:sldMk cId="756099676" sldId="2701"/>
            <ac:spMk id="9" creationId="{FDD1DAAE-7300-45EE-A7B3-99F8E19A61A4}"/>
          </ac:spMkLst>
        </pc:spChg>
      </pc:sldChg>
      <pc:sldChg chg="modSp add">
        <pc:chgData name="Bob Kenney" userId="ff6d1757-b259-4405-a462-15f43a08fb95" providerId="ADAL" clId="{C8E1DA9E-A87B-4BD6-81B9-FDAFACF0A7E0}" dt="2020-06-29T21:01:24.011" v="1722" actId="20577"/>
        <pc:sldMkLst>
          <pc:docMk/>
          <pc:sldMk cId="3892790888" sldId="2702"/>
        </pc:sldMkLst>
        <pc:spChg chg="mod">
          <ac:chgData name="Bob Kenney" userId="ff6d1757-b259-4405-a462-15f43a08fb95" providerId="ADAL" clId="{C8E1DA9E-A87B-4BD6-81B9-FDAFACF0A7E0}" dt="2020-06-29T21:01:24.011" v="1722" actId="20577"/>
          <ac:spMkLst>
            <pc:docMk/>
            <pc:sldMk cId="3892790888" sldId="2702"/>
            <ac:spMk id="2" creationId="{00000000-0000-0000-0000-000000000000}"/>
          </ac:spMkLst>
        </pc:spChg>
      </pc:sldChg>
      <pc:sldChg chg="modSp add">
        <pc:chgData name="Bob Kenney" userId="ff6d1757-b259-4405-a462-15f43a08fb95" providerId="ADAL" clId="{C8E1DA9E-A87B-4BD6-81B9-FDAFACF0A7E0}" dt="2020-06-29T21:01:37.136" v="1730" actId="20577"/>
        <pc:sldMkLst>
          <pc:docMk/>
          <pc:sldMk cId="633961609" sldId="2703"/>
        </pc:sldMkLst>
        <pc:spChg chg="mod">
          <ac:chgData name="Bob Kenney" userId="ff6d1757-b259-4405-a462-15f43a08fb95" providerId="ADAL" clId="{C8E1DA9E-A87B-4BD6-81B9-FDAFACF0A7E0}" dt="2020-06-29T21:01:37.136" v="1730" actId="20577"/>
          <ac:spMkLst>
            <pc:docMk/>
            <pc:sldMk cId="633961609" sldId="2703"/>
            <ac:spMk id="2" creationId="{00000000-0000-0000-0000-000000000000}"/>
          </ac:spMkLst>
        </pc:spChg>
      </pc:sldChg>
      <pc:sldChg chg="add del">
        <pc:chgData name="Bob Kenney" userId="ff6d1757-b259-4405-a462-15f43a08fb95" providerId="ADAL" clId="{C8E1DA9E-A87B-4BD6-81B9-FDAFACF0A7E0}" dt="2020-06-29T21:02:28.334" v="1732"/>
        <pc:sldMkLst>
          <pc:docMk/>
          <pc:sldMk cId="393712092" sldId="2704"/>
        </pc:sldMkLst>
      </pc:sldChg>
      <pc:sldChg chg="modSp">
        <pc:chgData name="Bob Kenney" userId="ff6d1757-b259-4405-a462-15f43a08fb95" providerId="ADAL" clId="{C8E1DA9E-A87B-4BD6-81B9-FDAFACF0A7E0}" dt="2020-07-09T17:35:19.047" v="5110" actId="20577"/>
        <pc:sldMkLst>
          <pc:docMk/>
          <pc:sldMk cId="3724670132" sldId="2706"/>
        </pc:sldMkLst>
        <pc:spChg chg="mod">
          <ac:chgData name="Bob Kenney" userId="ff6d1757-b259-4405-a462-15f43a08fb95" providerId="ADAL" clId="{C8E1DA9E-A87B-4BD6-81B9-FDAFACF0A7E0}" dt="2020-07-09T17:35:19.047" v="5110" actId="20577"/>
          <ac:spMkLst>
            <pc:docMk/>
            <pc:sldMk cId="3724670132" sldId="2706"/>
            <ac:spMk id="53" creationId="{1E479BA5-24F7-47DA-BABB-35E82FB002DC}"/>
          </ac:spMkLst>
        </pc:spChg>
      </pc:sldChg>
      <pc:sldChg chg="modSp del modTransition">
        <pc:chgData name="Bob Kenney" userId="ff6d1757-b259-4405-a462-15f43a08fb95" providerId="ADAL" clId="{C8E1DA9E-A87B-4BD6-81B9-FDAFACF0A7E0}" dt="2020-07-06T15:35:19.676" v="3486" actId="2696"/>
        <pc:sldMkLst>
          <pc:docMk/>
          <pc:sldMk cId="3228458112" sldId="2707"/>
        </pc:sldMkLst>
        <pc:spChg chg="mod">
          <ac:chgData name="Bob Kenney" userId="ff6d1757-b259-4405-a462-15f43a08fb95" providerId="ADAL" clId="{C8E1DA9E-A87B-4BD6-81B9-FDAFACF0A7E0}" dt="2020-07-03T20:49:07.789" v="3231" actId="554"/>
          <ac:spMkLst>
            <pc:docMk/>
            <pc:sldMk cId="3228458112" sldId="2707"/>
            <ac:spMk id="107" creationId="{DF472C5B-C9F4-42AF-8E4F-2653D0F616F4}"/>
          </ac:spMkLst>
        </pc:spChg>
        <pc:spChg chg="mod">
          <ac:chgData name="Bob Kenney" userId="ff6d1757-b259-4405-a462-15f43a08fb95" providerId="ADAL" clId="{C8E1DA9E-A87B-4BD6-81B9-FDAFACF0A7E0}" dt="2020-07-03T20:49:07.789" v="3231" actId="554"/>
          <ac:spMkLst>
            <pc:docMk/>
            <pc:sldMk cId="3228458112" sldId="2707"/>
            <ac:spMk id="108" creationId="{78C76277-BE9E-4662-8FFC-3A47489B11F1}"/>
          </ac:spMkLst>
        </pc:spChg>
        <pc:spChg chg="mod">
          <ac:chgData name="Bob Kenney" userId="ff6d1757-b259-4405-a462-15f43a08fb95" providerId="ADAL" clId="{C8E1DA9E-A87B-4BD6-81B9-FDAFACF0A7E0}" dt="2020-07-03T20:49:07.789" v="3231" actId="554"/>
          <ac:spMkLst>
            <pc:docMk/>
            <pc:sldMk cId="3228458112" sldId="2707"/>
            <ac:spMk id="109" creationId="{3AD19EA6-E6D6-4576-BABB-C47D96BB4F76}"/>
          </ac:spMkLst>
        </pc:spChg>
        <pc:spChg chg="mod">
          <ac:chgData name="Bob Kenney" userId="ff6d1757-b259-4405-a462-15f43a08fb95" providerId="ADAL" clId="{C8E1DA9E-A87B-4BD6-81B9-FDAFACF0A7E0}" dt="2020-07-03T20:49:16.465" v="3235" actId="1037"/>
          <ac:spMkLst>
            <pc:docMk/>
            <pc:sldMk cId="3228458112" sldId="2707"/>
            <ac:spMk id="111" creationId="{A653FA8D-D606-47CD-9361-3BEB9F4DB0DD}"/>
          </ac:spMkLst>
        </pc:spChg>
      </pc:sldChg>
      <pc:sldChg chg="modSp">
        <pc:chgData name="Bob Kenney" userId="ff6d1757-b259-4405-a462-15f43a08fb95" providerId="ADAL" clId="{C8E1DA9E-A87B-4BD6-81B9-FDAFACF0A7E0}" dt="2020-07-06T15:42:51.969" v="3488" actId="20577"/>
        <pc:sldMkLst>
          <pc:docMk/>
          <pc:sldMk cId="1912068702" sldId="2714"/>
        </pc:sldMkLst>
        <pc:spChg chg="mod">
          <ac:chgData name="Bob Kenney" userId="ff6d1757-b259-4405-a462-15f43a08fb95" providerId="ADAL" clId="{C8E1DA9E-A87B-4BD6-81B9-FDAFACF0A7E0}" dt="2020-07-06T15:42:51.969" v="3488" actId="20577"/>
          <ac:spMkLst>
            <pc:docMk/>
            <pc:sldMk cId="1912068702" sldId="2714"/>
            <ac:spMk id="3" creationId="{00000000-0000-0000-0000-000000000000}"/>
          </ac:spMkLst>
        </pc:spChg>
      </pc:sldChg>
      <pc:sldChg chg="delSp modSp add ord modTransition delAnim">
        <pc:chgData name="Bob Kenney" userId="ff6d1757-b259-4405-a462-15f43a08fb95" providerId="ADAL" clId="{C8E1DA9E-A87B-4BD6-81B9-FDAFACF0A7E0}" dt="2020-07-07T13:16:20.086" v="3510" actId="20577"/>
        <pc:sldMkLst>
          <pc:docMk/>
          <pc:sldMk cId="1630613818" sldId="2716"/>
        </pc:sldMkLst>
        <pc:spChg chg="mod">
          <ac:chgData name="Bob Kenney" userId="ff6d1757-b259-4405-a462-15f43a08fb95" providerId="ADAL" clId="{C8E1DA9E-A87B-4BD6-81B9-FDAFACF0A7E0}" dt="2020-07-07T13:16:20.086" v="3510" actId="20577"/>
          <ac:spMkLst>
            <pc:docMk/>
            <pc:sldMk cId="1630613818" sldId="2716"/>
            <ac:spMk id="109" creationId="{3AD19EA6-E6D6-4576-BABB-C47D96BB4F76}"/>
          </ac:spMkLst>
        </pc:spChg>
        <pc:graphicFrameChg chg="del">
          <ac:chgData name="Bob Kenney" userId="ff6d1757-b259-4405-a462-15f43a08fb95" providerId="ADAL" clId="{C8E1DA9E-A87B-4BD6-81B9-FDAFACF0A7E0}" dt="2020-07-03T20:42:21.039" v="3182" actId="478"/>
          <ac:graphicFrameMkLst>
            <pc:docMk/>
            <pc:sldMk cId="1630613818" sldId="2716"/>
            <ac:graphicFrameMk id="224" creationId="{BA70E569-D100-4949-883E-3E5CF314C650}"/>
          </ac:graphicFrameMkLst>
        </pc:graphicFrameChg>
      </pc:sldChg>
      <pc:sldChg chg="delSp modSp add ord delAnim modNotesTx">
        <pc:chgData name="Bob Kenney" userId="ff6d1757-b259-4405-a462-15f43a08fb95" providerId="ADAL" clId="{C8E1DA9E-A87B-4BD6-81B9-FDAFACF0A7E0}" dt="2020-07-09T16:11:56.481" v="5092" actId="6549"/>
        <pc:sldMkLst>
          <pc:docMk/>
          <pc:sldMk cId="137613141" sldId="2717"/>
        </pc:sldMkLst>
        <pc:spChg chg="mod">
          <ac:chgData name="Bob Kenney" userId="ff6d1757-b259-4405-a462-15f43a08fb95" providerId="ADAL" clId="{C8E1DA9E-A87B-4BD6-81B9-FDAFACF0A7E0}" dt="2020-07-06T14:01:34.690" v="3474" actId="14100"/>
          <ac:spMkLst>
            <pc:docMk/>
            <pc:sldMk cId="137613141" sldId="2717"/>
            <ac:spMk id="6" creationId="{895371DB-B165-429B-9046-6508FCBA1523}"/>
          </ac:spMkLst>
        </pc:spChg>
        <pc:spChg chg="mod">
          <ac:chgData name="Bob Kenney" userId="ff6d1757-b259-4405-a462-15f43a08fb95" providerId="ADAL" clId="{C8E1DA9E-A87B-4BD6-81B9-FDAFACF0A7E0}" dt="2020-07-06T14:02:34.259" v="3485" actId="1036"/>
          <ac:spMkLst>
            <pc:docMk/>
            <pc:sldMk cId="137613141" sldId="2717"/>
            <ac:spMk id="107" creationId="{DF472C5B-C9F4-42AF-8E4F-2653D0F616F4}"/>
          </ac:spMkLst>
        </pc:spChg>
        <pc:spChg chg="mod">
          <ac:chgData name="Bob Kenney" userId="ff6d1757-b259-4405-a462-15f43a08fb95" providerId="ADAL" clId="{C8E1DA9E-A87B-4BD6-81B9-FDAFACF0A7E0}" dt="2020-07-06T14:02:34.259" v="3485" actId="1036"/>
          <ac:spMkLst>
            <pc:docMk/>
            <pc:sldMk cId="137613141" sldId="2717"/>
            <ac:spMk id="108" creationId="{78C76277-BE9E-4662-8FFC-3A47489B11F1}"/>
          </ac:spMkLst>
        </pc:spChg>
        <pc:spChg chg="mod">
          <ac:chgData name="Bob Kenney" userId="ff6d1757-b259-4405-a462-15f43a08fb95" providerId="ADAL" clId="{C8E1DA9E-A87B-4BD6-81B9-FDAFACF0A7E0}" dt="2020-07-06T14:02:34.259" v="3485" actId="1036"/>
          <ac:spMkLst>
            <pc:docMk/>
            <pc:sldMk cId="137613141" sldId="2717"/>
            <ac:spMk id="109" creationId="{3AD19EA6-E6D6-4576-BABB-C47D96BB4F76}"/>
          </ac:spMkLst>
        </pc:spChg>
        <pc:spChg chg="mod">
          <ac:chgData name="Bob Kenney" userId="ff6d1757-b259-4405-a462-15f43a08fb95" providerId="ADAL" clId="{C8E1DA9E-A87B-4BD6-81B9-FDAFACF0A7E0}" dt="2020-07-06T14:02:34.259" v="3485" actId="1036"/>
          <ac:spMkLst>
            <pc:docMk/>
            <pc:sldMk cId="137613141" sldId="2717"/>
            <ac:spMk id="111" creationId="{A653FA8D-D606-47CD-9361-3BEB9F4DB0DD}"/>
          </ac:spMkLst>
        </pc:spChg>
        <pc:grpChg chg="mod">
          <ac:chgData name="Bob Kenney" userId="ff6d1757-b259-4405-a462-15f43a08fb95" providerId="ADAL" clId="{C8E1DA9E-A87B-4BD6-81B9-FDAFACF0A7E0}" dt="2020-07-06T14:02:34.259" v="3485" actId="1036"/>
          <ac:grpSpMkLst>
            <pc:docMk/>
            <pc:sldMk cId="137613141" sldId="2717"/>
            <ac:grpSpMk id="7" creationId="{0EA05105-BB90-44B6-986F-014026A2756C}"/>
          </ac:grpSpMkLst>
        </pc:grpChg>
        <pc:grpChg chg="mod">
          <ac:chgData name="Bob Kenney" userId="ff6d1757-b259-4405-a462-15f43a08fb95" providerId="ADAL" clId="{C8E1DA9E-A87B-4BD6-81B9-FDAFACF0A7E0}" dt="2020-07-06T14:02:34.259" v="3485" actId="1036"/>
          <ac:grpSpMkLst>
            <pc:docMk/>
            <pc:sldMk cId="137613141" sldId="2717"/>
            <ac:grpSpMk id="63" creationId="{A870F07B-547E-4650-8755-1EDAE09458C9}"/>
          </ac:grpSpMkLst>
        </pc:grpChg>
        <pc:grpChg chg="mod">
          <ac:chgData name="Bob Kenney" userId="ff6d1757-b259-4405-a462-15f43a08fb95" providerId="ADAL" clId="{C8E1DA9E-A87B-4BD6-81B9-FDAFACF0A7E0}" dt="2020-07-06T14:02:34.259" v="3485" actId="1036"/>
          <ac:grpSpMkLst>
            <pc:docMk/>
            <pc:sldMk cId="137613141" sldId="2717"/>
            <ac:grpSpMk id="80" creationId="{E8E397CB-57CD-46D5-BFAE-5DD9680A231D}"/>
          </ac:grpSpMkLst>
        </pc:grpChg>
        <pc:grpChg chg="mod">
          <ac:chgData name="Bob Kenney" userId="ff6d1757-b259-4405-a462-15f43a08fb95" providerId="ADAL" clId="{C8E1DA9E-A87B-4BD6-81B9-FDAFACF0A7E0}" dt="2020-07-06T14:02:34.259" v="3485" actId="1036"/>
          <ac:grpSpMkLst>
            <pc:docMk/>
            <pc:sldMk cId="137613141" sldId="2717"/>
            <ac:grpSpMk id="87" creationId="{0700B24C-6A5B-4F16-B4B2-324D356C40D8}"/>
          </ac:grpSpMkLst>
        </pc:grpChg>
        <pc:graphicFrameChg chg="del">
          <ac:chgData name="Bob Kenney" userId="ff6d1757-b259-4405-a462-15f43a08fb95" providerId="ADAL" clId="{C8E1DA9E-A87B-4BD6-81B9-FDAFACF0A7E0}" dt="2020-07-03T20:49:57.515" v="3237" actId="478"/>
          <ac:graphicFrameMkLst>
            <pc:docMk/>
            <pc:sldMk cId="137613141" sldId="2717"/>
            <ac:graphicFrameMk id="224" creationId="{BA70E569-D100-4949-883E-3E5CF314C650}"/>
          </ac:graphicFrameMkLst>
        </pc:graphicFrameChg>
        <pc:picChg chg="mod">
          <ac:chgData name="Bob Kenney" userId="ff6d1757-b259-4405-a462-15f43a08fb95" providerId="ADAL" clId="{C8E1DA9E-A87B-4BD6-81B9-FDAFACF0A7E0}" dt="2020-07-06T14:02:34.259" v="3485" actId="1036"/>
          <ac:picMkLst>
            <pc:docMk/>
            <pc:sldMk cId="137613141" sldId="2717"/>
            <ac:picMk id="5" creationId="{67B3EF5A-3C8F-49E5-B4AD-60B68C883D6A}"/>
          </ac:picMkLst>
        </pc:picChg>
      </pc:sldChg>
      <pc:sldChg chg="modTransition">
        <pc:chgData name="Bob Kenney" userId="ff6d1757-b259-4405-a462-15f43a08fb95" providerId="ADAL" clId="{C8E1DA9E-A87B-4BD6-81B9-FDAFACF0A7E0}" dt="2020-07-09T15:47:37.964" v="4976"/>
        <pc:sldMkLst>
          <pc:docMk/>
          <pc:sldMk cId="65070685" sldId="2720"/>
        </pc:sldMkLst>
      </pc:sldChg>
      <pc:sldChg chg="add modTransition">
        <pc:chgData name="Bob Kenney" userId="ff6d1757-b259-4405-a462-15f43a08fb95" providerId="ADAL" clId="{C8E1DA9E-A87B-4BD6-81B9-FDAFACF0A7E0}" dt="2020-07-09T15:48:56.582" v="4980"/>
        <pc:sldMkLst>
          <pc:docMk/>
          <pc:sldMk cId="847059111" sldId="2796"/>
        </pc:sldMkLst>
      </pc:sldChg>
      <pc:sldChg chg="addSp delSp modSp">
        <pc:chgData name="Bob Kenney" userId="ff6d1757-b259-4405-a462-15f43a08fb95" providerId="ADAL" clId="{C8E1DA9E-A87B-4BD6-81B9-FDAFACF0A7E0}" dt="2020-07-09T15:39:45.566" v="4969" actId="478"/>
        <pc:sldMkLst>
          <pc:docMk/>
          <pc:sldMk cId="1040623196" sldId="2797"/>
        </pc:sldMkLst>
        <pc:spChg chg="mod">
          <ac:chgData name="Bob Kenney" userId="ff6d1757-b259-4405-a462-15f43a08fb95" providerId="ADAL" clId="{C8E1DA9E-A87B-4BD6-81B9-FDAFACF0A7E0}" dt="2020-07-09T15:11:56.030" v="4501" actId="20577"/>
          <ac:spMkLst>
            <pc:docMk/>
            <pc:sldMk cId="1040623196" sldId="2797"/>
            <ac:spMk id="2" creationId="{B89EF919-6D6C-4DF8-9E61-64491CAFF553}"/>
          </ac:spMkLst>
        </pc:spChg>
        <pc:spChg chg="add del mod">
          <ac:chgData name="Bob Kenney" userId="ff6d1757-b259-4405-a462-15f43a08fb95" providerId="ADAL" clId="{C8E1DA9E-A87B-4BD6-81B9-FDAFACF0A7E0}" dt="2020-07-09T15:11:59.387" v="4502" actId="478"/>
          <ac:spMkLst>
            <pc:docMk/>
            <pc:sldMk cId="1040623196" sldId="2797"/>
            <ac:spMk id="3" creationId="{D2207BFF-3F64-467C-BC41-CA71332056A1}"/>
          </ac:spMkLst>
        </pc:spChg>
        <pc:spChg chg="add del mod">
          <ac:chgData name="Bob Kenney" userId="ff6d1757-b259-4405-a462-15f43a08fb95" providerId="ADAL" clId="{C8E1DA9E-A87B-4BD6-81B9-FDAFACF0A7E0}" dt="2020-07-09T15:08:13.989" v="4352"/>
          <ac:spMkLst>
            <pc:docMk/>
            <pc:sldMk cId="1040623196" sldId="2797"/>
            <ac:spMk id="5" creationId="{49DFA2FD-22DC-4898-BB31-B6B9392F753E}"/>
          </ac:spMkLst>
        </pc:spChg>
        <pc:spChg chg="add del mod">
          <ac:chgData name="Bob Kenney" userId="ff6d1757-b259-4405-a462-15f43a08fb95" providerId="ADAL" clId="{C8E1DA9E-A87B-4BD6-81B9-FDAFACF0A7E0}" dt="2020-07-09T15:39:45.566" v="4969" actId="478"/>
          <ac:spMkLst>
            <pc:docMk/>
            <pc:sldMk cId="1040623196" sldId="2797"/>
            <ac:spMk id="6" creationId="{06BA6B69-9F89-41A7-836F-B2748F7C19C8}"/>
          </ac:spMkLst>
        </pc:spChg>
        <pc:graphicFrameChg chg="mod modGraphic">
          <ac:chgData name="Bob Kenney" userId="ff6d1757-b259-4405-a462-15f43a08fb95" providerId="ADAL" clId="{C8E1DA9E-A87B-4BD6-81B9-FDAFACF0A7E0}" dt="2020-07-09T15:39:42.387" v="4968" actId="2165"/>
          <ac:graphicFrameMkLst>
            <pc:docMk/>
            <pc:sldMk cId="1040623196" sldId="2797"/>
            <ac:graphicFrameMk id="4" creationId="{AF81B966-9E0C-4DBB-9B81-884143E39633}"/>
          </ac:graphicFrameMkLst>
        </pc:graphicFrameChg>
      </pc:sldChg>
      <pc:sldChg chg="modTransition">
        <pc:chgData name="Bob Kenney" userId="ff6d1757-b259-4405-a462-15f43a08fb95" providerId="ADAL" clId="{C8E1DA9E-A87B-4BD6-81B9-FDAFACF0A7E0}" dt="2020-07-09T15:48:05.777" v="4978"/>
        <pc:sldMkLst>
          <pc:docMk/>
          <pc:sldMk cId="4139796513" sldId="2798"/>
        </pc:sldMkLst>
      </pc:sldChg>
      <pc:sldChg chg="modTransition">
        <pc:chgData name="Bob Kenney" userId="ff6d1757-b259-4405-a462-15f43a08fb95" providerId="ADAL" clId="{C8E1DA9E-A87B-4BD6-81B9-FDAFACF0A7E0}" dt="2020-07-09T15:50:37.728" v="4983"/>
        <pc:sldMkLst>
          <pc:docMk/>
          <pc:sldMk cId="1060430550" sldId="2799"/>
        </pc:sldMkLst>
      </pc:sldChg>
      <pc:sldChg chg="modTransition">
        <pc:chgData name="Bob Kenney" userId="ff6d1757-b259-4405-a462-15f43a08fb95" providerId="ADAL" clId="{C8E1DA9E-A87B-4BD6-81B9-FDAFACF0A7E0}" dt="2020-07-09T15:50:42.357" v="4984"/>
        <pc:sldMkLst>
          <pc:docMk/>
          <pc:sldMk cId="670270070" sldId="2800"/>
        </pc:sldMkLst>
      </pc:sldChg>
      <pc:sldChg chg="add modNotesTx">
        <pc:chgData name="Bob Kenney" userId="ff6d1757-b259-4405-a462-15f43a08fb95" providerId="ADAL" clId="{C8E1DA9E-A87B-4BD6-81B9-FDAFACF0A7E0}" dt="2020-07-09T16:10:12.248" v="5086" actId="6549"/>
        <pc:sldMkLst>
          <pc:docMk/>
          <pc:sldMk cId="1353727286" sldId="2803"/>
        </pc:sldMkLst>
      </pc:sldChg>
      <pc:sldChg chg="modTransition">
        <pc:chgData name="Bob Kenney" userId="ff6d1757-b259-4405-a462-15f43a08fb95" providerId="ADAL" clId="{C8E1DA9E-A87B-4BD6-81B9-FDAFACF0A7E0}" dt="2020-07-09T15:51:28.067" v="4987"/>
        <pc:sldMkLst>
          <pc:docMk/>
          <pc:sldMk cId="2521096669" sldId="2804"/>
        </pc:sldMkLst>
      </pc:sldChg>
      <pc:sldChg chg="modTransition">
        <pc:chgData name="Bob Kenney" userId="ff6d1757-b259-4405-a462-15f43a08fb95" providerId="ADAL" clId="{C8E1DA9E-A87B-4BD6-81B9-FDAFACF0A7E0}" dt="2020-07-09T15:51:31.004" v="4988"/>
        <pc:sldMkLst>
          <pc:docMk/>
          <pc:sldMk cId="2609667921" sldId="2805"/>
        </pc:sldMkLst>
      </pc:sldChg>
      <pc:sldChg chg="modTransition">
        <pc:chgData name="Bob Kenney" userId="ff6d1757-b259-4405-a462-15f43a08fb95" providerId="ADAL" clId="{C8E1DA9E-A87B-4BD6-81B9-FDAFACF0A7E0}" dt="2020-07-09T15:51:46.700" v="4990"/>
        <pc:sldMkLst>
          <pc:docMk/>
          <pc:sldMk cId="1737587558" sldId="2806"/>
        </pc:sldMkLst>
      </pc:sldChg>
      <pc:sldChg chg="addSp modSp add modTransition">
        <pc:chgData name="Bob Kenney" userId="ff6d1757-b259-4405-a462-15f43a08fb95" providerId="ADAL" clId="{C8E1DA9E-A87B-4BD6-81B9-FDAFACF0A7E0}" dt="2020-07-09T15:48:56.582" v="4980"/>
        <pc:sldMkLst>
          <pc:docMk/>
          <pc:sldMk cId="3330990238" sldId="2807"/>
        </pc:sldMkLst>
        <pc:spChg chg="add">
          <ac:chgData name="Bob Kenney" userId="ff6d1757-b259-4405-a462-15f43a08fb95" providerId="ADAL" clId="{C8E1DA9E-A87B-4BD6-81B9-FDAFACF0A7E0}" dt="2020-07-09T11:01:55.014" v="3636"/>
          <ac:spMkLst>
            <pc:docMk/>
            <pc:sldMk cId="3330990238" sldId="2807"/>
            <ac:spMk id="19" creationId="{0331CD34-7CAF-4C72-AFF8-124463A922BE}"/>
          </ac:spMkLst>
        </pc:spChg>
        <pc:picChg chg="mod">
          <ac:chgData name="Bob Kenney" userId="ff6d1757-b259-4405-a462-15f43a08fb95" providerId="ADAL" clId="{C8E1DA9E-A87B-4BD6-81B9-FDAFACF0A7E0}" dt="2020-07-09T11:20:21.427" v="3970" actId="1035"/>
          <ac:picMkLst>
            <pc:docMk/>
            <pc:sldMk cId="3330990238" sldId="2807"/>
            <ac:picMk id="12" creationId="{FEDFC955-2A81-8941-ADE5-E7D3DD61EC6C}"/>
          </ac:picMkLst>
        </pc:picChg>
      </pc:sldChg>
      <pc:sldChg chg="add del">
        <pc:chgData name="Bob Kenney" userId="ff6d1757-b259-4405-a462-15f43a08fb95" providerId="ADAL" clId="{C8E1DA9E-A87B-4BD6-81B9-FDAFACF0A7E0}" dt="2020-07-09T15:06:13.630" v="4289"/>
        <pc:sldMkLst>
          <pc:docMk/>
          <pc:sldMk cId="2351809103" sldId="2808"/>
        </pc:sldMkLst>
      </pc:sldChg>
      <pc:sldChg chg="add del">
        <pc:chgData name="Bob Kenney" userId="ff6d1757-b259-4405-a462-15f43a08fb95" providerId="ADAL" clId="{C8E1DA9E-A87B-4BD6-81B9-FDAFACF0A7E0}" dt="2020-07-09T15:06:49.871" v="4291" actId="2696"/>
        <pc:sldMkLst>
          <pc:docMk/>
          <pc:sldMk cId="2582171282" sldId="2808"/>
        </pc:sldMkLst>
      </pc:sldChg>
      <pc:sldChg chg="add modTransition">
        <pc:chgData name="Bob Kenney" userId="ff6d1757-b259-4405-a462-15f43a08fb95" providerId="ADAL" clId="{C8E1DA9E-A87B-4BD6-81B9-FDAFACF0A7E0}" dt="2020-07-09T15:51:42.151" v="4989"/>
        <pc:sldMkLst>
          <pc:docMk/>
          <pc:sldMk cId="192263500" sldId="2816"/>
        </pc:sldMkLst>
      </pc:sldChg>
      <pc:sldMasterChg chg="add del addSldLayout delSldLayout">
        <pc:chgData name="Bob Kenney" userId="ff6d1757-b259-4405-a462-15f43a08fb95" providerId="ADAL" clId="{C8E1DA9E-A87B-4BD6-81B9-FDAFACF0A7E0}" dt="2020-06-27T17:23:52.139" v="82" actId="2696"/>
        <pc:sldMasterMkLst>
          <pc:docMk/>
          <pc:sldMasterMk cId="128268724" sldId="2147483715"/>
        </pc:sldMasterMkLst>
        <pc:sldLayoutChg chg="add del">
          <pc:chgData name="Bob Kenney" userId="ff6d1757-b259-4405-a462-15f43a08fb95" providerId="ADAL" clId="{C8E1DA9E-A87B-4BD6-81B9-FDAFACF0A7E0}" dt="2020-06-27T17:23:52.134" v="81" actId="2696"/>
          <pc:sldLayoutMkLst>
            <pc:docMk/>
            <pc:sldMasterMk cId="128268724" sldId="2147483715"/>
            <pc:sldLayoutMk cId="1925616461" sldId="2147483716"/>
          </pc:sldLayoutMkLst>
        </pc:sldLayoutChg>
      </pc:sldMasterChg>
      <pc:sldMasterChg chg="add addSldLayout">
        <pc:chgData name="Bob Kenney" userId="ff6d1757-b259-4405-a462-15f43a08fb95" providerId="ADAL" clId="{C8E1DA9E-A87B-4BD6-81B9-FDAFACF0A7E0}" dt="2020-06-27T16:45:18.099" v="1" actId="27028"/>
        <pc:sldMasterMkLst>
          <pc:docMk/>
          <pc:sldMasterMk cId="128268724" sldId="2147483726"/>
        </pc:sldMasterMkLst>
        <pc:sldLayoutChg chg="add">
          <pc:chgData name="Bob Kenney" userId="ff6d1757-b259-4405-a462-15f43a08fb95" providerId="ADAL" clId="{C8E1DA9E-A87B-4BD6-81B9-FDAFACF0A7E0}" dt="2020-06-27T16:45:18.099" v="1" actId="27028"/>
          <pc:sldLayoutMkLst>
            <pc:docMk/>
            <pc:sldMasterMk cId="128268724" sldId="2147483726"/>
            <pc:sldLayoutMk cId="1925616461" sldId="2147483714"/>
          </pc:sldLayoutMkLst>
        </pc:sldLayoutChg>
      </pc:sldMasterChg>
    </pc:docChg>
  </pc:docChgLst>
  <pc:docChgLst>
    <pc:chgData name="Brandi Andreas" userId="8da62ed6-5918-4b63-931e-73c8772240d0" providerId="ADAL" clId="{A4CE5CB7-79AA-4A51-BA58-15EE631820EE}"/>
    <pc:docChg chg="custSel addSld delSld modSld sldOrd modSection">
      <pc:chgData name="Brandi Andreas" userId="8da62ed6-5918-4b63-931e-73c8772240d0" providerId="ADAL" clId="{A4CE5CB7-79AA-4A51-BA58-15EE631820EE}" dt="2020-07-07T15:10:08.778" v="4502" actId="1592"/>
      <pc:docMkLst>
        <pc:docMk/>
      </pc:docMkLst>
      <pc:sldChg chg="modSp add addCm delCm modCm modNotesTx">
        <pc:chgData name="Brandi Andreas" userId="8da62ed6-5918-4b63-931e-73c8772240d0" providerId="ADAL" clId="{A4CE5CB7-79AA-4A51-BA58-15EE631820EE}" dt="2020-07-07T12:59:19.805" v="2621" actId="20577"/>
        <pc:sldMkLst>
          <pc:docMk/>
          <pc:sldMk cId="4230843865" sldId="258"/>
        </pc:sldMkLst>
        <pc:spChg chg="mod">
          <ac:chgData name="Brandi Andreas" userId="8da62ed6-5918-4b63-931e-73c8772240d0" providerId="ADAL" clId="{A4CE5CB7-79AA-4A51-BA58-15EE631820EE}" dt="2020-06-29T14:19:27.865" v="204" actId="20577"/>
          <ac:spMkLst>
            <pc:docMk/>
            <pc:sldMk cId="4230843865" sldId="258"/>
            <ac:spMk id="11" creationId="{00000000-0000-0000-0000-000000000000}"/>
          </ac:spMkLst>
        </pc:spChg>
      </pc:sldChg>
      <pc:sldChg chg="modSp">
        <pc:chgData name="Brandi Andreas" userId="8da62ed6-5918-4b63-931e-73c8772240d0" providerId="ADAL" clId="{A4CE5CB7-79AA-4A51-BA58-15EE631820EE}" dt="2020-06-29T13:35:57.022" v="25" actId="20577"/>
        <pc:sldMkLst>
          <pc:docMk/>
          <pc:sldMk cId="663191292" sldId="906"/>
        </pc:sldMkLst>
        <pc:spChg chg="mod">
          <ac:chgData name="Brandi Andreas" userId="8da62ed6-5918-4b63-931e-73c8772240d0" providerId="ADAL" clId="{A4CE5CB7-79AA-4A51-BA58-15EE631820EE}" dt="2020-06-29T13:35:57.022" v="25" actId="20577"/>
          <ac:spMkLst>
            <pc:docMk/>
            <pc:sldMk cId="663191292" sldId="906"/>
            <ac:spMk id="33" creationId="{8ECABF20-541D-B642-9756-46B416BB13E5}"/>
          </ac:spMkLst>
        </pc:spChg>
      </pc:sldChg>
      <pc:sldChg chg="add del">
        <pc:chgData name="Brandi Andreas" userId="8da62ed6-5918-4b63-931e-73c8772240d0" providerId="ADAL" clId="{A4CE5CB7-79AA-4A51-BA58-15EE631820EE}" dt="2020-07-06T21:38:28.483" v="1174" actId="2696"/>
        <pc:sldMkLst>
          <pc:docMk/>
          <pc:sldMk cId="3419135158" sldId="2527"/>
        </pc:sldMkLst>
      </pc:sldChg>
      <pc:sldChg chg="modSp add">
        <pc:chgData name="Brandi Andreas" userId="8da62ed6-5918-4b63-931e-73c8772240d0" providerId="ADAL" clId="{A4CE5CB7-79AA-4A51-BA58-15EE631820EE}" dt="2020-07-06T21:38:36.074" v="1176" actId="20577"/>
        <pc:sldMkLst>
          <pc:docMk/>
          <pc:sldMk cId="2533774615" sldId="2597"/>
        </pc:sldMkLst>
        <pc:spChg chg="mod">
          <ac:chgData name="Brandi Andreas" userId="8da62ed6-5918-4b63-931e-73c8772240d0" providerId="ADAL" clId="{A4CE5CB7-79AA-4A51-BA58-15EE631820EE}" dt="2020-07-06T21:38:36.074" v="1176" actId="20577"/>
          <ac:spMkLst>
            <pc:docMk/>
            <pc:sldMk cId="2533774615" sldId="2597"/>
            <ac:spMk id="4" creationId="{12689E56-E9C8-4238-9576-DF3EFBBF44CC}"/>
          </ac:spMkLst>
        </pc:spChg>
      </pc:sldChg>
      <pc:sldChg chg="addSp delSp modSp del">
        <pc:chgData name="Brandi Andreas" userId="8da62ed6-5918-4b63-931e-73c8772240d0" providerId="ADAL" clId="{A4CE5CB7-79AA-4A51-BA58-15EE631820EE}" dt="2020-07-02T14:01:16.670" v="969" actId="2696"/>
        <pc:sldMkLst>
          <pc:docMk/>
          <pc:sldMk cId="2237736118" sldId="2629"/>
        </pc:sldMkLst>
        <pc:spChg chg="add mod">
          <ac:chgData name="Brandi Andreas" userId="8da62ed6-5918-4b63-931e-73c8772240d0" providerId="ADAL" clId="{A4CE5CB7-79AA-4A51-BA58-15EE631820EE}" dt="2020-07-01T14:43:12.526" v="730" actId="20577"/>
          <ac:spMkLst>
            <pc:docMk/>
            <pc:sldMk cId="2237736118" sldId="2629"/>
            <ac:spMk id="2" creationId="{BE928099-8D77-4E19-A5CF-233FBE0872F3}"/>
          </ac:spMkLst>
        </pc:spChg>
        <pc:spChg chg="add del">
          <ac:chgData name="Brandi Andreas" userId="8da62ed6-5918-4b63-931e-73c8772240d0" providerId="ADAL" clId="{A4CE5CB7-79AA-4A51-BA58-15EE631820EE}" dt="2020-07-02T13:55:08.478" v="749"/>
          <ac:spMkLst>
            <pc:docMk/>
            <pc:sldMk cId="2237736118" sldId="2629"/>
            <ac:spMk id="3" creationId="{856FC645-AC33-4E1C-A5F6-6B95BAF4CF16}"/>
          </ac:spMkLst>
        </pc:spChg>
        <pc:grpChg chg="mod">
          <ac:chgData name="Brandi Andreas" userId="8da62ed6-5918-4b63-931e-73c8772240d0" providerId="ADAL" clId="{A4CE5CB7-79AA-4A51-BA58-15EE631820EE}" dt="2020-07-01T14:38:24.011" v="584" actId="1076"/>
          <ac:grpSpMkLst>
            <pc:docMk/>
            <pc:sldMk cId="2237736118" sldId="2629"/>
            <ac:grpSpMk id="132" creationId="{B1BA178C-AF90-4E78-AF06-6E7B8B94BAD2}"/>
          </ac:grpSpMkLst>
        </pc:grpChg>
        <pc:grpChg chg="mod">
          <ac:chgData name="Brandi Andreas" userId="8da62ed6-5918-4b63-931e-73c8772240d0" providerId="ADAL" clId="{A4CE5CB7-79AA-4A51-BA58-15EE631820EE}" dt="2020-07-01T14:38:25.727" v="585" actId="1076"/>
          <ac:grpSpMkLst>
            <pc:docMk/>
            <pc:sldMk cId="2237736118" sldId="2629"/>
            <ac:grpSpMk id="138" creationId="{A6EEBE0C-EEBC-4CFA-8275-5AF4693C9E5E}"/>
          </ac:grpSpMkLst>
        </pc:grpChg>
        <pc:grpChg chg="mod">
          <ac:chgData name="Brandi Andreas" userId="8da62ed6-5918-4b63-931e-73c8772240d0" providerId="ADAL" clId="{A4CE5CB7-79AA-4A51-BA58-15EE631820EE}" dt="2020-07-01T14:38:27.120" v="586" actId="1076"/>
          <ac:grpSpMkLst>
            <pc:docMk/>
            <pc:sldMk cId="2237736118" sldId="2629"/>
            <ac:grpSpMk id="142" creationId="{BE514115-6034-4BC3-BE3A-766262A101BD}"/>
          </ac:grpSpMkLst>
        </pc:grpChg>
        <pc:grpChg chg="mod">
          <ac:chgData name="Brandi Andreas" userId="8da62ed6-5918-4b63-931e-73c8772240d0" providerId="ADAL" clId="{A4CE5CB7-79AA-4A51-BA58-15EE631820EE}" dt="2020-07-01T14:38:28.603" v="587" actId="1076"/>
          <ac:grpSpMkLst>
            <pc:docMk/>
            <pc:sldMk cId="2237736118" sldId="2629"/>
            <ac:grpSpMk id="150" creationId="{D013302D-3B63-4388-8C1E-BED50F2AFD2D}"/>
          </ac:grpSpMkLst>
        </pc:grpChg>
        <pc:grpChg chg="mod">
          <ac:chgData name="Brandi Andreas" userId="8da62ed6-5918-4b63-931e-73c8772240d0" providerId="ADAL" clId="{A4CE5CB7-79AA-4A51-BA58-15EE631820EE}" dt="2020-07-01T14:38:22.791" v="583" actId="1076"/>
          <ac:grpSpMkLst>
            <pc:docMk/>
            <pc:sldMk cId="2237736118" sldId="2629"/>
            <ac:grpSpMk id="155" creationId="{A7411EDD-3C29-4BF0-8067-EB30F7D6E722}"/>
          </ac:grpSpMkLst>
        </pc:grpChg>
        <pc:graphicFrameChg chg="modGraphic">
          <ac:chgData name="Brandi Andreas" userId="8da62ed6-5918-4b63-931e-73c8772240d0" providerId="ADAL" clId="{A4CE5CB7-79AA-4A51-BA58-15EE631820EE}" dt="2020-07-01T14:38:18.819" v="581" actId="2164"/>
          <ac:graphicFrameMkLst>
            <pc:docMk/>
            <pc:sldMk cId="2237736118" sldId="2629"/>
            <ac:graphicFrameMk id="131" creationId="{1D43A5F8-B378-4BE4-95B5-3587188D76F3}"/>
          </ac:graphicFrameMkLst>
        </pc:graphicFrameChg>
        <pc:graphicFrameChg chg="modGraphic">
          <ac:chgData name="Brandi Andreas" userId="8da62ed6-5918-4b63-931e-73c8772240d0" providerId="ADAL" clId="{A4CE5CB7-79AA-4A51-BA58-15EE631820EE}" dt="2020-06-29T15:12:44.158" v="539" actId="20577"/>
          <ac:graphicFrameMkLst>
            <pc:docMk/>
            <pc:sldMk cId="2237736118" sldId="2629"/>
            <ac:graphicFrameMk id="164" creationId="{A7B2B741-C01B-4177-9505-105B06CC62C5}"/>
          </ac:graphicFrameMkLst>
        </pc:graphicFrameChg>
        <pc:picChg chg="mod">
          <ac:chgData name="Brandi Andreas" userId="8da62ed6-5918-4b63-931e-73c8772240d0" providerId="ADAL" clId="{A4CE5CB7-79AA-4A51-BA58-15EE631820EE}" dt="2020-07-01T14:38:21.384" v="582" actId="1076"/>
          <ac:picMkLst>
            <pc:docMk/>
            <pc:sldMk cId="2237736118" sldId="2629"/>
            <ac:picMk id="137" creationId="{BA57FAFC-50BD-4323-98F8-C0920854A218}"/>
          </ac:picMkLst>
        </pc:picChg>
      </pc:sldChg>
      <pc:sldChg chg="modSp">
        <pc:chgData name="Brandi Andreas" userId="8da62ed6-5918-4b63-931e-73c8772240d0" providerId="ADAL" clId="{A4CE5CB7-79AA-4A51-BA58-15EE631820EE}" dt="2020-06-29T15:11:44.694" v="520" actId="20577"/>
        <pc:sldMkLst>
          <pc:docMk/>
          <pc:sldMk cId="4011375793" sldId="2630"/>
        </pc:sldMkLst>
        <pc:graphicFrameChg chg="modGraphic">
          <ac:chgData name="Brandi Andreas" userId="8da62ed6-5918-4b63-931e-73c8772240d0" providerId="ADAL" clId="{A4CE5CB7-79AA-4A51-BA58-15EE631820EE}" dt="2020-06-29T15:11:44.694" v="520" actId="20577"/>
          <ac:graphicFrameMkLst>
            <pc:docMk/>
            <pc:sldMk cId="4011375793" sldId="2630"/>
            <ac:graphicFrameMk id="226" creationId="{F412EC1D-DB0A-4185-A0A6-253E6EC3B5D7}"/>
          </ac:graphicFrameMkLst>
        </pc:graphicFrameChg>
      </pc:sldChg>
      <pc:sldChg chg="delSp modSp modNotesTx">
        <pc:chgData name="Brandi Andreas" userId="8da62ed6-5918-4b63-931e-73c8772240d0" providerId="ADAL" clId="{A4CE5CB7-79AA-4A51-BA58-15EE631820EE}" dt="2020-07-07T15:09:50.305" v="4501" actId="20577"/>
        <pc:sldMkLst>
          <pc:docMk/>
          <pc:sldMk cId="3400619826" sldId="2631"/>
        </pc:sldMkLst>
        <pc:spChg chg="mod">
          <ac:chgData name="Brandi Andreas" userId="8da62ed6-5918-4b63-931e-73c8772240d0" providerId="ADAL" clId="{A4CE5CB7-79AA-4A51-BA58-15EE631820EE}" dt="2020-06-29T15:13:04.619" v="560" actId="20577"/>
          <ac:spMkLst>
            <pc:docMk/>
            <pc:sldMk cId="3400619826" sldId="2631"/>
            <ac:spMk id="6" creationId="{B106C3F0-1D2A-45F7-94CA-AC41B750C6F5}"/>
          </ac:spMkLst>
        </pc:spChg>
        <pc:spChg chg="mod">
          <ac:chgData name="Brandi Andreas" userId="8da62ed6-5918-4b63-931e-73c8772240d0" providerId="ADAL" clId="{A4CE5CB7-79AA-4A51-BA58-15EE631820EE}" dt="2020-06-29T15:13:14.480" v="576" actId="20577"/>
          <ac:spMkLst>
            <pc:docMk/>
            <pc:sldMk cId="3400619826" sldId="2631"/>
            <ac:spMk id="8" creationId="{A3483200-467B-4C6A-9A5E-7277E3CF76A1}"/>
          </ac:spMkLst>
        </pc:spChg>
        <pc:spChg chg="mod">
          <ac:chgData name="Brandi Andreas" userId="8da62ed6-5918-4b63-931e-73c8772240d0" providerId="ADAL" clId="{A4CE5CB7-79AA-4A51-BA58-15EE631820EE}" dt="2020-06-29T14:01:42.163" v="130" actId="1076"/>
          <ac:spMkLst>
            <pc:docMk/>
            <pc:sldMk cId="3400619826" sldId="2631"/>
            <ac:spMk id="9" creationId="{06AF1DC2-DAEE-4259-B01F-92D27DA62A45}"/>
          </ac:spMkLst>
        </pc:spChg>
        <pc:spChg chg="del mod">
          <ac:chgData name="Brandi Andreas" userId="8da62ed6-5918-4b63-931e-73c8772240d0" providerId="ADAL" clId="{A4CE5CB7-79AA-4A51-BA58-15EE631820EE}" dt="2020-06-29T14:01:37.427" v="129" actId="478"/>
          <ac:spMkLst>
            <pc:docMk/>
            <pc:sldMk cId="3400619826" sldId="2631"/>
            <ac:spMk id="10" creationId="{B59357A3-D3A4-4EF7-BCB7-1D4E995F266A}"/>
          </ac:spMkLst>
        </pc:spChg>
        <pc:spChg chg="del mod">
          <ac:chgData name="Brandi Andreas" userId="8da62ed6-5918-4b63-931e-73c8772240d0" providerId="ADAL" clId="{A4CE5CB7-79AA-4A51-BA58-15EE631820EE}" dt="2020-06-29T14:01:22.557" v="124" actId="478"/>
          <ac:spMkLst>
            <pc:docMk/>
            <pc:sldMk cId="3400619826" sldId="2631"/>
            <ac:spMk id="11" creationId="{1BC9BE9F-D968-412E-91FC-EA25BABDFCDE}"/>
          </ac:spMkLst>
        </pc:spChg>
        <pc:spChg chg="del">
          <ac:chgData name="Brandi Andreas" userId="8da62ed6-5918-4b63-931e-73c8772240d0" providerId="ADAL" clId="{A4CE5CB7-79AA-4A51-BA58-15EE631820EE}" dt="2020-06-29T14:01:31.333" v="126" actId="478"/>
          <ac:spMkLst>
            <pc:docMk/>
            <pc:sldMk cId="3400619826" sldId="2631"/>
            <ac:spMk id="12" creationId="{E7A57E81-B8B4-4225-8C1B-24C45DEA77CA}"/>
          </ac:spMkLst>
        </pc:spChg>
        <pc:spChg chg="del">
          <ac:chgData name="Brandi Andreas" userId="8da62ed6-5918-4b63-931e-73c8772240d0" providerId="ADAL" clId="{A4CE5CB7-79AA-4A51-BA58-15EE631820EE}" dt="2020-06-29T14:01:25.749" v="125" actId="478"/>
          <ac:spMkLst>
            <pc:docMk/>
            <pc:sldMk cId="3400619826" sldId="2631"/>
            <ac:spMk id="16" creationId="{6A00571F-1887-F847-A0E9-C4B42599154D}"/>
          </ac:spMkLst>
        </pc:spChg>
      </pc:sldChg>
      <pc:sldChg chg="del">
        <pc:chgData name="Brandi Andreas" userId="8da62ed6-5918-4b63-931e-73c8772240d0" providerId="ADAL" clId="{A4CE5CB7-79AA-4A51-BA58-15EE631820EE}" dt="2020-06-29T15:10:41.716" v="501" actId="2696"/>
        <pc:sldMkLst>
          <pc:docMk/>
          <pc:sldMk cId="2402814387" sldId="2632"/>
        </pc:sldMkLst>
      </pc:sldChg>
      <pc:sldChg chg="delSp modSp modAnim">
        <pc:chgData name="Brandi Andreas" userId="8da62ed6-5918-4b63-931e-73c8772240d0" providerId="ADAL" clId="{A4CE5CB7-79AA-4A51-BA58-15EE631820EE}" dt="2020-06-29T14:05:05.624" v="142" actId="20577"/>
        <pc:sldMkLst>
          <pc:docMk/>
          <pc:sldMk cId="60935605" sldId="2634"/>
        </pc:sldMkLst>
        <pc:spChg chg="mod">
          <ac:chgData name="Brandi Andreas" userId="8da62ed6-5918-4b63-931e-73c8772240d0" providerId="ADAL" clId="{A4CE5CB7-79AA-4A51-BA58-15EE631820EE}" dt="2020-06-29T14:03:05.999" v="135" actId="1076"/>
          <ac:spMkLst>
            <pc:docMk/>
            <pc:sldMk cId="60935605" sldId="2634"/>
            <ac:spMk id="13" creationId="{AF275D6A-1904-44A2-89CC-38581BB6AA04}"/>
          </ac:spMkLst>
        </pc:spChg>
        <pc:spChg chg="del">
          <ac:chgData name="Brandi Andreas" userId="8da62ed6-5918-4b63-931e-73c8772240d0" providerId="ADAL" clId="{A4CE5CB7-79AA-4A51-BA58-15EE631820EE}" dt="2020-06-29T14:02:55.370" v="133" actId="478"/>
          <ac:spMkLst>
            <pc:docMk/>
            <pc:sldMk cId="60935605" sldId="2634"/>
            <ac:spMk id="17" creationId="{C00694D5-A38B-40D4-A237-7507D94EBA84}"/>
          </ac:spMkLst>
        </pc:spChg>
        <pc:spChg chg="mod">
          <ac:chgData name="Brandi Andreas" userId="8da62ed6-5918-4b63-931e-73c8772240d0" providerId="ADAL" clId="{A4CE5CB7-79AA-4A51-BA58-15EE631820EE}" dt="2020-06-29T14:04:22.412" v="138" actId="20577"/>
          <ac:spMkLst>
            <pc:docMk/>
            <pc:sldMk cId="60935605" sldId="2634"/>
            <ac:spMk id="18" creationId="{558E2D2E-4A9D-46F6-A27A-0FD52B3FE69D}"/>
          </ac:spMkLst>
        </pc:spChg>
        <pc:spChg chg="mod">
          <ac:chgData name="Brandi Andreas" userId="8da62ed6-5918-4b63-931e-73c8772240d0" providerId="ADAL" clId="{A4CE5CB7-79AA-4A51-BA58-15EE631820EE}" dt="2020-06-29T14:05:05.624" v="142" actId="20577"/>
          <ac:spMkLst>
            <pc:docMk/>
            <pc:sldMk cId="60935605" sldId="2634"/>
            <ac:spMk id="23" creationId="{B65B8664-70D5-4646-A3ED-2531AA6AA103}"/>
          </ac:spMkLst>
        </pc:spChg>
      </pc:sldChg>
      <pc:sldChg chg="addCm delCm modCm">
        <pc:chgData name="Brandi Andreas" userId="8da62ed6-5918-4b63-931e-73c8772240d0" providerId="ADAL" clId="{A4CE5CB7-79AA-4A51-BA58-15EE631820EE}" dt="2020-07-07T15:10:08.778" v="4502" actId="1592"/>
        <pc:sldMkLst>
          <pc:docMk/>
          <pc:sldMk cId="3832609839" sldId="2636"/>
        </pc:sldMkLst>
      </pc:sldChg>
      <pc:sldChg chg="modSp addCm modCm modNotesTx">
        <pc:chgData name="Brandi Andreas" userId="8da62ed6-5918-4b63-931e-73c8772240d0" providerId="ADAL" clId="{A4CE5CB7-79AA-4A51-BA58-15EE631820EE}" dt="2020-07-07T13:23:05.034" v="3778" actId="20577"/>
        <pc:sldMkLst>
          <pc:docMk/>
          <pc:sldMk cId="2876353109" sldId="2675"/>
        </pc:sldMkLst>
        <pc:spChg chg="mod">
          <ac:chgData name="Brandi Andreas" userId="8da62ed6-5918-4b63-931e-73c8772240d0" providerId="ADAL" clId="{A4CE5CB7-79AA-4A51-BA58-15EE631820EE}" dt="2020-06-29T15:01:35.331" v="499" actId="404"/>
          <ac:spMkLst>
            <pc:docMk/>
            <pc:sldMk cId="2876353109" sldId="2675"/>
            <ac:spMk id="11" creationId="{00000000-0000-0000-0000-000000000000}"/>
          </ac:spMkLst>
        </pc:spChg>
      </pc:sldChg>
      <pc:sldChg chg="addSp modSp ord modNotesTx">
        <pc:chgData name="Brandi Andreas" userId="8da62ed6-5918-4b63-931e-73c8772240d0" providerId="ADAL" clId="{A4CE5CB7-79AA-4A51-BA58-15EE631820EE}" dt="2020-07-07T12:42:48.596" v="1783" actId="20577"/>
        <pc:sldMkLst>
          <pc:docMk/>
          <pc:sldMk cId="1636052717" sldId="2676"/>
        </pc:sldMkLst>
        <pc:spChg chg="mod">
          <ac:chgData name="Brandi Andreas" userId="8da62ed6-5918-4b63-931e-73c8772240d0" providerId="ADAL" clId="{A4CE5CB7-79AA-4A51-BA58-15EE631820EE}" dt="2020-06-29T14:55:27.825" v="422" actId="20577"/>
          <ac:spMkLst>
            <pc:docMk/>
            <pc:sldMk cId="1636052717" sldId="2676"/>
            <ac:spMk id="11" creationId="{00000000-0000-0000-0000-000000000000}"/>
          </ac:spMkLst>
        </pc:spChg>
        <pc:picChg chg="add">
          <ac:chgData name="Brandi Andreas" userId="8da62ed6-5918-4b63-931e-73c8772240d0" providerId="ADAL" clId="{A4CE5CB7-79AA-4A51-BA58-15EE631820EE}" dt="2020-06-29T15:13:24.777" v="577"/>
          <ac:picMkLst>
            <pc:docMk/>
            <pc:sldMk cId="1636052717" sldId="2676"/>
            <ac:picMk id="9" creationId="{521E2568-1096-4EF8-91FE-8A302A2330D7}"/>
          </ac:picMkLst>
        </pc:picChg>
      </pc:sldChg>
      <pc:sldChg chg="addSp modSp ord modNotesTx">
        <pc:chgData name="Brandi Andreas" userId="8da62ed6-5918-4b63-931e-73c8772240d0" providerId="ADAL" clId="{A4CE5CB7-79AA-4A51-BA58-15EE631820EE}" dt="2020-07-07T12:45:44.497" v="2097" actId="313"/>
        <pc:sldMkLst>
          <pc:docMk/>
          <pc:sldMk cId="615258824" sldId="2677"/>
        </pc:sldMkLst>
        <pc:spChg chg="mod">
          <ac:chgData name="Brandi Andreas" userId="8da62ed6-5918-4b63-931e-73c8772240d0" providerId="ADAL" clId="{A4CE5CB7-79AA-4A51-BA58-15EE631820EE}" dt="2020-06-29T14:22:58.929" v="206" actId="20577"/>
          <ac:spMkLst>
            <pc:docMk/>
            <pc:sldMk cId="615258824" sldId="2677"/>
            <ac:spMk id="11" creationId="{00000000-0000-0000-0000-000000000000}"/>
          </ac:spMkLst>
        </pc:spChg>
        <pc:picChg chg="add">
          <ac:chgData name="Brandi Andreas" userId="8da62ed6-5918-4b63-931e-73c8772240d0" providerId="ADAL" clId="{A4CE5CB7-79AA-4A51-BA58-15EE631820EE}" dt="2020-06-29T15:13:28.777" v="578"/>
          <ac:picMkLst>
            <pc:docMk/>
            <pc:sldMk cId="615258824" sldId="2677"/>
            <ac:picMk id="9" creationId="{110BEB93-9DC4-4337-91FD-1F14C24E9E51}"/>
          </ac:picMkLst>
        </pc:picChg>
      </pc:sldChg>
      <pc:sldChg chg="modSp ord addCm modCm modNotesTx">
        <pc:chgData name="Brandi Andreas" userId="8da62ed6-5918-4b63-931e-73c8772240d0" providerId="ADAL" clId="{A4CE5CB7-79AA-4A51-BA58-15EE631820EE}" dt="2020-07-07T12:57:22.385" v="2380" actId="20577"/>
        <pc:sldMkLst>
          <pc:docMk/>
          <pc:sldMk cId="1586998860" sldId="2678"/>
        </pc:sldMkLst>
        <pc:spChg chg="mod">
          <ac:chgData name="Brandi Andreas" userId="8da62ed6-5918-4b63-931e-73c8772240d0" providerId="ADAL" clId="{A4CE5CB7-79AA-4A51-BA58-15EE631820EE}" dt="2020-06-29T14:25:35.230" v="224" actId="20577"/>
          <ac:spMkLst>
            <pc:docMk/>
            <pc:sldMk cId="1586998860" sldId="2678"/>
            <ac:spMk id="11" creationId="{00000000-0000-0000-0000-000000000000}"/>
          </ac:spMkLst>
        </pc:spChg>
      </pc:sldChg>
      <pc:sldChg chg="modSp ord addCm delCm modCm modNotesTx">
        <pc:chgData name="Brandi Andreas" userId="8da62ed6-5918-4b63-931e-73c8772240d0" providerId="ADAL" clId="{A4CE5CB7-79AA-4A51-BA58-15EE631820EE}" dt="2020-07-07T13:14:05.872" v="3011" actId="20577"/>
        <pc:sldMkLst>
          <pc:docMk/>
          <pc:sldMk cId="130284255" sldId="2679"/>
        </pc:sldMkLst>
        <pc:spChg chg="mod">
          <ac:chgData name="Brandi Andreas" userId="8da62ed6-5918-4b63-931e-73c8772240d0" providerId="ADAL" clId="{A4CE5CB7-79AA-4A51-BA58-15EE631820EE}" dt="2020-06-29T14:59:49.710" v="493" actId="20577"/>
          <ac:spMkLst>
            <pc:docMk/>
            <pc:sldMk cId="130284255" sldId="2679"/>
            <ac:spMk id="11" creationId="{00000000-0000-0000-0000-000000000000}"/>
          </ac:spMkLst>
        </pc:spChg>
      </pc:sldChg>
      <pc:sldChg chg="modSp ord addCm modCm modNotesTx">
        <pc:chgData name="Brandi Andreas" userId="8da62ed6-5918-4b63-931e-73c8772240d0" providerId="ADAL" clId="{A4CE5CB7-79AA-4A51-BA58-15EE631820EE}" dt="2020-07-07T12:37:43.726" v="1591" actId="20577"/>
        <pc:sldMkLst>
          <pc:docMk/>
          <pc:sldMk cId="676876636" sldId="2680"/>
        </pc:sldMkLst>
        <pc:spChg chg="mod">
          <ac:chgData name="Brandi Andreas" userId="8da62ed6-5918-4b63-931e-73c8772240d0" providerId="ADAL" clId="{A4CE5CB7-79AA-4A51-BA58-15EE631820EE}" dt="2020-06-29T14:59:32.563" v="485" actId="403"/>
          <ac:spMkLst>
            <pc:docMk/>
            <pc:sldMk cId="676876636" sldId="2680"/>
            <ac:spMk id="11" creationId="{00000000-0000-0000-0000-000000000000}"/>
          </ac:spMkLst>
        </pc:spChg>
      </pc:sldChg>
      <pc:sldChg chg="modSp modTransition">
        <pc:chgData name="Brandi Andreas" userId="8da62ed6-5918-4b63-931e-73c8772240d0" providerId="ADAL" clId="{A4CE5CB7-79AA-4A51-BA58-15EE631820EE}" dt="2020-07-01T14:50:58.725" v="739"/>
        <pc:sldMkLst>
          <pc:docMk/>
          <pc:sldMk cId="2397959723" sldId="2681"/>
        </pc:sldMkLst>
        <pc:spChg chg="mod">
          <ac:chgData name="Brandi Andreas" userId="8da62ed6-5918-4b63-931e-73c8772240d0" providerId="ADAL" clId="{A4CE5CB7-79AA-4A51-BA58-15EE631820EE}" dt="2020-06-29T15:01:03.811" v="497" actId="20577"/>
          <ac:spMkLst>
            <pc:docMk/>
            <pc:sldMk cId="2397959723" sldId="2681"/>
            <ac:spMk id="11" creationId="{00000000-0000-0000-0000-000000000000}"/>
          </ac:spMkLst>
        </pc:spChg>
      </pc:sldChg>
      <pc:sldChg chg="addSp modSp ord">
        <pc:chgData name="Brandi Andreas" userId="8da62ed6-5918-4b63-931e-73c8772240d0" providerId="ADAL" clId="{A4CE5CB7-79AA-4A51-BA58-15EE631820EE}" dt="2020-07-07T14:41:19.180" v="3871" actId="1076"/>
        <pc:sldMkLst>
          <pc:docMk/>
          <pc:sldMk cId="1152688164" sldId="2682"/>
        </pc:sldMkLst>
        <pc:spChg chg="add mod">
          <ac:chgData name="Brandi Andreas" userId="8da62ed6-5918-4b63-931e-73c8772240d0" providerId="ADAL" clId="{A4CE5CB7-79AA-4A51-BA58-15EE631820EE}" dt="2020-07-07T14:41:19.180" v="3871" actId="1076"/>
          <ac:spMkLst>
            <pc:docMk/>
            <pc:sldMk cId="1152688164" sldId="2682"/>
            <ac:spMk id="2" creationId="{BAF6C74D-70D8-4B7A-B199-F21B7772B08C}"/>
          </ac:spMkLst>
        </pc:spChg>
        <pc:spChg chg="mod">
          <ac:chgData name="Brandi Andreas" userId="8da62ed6-5918-4b63-931e-73c8772240d0" providerId="ADAL" clId="{A4CE5CB7-79AA-4A51-BA58-15EE631820EE}" dt="2020-07-07T14:41:03.695" v="3866" actId="404"/>
          <ac:spMkLst>
            <pc:docMk/>
            <pc:sldMk cId="1152688164" sldId="2682"/>
            <ac:spMk id="13" creationId="{DBFD61D2-6D3E-47DE-8339-284AD62A3BCF}"/>
          </ac:spMkLst>
        </pc:spChg>
      </pc:sldChg>
      <pc:sldChg chg="add del">
        <pc:chgData name="Brandi Andreas" userId="8da62ed6-5918-4b63-931e-73c8772240d0" providerId="ADAL" clId="{A4CE5CB7-79AA-4A51-BA58-15EE631820EE}" dt="2020-06-29T14:19:10.654" v="187"/>
        <pc:sldMkLst>
          <pc:docMk/>
          <pc:sldMk cId="460622461" sldId="2694"/>
        </pc:sldMkLst>
      </pc:sldChg>
      <pc:sldChg chg="addSp modSp add ord modNotesTx">
        <pc:chgData name="Brandi Andreas" userId="8da62ed6-5918-4b63-931e-73c8772240d0" providerId="ADAL" clId="{A4CE5CB7-79AA-4A51-BA58-15EE631820EE}" dt="2020-07-07T15:07:44.863" v="4500" actId="20577"/>
        <pc:sldMkLst>
          <pc:docMk/>
          <pc:sldMk cId="1228401232" sldId="2694"/>
        </pc:sldMkLst>
        <pc:spChg chg="mod">
          <ac:chgData name="Brandi Andreas" userId="8da62ed6-5918-4b63-931e-73c8772240d0" providerId="ADAL" clId="{A4CE5CB7-79AA-4A51-BA58-15EE631820EE}" dt="2020-07-07T15:05:31.335" v="3903" actId="20577"/>
          <ac:spMkLst>
            <pc:docMk/>
            <pc:sldMk cId="1228401232" sldId="2694"/>
            <ac:spMk id="3" creationId="{00000000-0000-0000-0000-000000000000}"/>
          </ac:spMkLst>
        </pc:spChg>
        <pc:spChg chg="mod">
          <ac:chgData name="Brandi Andreas" userId="8da62ed6-5918-4b63-931e-73c8772240d0" providerId="ADAL" clId="{A4CE5CB7-79AA-4A51-BA58-15EE631820EE}" dt="2020-06-29T14:54:44.015" v="409"/>
          <ac:spMkLst>
            <pc:docMk/>
            <pc:sldMk cId="1228401232" sldId="2694"/>
            <ac:spMk id="11" creationId="{00000000-0000-0000-0000-000000000000}"/>
          </ac:spMkLst>
        </pc:spChg>
        <pc:picChg chg="add">
          <ac:chgData name="Brandi Andreas" userId="8da62ed6-5918-4b63-931e-73c8772240d0" providerId="ADAL" clId="{A4CE5CB7-79AA-4A51-BA58-15EE631820EE}" dt="2020-06-29T15:13:36.875" v="579"/>
          <ac:picMkLst>
            <pc:docMk/>
            <pc:sldMk cId="1228401232" sldId="2694"/>
            <ac:picMk id="9" creationId="{92D688AA-CFBF-4C97-8DA5-AC754F471242}"/>
          </ac:picMkLst>
        </pc:picChg>
      </pc:sldChg>
      <pc:sldChg chg="add">
        <pc:chgData name="Brandi Andreas" userId="8da62ed6-5918-4b63-931e-73c8772240d0" providerId="ADAL" clId="{A4CE5CB7-79AA-4A51-BA58-15EE631820EE}" dt="2020-06-29T15:10:36.586" v="500"/>
        <pc:sldMkLst>
          <pc:docMk/>
          <pc:sldMk cId="3903765579" sldId="2695"/>
        </pc:sldMkLst>
      </pc:sldChg>
      <pc:sldChg chg="add del ord">
        <pc:chgData name="Brandi Andreas" userId="8da62ed6-5918-4b63-931e-73c8772240d0" providerId="ADAL" clId="{A4CE5CB7-79AA-4A51-BA58-15EE631820EE}" dt="2020-07-07T14:41:06.728" v="3867" actId="2696"/>
        <pc:sldMkLst>
          <pc:docMk/>
          <pc:sldMk cId="3707535847" sldId="2704"/>
        </pc:sldMkLst>
      </pc:sldChg>
      <pc:sldChg chg="add ord">
        <pc:chgData name="Brandi Andreas" userId="8da62ed6-5918-4b63-931e-73c8772240d0" providerId="ADAL" clId="{A4CE5CB7-79AA-4A51-BA58-15EE631820EE}" dt="2020-07-07T12:43:07.112" v="1784"/>
        <pc:sldMkLst>
          <pc:docMk/>
          <pc:sldMk cId="676602181" sldId="2705"/>
        </pc:sldMkLst>
      </pc:sldChg>
      <pc:sldChg chg="delSp modSp add ord delAnim modAnim">
        <pc:chgData name="Brandi Andreas" userId="8da62ed6-5918-4b63-931e-73c8772240d0" providerId="ADAL" clId="{A4CE5CB7-79AA-4A51-BA58-15EE631820EE}" dt="2020-07-06T13:20:54.551" v="1134" actId="20577"/>
        <pc:sldMkLst>
          <pc:docMk/>
          <pc:sldMk cId="3228458112" sldId="2707"/>
        </pc:sldMkLst>
        <pc:spChg chg="del topLvl">
          <ac:chgData name="Brandi Andreas" userId="8da62ed6-5918-4b63-931e-73c8772240d0" providerId="ADAL" clId="{A4CE5CB7-79AA-4A51-BA58-15EE631820EE}" dt="2020-07-02T13:56:23.966" v="862" actId="478"/>
          <ac:spMkLst>
            <pc:docMk/>
            <pc:sldMk cId="3228458112" sldId="2707"/>
            <ac:spMk id="99" creationId="{E7530E4C-EC18-4079-B694-0F1A92FF7CED}"/>
          </ac:spMkLst>
        </pc:spChg>
        <pc:spChg chg="del topLvl">
          <ac:chgData name="Brandi Andreas" userId="8da62ed6-5918-4b63-931e-73c8772240d0" providerId="ADAL" clId="{A4CE5CB7-79AA-4A51-BA58-15EE631820EE}" dt="2020-07-02T13:57:59.887" v="941" actId="478"/>
          <ac:spMkLst>
            <pc:docMk/>
            <pc:sldMk cId="3228458112" sldId="2707"/>
            <ac:spMk id="100" creationId="{74A54655-551B-489D-9D90-55141CCAE95A}"/>
          </ac:spMkLst>
        </pc:spChg>
        <pc:spChg chg="mod">
          <ac:chgData name="Brandi Andreas" userId="8da62ed6-5918-4b63-931e-73c8772240d0" providerId="ADAL" clId="{A4CE5CB7-79AA-4A51-BA58-15EE631820EE}" dt="2020-07-06T13:20:54.551" v="1134" actId="20577"/>
          <ac:spMkLst>
            <pc:docMk/>
            <pc:sldMk cId="3228458112" sldId="2707"/>
            <ac:spMk id="107" creationId="{DF472C5B-C9F4-42AF-8E4F-2653D0F616F4}"/>
          </ac:spMkLst>
        </pc:spChg>
        <pc:spChg chg="mod">
          <ac:chgData name="Brandi Andreas" userId="8da62ed6-5918-4b63-931e-73c8772240d0" providerId="ADAL" clId="{A4CE5CB7-79AA-4A51-BA58-15EE631820EE}" dt="2020-07-02T13:59:54.828" v="966" actId="1076"/>
          <ac:spMkLst>
            <pc:docMk/>
            <pc:sldMk cId="3228458112" sldId="2707"/>
            <ac:spMk id="108" creationId="{78C76277-BE9E-4662-8FFC-3A47489B11F1}"/>
          </ac:spMkLst>
        </pc:spChg>
        <pc:spChg chg="mod">
          <ac:chgData name="Brandi Andreas" userId="8da62ed6-5918-4b63-931e-73c8772240d0" providerId="ADAL" clId="{A4CE5CB7-79AA-4A51-BA58-15EE631820EE}" dt="2020-07-02T14:00:12.891" v="968" actId="1076"/>
          <ac:spMkLst>
            <pc:docMk/>
            <pc:sldMk cId="3228458112" sldId="2707"/>
            <ac:spMk id="109" creationId="{3AD19EA6-E6D6-4576-BABB-C47D96BB4F76}"/>
          </ac:spMkLst>
        </pc:spChg>
        <pc:spChg chg="del mod">
          <ac:chgData name="Brandi Andreas" userId="8da62ed6-5918-4b63-931e-73c8772240d0" providerId="ADAL" clId="{A4CE5CB7-79AA-4A51-BA58-15EE631820EE}" dt="2020-07-02T13:58:31.934" v="953"/>
          <ac:spMkLst>
            <pc:docMk/>
            <pc:sldMk cId="3228458112" sldId="2707"/>
            <ac:spMk id="110" creationId="{9D172C37-3C06-4027-B3AD-C9F5250B5326}"/>
          </ac:spMkLst>
        </pc:spChg>
        <pc:spChg chg="mod">
          <ac:chgData name="Brandi Andreas" userId="8da62ed6-5918-4b63-931e-73c8772240d0" providerId="ADAL" clId="{A4CE5CB7-79AA-4A51-BA58-15EE631820EE}" dt="2020-07-02T13:59:32.625" v="963" actId="1076"/>
          <ac:spMkLst>
            <pc:docMk/>
            <pc:sldMk cId="3228458112" sldId="2707"/>
            <ac:spMk id="111" creationId="{A653FA8D-D606-47CD-9361-3BEB9F4DB0DD}"/>
          </ac:spMkLst>
        </pc:spChg>
        <pc:spChg chg="del mod">
          <ac:chgData name="Brandi Andreas" userId="8da62ed6-5918-4b63-931e-73c8772240d0" providerId="ADAL" clId="{A4CE5CB7-79AA-4A51-BA58-15EE631820EE}" dt="2020-07-02T13:58:31.930" v="951"/>
          <ac:spMkLst>
            <pc:docMk/>
            <pc:sldMk cId="3228458112" sldId="2707"/>
            <ac:spMk id="112" creationId="{92BC5AE3-156C-4726-9678-DABDD3C6AA63}"/>
          </ac:spMkLst>
        </pc:spChg>
        <pc:grpChg chg="mod">
          <ac:chgData name="Brandi Andreas" userId="8da62ed6-5918-4b63-931e-73c8772240d0" providerId="ADAL" clId="{A4CE5CB7-79AA-4A51-BA58-15EE631820EE}" dt="2020-07-02T13:59:11.708" v="960" actId="1076"/>
          <ac:grpSpMkLst>
            <pc:docMk/>
            <pc:sldMk cId="3228458112" sldId="2707"/>
            <ac:grpSpMk id="7" creationId="{0EA05105-BB90-44B6-986F-014026A2756C}"/>
          </ac:grpSpMkLst>
        </pc:grpChg>
        <pc:grpChg chg="mod">
          <ac:chgData name="Brandi Andreas" userId="8da62ed6-5918-4b63-931e-73c8772240d0" providerId="ADAL" clId="{A4CE5CB7-79AA-4A51-BA58-15EE631820EE}" dt="2020-07-02T13:58:56.284" v="956" actId="1076"/>
          <ac:grpSpMkLst>
            <pc:docMk/>
            <pc:sldMk cId="3228458112" sldId="2707"/>
            <ac:grpSpMk id="63" creationId="{A870F07B-547E-4650-8755-1EDAE09458C9}"/>
          </ac:grpSpMkLst>
        </pc:grpChg>
        <pc:grpChg chg="mod">
          <ac:chgData name="Brandi Andreas" userId="8da62ed6-5918-4b63-931e-73c8772240d0" providerId="ADAL" clId="{A4CE5CB7-79AA-4A51-BA58-15EE631820EE}" dt="2020-07-02T13:59:07.596" v="959" actId="1076"/>
          <ac:grpSpMkLst>
            <pc:docMk/>
            <pc:sldMk cId="3228458112" sldId="2707"/>
            <ac:grpSpMk id="87" creationId="{0700B24C-6A5B-4F16-B4B2-324D356C40D8}"/>
          </ac:grpSpMkLst>
        </pc:grpChg>
        <pc:grpChg chg="del">
          <ac:chgData name="Brandi Andreas" userId="8da62ed6-5918-4b63-931e-73c8772240d0" providerId="ADAL" clId="{A4CE5CB7-79AA-4A51-BA58-15EE631820EE}" dt="2020-07-02T13:58:22.814" v="946" actId="478"/>
          <ac:grpSpMkLst>
            <pc:docMk/>
            <pc:sldMk cId="3228458112" sldId="2707"/>
            <ac:grpSpMk id="88" creationId="{305CFE49-8B29-4076-98EB-7EF41C8C2089}"/>
          </ac:grpSpMkLst>
        </pc:grpChg>
        <pc:grpChg chg="del mod">
          <ac:chgData name="Brandi Andreas" userId="8da62ed6-5918-4b63-931e-73c8772240d0" providerId="ADAL" clId="{A4CE5CB7-79AA-4A51-BA58-15EE631820EE}" dt="2020-07-02T13:57:33.077" v="936" actId="478"/>
          <ac:grpSpMkLst>
            <pc:docMk/>
            <pc:sldMk cId="3228458112" sldId="2707"/>
            <ac:grpSpMk id="93" creationId="{9A97F082-4D60-42C6-9A4E-50E9C81F11A5}"/>
          </ac:grpSpMkLst>
        </pc:grpChg>
        <pc:grpChg chg="del mod">
          <ac:chgData name="Brandi Andreas" userId="8da62ed6-5918-4b63-931e-73c8772240d0" providerId="ADAL" clId="{A4CE5CB7-79AA-4A51-BA58-15EE631820EE}" dt="2020-07-02T13:56:23.966" v="862" actId="478"/>
          <ac:grpSpMkLst>
            <pc:docMk/>
            <pc:sldMk cId="3228458112" sldId="2707"/>
            <ac:grpSpMk id="98" creationId="{4A4C7D60-5687-4986-A0BD-4CAB426C509A}"/>
          </ac:grpSpMkLst>
        </pc:grpChg>
        <pc:graphicFrameChg chg="mod modGraphic">
          <ac:chgData name="Brandi Andreas" userId="8da62ed6-5918-4b63-931e-73c8772240d0" providerId="ADAL" clId="{A4CE5CB7-79AA-4A51-BA58-15EE631820EE}" dt="2020-07-02T13:59:02.621" v="958" actId="1076"/>
          <ac:graphicFrameMkLst>
            <pc:docMk/>
            <pc:sldMk cId="3228458112" sldId="2707"/>
            <ac:graphicFrameMk id="2" creationId="{DC1C0870-0B1C-486A-BD3E-43FB27FD05DD}"/>
          </ac:graphicFrameMkLst>
        </pc:graphicFrameChg>
        <pc:graphicFrameChg chg="mod modGraphic">
          <ac:chgData name="Brandi Andreas" userId="8da62ed6-5918-4b63-931e-73c8772240d0" providerId="ADAL" clId="{A4CE5CB7-79AA-4A51-BA58-15EE631820EE}" dt="2020-07-02T13:58:59.804" v="957" actId="1076"/>
          <ac:graphicFrameMkLst>
            <pc:docMk/>
            <pc:sldMk cId="3228458112" sldId="2707"/>
            <ac:graphicFrameMk id="226" creationId="{F412EC1D-DB0A-4185-A0A6-253E6EC3B5D7}"/>
          </ac:graphicFrameMkLst>
        </pc:graphicFrameChg>
        <pc:picChg chg="mod">
          <ac:chgData name="Brandi Andreas" userId="8da62ed6-5918-4b63-931e-73c8772240d0" providerId="ADAL" clId="{A4CE5CB7-79AA-4A51-BA58-15EE631820EE}" dt="2020-07-02T14:00:02.590" v="967" actId="1076"/>
          <ac:picMkLst>
            <pc:docMk/>
            <pc:sldMk cId="3228458112" sldId="2707"/>
            <ac:picMk id="5" creationId="{67B3EF5A-3C8F-49E5-B4AD-60B68C883D6A}"/>
          </ac:picMkLst>
        </pc:picChg>
      </pc:sldChg>
      <pc:sldChg chg="modSp add">
        <pc:chgData name="Brandi Andreas" userId="8da62ed6-5918-4b63-931e-73c8772240d0" providerId="ADAL" clId="{A4CE5CB7-79AA-4A51-BA58-15EE631820EE}" dt="2020-07-02T14:03:15.604" v="1006" actId="20577"/>
        <pc:sldMkLst>
          <pc:docMk/>
          <pc:sldMk cId="3859905520" sldId="2708"/>
        </pc:sldMkLst>
        <pc:spChg chg="mod">
          <ac:chgData name="Brandi Andreas" userId="8da62ed6-5918-4b63-931e-73c8772240d0" providerId="ADAL" clId="{A4CE5CB7-79AA-4A51-BA58-15EE631820EE}" dt="2020-07-02T14:03:15.604" v="1006" actId="20577"/>
          <ac:spMkLst>
            <pc:docMk/>
            <pc:sldMk cId="3859905520" sldId="2708"/>
            <ac:spMk id="2" creationId="{00000000-0000-0000-0000-000000000000}"/>
          </ac:spMkLst>
        </pc:spChg>
      </pc:sldChg>
      <pc:sldChg chg="modSp add">
        <pc:chgData name="Brandi Andreas" userId="8da62ed6-5918-4b63-931e-73c8772240d0" providerId="ADAL" clId="{A4CE5CB7-79AA-4A51-BA58-15EE631820EE}" dt="2020-07-02T14:03:30.276" v="1057" actId="20577"/>
        <pc:sldMkLst>
          <pc:docMk/>
          <pc:sldMk cId="1403630136" sldId="2709"/>
        </pc:sldMkLst>
        <pc:spChg chg="mod">
          <ac:chgData name="Brandi Andreas" userId="8da62ed6-5918-4b63-931e-73c8772240d0" providerId="ADAL" clId="{A4CE5CB7-79AA-4A51-BA58-15EE631820EE}" dt="2020-07-02T14:03:30.276" v="1057" actId="20577"/>
          <ac:spMkLst>
            <pc:docMk/>
            <pc:sldMk cId="1403630136" sldId="2709"/>
            <ac:spMk id="2" creationId="{00000000-0000-0000-0000-000000000000}"/>
          </ac:spMkLst>
        </pc:spChg>
      </pc:sldChg>
      <pc:sldChg chg="modSp add">
        <pc:chgData name="Brandi Andreas" userId="8da62ed6-5918-4b63-931e-73c8772240d0" providerId="ADAL" clId="{A4CE5CB7-79AA-4A51-BA58-15EE631820EE}" dt="2020-07-02T14:04:02.441" v="1077" actId="20577"/>
        <pc:sldMkLst>
          <pc:docMk/>
          <pc:sldMk cId="1600279307" sldId="2710"/>
        </pc:sldMkLst>
        <pc:spChg chg="mod">
          <ac:chgData name="Brandi Andreas" userId="8da62ed6-5918-4b63-931e-73c8772240d0" providerId="ADAL" clId="{A4CE5CB7-79AA-4A51-BA58-15EE631820EE}" dt="2020-07-02T14:04:02.441" v="1077" actId="20577"/>
          <ac:spMkLst>
            <pc:docMk/>
            <pc:sldMk cId="1600279307" sldId="2710"/>
            <ac:spMk id="2" creationId="{79192547-1DF2-4365-ABFC-123FFB5E75D0}"/>
          </ac:spMkLst>
        </pc:spChg>
      </pc:sldChg>
      <pc:sldChg chg="modSp add">
        <pc:chgData name="Brandi Andreas" userId="8da62ed6-5918-4b63-931e-73c8772240d0" providerId="ADAL" clId="{A4CE5CB7-79AA-4A51-BA58-15EE631820EE}" dt="2020-07-02T14:04:21.794" v="1117" actId="20577"/>
        <pc:sldMkLst>
          <pc:docMk/>
          <pc:sldMk cId="1987977031" sldId="2711"/>
        </pc:sldMkLst>
        <pc:spChg chg="mod">
          <ac:chgData name="Brandi Andreas" userId="8da62ed6-5918-4b63-931e-73c8772240d0" providerId="ADAL" clId="{A4CE5CB7-79AA-4A51-BA58-15EE631820EE}" dt="2020-07-02T14:04:21.794" v="1117" actId="20577"/>
          <ac:spMkLst>
            <pc:docMk/>
            <pc:sldMk cId="1987977031" sldId="2711"/>
            <ac:spMk id="2" creationId="{00000000-0000-0000-0000-000000000000}"/>
          </ac:spMkLst>
        </pc:spChg>
      </pc:sldChg>
      <pc:sldChg chg="modSp modAnim modNotesTx">
        <pc:chgData name="Brandi Andreas" userId="8da62ed6-5918-4b63-931e-73c8772240d0" providerId="ADAL" clId="{A4CE5CB7-79AA-4A51-BA58-15EE631820EE}" dt="2020-07-07T13:34:40.300" v="3814" actId="20577"/>
        <pc:sldMkLst>
          <pc:docMk/>
          <pc:sldMk cId="137613141" sldId="2717"/>
        </pc:sldMkLst>
        <pc:spChg chg="mod">
          <ac:chgData name="Brandi Andreas" userId="8da62ed6-5918-4b63-931e-73c8772240d0" providerId="ADAL" clId="{A4CE5CB7-79AA-4A51-BA58-15EE631820EE}" dt="2020-07-06T15:19:27.532" v="1167" actId="20577"/>
          <ac:spMkLst>
            <pc:docMk/>
            <pc:sldMk cId="137613141" sldId="2717"/>
            <ac:spMk id="4" creationId="{03D617C0-FA9E-4593-AC97-791F938D9618}"/>
          </ac:spMkLst>
        </pc:spChg>
        <pc:spChg chg="mod">
          <ac:chgData name="Brandi Andreas" userId="8da62ed6-5918-4b63-931e-73c8772240d0" providerId="ADAL" clId="{A4CE5CB7-79AA-4A51-BA58-15EE631820EE}" dt="2020-07-06T13:21:32.474" v="1136" actId="20577"/>
          <ac:spMkLst>
            <pc:docMk/>
            <pc:sldMk cId="137613141" sldId="2717"/>
            <ac:spMk id="107" creationId="{DF472C5B-C9F4-42AF-8E4F-2653D0F616F4}"/>
          </ac:spMkLst>
        </pc:spChg>
        <pc:spChg chg="mod">
          <ac:chgData name="Brandi Andreas" userId="8da62ed6-5918-4b63-931e-73c8772240d0" providerId="ADAL" clId="{A4CE5CB7-79AA-4A51-BA58-15EE631820EE}" dt="2020-07-07T13:33:28.174" v="3813" actId="20577"/>
          <ac:spMkLst>
            <pc:docMk/>
            <pc:sldMk cId="137613141" sldId="2717"/>
            <ac:spMk id="108" creationId="{78C76277-BE9E-4662-8FFC-3A47489B11F1}"/>
          </ac:spMkLst>
        </pc:spChg>
        <pc:spChg chg="mod">
          <ac:chgData name="Brandi Andreas" userId="8da62ed6-5918-4b63-931e-73c8772240d0" providerId="ADAL" clId="{A4CE5CB7-79AA-4A51-BA58-15EE631820EE}" dt="2020-07-06T13:20:41.828" v="1132" actId="20577"/>
          <ac:spMkLst>
            <pc:docMk/>
            <pc:sldMk cId="137613141" sldId="2717"/>
            <ac:spMk id="109" creationId="{3AD19EA6-E6D6-4576-BABB-C47D96BB4F76}"/>
          </ac:spMkLst>
        </pc:spChg>
        <pc:spChg chg="mod">
          <ac:chgData name="Brandi Andreas" userId="8da62ed6-5918-4b63-931e-73c8772240d0" providerId="ADAL" clId="{A4CE5CB7-79AA-4A51-BA58-15EE631820EE}" dt="2020-07-06T21:19:07.776" v="1169" actId="20577"/>
          <ac:spMkLst>
            <pc:docMk/>
            <pc:sldMk cId="137613141" sldId="2717"/>
            <ac:spMk id="111" creationId="{A653FA8D-D606-47CD-9361-3BEB9F4DB0DD}"/>
          </ac:spMkLst>
        </pc:spChg>
      </pc:sldChg>
      <pc:sldChg chg="add del">
        <pc:chgData name="Brandi Andreas" userId="8da62ed6-5918-4b63-931e-73c8772240d0" providerId="ADAL" clId="{A4CE5CB7-79AA-4A51-BA58-15EE631820EE}" dt="2020-07-07T13:19:39.652" v="3518" actId="2696"/>
        <pc:sldMkLst>
          <pc:docMk/>
          <pc:sldMk cId="2030932860" sldId="2718"/>
        </pc:sldMkLst>
      </pc:sldChg>
      <pc:sldChg chg="add">
        <pc:chgData name="Brandi Andreas" userId="8da62ed6-5918-4b63-931e-73c8772240d0" providerId="ADAL" clId="{A4CE5CB7-79AA-4A51-BA58-15EE631820EE}" dt="2020-07-06T21:38:10.149" v="1172"/>
        <pc:sldMkLst>
          <pc:docMk/>
          <pc:sldMk cId="3483558766" sldId="2719"/>
        </pc:sldMkLst>
      </pc:sldChg>
      <pc:sldChg chg="add modTransition">
        <pc:chgData name="Brandi Andreas" userId="8da62ed6-5918-4b63-931e-73c8772240d0" providerId="ADAL" clId="{A4CE5CB7-79AA-4A51-BA58-15EE631820EE}" dt="2020-07-06T21:38:15.611" v="1173"/>
        <pc:sldMkLst>
          <pc:docMk/>
          <pc:sldMk cId="65070685" sldId="2720"/>
        </pc:sldMkLst>
      </pc:sldChg>
      <pc:sldChg chg="modSp add">
        <pc:chgData name="Brandi Andreas" userId="8da62ed6-5918-4b63-931e-73c8772240d0" providerId="ADAL" clId="{A4CE5CB7-79AA-4A51-BA58-15EE631820EE}" dt="2020-07-06T22:43:46.224" v="1179" actId="20577"/>
        <pc:sldMkLst>
          <pc:docMk/>
          <pc:sldMk cId="2869396753" sldId="2721"/>
        </pc:sldMkLst>
        <pc:spChg chg="mod">
          <ac:chgData name="Brandi Andreas" userId="8da62ed6-5918-4b63-931e-73c8772240d0" providerId="ADAL" clId="{A4CE5CB7-79AA-4A51-BA58-15EE631820EE}" dt="2020-07-06T22:43:46.224" v="1179" actId="20577"/>
          <ac:spMkLst>
            <pc:docMk/>
            <pc:sldMk cId="2869396753" sldId="2721"/>
            <ac:spMk id="4" creationId="{12689E56-E9C8-4238-9576-DF3EFBBF44CC}"/>
          </ac:spMkLst>
        </pc:spChg>
      </pc:sldChg>
      <pc:sldChg chg="add del">
        <pc:chgData name="Brandi Andreas" userId="8da62ed6-5918-4b63-931e-73c8772240d0" providerId="ADAL" clId="{A4CE5CB7-79AA-4A51-BA58-15EE631820EE}" dt="2020-07-06T22:43:52.815" v="1181" actId="2696"/>
        <pc:sldMkLst>
          <pc:docMk/>
          <pc:sldMk cId="2251574111" sldId="2722"/>
        </pc:sldMkLst>
      </pc:sldChg>
      <pc:sldChg chg="modSp add">
        <pc:chgData name="Brandi Andreas" userId="8da62ed6-5918-4b63-931e-73c8772240d0" providerId="ADAL" clId="{A4CE5CB7-79AA-4A51-BA58-15EE631820EE}" dt="2020-07-06T22:43:58.727" v="1184" actId="20577"/>
        <pc:sldMkLst>
          <pc:docMk/>
          <pc:sldMk cId="2599743495" sldId="2722"/>
        </pc:sldMkLst>
        <pc:spChg chg="mod">
          <ac:chgData name="Brandi Andreas" userId="8da62ed6-5918-4b63-931e-73c8772240d0" providerId="ADAL" clId="{A4CE5CB7-79AA-4A51-BA58-15EE631820EE}" dt="2020-07-06T22:43:58.727" v="1184" actId="20577"/>
          <ac:spMkLst>
            <pc:docMk/>
            <pc:sldMk cId="2599743495" sldId="2722"/>
            <ac:spMk id="4" creationId="{12689E56-E9C8-4238-9576-DF3EFBBF44CC}"/>
          </ac:spMkLst>
        </pc:spChg>
      </pc:sldChg>
      <pc:sldChg chg="modSp add">
        <pc:chgData name="Brandi Andreas" userId="8da62ed6-5918-4b63-931e-73c8772240d0" providerId="ADAL" clId="{A4CE5CB7-79AA-4A51-BA58-15EE631820EE}" dt="2020-07-06T22:45:25.250" v="1187" actId="20577"/>
        <pc:sldMkLst>
          <pc:docMk/>
          <pc:sldMk cId="2215304287" sldId="2723"/>
        </pc:sldMkLst>
        <pc:spChg chg="mod">
          <ac:chgData name="Brandi Andreas" userId="8da62ed6-5918-4b63-931e-73c8772240d0" providerId="ADAL" clId="{A4CE5CB7-79AA-4A51-BA58-15EE631820EE}" dt="2020-07-06T22:45:25.250" v="1187" actId="20577"/>
          <ac:spMkLst>
            <pc:docMk/>
            <pc:sldMk cId="2215304287" sldId="2723"/>
            <ac:spMk id="4" creationId="{12689E56-E9C8-4238-9576-DF3EFBBF44CC}"/>
          </ac:spMkLst>
        </pc:spChg>
      </pc:sldChg>
      <pc:sldChg chg="modSp add">
        <pc:chgData name="Brandi Andreas" userId="8da62ed6-5918-4b63-931e-73c8772240d0" providerId="ADAL" clId="{A4CE5CB7-79AA-4A51-BA58-15EE631820EE}" dt="2020-07-06T22:45:30.896" v="1190" actId="20577"/>
        <pc:sldMkLst>
          <pc:docMk/>
          <pc:sldMk cId="2952049397" sldId="2724"/>
        </pc:sldMkLst>
        <pc:spChg chg="mod">
          <ac:chgData name="Brandi Andreas" userId="8da62ed6-5918-4b63-931e-73c8772240d0" providerId="ADAL" clId="{A4CE5CB7-79AA-4A51-BA58-15EE631820EE}" dt="2020-07-06T22:45:30.896" v="1190" actId="20577"/>
          <ac:spMkLst>
            <pc:docMk/>
            <pc:sldMk cId="2952049397" sldId="2724"/>
            <ac:spMk id="4" creationId="{12689E56-E9C8-4238-9576-DF3EFBBF44CC}"/>
          </ac:spMkLst>
        </pc:spChg>
      </pc:sldChg>
      <pc:sldChg chg="modSp add">
        <pc:chgData name="Brandi Andreas" userId="8da62ed6-5918-4b63-931e-73c8772240d0" providerId="ADAL" clId="{A4CE5CB7-79AA-4A51-BA58-15EE631820EE}" dt="2020-07-06T22:47:00.715" v="1193" actId="20577"/>
        <pc:sldMkLst>
          <pc:docMk/>
          <pc:sldMk cId="1632628600" sldId="2725"/>
        </pc:sldMkLst>
        <pc:spChg chg="mod">
          <ac:chgData name="Brandi Andreas" userId="8da62ed6-5918-4b63-931e-73c8772240d0" providerId="ADAL" clId="{A4CE5CB7-79AA-4A51-BA58-15EE631820EE}" dt="2020-07-06T22:47:00.715" v="1193" actId="20577"/>
          <ac:spMkLst>
            <pc:docMk/>
            <pc:sldMk cId="1632628600" sldId="2725"/>
            <ac:spMk id="4" creationId="{12689E56-E9C8-4238-9576-DF3EFBBF44CC}"/>
          </ac:spMkLst>
        </pc:spChg>
      </pc:sldChg>
      <pc:sldChg chg="modSp add">
        <pc:chgData name="Brandi Andreas" userId="8da62ed6-5918-4b63-931e-73c8772240d0" providerId="ADAL" clId="{A4CE5CB7-79AA-4A51-BA58-15EE631820EE}" dt="2020-07-07T13:22:43.647" v="3777" actId="20577"/>
        <pc:sldMkLst>
          <pc:docMk/>
          <pc:sldMk cId="1040623196" sldId="2797"/>
        </pc:sldMkLst>
        <pc:spChg chg="mod">
          <ac:chgData name="Brandi Andreas" userId="8da62ed6-5918-4b63-931e-73c8772240d0" providerId="ADAL" clId="{A4CE5CB7-79AA-4A51-BA58-15EE631820EE}" dt="2020-07-07T13:19:53.599" v="3552" actId="20577"/>
          <ac:spMkLst>
            <pc:docMk/>
            <pc:sldMk cId="1040623196" sldId="2797"/>
            <ac:spMk id="2" creationId="{B89EF919-6D6C-4DF8-9E61-64491CAFF553}"/>
          </ac:spMkLst>
        </pc:spChg>
        <pc:graphicFrameChg chg="mod modGraphic">
          <ac:chgData name="Brandi Andreas" userId="8da62ed6-5918-4b63-931e-73c8772240d0" providerId="ADAL" clId="{A4CE5CB7-79AA-4A51-BA58-15EE631820EE}" dt="2020-07-07T13:22:43.647" v="3777" actId="20577"/>
          <ac:graphicFrameMkLst>
            <pc:docMk/>
            <pc:sldMk cId="1040623196" sldId="2797"/>
            <ac:graphicFrameMk id="4" creationId="{AF81B966-9E0C-4DBB-9B81-884143E39633}"/>
          </ac:graphicFrameMkLst>
        </pc:graphicFrameChg>
      </pc:sldChg>
      <pc:sldChg chg="modSp add">
        <pc:chgData name="Brandi Andreas" userId="8da62ed6-5918-4b63-931e-73c8772240d0" providerId="ADAL" clId="{A4CE5CB7-79AA-4A51-BA58-15EE631820EE}" dt="2020-07-07T13:24:44.190" v="3786" actId="20577"/>
        <pc:sldMkLst>
          <pc:docMk/>
          <pc:sldMk cId="4139796513" sldId="2798"/>
        </pc:sldMkLst>
        <pc:spChg chg="mod">
          <ac:chgData name="Brandi Andreas" userId="8da62ed6-5918-4b63-931e-73c8772240d0" providerId="ADAL" clId="{A4CE5CB7-79AA-4A51-BA58-15EE631820EE}" dt="2020-07-07T13:24:40.348" v="3784" actId="5793"/>
          <ac:spMkLst>
            <pc:docMk/>
            <pc:sldMk cId="4139796513" sldId="2798"/>
            <ac:spMk id="4" creationId="{F030F894-EA1E-4E28-AF46-0A5CDB6EA778}"/>
          </ac:spMkLst>
        </pc:spChg>
        <pc:spChg chg="mod">
          <ac:chgData name="Brandi Andreas" userId="8da62ed6-5918-4b63-931e-73c8772240d0" providerId="ADAL" clId="{A4CE5CB7-79AA-4A51-BA58-15EE631820EE}" dt="2020-07-07T13:24:44.190" v="3786" actId="20577"/>
          <ac:spMkLst>
            <pc:docMk/>
            <pc:sldMk cId="4139796513" sldId="2798"/>
            <ac:spMk id="5" creationId="{B4CA0B17-B3E0-4B53-8F3C-2FF8D58479D0}"/>
          </ac:spMkLst>
        </pc:spChg>
      </pc:sldChg>
      <pc:sldChg chg="modSp add">
        <pc:chgData name="Brandi Andreas" userId="8da62ed6-5918-4b63-931e-73c8772240d0" providerId="ADAL" clId="{A4CE5CB7-79AA-4A51-BA58-15EE631820EE}" dt="2020-07-07T13:25:27.472" v="3792" actId="20577"/>
        <pc:sldMkLst>
          <pc:docMk/>
          <pc:sldMk cId="1060430550" sldId="2799"/>
        </pc:sldMkLst>
        <pc:spChg chg="mod">
          <ac:chgData name="Brandi Andreas" userId="8da62ed6-5918-4b63-931e-73c8772240d0" providerId="ADAL" clId="{A4CE5CB7-79AA-4A51-BA58-15EE631820EE}" dt="2020-07-07T13:25:22.601" v="3790" actId="5793"/>
          <ac:spMkLst>
            <pc:docMk/>
            <pc:sldMk cId="1060430550" sldId="2799"/>
            <ac:spMk id="4" creationId="{F030F894-EA1E-4E28-AF46-0A5CDB6EA778}"/>
          </ac:spMkLst>
        </pc:spChg>
        <pc:spChg chg="mod">
          <ac:chgData name="Brandi Andreas" userId="8da62ed6-5918-4b63-931e-73c8772240d0" providerId="ADAL" clId="{A4CE5CB7-79AA-4A51-BA58-15EE631820EE}" dt="2020-07-07T13:25:27.472" v="3792" actId="20577"/>
          <ac:spMkLst>
            <pc:docMk/>
            <pc:sldMk cId="1060430550" sldId="2799"/>
            <ac:spMk id="5" creationId="{B4CA0B17-B3E0-4B53-8F3C-2FF8D58479D0}"/>
          </ac:spMkLst>
        </pc:spChg>
      </pc:sldChg>
      <pc:sldChg chg="modSp add">
        <pc:chgData name="Brandi Andreas" userId="8da62ed6-5918-4b63-931e-73c8772240d0" providerId="ADAL" clId="{A4CE5CB7-79AA-4A51-BA58-15EE631820EE}" dt="2020-07-07T13:25:52.965" v="3796" actId="20577"/>
        <pc:sldMkLst>
          <pc:docMk/>
          <pc:sldMk cId="670270070" sldId="2800"/>
        </pc:sldMkLst>
        <pc:spChg chg="mod">
          <ac:chgData name="Brandi Andreas" userId="8da62ed6-5918-4b63-931e-73c8772240d0" providerId="ADAL" clId="{A4CE5CB7-79AA-4A51-BA58-15EE631820EE}" dt="2020-07-07T13:25:50.083" v="3794" actId="5793"/>
          <ac:spMkLst>
            <pc:docMk/>
            <pc:sldMk cId="670270070" sldId="2800"/>
            <ac:spMk id="4" creationId="{F030F894-EA1E-4E28-AF46-0A5CDB6EA778}"/>
          </ac:spMkLst>
        </pc:spChg>
        <pc:spChg chg="mod">
          <ac:chgData name="Brandi Andreas" userId="8da62ed6-5918-4b63-931e-73c8772240d0" providerId="ADAL" clId="{A4CE5CB7-79AA-4A51-BA58-15EE631820EE}" dt="2020-07-07T13:25:52.965" v="3796" actId="20577"/>
          <ac:spMkLst>
            <pc:docMk/>
            <pc:sldMk cId="670270070" sldId="2800"/>
            <ac:spMk id="5" creationId="{B4CA0B17-B3E0-4B53-8F3C-2FF8D58479D0}"/>
          </ac:spMkLst>
        </pc:spChg>
      </pc:sldChg>
      <pc:sldChg chg="modSp add">
        <pc:chgData name="Brandi Andreas" userId="8da62ed6-5918-4b63-931e-73c8772240d0" providerId="ADAL" clId="{A4CE5CB7-79AA-4A51-BA58-15EE631820EE}" dt="2020-07-07T13:29:55.365" v="3804" actId="5793"/>
        <pc:sldMkLst>
          <pc:docMk/>
          <pc:sldMk cId="2521096669" sldId="2804"/>
        </pc:sldMkLst>
        <pc:spChg chg="mod">
          <ac:chgData name="Brandi Andreas" userId="8da62ed6-5918-4b63-931e-73c8772240d0" providerId="ADAL" clId="{A4CE5CB7-79AA-4A51-BA58-15EE631820EE}" dt="2020-07-07T13:29:55.365" v="3804" actId="5793"/>
          <ac:spMkLst>
            <pc:docMk/>
            <pc:sldMk cId="2521096669" sldId="2804"/>
            <ac:spMk id="4" creationId="{F030F894-EA1E-4E28-AF46-0A5CDB6EA778}"/>
          </ac:spMkLst>
        </pc:spChg>
        <pc:spChg chg="mod">
          <ac:chgData name="Brandi Andreas" userId="8da62ed6-5918-4b63-931e-73c8772240d0" providerId="ADAL" clId="{A4CE5CB7-79AA-4A51-BA58-15EE631820EE}" dt="2020-07-07T13:29:18.599" v="3800" actId="20577"/>
          <ac:spMkLst>
            <pc:docMk/>
            <pc:sldMk cId="2521096669" sldId="2804"/>
            <ac:spMk id="5" creationId="{B4CA0B17-B3E0-4B53-8F3C-2FF8D58479D0}"/>
          </ac:spMkLst>
        </pc:spChg>
      </pc:sldChg>
      <pc:sldChg chg="modSp add">
        <pc:chgData name="Brandi Andreas" userId="8da62ed6-5918-4b63-931e-73c8772240d0" providerId="ADAL" clId="{A4CE5CB7-79AA-4A51-BA58-15EE631820EE}" dt="2020-07-07T13:30:24.866" v="3806" actId="5793"/>
        <pc:sldMkLst>
          <pc:docMk/>
          <pc:sldMk cId="2609667921" sldId="2805"/>
        </pc:sldMkLst>
        <pc:spChg chg="mod">
          <ac:chgData name="Brandi Andreas" userId="8da62ed6-5918-4b63-931e-73c8772240d0" providerId="ADAL" clId="{A4CE5CB7-79AA-4A51-BA58-15EE631820EE}" dt="2020-07-07T13:30:24.866" v="3806" actId="5793"/>
          <ac:spMkLst>
            <pc:docMk/>
            <pc:sldMk cId="2609667921" sldId="2805"/>
            <ac:spMk id="4" creationId="{F030F894-EA1E-4E28-AF46-0A5CDB6EA778}"/>
          </ac:spMkLst>
        </pc:spChg>
        <pc:spChg chg="mod">
          <ac:chgData name="Brandi Andreas" userId="8da62ed6-5918-4b63-931e-73c8772240d0" providerId="ADAL" clId="{A4CE5CB7-79AA-4A51-BA58-15EE631820EE}" dt="2020-07-07T13:29:26.229" v="3802" actId="20577"/>
          <ac:spMkLst>
            <pc:docMk/>
            <pc:sldMk cId="2609667921" sldId="2805"/>
            <ac:spMk id="5" creationId="{B4CA0B17-B3E0-4B53-8F3C-2FF8D58479D0}"/>
          </ac:spMkLst>
        </pc:spChg>
      </pc:sldChg>
      <pc:sldChg chg="modSp add">
        <pc:chgData name="Brandi Andreas" userId="8da62ed6-5918-4b63-931e-73c8772240d0" providerId="ADAL" clId="{A4CE5CB7-79AA-4A51-BA58-15EE631820EE}" dt="2020-07-07T13:31:13.257" v="3811" actId="20577"/>
        <pc:sldMkLst>
          <pc:docMk/>
          <pc:sldMk cId="1737587558" sldId="2806"/>
        </pc:sldMkLst>
        <pc:spChg chg="mod">
          <ac:chgData name="Brandi Andreas" userId="8da62ed6-5918-4b63-931e-73c8772240d0" providerId="ADAL" clId="{A4CE5CB7-79AA-4A51-BA58-15EE631820EE}" dt="2020-07-07T13:31:10.096" v="3809" actId="5793"/>
          <ac:spMkLst>
            <pc:docMk/>
            <pc:sldMk cId="1737587558" sldId="2806"/>
            <ac:spMk id="4" creationId="{F030F894-EA1E-4E28-AF46-0A5CDB6EA778}"/>
          </ac:spMkLst>
        </pc:spChg>
        <pc:spChg chg="mod">
          <ac:chgData name="Brandi Andreas" userId="8da62ed6-5918-4b63-931e-73c8772240d0" providerId="ADAL" clId="{A4CE5CB7-79AA-4A51-BA58-15EE631820EE}" dt="2020-07-07T13:31:13.257" v="3811" actId="20577"/>
          <ac:spMkLst>
            <pc:docMk/>
            <pc:sldMk cId="1737587558" sldId="2806"/>
            <ac:spMk id="5" creationId="{B4CA0B17-B3E0-4B53-8F3C-2FF8D58479D0}"/>
          </ac:spMkLst>
        </pc:spChg>
      </pc:sldChg>
    </pc:docChg>
  </pc:docChgLst>
  <pc:docChgLst>
    <pc:chgData name="Mike Holland" userId="b0e4799d-278f-4c9a-bc48-8c4d81fc582a" providerId="ADAL" clId="{5543313B-6E2E-DA48-B244-AA147FF3978D}"/>
    <pc:docChg chg="custSel modSld">
      <pc:chgData name="Mike Holland" userId="b0e4799d-278f-4c9a-bc48-8c4d81fc582a" providerId="ADAL" clId="{5543313B-6E2E-DA48-B244-AA147FF3978D}" dt="2020-03-18T15:51:39.577" v="41" actId="20577"/>
      <pc:docMkLst>
        <pc:docMk/>
      </pc:docMkLst>
      <pc:sldChg chg="modSp">
        <pc:chgData name="Mike Holland" userId="b0e4799d-278f-4c9a-bc48-8c4d81fc582a" providerId="ADAL" clId="{5543313B-6E2E-DA48-B244-AA147FF3978D}" dt="2020-03-17T18:27:44.609" v="20" actId="1076"/>
        <pc:sldMkLst>
          <pc:docMk/>
          <pc:sldMk cId="615258824" sldId="258"/>
        </pc:sldMkLst>
        <pc:picChg chg="mod">
          <ac:chgData name="Mike Holland" userId="b0e4799d-278f-4c9a-bc48-8c4d81fc582a" providerId="ADAL" clId="{5543313B-6E2E-DA48-B244-AA147FF3978D}" dt="2020-03-17T18:27:44.609" v="20" actId="1076"/>
          <ac:picMkLst>
            <pc:docMk/>
            <pc:sldMk cId="615258824" sldId="258"/>
            <ac:picMk id="5" creationId="{D624D05C-7FD4-BF4E-9C2C-DD24EF0332D3}"/>
          </ac:picMkLst>
        </pc:picChg>
      </pc:sldChg>
      <pc:sldChg chg="modSp">
        <pc:chgData name="Mike Holland" userId="b0e4799d-278f-4c9a-bc48-8c4d81fc582a" providerId="ADAL" clId="{5543313B-6E2E-DA48-B244-AA147FF3978D}" dt="2020-03-18T15:51:39.577" v="41" actId="20577"/>
        <pc:sldMkLst>
          <pc:docMk/>
          <pc:sldMk cId="1915007524" sldId="1217"/>
        </pc:sldMkLst>
        <pc:spChg chg="mod">
          <ac:chgData name="Mike Holland" userId="b0e4799d-278f-4c9a-bc48-8c4d81fc582a" providerId="ADAL" clId="{5543313B-6E2E-DA48-B244-AA147FF3978D}" dt="2020-03-18T15:51:39.577" v="41" actId="20577"/>
          <ac:spMkLst>
            <pc:docMk/>
            <pc:sldMk cId="1915007524" sldId="1217"/>
            <ac:spMk id="2" creationId="{00000000-0000-0000-0000-000000000000}"/>
          </ac:spMkLst>
        </pc:spChg>
      </pc:sldChg>
      <pc:sldChg chg="addSp delSp modSp">
        <pc:chgData name="Mike Holland" userId="b0e4799d-278f-4c9a-bc48-8c4d81fc582a" providerId="ADAL" clId="{5543313B-6E2E-DA48-B244-AA147FF3978D}" dt="2020-03-17T18:28:43.650" v="28" actId="14100"/>
        <pc:sldMkLst>
          <pc:docMk/>
          <pc:sldMk cId="3714763761" sldId="2554"/>
        </pc:sldMkLst>
        <pc:spChg chg="mod">
          <ac:chgData name="Mike Holland" userId="b0e4799d-278f-4c9a-bc48-8c4d81fc582a" providerId="ADAL" clId="{5543313B-6E2E-DA48-B244-AA147FF3978D}" dt="2020-03-17T18:28:38.471" v="27" actId="14100"/>
          <ac:spMkLst>
            <pc:docMk/>
            <pc:sldMk cId="3714763761" sldId="2554"/>
            <ac:spMk id="3" creationId="{00000000-0000-0000-0000-000000000000}"/>
          </ac:spMkLst>
        </pc:spChg>
        <pc:picChg chg="del">
          <ac:chgData name="Mike Holland" userId="b0e4799d-278f-4c9a-bc48-8c4d81fc582a" providerId="ADAL" clId="{5543313B-6E2E-DA48-B244-AA147FF3978D}" dt="2020-03-17T18:28:19.168" v="21" actId="478"/>
          <ac:picMkLst>
            <pc:docMk/>
            <pc:sldMk cId="3714763761" sldId="2554"/>
            <ac:picMk id="5" creationId="{1962B9E3-2FE6-D94C-BB28-52AE66490A11}"/>
          </ac:picMkLst>
        </pc:picChg>
        <pc:picChg chg="add mod">
          <ac:chgData name="Mike Holland" userId="b0e4799d-278f-4c9a-bc48-8c4d81fc582a" providerId="ADAL" clId="{5543313B-6E2E-DA48-B244-AA147FF3978D}" dt="2020-03-17T18:28:43.650" v="28" actId="14100"/>
          <ac:picMkLst>
            <pc:docMk/>
            <pc:sldMk cId="3714763761" sldId="2554"/>
            <ac:picMk id="6" creationId="{DCF38315-CB7C-E643-9E9E-66ACD2A23D89}"/>
          </ac:picMkLst>
        </pc:picChg>
      </pc:sldChg>
    </pc:docChg>
  </pc:docChgLst>
  <pc:docChgLst>
    <pc:chgData name="Sapan Modi" userId="25b49389-2b1a-4fcd-9f01-765eaa416afe" providerId="ADAL" clId="{AA6E20F1-3E9E-40EF-AAE7-61B27BA352C8}"/>
    <pc:docChg chg="delSld modSection">
      <pc:chgData name="Sapan Modi" userId="25b49389-2b1a-4fcd-9f01-765eaa416afe" providerId="ADAL" clId="{AA6E20F1-3E9E-40EF-AAE7-61B27BA352C8}" dt="2020-07-07T03:13:21.387" v="0" actId="2696"/>
      <pc:docMkLst>
        <pc:docMk/>
      </pc:docMkLst>
      <pc:sldChg chg="del">
        <pc:chgData name="Sapan Modi" userId="25b49389-2b1a-4fcd-9f01-765eaa416afe" providerId="ADAL" clId="{AA6E20F1-3E9E-40EF-AAE7-61B27BA352C8}" dt="2020-07-07T03:13:21.387" v="0" actId="2696"/>
        <pc:sldMkLst>
          <pc:docMk/>
          <pc:sldMk cId="57081841" sldId="2580"/>
        </pc:sldMkLst>
      </pc:sldChg>
    </pc:docChg>
  </pc:docChgLst>
  <pc:docChgLst>
    <pc:chgData name="Jessica Kelley" userId="2df8e5da-089a-4b46-b622-567789931e23" providerId="ADAL" clId="{C60C88E3-51E3-4287-BD21-B32E95AD5CAE}"/>
    <pc:docChg chg="custSel addSld delSld modSld modSection">
      <pc:chgData name="Jessica Kelley" userId="2df8e5da-089a-4b46-b622-567789931e23" providerId="ADAL" clId="{C60C88E3-51E3-4287-BD21-B32E95AD5CAE}" dt="2020-07-01T19:47:03.130" v="150" actId="1592"/>
      <pc:docMkLst>
        <pc:docMk/>
      </pc:docMkLst>
      <pc:sldChg chg="modTransition addCm delCm modCm">
        <pc:chgData name="Jessica Kelley" userId="2df8e5da-089a-4b46-b622-567789931e23" providerId="ADAL" clId="{C60C88E3-51E3-4287-BD21-B32E95AD5CAE}" dt="2020-07-01T16:15:12.967" v="75" actId="1592"/>
        <pc:sldMkLst>
          <pc:docMk/>
          <pc:sldMk cId="4060288153" sldId="268"/>
        </pc:sldMkLst>
      </pc:sldChg>
      <pc:sldChg chg="modTransition addCm delCm modCm">
        <pc:chgData name="Jessica Kelley" userId="2df8e5da-089a-4b46-b622-567789931e23" providerId="ADAL" clId="{C60C88E3-51E3-4287-BD21-B32E95AD5CAE}" dt="2020-07-01T16:18:20.253" v="84"/>
        <pc:sldMkLst>
          <pc:docMk/>
          <pc:sldMk cId="606468013" sldId="527"/>
        </pc:sldMkLst>
      </pc:sldChg>
      <pc:sldChg chg="del addCm delCm modCm">
        <pc:chgData name="Jessica Kelley" userId="2df8e5da-089a-4b46-b622-567789931e23" providerId="ADAL" clId="{C60C88E3-51E3-4287-BD21-B32E95AD5CAE}" dt="2020-07-01T16:14:09.178" v="71" actId="2696"/>
        <pc:sldMkLst>
          <pc:docMk/>
          <pc:sldMk cId="663191292" sldId="906"/>
        </pc:sldMkLst>
      </pc:sldChg>
      <pc:sldChg chg="add">
        <pc:chgData name="Jessica Kelley" userId="2df8e5da-089a-4b46-b622-567789931e23" providerId="ADAL" clId="{C60C88E3-51E3-4287-BD21-B32E95AD5CAE}" dt="2020-07-01T16:22:33.415" v="116"/>
        <pc:sldMkLst>
          <pc:docMk/>
          <pc:sldMk cId="3308714033" sldId="1038"/>
        </pc:sldMkLst>
      </pc:sldChg>
      <pc:sldChg chg="del addCm delCm modCm">
        <pc:chgData name="Jessica Kelley" userId="2df8e5da-089a-4b46-b622-567789931e23" providerId="ADAL" clId="{C60C88E3-51E3-4287-BD21-B32E95AD5CAE}" dt="2020-07-01T16:16:58.788" v="81" actId="2696"/>
        <pc:sldMkLst>
          <pc:docMk/>
          <pc:sldMk cId="422928631" sldId="1271"/>
        </pc:sldMkLst>
      </pc:sldChg>
      <pc:sldChg chg="add">
        <pc:chgData name="Jessica Kelley" userId="2df8e5da-089a-4b46-b622-567789931e23" providerId="ADAL" clId="{C60C88E3-51E3-4287-BD21-B32E95AD5CAE}" dt="2020-07-01T16:17:08.241" v="82"/>
        <pc:sldMkLst>
          <pc:docMk/>
          <pc:sldMk cId="697543021" sldId="1271"/>
        </pc:sldMkLst>
      </pc:sldChg>
      <pc:sldChg chg="add delCm">
        <pc:chgData name="Jessica Kelley" userId="2df8e5da-089a-4b46-b622-567789931e23" providerId="ADAL" clId="{C60C88E3-51E3-4287-BD21-B32E95AD5CAE}" dt="2020-07-01T16:16:13.100" v="79" actId="1592"/>
        <pc:sldMkLst>
          <pc:docMk/>
          <pc:sldMk cId="508885628" sldId="1307"/>
        </pc:sldMkLst>
      </pc:sldChg>
      <pc:sldChg chg="del addCm modCm">
        <pc:chgData name="Jessica Kelley" userId="2df8e5da-089a-4b46-b622-567789931e23" providerId="ADAL" clId="{C60C88E3-51E3-4287-BD21-B32E95AD5CAE}" dt="2020-07-01T16:15:48.065" v="77" actId="2696"/>
        <pc:sldMkLst>
          <pc:docMk/>
          <pc:sldMk cId="2141859769" sldId="1307"/>
        </pc:sldMkLst>
      </pc:sldChg>
      <pc:sldChg chg="add">
        <pc:chgData name="Jessica Kelley" userId="2df8e5da-089a-4b46-b622-567789931e23" providerId="ADAL" clId="{C60C88E3-51E3-4287-BD21-B32E95AD5CAE}" dt="2020-07-01T16:19:15.253" v="87"/>
        <pc:sldMkLst>
          <pc:docMk/>
          <pc:sldMk cId="2293755186" sldId="2101"/>
        </pc:sldMkLst>
      </pc:sldChg>
      <pc:sldChg chg="del addCm delCm modCm">
        <pc:chgData name="Jessica Kelley" userId="2df8e5da-089a-4b46-b622-567789931e23" providerId="ADAL" clId="{C60C88E3-51E3-4287-BD21-B32E95AD5CAE}" dt="2020-07-01T16:18:56.370" v="86" actId="2696"/>
        <pc:sldMkLst>
          <pc:docMk/>
          <pc:sldMk cId="2316285361" sldId="2101"/>
        </pc:sldMkLst>
      </pc:sldChg>
      <pc:sldChg chg="modTransition addCm delCm modCm">
        <pc:chgData name="Jessica Kelley" userId="2df8e5da-089a-4b46-b622-567789931e23" providerId="ADAL" clId="{C60C88E3-51E3-4287-BD21-B32E95AD5CAE}" dt="2020-07-01T16:14:34.825" v="73"/>
        <pc:sldMkLst>
          <pc:docMk/>
          <pc:sldMk cId="1248035844" sldId="2113"/>
        </pc:sldMkLst>
      </pc:sldChg>
      <pc:sldChg chg="addCm delCm modCm">
        <pc:chgData name="Jessica Kelley" userId="2df8e5da-089a-4b46-b622-567789931e23" providerId="ADAL" clId="{C60C88E3-51E3-4287-BD21-B32E95AD5CAE}" dt="2020-07-01T16:15:39.267" v="76" actId="1592"/>
        <pc:sldMkLst>
          <pc:docMk/>
          <pc:sldMk cId="2793120046" sldId="2157"/>
        </pc:sldMkLst>
      </pc:sldChg>
      <pc:sldChg chg="delSp modSp delAnim addCm delCm modCm">
        <pc:chgData name="Jessica Kelley" userId="2df8e5da-089a-4b46-b622-567789931e23" providerId="ADAL" clId="{C60C88E3-51E3-4287-BD21-B32E95AD5CAE}" dt="2020-07-01T16:23:53.630" v="148" actId="1592"/>
        <pc:sldMkLst>
          <pc:docMk/>
          <pc:sldMk cId="2594525917" sldId="2588"/>
        </pc:sldMkLst>
        <pc:graphicFrameChg chg="del">
          <ac:chgData name="Jessica Kelley" userId="2df8e5da-089a-4b46-b622-567789931e23" providerId="ADAL" clId="{C60C88E3-51E3-4287-BD21-B32E95AD5CAE}" dt="2020-07-01T16:23:40.773" v="121" actId="478"/>
          <ac:graphicFrameMkLst>
            <pc:docMk/>
            <pc:sldMk cId="2594525917" sldId="2588"/>
            <ac:graphicFrameMk id="221" creationId="{45122E88-C6BD-440E-817A-AA16BDCCC4BB}"/>
          </ac:graphicFrameMkLst>
        </pc:graphicFrameChg>
        <pc:graphicFrameChg chg="mod modGraphic">
          <ac:chgData name="Jessica Kelley" userId="2df8e5da-089a-4b46-b622-567789931e23" providerId="ADAL" clId="{C60C88E3-51E3-4287-BD21-B32E95AD5CAE}" dt="2020-07-01T16:23:48.359" v="147" actId="1035"/>
          <ac:graphicFrameMkLst>
            <pc:docMk/>
            <pc:sldMk cId="2594525917" sldId="2588"/>
            <ac:graphicFrameMk id="224" creationId="{BA70E569-D100-4949-883E-3E5CF314C650}"/>
          </ac:graphicFrameMkLst>
        </pc:graphicFrameChg>
      </pc:sldChg>
      <pc:sldChg chg="modSp">
        <pc:chgData name="Jessica Kelley" userId="2df8e5da-089a-4b46-b622-567789931e23" providerId="ADAL" clId="{C60C88E3-51E3-4287-BD21-B32E95AD5CAE}" dt="2020-07-01T13:29:51.323" v="22" actId="313"/>
        <pc:sldMkLst>
          <pc:docMk/>
          <pc:sldMk cId="3400619826" sldId="2631"/>
        </pc:sldMkLst>
        <pc:spChg chg="mod">
          <ac:chgData name="Jessica Kelley" userId="2df8e5da-089a-4b46-b622-567789931e23" providerId="ADAL" clId="{C60C88E3-51E3-4287-BD21-B32E95AD5CAE}" dt="2020-07-01T13:29:51.323" v="22" actId="313"/>
          <ac:spMkLst>
            <pc:docMk/>
            <pc:sldMk cId="3400619826" sldId="2631"/>
            <ac:spMk id="8" creationId="{A3483200-467B-4C6A-9A5E-7277E3CF76A1}"/>
          </ac:spMkLst>
        </pc:spChg>
      </pc:sldChg>
      <pc:sldChg chg="addCm delCm modCm">
        <pc:chgData name="Jessica Kelley" userId="2df8e5da-089a-4b46-b622-567789931e23" providerId="ADAL" clId="{C60C88E3-51E3-4287-BD21-B32E95AD5CAE}" dt="2020-07-01T19:47:03.130" v="150" actId="1592"/>
        <pc:sldMkLst>
          <pc:docMk/>
          <pc:sldMk cId="3832609839" sldId="2636"/>
        </pc:sldMkLst>
      </pc:sldChg>
      <pc:sldChg chg="del">
        <pc:chgData name="Jessica Kelley" userId="2df8e5da-089a-4b46-b622-567789931e23" providerId="ADAL" clId="{C60C88E3-51E3-4287-BD21-B32E95AD5CAE}" dt="2020-07-01T16:22:38.362" v="117" actId="2696"/>
        <pc:sldMkLst>
          <pc:docMk/>
          <pc:sldMk cId="1386969264" sldId="2687"/>
        </pc:sldMkLst>
      </pc:sldChg>
      <pc:sldChg chg="modSp">
        <pc:chgData name="Jessica Kelley" userId="2df8e5da-089a-4b46-b622-567789931e23" providerId="ADAL" clId="{C60C88E3-51E3-4287-BD21-B32E95AD5CAE}" dt="2020-07-01T16:19:50.948" v="114" actId="20577"/>
        <pc:sldMkLst>
          <pc:docMk/>
          <pc:sldMk cId="686529895" sldId="2688"/>
        </pc:sldMkLst>
        <pc:graphicFrameChg chg="modGraphic">
          <ac:chgData name="Jessica Kelley" userId="2df8e5da-089a-4b46-b622-567789931e23" providerId="ADAL" clId="{C60C88E3-51E3-4287-BD21-B32E95AD5CAE}" dt="2020-07-01T16:19:50.948" v="114" actId="20577"/>
          <ac:graphicFrameMkLst>
            <pc:docMk/>
            <pc:sldMk cId="686529895" sldId="2688"/>
            <ac:graphicFrameMk id="4" creationId="{AF81B966-9E0C-4DBB-9B81-884143E39633}"/>
          </ac:graphicFrameMkLst>
        </pc:graphicFrameChg>
      </pc:sldChg>
      <pc:sldChg chg="modTransition">
        <pc:chgData name="Jessica Kelley" userId="2df8e5da-089a-4b46-b622-567789931e23" providerId="ADAL" clId="{C60C88E3-51E3-4287-BD21-B32E95AD5CAE}" dt="2020-07-01T16:20:04.500" v="115"/>
        <pc:sldMkLst>
          <pc:docMk/>
          <pc:sldMk cId="985760931" sldId="2690"/>
        </pc:sldMkLst>
      </pc:sldChg>
      <pc:sldChg chg="addCm delCm modCm">
        <pc:chgData name="Jessica Kelley" userId="2df8e5da-089a-4b46-b622-567789931e23" providerId="ADAL" clId="{C60C88E3-51E3-4287-BD21-B32E95AD5CAE}" dt="2020-07-01T16:24:15.165" v="149" actId="1592"/>
        <pc:sldMkLst>
          <pc:docMk/>
          <pc:sldMk cId="2046083943" sldId="2692"/>
        </pc:sldMkLst>
      </pc:sldChg>
      <pc:sldChg chg="add del">
        <pc:chgData name="Jessica Kelley" userId="2df8e5da-089a-4b46-b622-567789931e23" providerId="ADAL" clId="{C60C88E3-51E3-4287-BD21-B32E95AD5CAE}" dt="2020-07-01T16:13:15.490" v="26"/>
        <pc:sldMkLst>
          <pc:docMk/>
          <pc:sldMk cId="1185581683" sldId="2706"/>
        </pc:sldMkLst>
      </pc:sldChg>
      <pc:sldChg chg="modSp add">
        <pc:chgData name="Jessica Kelley" userId="2df8e5da-089a-4b46-b622-567789931e23" providerId="ADAL" clId="{C60C88E3-51E3-4287-BD21-B32E95AD5CAE}" dt="2020-07-01T16:13:48.228" v="70" actId="20577"/>
        <pc:sldMkLst>
          <pc:docMk/>
          <pc:sldMk cId="3724670132" sldId="2706"/>
        </pc:sldMkLst>
        <pc:spChg chg="mod">
          <ac:chgData name="Jessica Kelley" userId="2df8e5da-089a-4b46-b622-567789931e23" providerId="ADAL" clId="{C60C88E3-51E3-4287-BD21-B32E95AD5CAE}" dt="2020-07-01T16:13:48.228" v="70" actId="20577"/>
          <ac:spMkLst>
            <pc:docMk/>
            <pc:sldMk cId="3724670132" sldId="2706"/>
            <ac:spMk id="4" creationId="{00000000-0000-0000-0000-000000000000}"/>
          </ac:spMkLst>
        </pc:spChg>
      </pc:sldChg>
      <pc:sldMasterChg chg="delSldLayout">
        <pc:chgData name="Jessica Kelley" userId="2df8e5da-089a-4b46-b622-567789931e23" providerId="ADAL" clId="{C60C88E3-51E3-4287-BD21-B32E95AD5CAE}" dt="2020-07-01T16:22:38.365" v="118" actId="2696"/>
        <pc:sldMasterMkLst>
          <pc:docMk/>
          <pc:sldMasterMk cId="128268724" sldId="2147483718"/>
        </pc:sldMasterMkLst>
        <pc:sldLayoutChg chg="del">
          <pc:chgData name="Jessica Kelley" userId="2df8e5da-089a-4b46-b622-567789931e23" providerId="ADAL" clId="{C60C88E3-51E3-4287-BD21-B32E95AD5CAE}" dt="2020-07-01T16:22:38.365" v="118" actId="2696"/>
          <pc:sldLayoutMkLst>
            <pc:docMk/>
            <pc:sldMasterMk cId="128268724" sldId="2147483718"/>
            <pc:sldLayoutMk cId="958822664" sldId="2147483716"/>
          </pc:sldLayoutMkLst>
        </pc:sldLayoutChg>
      </pc:sldMasterChg>
    </pc:docChg>
  </pc:docChgLst>
  <pc:docChgLst>
    <pc:chgData name="Bob Kenney" userId="ff6d1757-b259-4405-a462-15f43a08fb95" providerId="ADAL" clId="{317DCCC7-06FB-401D-A7EB-A2423A0A083B}"/>
    <pc:docChg chg="custSel addSld delSld modSld modSection">
      <pc:chgData name="Bob Kenney" userId="ff6d1757-b259-4405-a462-15f43a08fb95" providerId="ADAL" clId="{317DCCC7-06FB-401D-A7EB-A2423A0A083B}" dt="2020-03-27T22:39:30.144" v="185" actId="20577"/>
      <pc:docMkLst>
        <pc:docMk/>
      </pc:docMkLst>
      <pc:sldChg chg="del">
        <pc:chgData name="Bob Kenney" userId="ff6d1757-b259-4405-a462-15f43a08fb95" providerId="ADAL" clId="{317DCCC7-06FB-401D-A7EB-A2423A0A083B}" dt="2020-03-27T22:37:26.752" v="1" actId="2696"/>
        <pc:sldMkLst>
          <pc:docMk/>
          <pc:sldMk cId="1600098834" sldId="2166"/>
        </pc:sldMkLst>
      </pc:sldChg>
      <pc:sldChg chg="add modNotesTx">
        <pc:chgData name="Bob Kenney" userId="ff6d1757-b259-4405-a462-15f43a08fb95" providerId="ADAL" clId="{317DCCC7-06FB-401D-A7EB-A2423A0A083B}" dt="2020-03-27T22:39:30.144" v="185" actId="20577"/>
        <pc:sldMkLst>
          <pc:docMk/>
          <pc:sldMk cId="942369409" sldId="2616"/>
        </pc:sldMkLst>
      </pc:sldChg>
    </pc:docChg>
  </pc:docChgLst>
  <pc:docChgLst>
    <pc:chgData name="Bob Kenney" userId="ff6d1757-b259-4405-a462-15f43a08fb95" providerId="ADAL" clId="{008E492D-4D8E-4A68-B46C-27BAEC3C4D3E}"/>
    <pc:docChg chg="undo redo custSel addSld delSld modSld sldOrd modMainMaster delSection modSection">
      <pc:chgData name="Bob Kenney" userId="ff6d1757-b259-4405-a462-15f43a08fb95" providerId="ADAL" clId="{008E492D-4D8E-4A68-B46C-27BAEC3C4D3E}" dt="2020-03-14T01:46:06.579" v="18230" actId="20577"/>
      <pc:docMkLst>
        <pc:docMk/>
      </pc:docMkLst>
      <pc:sldChg chg="modSp add modTransition">
        <pc:chgData name="Bob Kenney" userId="ff6d1757-b259-4405-a462-15f43a08fb95" providerId="ADAL" clId="{008E492D-4D8E-4A68-B46C-27BAEC3C4D3E}" dt="2020-03-13T20:48:38.419" v="16220" actId="14100"/>
        <pc:sldMkLst>
          <pc:docMk/>
          <pc:sldMk cId="1276411998" sldId="256"/>
        </pc:sldMkLst>
        <pc:spChg chg="mod">
          <ac:chgData name="Bob Kenney" userId="ff6d1757-b259-4405-a462-15f43a08fb95" providerId="ADAL" clId="{008E492D-4D8E-4A68-B46C-27BAEC3C4D3E}" dt="2020-03-13T20:48:38.419" v="16220" actId="14100"/>
          <ac:spMkLst>
            <pc:docMk/>
            <pc:sldMk cId="1276411998" sldId="256"/>
            <ac:spMk id="3" creationId="{00000000-0000-0000-0000-000000000000}"/>
          </ac:spMkLst>
        </pc:spChg>
      </pc:sldChg>
      <pc:sldChg chg="modSp add modTransition">
        <pc:chgData name="Bob Kenney" userId="ff6d1757-b259-4405-a462-15f43a08fb95" providerId="ADAL" clId="{008E492D-4D8E-4A68-B46C-27BAEC3C4D3E}" dt="2020-03-14T00:51:14.998" v="17100" actId="20577"/>
        <pc:sldMkLst>
          <pc:docMk/>
          <pc:sldMk cId="1001586286" sldId="257"/>
        </pc:sldMkLst>
        <pc:spChg chg="mod">
          <ac:chgData name="Bob Kenney" userId="ff6d1757-b259-4405-a462-15f43a08fb95" providerId="ADAL" clId="{008E492D-4D8E-4A68-B46C-27BAEC3C4D3E}" dt="2020-03-14T00:51:14.998" v="17100" actId="20577"/>
          <ac:spMkLst>
            <pc:docMk/>
            <pc:sldMk cId="1001586286" sldId="257"/>
            <ac:spMk id="2" creationId="{00000000-0000-0000-0000-000000000000}"/>
          </ac:spMkLst>
        </pc:spChg>
      </pc:sldChg>
      <pc:sldChg chg="del">
        <pc:chgData name="Bob Kenney" userId="ff6d1757-b259-4405-a462-15f43a08fb95" providerId="ADAL" clId="{008E492D-4D8E-4A68-B46C-27BAEC3C4D3E}" dt="2020-03-12T05:33:22.948" v="12215" actId="2696"/>
        <pc:sldMkLst>
          <pc:docMk/>
          <pc:sldMk cId="2549687623" sldId="257"/>
        </pc:sldMkLst>
      </pc:sldChg>
      <pc:sldChg chg="addSp modSp add ord addCm delCm modCm">
        <pc:chgData name="Bob Kenney" userId="ff6d1757-b259-4405-a462-15f43a08fb95" providerId="ADAL" clId="{008E492D-4D8E-4A68-B46C-27BAEC3C4D3E}" dt="2020-03-13T19:20:15.001" v="15978" actId="1592"/>
        <pc:sldMkLst>
          <pc:docMk/>
          <pc:sldMk cId="615258824" sldId="258"/>
        </pc:sldMkLst>
        <pc:spChg chg="mod ord">
          <ac:chgData name="Bob Kenney" userId="ff6d1757-b259-4405-a462-15f43a08fb95" providerId="ADAL" clId="{008E492D-4D8E-4A68-B46C-27BAEC3C4D3E}" dt="2020-03-10T20:26:39.437" v="1492" actId="113"/>
          <ac:spMkLst>
            <pc:docMk/>
            <pc:sldMk cId="615258824" sldId="258"/>
            <ac:spMk id="3" creationId="{00000000-0000-0000-0000-000000000000}"/>
          </ac:spMkLst>
        </pc:spChg>
        <pc:spChg chg="mod">
          <ac:chgData name="Bob Kenney" userId="ff6d1757-b259-4405-a462-15f43a08fb95" providerId="ADAL" clId="{008E492D-4D8E-4A68-B46C-27BAEC3C4D3E}" dt="2020-03-10T20:26:08.350" v="1490" actId="1076"/>
          <ac:spMkLst>
            <pc:docMk/>
            <pc:sldMk cId="615258824" sldId="258"/>
            <ac:spMk id="12" creationId="{350347E6-DEF2-8F4F-87FE-D35761880841}"/>
          </ac:spMkLst>
        </pc:spChg>
        <pc:picChg chg="mod">
          <ac:chgData name="Bob Kenney" userId="ff6d1757-b259-4405-a462-15f43a08fb95" providerId="ADAL" clId="{008E492D-4D8E-4A68-B46C-27BAEC3C4D3E}" dt="2020-03-10T20:25:54.131" v="1488" actId="1076"/>
          <ac:picMkLst>
            <pc:docMk/>
            <pc:sldMk cId="615258824" sldId="258"/>
            <ac:picMk id="5" creationId="{D624D05C-7FD4-BF4E-9C2C-DD24EF0332D3}"/>
          </ac:picMkLst>
        </pc:picChg>
        <pc:picChg chg="mod">
          <ac:chgData name="Bob Kenney" userId="ff6d1757-b259-4405-a462-15f43a08fb95" providerId="ADAL" clId="{008E492D-4D8E-4A68-B46C-27BAEC3C4D3E}" dt="2020-03-10T20:27:19.121" v="1497" actId="1076"/>
          <ac:picMkLst>
            <pc:docMk/>
            <pc:sldMk cId="615258824" sldId="258"/>
            <ac:picMk id="9" creationId="{B79A2CF6-3953-F744-8EC0-F69257A88C00}"/>
          </ac:picMkLst>
        </pc:picChg>
        <pc:picChg chg="add">
          <ac:chgData name="Bob Kenney" userId="ff6d1757-b259-4405-a462-15f43a08fb95" providerId="ADAL" clId="{008E492D-4D8E-4A68-B46C-27BAEC3C4D3E}" dt="2020-03-10T20:29:18.036" v="1502"/>
          <ac:picMkLst>
            <pc:docMk/>
            <pc:sldMk cId="615258824" sldId="258"/>
            <ac:picMk id="13" creationId="{677FCE9C-9837-4B59-91E1-F74CFCF6944A}"/>
          </ac:picMkLst>
        </pc:picChg>
      </pc:sldChg>
      <pc:sldChg chg="addSp delSp modSp add addCm delCm modCm">
        <pc:chgData name="Bob Kenney" userId="ff6d1757-b259-4405-a462-15f43a08fb95" providerId="ADAL" clId="{008E492D-4D8E-4A68-B46C-27BAEC3C4D3E}" dt="2020-03-14T01:46:01.802" v="18229" actId="20577"/>
        <pc:sldMkLst>
          <pc:docMk/>
          <pc:sldMk cId="521294663" sldId="259"/>
        </pc:sldMkLst>
        <pc:spChg chg="mod">
          <ac:chgData name="Bob Kenney" userId="ff6d1757-b259-4405-a462-15f43a08fb95" providerId="ADAL" clId="{008E492D-4D8E-4A68-B46C-27BAEC3C4D3E}" dt="2020-03-14T01:46:01.802" v="18229" actId="20577"/>
          <ac:spMkLst>
            <pc:docMk/>
            <pc:sldMk cId="521294663" sldId="259"/>
            <ac:spMk id="2" creationId="{00000000-0000-0000-0000-000000000000}"/>
          </ac:spMkLst>
        </pc:spChg>
        <pc:spChg chg="mod">
          <ac:chgData name="Bob Kenney" userId="ff6d1757-b259-4405-a462-15f43a08fb95" providerId="ADAL" clId="{008E492D-4D8E-4A68-B46C-27BAEC3C4D3E}" dt="2020-03-14T00:56:09.842" v="17163" actId="20577"/>
          <ac:spMkLst>
            <pc:docMk/>
            <pc:sldMk cId="521294663" sldId="259"/>
            <ac:spMk id="3" creationId="{00000000-0000-0000-0000-000000000000}"/>
          </ac:spMkLst>
        </pc:spChg>
        <pc:spChg chg="del">
          <ac:chgData name="Bob Kenney" userId="ff6d1757-b259-4405-a462-15f43a08fb95" providerId="ADAL" clId="{008E492D-4D8E-4A68-B46C-27BAEC3C4D3E}" dt="2020-03-10T20:31:07.250" v="1584" actId="478"/>
          <ac:spMkLst>
            <pc:docMk/>
            <pc:sldMk cId="521294663" sldId="259"/>
            <ac:spMk id="11" creationId="{00000000-0000-0000-0000-000000000000}"/>
          </ac:spMkLst>
        </pc:spChg>
        <pc:spChg chg="del">
          <ac:chgData name="Bob Kenney" userId="ff6d1757-b259-4405-a462-15f43a08fb95" providerId="ADAL" clId="{008E492D-4D8E-4A68-B46C-27BAEC3C4D3E}" dt="2020-03-10T20:31:07.250" v="1584" actId="478"/>
          <ac:spMkLst>
            <pc:docMk/>
            <pc:sldMk cId="521294663" sldId="259"/>
            <ac:spMk id="14" creationId="{00000000-0000-0000-0000-000000000000}"/>
          </ac:spMkLst>
        </pc:spChg>
        <pc:spChg chg="del">
          <ac:chgData name="Bob Kenney" userId="ff6d1757-b259-4405-a462-15f43a08fb95" providerId="ADAL" clId="{008E492D-4D8E-4A68-B46C-27BAEC3C4D3E}" dt="2020-03-10T20:31:07.250" v="1584" actId="478"/>
          <ac:spMkLst>
            <pc:docMk/>
            <pc:sldMk cId="521294663" sldId="259"/>
            <ac:spMk id="15" creationId="{8EEB64DE-643A-4413-AF01-5A4A9834420D}"/>
          </ac:spMkLst>
        </pc:spChg>
        <pc:spChg chg="del">
          <ac:chgData name="Bob Kenney" userId="ff6d1757-b259-4405-a462-15f43a08fb95" providerId="ADAL" clId="{008E492D-4D8E-4A68-B46C-27BAEC3C4D3E}" dt="2020-03-10T20:31:07.250" v="1584" actId="478"/>
          <ac:spMkLst>
            <pc:docMk/>
            <pc:sldMk cId="521294663" sldId="259"/>
            <ac:spMk id="16" creationId="{9A2F67F8-C5A2-460B-8B63-979E627DC5E5}"/>
          </ac:spMkLst>
        </pc:spChg>
        <pc:grpChg chg="mod">
          <ac:chgData name="Bob Kenney" userId="ff6d1757-b259-4405-a462-15f43a08fb95" providerId="ADAL" clId="{008E492D-4D8E-4A68-B46C-27BAEC3C4D3E}" dt="2020-03-10T20:31:14.999" v="1622" actId="1038"/>
          <ac:grpSpMkLst>
            <pc:docMk/>
            <pc:sldMk cId="521294663" sldId="259"/>
            <ac:grpSpMk id="10" creationId="{130A1F0D-E5C8-4FBB-BEAC-29A30B5F58D2}"/>
          </ac:grpSpMkLst>
        </pc:grpChg>
        <pc:graphicFrameChg chg="del">
          <ac:chgData name="Bob Kenney" userId="ff6d1757-b259-4405-a462-15f43a08fb95" providerId="ADAL" clId="{008E492D-4D8E-4A68-B46C-27BAEC3C4D3E}" dt="2020-03-10T20:31:07.250" v="1584" actId="478"/>
          <ac:graphicFrameMkLst>
            <pc:docMk/>
            <pc:sldMk cId="521294663" sldId="259"/>
            <ac:graphicFrameMk id="7" creationId="{00000000-0000-0000-0000-000000000000}"/>
          </ac:graphicFrameMkLst>
        </pc:graphicFrameChg>
        <pc:graphicFrameChg chg="del">
          <ac:chgData name="Bob Kenney" userId="ff6d1757-b259-4405-a462-15f43a08fb95" providerId="ADAL" clId="{008E492D-4D8E-4A68-B46C-27BAEC3C4D3E}" dt="2020-03-10T20:31:07.250" v="1584" actId="478"/>
          <ac:graphicFrameMkLst>
            <pc:docMk/>
            <pc:sldMk cId="521294663" sldId="259"/>
            <ac:graphicFrameMk id="8" creationId="{00000000-0000-0000-0000-000000000000}"/>
          </ac:graphicFrameMkLst>
        </pc:graphicFrameChg>
        <pc:picChg chg="mod">
          <ac:chgData name="Bob Kenney" userId="ff6d1757-b259-4405-a462-15f43a08fb95" providerId="ADAL" clId="{008E492D-4D8E-4A68-B46C-27BAEC3C4D3E}" dt="2020-03-10T20:31:14.999" v="1622" actId="1038"/>
          <ac:picMkLst>
            <pc:docMk/>
            <pc:sldMk cId="521294663" sldId="259"/>
            <ac:picMk id="9" creationId="{56050622-871F-4C75-A982-D3831DEB785F}"/>
          </ac:picMkLst>
        </pc:picChg>
        <pc:picChg chg="del">
          <ac:chgData name="Bob Kenney" userId="ff6d1757-b259-4405-a462-15f43a08fb95" providerId="ADAL" clId="{008E492D-4D8E-4A68-B46C-27BAEC3C4D3E}" dt="2020-03-10T20:31:07.250" v="1584" actId="478"/>
          <ac:picMkLst>
            <pc:docMk/>
            <pc:sldMk cId="521294663" sldId="259"/>
            <ac:picMk id="17" creationId="{00000000-0000-0000-0000-000000000000}"/>
          </ac:picMkLst>
        </pc:picChg>
        <pc:picChg chg="add del">
          <ac:chgData name="Bob Kenney" userId="ff6d1757-b259-4405-a462-15f43a08fb95" providerId="ADAL" clId="{008E492D-4D8E-4A68-B46C-27BAEC3C4D3E}" dt="2020-03-10T20:29:30.409" v="1503" actId="478"/>
          <ac:picMkLst>
            <pc:docMk/>
            <pc:sldMk cId="521294663" sldId="259"/>
            <ac:picMk id="18" creationId="{CE962E8F-919D-4A96-9F45-EEB53BDFA0CA}"/>
          </ac:picMkLst>
        </pc:picChg>
      </pc:sldChg>
      <pc:sldChg chg="del">
        <pc:chgData name="Bob Kenney" userId="ff6d1757-b259-4405-a462-15f43a08fb95" providerId="ADAL" clId="{008E492D-4D8E-4A68-B46C-27BAEC3C4D3E}" dt="2020-03-12T05:33:19.292" v="12183" actId="2696"/>
        <pc:sldMkLst>
          <pc:docMk/>
          <pc:sldMk cId="1782338941" sldId="260"/>
        </pc:sldMkLst>
      </pc:sldChg>
      <pc:sldChg chg="del">
        <pc:chgData name="Bob Kenney" userId="ff6d1757-b259-4405-a462-15f43a08fb95" providerId="ADAL" clId="{008E492D-4D8E-4A68-B46C-27BAEC3C4D3E}" dt="2020-03-12T05:33:22.701" v="12213" actId="2696"/>
        <pc:sldMkLst>
          <pc:docMk/>
          <pc:sldMk cId="659747834" sldId="261"/>
        </pc:sldMkLst>
      </pc:sldChg>
      <pc:sldChg chg="del">
        <pc:chgData name="Bob Kenney" userId="ff6d1757-b259-4405-a462-15f43a08fb95" providerId="ADAL" clId="{008E492D-4D8E-4A68-B46C-27BAEC3C4D3E}" dt="2020-03-12T05:33:22.617" v="12212" actId="2696"/>
        <pc:sldMkLst>
          <pc:docMk/>
          <pc:sldMk cId="2620813014" sldId="262"/>
        </pc:sldMkLst>
      </pc:sldChg>
      <pc:sldChg chg="del">
        <pc:chgData name="Bob Kenney" userId="ff6d1757-b259-4405-a462-15f43a08fb95" providerId="ADAL" clId="{008E492D-4D8E-4A68-B46C-27BAEC3C4D3E}" dt="2020-03-12T05:33:22.439" v="12210" actId="2696"/>
        <pc:sldMkLst>
          <pc:docMk/>
          <pc:sldMk cId="586876047" sldId="264"/>
        </pc:sldMkLst>
      </pc:sldChg>
      <pc:sldChg chg="del">
        <pc:chgData name="Bob Kenney" userId="ff6d1757-b259-4405-a462-15f43a08fb95" providerId="ADAL" clId="{008E492D-4D8E-4A68-B46C-27BAEC3C4D3E}" dt="2020-03-12T05:33:21.968" v="12203" actId="2696"/>
        <pc:sldMkLst>
          <pc:docMk/>
          <pc:sldMk cId="464289126" sldId="267"/>
        </pc:sldMkLst>
      </pc:sldChg>
      <pc:sldChg chg="del">
        <pc:chgData name="Bob Kenney" userId="ff6d1757-b259-4405-a462-15f43a08fb95" providerId="ADAL" clId="{008E492D-4D8E-4A68-B46C-27BAEC3C4D3E}" dt="2020-03-12T05:33:22.315" v="12208" actId="2696"/>
        <pc:sldMkLst>
          <pc:docMk/>
          <pc:sldMk cId="4060288153" sldId="268"/>
        </pc:sldMkLst>
      </pc:sldChg>
      <pc:sldChg chg="del">
        <pc:chgData name="Bob Kenney" userId="ff6d1757-b259-4405-a462-15f43a08fb95" providerId="ADAL" clId="{008E492D-4D8E-4A68-B46C-27BAEC3C4D3E}" dt="2020-03-12T05:33:18.925" v="12178" actId="2696"/>
        <pc:sldMkLst>
          <pc:docMk/>
          <pc:sldMk cId="3700194400" sldId="269"/>
        </pc:sldMkLst>
      </pc:sldChg>
      <pc:sldChg chg="del">
        <pc:chgData name="Bob Kenney" userId="ff6d1757-b259-4405-a462-15f43a08fb95" providerId="ADAL" clId="{008E492D-4D8E-4A68-B46C-27BAEC3C4D3E}" dt="2020-03-12T05:33:14.855" v="12090" actId="2696"/>
        <pc:sldMkLst>
          <pc:docMk/>
          <pc:sldMk cId="3895774205" sldId="270"/>
        </pc:sldMkLst>
      </pc:sldChg>
      <pc:sldChg chg="del">
        <pc:chgData name="Bob Kenney" userId="ff6d1757-b259-4405-a462-15f43a08fb95" providerId="ADAL" clId="{008E492D-4D8E-4A68-B46C-27BAEC3C4D3E}" dt="2020-03-12T05:33:18.125" v="12159" actId="2696"/>
        <pc:sldMkLst>
          <pc:docMk/>
          <pc:sldMk cId="1074178260" sldId="271"/>
        </pc:sldMkLst>
      </pc:sldChg>
      <pc:sldChg chg="add del">
        <pc:chgData name="Bob Kenney" userId="ff6d1757-b259-4405-a462-15f43a08fb95" providerId="ADAL" clId="{008E492D-4D8E-4A68-B46C-27BAEC3C4D3E}" dt="2020-03-11T06:17:05.666" v="5227" actId="2696"/>
        <pc:sldMkLst>
          <pc:docMk/>
          <pc:sldMk cId="900193461" sldId="272"/>
        </pc:sldMkLst>
      </pc:sldChg>
      <pc:sldChg chg="modSp add">
        <pc:chgData name="Bob Kenney" userId="ff6d1757-b259-4405-a462-15f43a08fb95" providerId="ADAL" clId="{008E492D-4D8E-4A68-B46C-27BAEC3C4D3E}" dt="2020-03-11T06:28:01.208" v="5262" actId="20577"/>
        <pc:sldMkLst>
          <pc:docMk/>
          <pc:sldMk cId="4281365033" sldId="272"/>
        </pc:sldMkLst>
        <pc:spChg chg="mod">
          <ac:chgData name="Bob Kenney" userId="ff6d1757-b259-4405-a462-15f43a08fb95" providerId="ADAL" clId="{008E492D-4D8E-4A68-B46C-27BAEC3C4D3E}" dt="2020-03-11T06:28:01.208" v="5262" actId="20577"/>
          <ac:spMkLst>
            <pc:docMk/>
            <pc:sldMk cId="4281365033" sldId="272"/>
            <ac:spMk id="30" creationId="{00000000-0000-0000-0000-000000000000}"/>
          </ac:spMkLst>
        </pc:spChg>
      </pc:sldChg>
      <pc:sldChg chg="del">
        <pc:chgData name="Bob Kenney" userId="ff6d1757-b259-4405-a462-15f43a08fb95" providerId="ADAL" clId="{008E492D-4D8E-4A68-B46C-27BAEC3C4D3E}" dt="2020-03-12T05:33:18.863" v="12176" actId="2696"/>
        <pc:sldMkLst>
          <pc:docMk/>
          <pc:sldMk cId="3783434478" sldId="273"/>
        </pc:sldMkLst>
      </pc:sldChg>
      <pc:sldChg chg="del">
        <pc:chgData name="Bob Kenney" userId="ff6d1757-b259-4405-a462-15f43a08fb95" providerId="ADAL" clId="{008E492D-4D8E-4A68-B46C-27BAEC3C4D3E}" dt="2020-03-12T05:33:14.428" v="12083" actId="2696"/>
        <pc:sldMkLst>
          <pc:docMk/>
          <pc:sldMk cId="319661965" sldId="275"/>
        </pc:sldMkLst>
      </pc:sldChg>
      <pc:sldChg chg="del">
        <pc:chgData name="Bob Kenney" userId="ff6d1757-b259-4405-a462-15f43a08fb95" providerId="ADAL" clId="{008E492D-4D8E-4A68-B46C-27BAEC3C4D3E}" dt="2020-03-12T05:33:17.306" v="12132" actId="2696"/>
        <pc:sldMkLst>
          <pc:docMk/>
          <pc:sldMk cId="794415027" sldId="276"/>
        </pc:sldMkLst>
      </pc:sldChg>
      <pc:sldChg chg="del">
        <pc:chgData name="Bob Kenney" userId="ff6d1757-b259-4405-a462-15f43a08fb95" providerId="ADAL" clId="{008E492D-4D8E-4A68-B46C-27BAEC3C4D3E}" dt="2020-03-12T05:33:18.496" v="12171" actId="2696"/>
        <pc:sldMkLst>
          <pc:docMk/>
          <pc:sldMk cId="67014906" sldId="277"/>
        </pc:sldMkLst>
      </pc:sldChg>
      <pc:sldChg chg="del">
        <pc:chgData name="Bob Kenney" userId="ff6d1757-b259-4405-a462-15f43a08fb95" providerId="ADAL" clId="{008E492D-4D8E-4A68-B46C-27BAEC3C4D3E}" dt="2020-03-12T05:33:17.574" v="12142" actId="2696"/>
        <pc:sldMkLst>
          <pc:docMk/>
          <pc:sldMk cId="1666688968" sldId="278"/>
        </pc:sldMkLst>
      </pc:sldChg>
      <pc:sldChg chg="del">
        <pc:chgData name="Bob Kenney" userId="ff6d1757-b259-4405-a462-15f43a08fb95" providerId="ADAL" clId="{008E492D-4D8E-4A68-B46C-27BAEC3C4D3E}" dt="2020-03-12T05:33:18.008" v="12155" actId="2696"/>
        <pc:sldMkLst>
          <pc:docMk/>
          <pc:sldMk cId="2905540161" sldId="279"/>
        </pc:sldMkLst>
      </pc:sldChg>
      <pc:sldChg chg="del">
        <pc:chgData name="Bob Kenney" userId="ff6d1757-b259-4405-a462-15f43a08fb95" providerId="ADAL" clId="{008E492D-4D8E-4A68-B46C-27BAEC3C4D3E}" dt="2020-03-12T05:33:19.726" v="12191" actId="2696"/>
        <pc:sldMkLst>
          <pc:docMk/>
          <pc:sldMk cId="215686892" sldId="282"/>
        </pc:sldMkLst>
      </pc:sldChg>
      <pc:sldChg chg="del">
        <pc:chgData name="Bob Kenney" userId="ff6d1757-b259-4405-a462-15f43a08fb95" providerId="ADAL" clId="{008E492D-4D8E-4A68-B46C-27BAEC3C4D3E}" dt="2020-03-12T05:33:17.907" v="12152" actId="2696"/>
        <pc:sldMkLst>
          <pc:docMk/>
          <pc:sldMk cId="2026620709" sldId="286"/>
        </pc:sldMkLst>
      </pc:sldChg>
      <pc:sldChg chg="del">
        <pc:chgData name="Bob Kenney" userId="ff6d1757-b259-4405-a462-15f43a08fb95" providerId="ADAL" clId="{008E492D-4D8E-4A68-B46C-27BAEC3C4D3E}" dt="2020-03-12T05:33:17.372" v="12134" actId="2696"/>
        <pc:sldMkLst>
          <pc:docMk/>
          <pc:sldMk cId="1163172337" sldId="288"/>
        </pc:sldMkLst>
      </pc:sldChg>
      <pc:sldChg chg="del">
        <pc:chgData name="Bob Kenney" userId="ff6d1757-b259-4405-a462-15f43a08fb95" providerId="ADAL" clId="{008E492D-4D8E-4A68-B46C-27BAEC3C4D3E}" dt="2020-03-12T05:33:18.823" v="12174" actId="2696"/>
        <pc:sldMkLst>
          <pc:docMk/>
          <pc:sldMk cId="893829318" sldId="289"/>
        </pc:sldMkLst>
      </pc:sldChg>
      <pc:sldChg chg="del">
        <pc:chgData name="Bob Kenney" userId="ff6d1757-b259-4405-a462-15f43a08fb95" providerId="ADAL" clId="{008E492D-4D8E-4A68-B46C-27BAEC3C4D3E}" dt="2020-03-12T05:33:17.123" v="12128" actId="2696"/>
        <pc:sldMkLst>
          <pc:docMk/>
          <pc:sldMk cId="941236861" sldId="290"/>
        </pc:sldMkLst>
      </pc:sldChg>
      <pc:sldChg chg="del">
        <pc:chgData name="Bob Kenney" userId="ff6d1757-b259-4405-a462-15f43a08fb95" providerId="ADAL" clId="{008E492D-4D8E-4A68-B46C-27BAEC3C4D3E}" dt="2020-03-12T05:33:18.458" v="12170" actId="2696"/>
        <pc:sldMkLst>
          <pc:docMk/>
          <pc:sldMk cId="3943959969" sldId="295"/>
        </pc:sldMkLst>
      </pc:sldChg>
      <pc:sldChg chg="del">
        <pc:chgData name="Bob Kenney" userId="ff6d1757-b259-4405-a462-15f43a08fb95" providerId="ADAL" clId="{008E492D-4D8E-4A68-B46C-27BAEC3C4D3E}" dt="2020-03-12T05:33:18.097" v="12158" actId="2696"/>
        <pc:sldMkLst>
          <pc:docMk/>
          <pc:sldMk cId="1289114582" sldId="296"/>
        </pc:sldMkLst>
      </pc:sldChg>
      <pc:sldChg chg="del">
        <pc:chgData name="Bob Kenney" userId="ff6d1757-b259-4405-a462-15f43a08fb95" providerId="ADAL" clId="{008E492D-4D8E-4A68-B46C-27BAEC3C4D3E}" dt="2020-03-12T05:33:17.642" v="12144" actId="2696"/>
        <pc:sldMkLst>
          <pc:docMk/>
          <pc:sldMk cId="1757989981" sldId="297"/>
        </pc:sldMkLst>
      </pc:sldChg>
      <pc:sldChg chg="del">
        <pc:chgData name="Bob Kenney" userId="ff6d1757-b259-4405-a462-15f43a08fb95" providerId="ADAL" clId="{008E492D-4D8E-4A68-B46C-27BAEC3C4D3E}" dt="2020-03-12T05:33:16.023" v="12109" actId="2696"/>
        <pc:sldMkLst>
          <pc:docMk/>
          <pc:sldMk cId="1579894259" sldId="298"/>
        </pc:sldMkLst>
      </pc:sldChg>
      <pc:sldChg chg="del">
        <pc:chgData name="Bob Kenney" userId="ff6d1757-b259-4405-a462-15f43a08fb95" providerId="ADAL" clId="{008E492D-4D8E-4A68-B46C-27BAEC3C4D3E}" dt="2020-03-12T05:33:19.510" v="12187" actId="2696"/>
        <pc:sldMkLst>
          <pc:docMk/>
          <pc:sldMk cId="2604079923" sldId="299"/>
        </pc:sldMkLst>
      </pc:sldChg>
      <pc:sldChg chg="del">
        <pc:chgData name="Bob Kenney" userId="ff6d1757-b259-4405-a462-15f43a08fb95" providerId="ADAL" clId="{008E492D-4D8E-4A68-B46C-27BAEC3C4D3E}" dt="2020-03-12T05:33:15.324" v="12097" actId="2696"/>
        <pc:sldMkLst>
          <pc:docMk/>
          <pc:sldMk cId="3234497768" sldId="300"/>
        </pc:sldMkLst>
      </pc:sldChg>
      <pc:sldChg chg="del">
        <pc:chgData name="Bob Kenney" userId="ff6d1757-b259-4405-a462-15f43a08fb95" providerId="ADAL" clId="{008E492D-4D8E-4A68-B46C-27BAEC3C4D3E}" dt="2020-03-12T05:33:18.891" v="12177" actId="2696"/>
        <pc:sldMkLst>
          <pc:docMk/>
          <pc:sldMk cId="789385126" sldId="301"/>
        </pc:sldMkLst>
      </pc:sldChg>
      <pc:sldChg chg="del">
        <pc:chgData name="Bob Kenney" userId="ff6d1757-b259-4405-a462-15f43a08fb95" providerId="ADAL" clId="{008E492D-4D8E-4A68-B46C-27BAEC3C4D3E}" dt="2020-03-12T05:33:15.259" v="12096" actId="2696"/>
        <pc:sldMkLst>
          <pc:docMk/>
          <pc:sldMk cId="3129765069" sldId="302"/>
        </pc:sldMkLst>
      </pc:sldChg>
      <pc:sldChg chg="del">
        <pc:chgData name="Bob Kenney" userId="ff6d1757-b259-4405-a462-15f43a08fb95" providerId="ADAL" clId="{008E492D-4D8E-4A68-B46C-27BAEC3C4D3E}" dt="2020-03-12T05:33:19.459" v="12186" actId="2696"/>
        <pc:sldMkLst>
          <pc:docMk/>
          <pc:sldMk cId="1655848326" sldId="303"/>
        </pc:sldMkLst>
      </pc:sldChg>
      <pc:sldChg chg="del">
        <pc:chgData name="Bob Kenney" userId="ff6d1757-b259-4405-a462-15f43a08fb95" providerId="ADAL" clId="{008E492D-4D8E-4A68-B46C-27BAEC3C4D3E}" dt="2020-03-12T05:33:16.890" v="12123" actId="2696"/>
        <pc:sldMkLst>
          <pc:docMk/>
          <pc:sldMk cId="2707082169" sldId="304"/>
        </pc:sldMkLst>
      </pc:sldChg>
      <pc:sldChg chg="del">
        <pc:chgData name="Bob Kenney" userId="ff6d1757-b259-4405-a462-15f43a08fb95" providerId="ADAL" clId="{008E492D-4D8E-4A68-B46C-27BAEC3C4D3E}" dt="2020-03-12T05:33:16.328" v="12112" actId="2696"/>
        <pc:sldMkLst>
          <pc:docMk/>
          <pc:sldMk cId="3613550944" sldId="305"/>
        </pc:sldMkLst>
      </pc:sldChg>
      <pc:sldChg chg="del">
        <pc:chgData name="Bob Kenney" userId="ff6d1757-b259-4405-a462-15f43a08fb95" providerId="ADAL" clId="{008E492D-4D8E-4A68-B46C-27BAEC3C4D3E}" dt="2020-03-12T05:33:16.289" v="12111" actId="2696"/>
        <pc:sldMkLst>
          <pc:docMk/>
          <pc:sldMk cId="613695439" sldId="306"/>
        </pc:sldMkLst>
      </pc:sldChg>
      <pc:sldChg chg="del">
        <pc:chgData name="Bob Kenney" userId="ff6d1757-b259-4405-a462-15f43a08fb95" providerId="ADAL" clId="{008E492D-4D8E-4A68-B46C-27BAEC3C4D3E}" dt="2020-03-12T05:33:19.040" v="12180" actId="2696"/>
        <pc:sldMkLst>
          <pc:docMk/>
          <pc:sldMk cId="3416812652" sldId="308"/>
        </pc:sldMkLst>
      </pc:sldChg>
      <pc:sldChg chg="del">
        <pc:chgData name="Bob Kenney" userId="ff6d1757-b259-4405-a462-15f43a08fb95" providerId="ADAL" clId="{008E492D-4D8E-4A68-B46C-27BAEC3C4D3E}" dt="2020-03-12T05:33:18.963" v="12179" actId="2696"/>
        <pc:sldMkLst>
          <pc:docMk/>
          <pc:sldMk cId="4203537734" sldId="309"/>
        </pc:sldMkLst>
      </pc:sldChg>
      <pc:sldChg chg="del">
        <pc:chgData name="Bob Kenney" userId="ff6d1757-b259-4405-a462-15f43a08fb95" providerId="ADAL" clId="{008E492D-4D8E-4A68-B46C-27BAEC3C4D3E}" dt="2020-03-12T05:33:18.425" v="12169" actId="2696"/>
        <pc:sldMkLst>
          <pc:docMk/>
          <pc:sldMk cId="476057020" sldId="310"/>
        </pc:sldMkLst>
      </pc:sldChg>
      <pc:sldChg chg="del">
        <pc:chgData name="Bob Kenney" userId="ff6d1757-b259-4405-a462-15f43a08fb95" providerId="ADAL" clId="{008E492D-4D8E-4A68-B46C-27BAEC3C4D3E}" dt="2020-03-12T05:33:18.392" v="12168" actId="2696"/>
        <pc:sldMkLst>
          <pc:docMk/>
          <pc:sldMk cId="1053513537" sldId="311"/>
        </pc:sldMkLst>
      </pc:sldChg>
      <pc:sldChg chg="del">
        <pc:chgData name="Bob Kenney" userId="ff6d1757-b259-4405-a462-15f43a08fb95" providerId="ADAL" clId="{008E492D-4D8E-4A68-B46C-27BAEC3C4D3E}" dt="2020-03-12T05:33:18.358" v="12167" actId="2696"/>
        <pc:sldMkLst>
          <pc:docMk/>
          <pc:sldMk cId="419875538" sldId="312"/>
        </pc:sldMkLst>
      </pc:sldChg>
      <pc:sldChg chg="del">
        <pc:chgData name="Bob Kenney" userId="ff6d1757-b259-4405-a462-15f43a08fb95" providerId="ADAL" clId="{008E492D-4D8E-4A68-B46C-27BAEC3C4D3E}" dt="2020-03-12T05:33:18.325" v="12166" actId="2696"/>
        <pc:sldMkLst>
          <pc:docMk/>
          <pc:sldMk cId="65938365" sldId="313"/>
        </pc:sldMkLst>
      </pc:sldChg>
      <pc:sldChg chg="del">
        <pc:chgData name="Bob Kenney" userId="ff6d1757-b259-4405-a462-15f43a08fb95" providerId="ADAL" clId="{008E492D-4D8E-4A68-B46C-27BAEC3C4D3E}" dt="2020-03-12T05:33:18.291" v="12165" actId="2696"/>
        <pc:sldMkLst>
          <pc:docMk/>
          <pc:sldMk cId="373562309" sldId="314"/>
        </pc:sldMkLst>
      </pc:sldChg>
      <pc:sldChg chg="del">
        <pc:chgData name="Bob Kenney" userId="ff6d1757-b259-4405-a462-15f43a08fb95" providerId="ADAL" clId="{008E492D-4D8E-4A68-B46C-27BAEC3C4D3E}" dt="2020-03-12T05:33:16.420" v="12113" actId="2696"/>
        <pc:sldMkLst>
          <pc:docMk/>
          <pc:sldMk cId="558205173" sldId="315"/>
        </pc:sldMkLst>
      </pc:sldChg>
      <pc:sldChg chg="del">
        <pc:chgData name="Bob Kenney" userId="ff6d1757-b259-4405-a462-15f43a08fb95" providerId="ADAL" clId="{008E492D-4D8E-4A68-B46C-27BAEC3C4D3E}" dt="2020-03-12T05:33:16.707" v="12119" actId="2696"/>
        <pc:sldMkLst>
          <pc:docMk/>
          <pc:sldMk cId="4134397555" sldId="317"/>
        </pc:sldMkLst>
      </pc:sldChg>
      <pc:sldChg chg="del">
        <pc:chgData name="Bob Kenney" userId="ff6d1757-b259-4405-a462-15f43a08fb95" providerId="ADAL" clId="{008E492D-4D8E-4A68-B46C-27BAEC3C4D3E}" dt="2020-03-12T05:33:15.857" v="12105" actId="2696"/>
        <pc:sldMkLst>
          <pc:docMk/>
          <pc:sldMk cId="384217523" sldId="319"/>
        </pc:sldMkLst>
      </pc:sldChg>
      <pc:sldChg chg="del">
        <pc:chgData name="Bob Kenney" userId="ff6d1757-b259-4405-a462-15f43a08fb95" providerId="ADAL" clId="{008E492D-4D8E-4A68-B46C-27BAEC3C4D3E}" dt="2020-03-12T05:33:15.973" v="12108" actId="2696"/>
        <pc:sldMkLst>
          <pc:docMk/>
          <pc:sldMk cId="1167108249" sldId="321"/>
        </pc:sldMkLst>
      </pc:sldChg>
      <pc:sldChg chg="del">
        <pc:chgData name="Bob Kenney" userId="ff6d1757-b259-4405-a462-15f43a08fb95" providerId="ADAL" clId="{008E492D-4D8E-4A68-B46C-27BAEC3C4D3E}" dt="2020-03-12T05:33:16.606" v="12117" actId="2696"/>
        <pc:sldMkLst>
          <pc:docMk/>
          <pc:sldMk cId="3566429589" sldId="322"/>
        </pc:sldMkLst>
      </pc:sldChg>
      <pc:sldChg chg="del">
        <pc:chgData name="Bob Kenney" userId="ff6d1757-b259-4405-a462-15f43a08fb95" providerId="ADAL" clId="{008E492D-4D8E-4A68-B46C-27BAEC3C4D3E}" dt="2020-03-12T05:33:17.809" v="12149" actId="2696"/>
        <pc:sldMkLst>
          <pc:docMk/>
          <pc:sldMk cId="626477756" sldId="323"/>
        </pc:sldMkLst>
      </pc:sldChg>
      <pc:sldChg chg="del">
        <pc:chgData name="Bob Kenney" userId="ff6d1757-b259-4405-a462-15f43a08fb95" providerId="ADAL" clId="{008E492D-4D8E-4A68-B46C-27BAEC3C4D3E}" dt="2020-03-12T05:33:17.776" v="12148" actId="2696"/>
        <pc:sldMkLst>
          <pc:docMk/>
          <pc:sldMk cId="4255633379" sldId="324"/>
        </pc:sldMkLst>
      </pc:sldChg>
      <pc:sldChg chg="del">
        <pc:chgData name="Bob Kenney" userId="ff6d1757-b259-4405-a462-15f43a08fb95" providerId="ADAL" clId="{008E492D-4D8E-4A68-B46C-27BAEC3C4D3E}" dt="2020-03-12T05:33:16.074" v="12110" actId="2696"/>
        <pc:sldMkLst>
          <pc:docMk/>
          <pc:sldMk cId="3892542743" sldId="328"/>
        </pc:sldMkLst>
      </pc:sldChg>
      <pc:sldChg chg="del">
        <pc:chgData name="Bob Kenney" userId="ff6d1757-b259-4405-a462-15f43a08fb95" providerId="ADAL" clId="{008E492D-4D8E-4A68-B46C-27BAEC3C4D3E}" dt="2020-03-12T05:33:17.741" v="12147" actId="2696"/>
        <pc:sldMkLst>
          <pc:docMk/>
          <pc:sldMk cId="2725391802" sldId="329"/>
        </pc:sldMkLst>
      </pc:sldChg>
      <pc:sldChg chg="del">
        <pc:chgData name="Bob Kenney" userId="ff6d1757-b259-4405-a462-15f43a08fb95" providerId="ADAL" clId="{008E492D-4D8E-4A68-B46C-27BAEC3C4D3E}" dt="2020-03-12T05:33:19.559" v="12188" actId="2696"/>
        <pc:sldMkLst>
          <pc:docMk/>
          <pc:sldMk cId="3586454125" sldId="331"/>
        </pc:sldMkLst>
      </pc:sldChg>
      <pc:sldChg chg="del">
        <pc:chgData name="Bob Kenney" userId="ff6d1757-b259-4405-a462-15f43a08fb95" providerId="ADAL" clId="{008E492D-4D8E-4A68-B46C-27BAEC3C4D3E}" dt="2020-03-12T05:33:19.213" v="12182" actId="2696"/>
        <pc:sldMkLst>
          <pc:docMk/>
          <pc:sldMk cId="3398342531" sldId="334"/>
        </pc:sldMkLst>
      </pc:sldChg>
      <pc:sldChg chg="del">
        <pc:chgData name="Bob Kenney" userId="ff6d1757-b259-4405-a462-15f43a08fb95" providerId="ADAL" clId="{008E492D-4D8E-4A68-B46C-27BAEC3C4D3E}" dt="2020-03-12T05:33:17.608" v="12143" actId="2696"/>
        <pc:sldMkLst>
          <pc:docMk/>
          <pc:sldMk cId="3654712918" sldId="335"/>
        </pc:sldMkLst>
      </pc:sldChg>
      <pc:sldChg chg="del">
        <pc:chgData name="Bob Kenney" userId="ff6d1757-b259-4405-a462-15f43a08fb95" providerId="ADAL" clId="{008E492D-4D8E-4A68-B46C-27BAEC3C4D3E}" dt="2020-03-12T05:33:17.842" v="12150" actId="2696"/>
        <pc:sldMkLst>
          <pc:docMk/>
          <pc:sldMk cId="1400096194" sldId="343"/>
        </pc:sldMkLst>
      </pc:sldChg>
      <pc:sldChg chg="del">
        <pc:chgData name="Bob Kenney" userId="ff6d1757-b259-4405-a462-15f43a08fb95" providerId="ADAL" clId="{008E492D-4D8E-4A68-B46C-27BAEC3C4D3E}" dt="2020-03-12T05:33:17.473" v="12138" actId="2696"/>
        <pc:sldMkLst>
          <pc:docMk/>
          <pc:sldMk cId="3440162634" sldId="344"/>
        </pc:sldMkLst>
      </pc:sldChg>
      <pc:sldChg chg="del">
        <pc:chgData name="Bob Kenney" userId="ff6d1757-b259-4405-a462-15f43a08fb95" providerId="ADAL" clId="{008E492D-4D8E-4A68-B46C-27BAEC3C4D3E}" dt="2020-03-12T05:33:17.457" v="12137" actId="2696"/>
        <pc:sldMkLst>
          <pc:docMk/>
          <pc:sldMk cId="3555820047" sldId="345"/>
        </pc:sldMkLst>
      </pc:sldChg>
      <pc:sldChg chg="del">
        <pc:chgData name="Bob Kenney" userId="ff6d1757-b259-4405-a462-15f43a08fb95" providerId="ADAL" clId="{008E492D-4D8E-4A68-B46C-27BAEC3C4D3E}" dt="2020-03-12T05:33:18.075" v="12157" actId="2696"/>
        <pc:sldMkLst>
          <pc:docMk/>
          <pc:sldMk cId="185209555" sldId="346"/>
        </pc:sldMkLst>
      </pc:sldChg>
      <pc:sldChg chg="del">
        <pc:chgData name="Bob Kenney" userId="ff6d1757-b259-4405-a462-15f43a08fb95" providerId="ADAL" clId="{008E492D-4D8E-4A68-B46C-27BAEC3C4D3E}" dt="2020-03-12T05:33:15.374" v="12098" actId="2696"/>
        <pc:sldMkLst>
          <pc:docMk/>
          <pc:sldMk cId="72848535" sldId="347"/>
        </pc:sldMkLst>
      </pc:sldChg>
      <pc:sldChg chg="del">
        <pc:chgData name="Bob Kenney" userId="ff6d1757-b259-4405-a462-15f43a08fb95" providerId="ADAL" clId="{008E492D-4D8E-4A68-B46C-27BAEC3C4D3E}" dt="2020-03-12T05:33:17.040" v="12126" actId="2696"/>
        <pc:sldMkLst>
          <pc:docMk/>
          <pc:sldMk cId="3150662612" sldId="349"/>
        </pc:sldMkLst>
      </pc:sldChg>
      <pc:sldChg chg="del">
        <pc:chgData name="Bob Kenney" userId="ff6d1757-b259-4405-a462-15f43a08fb95" providerId="ADAL" clId="{008E492D-4D8E-4A68-B46C-27BAEC3C4D3E}" dt="2020-03-12T05:33:17.427" v="12136" actId="2696"/>
        <pc:sldMkLst>
          <pc:docMk/>
          <pc:sldMk cId="2289077179" sldId="350"/>
        </pc:sldMkLst>
      </pc:sldChg>
      <pc:sldChg chg="del">
        <pc:chgData name="Bob Kenney" userId="ff6d1757-b259-4405-a462-15f43a08fb95" providerId="ADAL" clId="{008E492D-4D8E-4A68-B46C-27BAEC3C4D3E}" dt="2020-03-12T05:33:15.158" v="12095" actId="2696"/>
        <pc:sldMkLst>
          <pc:docMk/>
          <pc:sldMk cId="2653223751" sldId="352"/>
        </pc:sldMkLst>
      </pc:sldChg>
      <pc:sldChg chg="del">
        <pc:chgData name="Bob Kenney" userId="ff6d1757-b259-4405-a462-15f43a08fb95" providerId="ADAL" clId="{008E492D-4D8E-4A68-B46C-27BAEC3C4D3E}" dt="2020-03-12T05:33:15.041" v="12093" actId="2696"/>
        <pc:sldMkLst>
          <pc:docMk/>
          <pc:sldMk cId="2119351176" sldId="353"/>
        </pc:sldMkLst>
      </pc:sldChg>
      <pc:sldChg chg="del">
        <pc:chgData name="Bob Kenney" userId="ff6d1757-b259-4405-a462-15f43a08fb95" providerId="ADAL" clId="{008E492D-4D8E-4A68-B46C-27BAEC3C4D3E}" dt="2020-03-12T05:33:15.097" v="12094" actId="2696"/>
        <pc:sldMkLst>
          <pc:docMk/>
          <pc:sldMk cId="619997977" sldId="354"/>
        </pc:sldMkLst>
      </pc:sldChg>
      <pc:sldChg chg="add del">
        <pc:chgData name="Bob Kenney" userId="ff6d1757-b259-4405-a462-15f43a08fb95" providerId="ADAL" clId="{008E492D-4D8E-4A68-B46C-27BAEC3C4D3E}" dt="2020-03-11T03:07:15.991" v="3001" actId="2696"/>
        <pc:sldMkLst>
          <pc:docMk/>
          <pc:sldMk cId="1045614773" sldId="355"/>
        </pc:sldMkLst>
      </pc:sldChg>
      <pc:sldChg chg="del">
        <pc:chgData name="Bob Kenney" userId="ff6d1757-b259-4405-a462-15f43a08fb95" providerId="ADAL" clId="{008E492D-4D8E-4A68-B46C-27BAEC3C4D3E}" dt="2020-03-12T05:33:19.659" v="12190" actId="2696"/>
        <pc:sldMkLst>
          <pc:docMk/>
          <pc:sldMk cId="272181137" sldId="356"/>
        </pc:sldMkLst>
      </pc:sldChg>
      <pc:sldChg chg="add del">
        <pc:chgData name="Bob Kenney" userId="ff6d1757-b259-4405-a462-15f43a08fb95" providerId="ADAL" clId="{008E492D-4D8E-4A68-B46C-27BAEC3C4D3E}" dt="2020-03-11T03:40:37.714" v="3439" actId="2696"/>
        <pc:sldMkLst>
          <pc:docMk/>
          <pc:sldMk cId="3239438803" sldId="357"/>
        </pc:sldMkLst>
      </pc:sldChg>
      <pc:sldChg chg="add del">
        <pc:chgData name="Bob Kenney" userId="ff6d1757-b259-4405-a462-15f43a08fb95" providerId="ADAL" clId="{008E492D-4D8E-4A68-B46C-27BAEC3C4D3E}" dt="2020-03-11T03:40:33.732" v="3438" actId="2696"/>
        <pc:sldMkLst>
          <pc:docMk/>
          <pc:sldMk cId="3079323926" sldId="358"/>
        </pc:sldMkLst>
      </pc:sldChg>
      <pc:sldChg chg="del">
        <pc:chgData name="Bob Kenney" userId="ff6d1757-b259-4405-a462-15f43a08fb95" providerId="ADAL" clId="{008E492D-4D8E-4A68-B46C-27BAEC3C4D3E}" dt="2020-03-12T05:33:21.803" v="12201" actId="2696"/>
        <pc:sldMkLst>
          <pc:docMk/>
          <pc:sldMk cId="606468013" sldId="527"/>
        </pc:sldMkLst>
      </pc:sldChg>
      <pc:sldChg chg="del">
        <pc:chgData name="Bob Kenney" userId="ff6d1757-b259-4405-a462-15f43a08fb95" providerId="ADAL" clId="{008E492D-4D8E-4A68-B46C-27BAEC3C4D3E}" dt="2020-03-12T05:33:19.793" v="12192" actId="2696"/>
        <pc:sldMkLst>
          <pc:docMk/>
          <pc:sldMk cId="2155936676" sldId="687"/>
        </pc:sldMkLst>
      </pc:sldChg>
      <pc:sldChg chg="del">
        <pc:chgData name="Bob Kenney" userId="ff6d1757-b259-4405-a462-15f43a08fb95" providerId="ADAL" clId="{008E492D-4D8E-4A68-B46C-27BAEC3C4D3E}" dt="2020-03-12T05:33:21.447" v="12195" actId="2696"/>
        <pc:sldMkLst>
          <pc:docMk/>
          <pc:sldMk cId="313967730" sldId="690"/>
        </pc:sldMkLst>
      </pc:sldChg>
      <pc:sldChg chg="del">
        <pc:chgData name="Bob Kenney" userId="ff6d1757-b259-4405-a462-15f43a08fb95" providerId="ADAL" clId="{008E492D-4D8E-4A68-B46C-27BAEC3C4D3E}" dt="2020-03-12T05:33:21.393" v="12194" actId="2696"/>
        <pc:sldMkLst>
          <pc:docMk/>
          <pc:sldMk cId="411029684" sldId="692"/>
        </pc:sldMkLst>
      </pc:sldChg>
      <pc:sldChg chg="del">
        <pc:chgData name="Bob Kenney" userId="ff6d1757-b259-4405-a462-15f43a08fb95" providerId="ADAL" clId="{008E492D-4D8E-4A68-B46C-27BAEC3C4D3E}" dt="2020-03-12T05:33:22.534" v="12211" actId="2696"/>
        <pc:sldMkLst>
          <pc:docMk/>
          <pc:sldMk cId="4288387476" sldId="729"/>
        </pc:sldMkLst>
      </pc:sldChg>
      <pc:sldChg chg="delSp modSp add modTransition">
        <pc:chgData name="Bob Kenney" userId="ff6d1757-b259-4405-a462-15f43a08fb95" providerId="ADAL" clId="{008E492D-4D8E-4A68-B46C-27BAEC3C4D3E}" dt="2020-03-14T01:46:06.579" v="18230" actId="20577"/>
        <pc:sldMkLst>
          <pc:docMk/>
          <pc:sldMk cId="1545675032" sldId="900"/>
        </pc:sldMkLst>
        <pc:spChg chg="mod">
          <ac:chgData name="Bob Kenney" userId="ff6d1757-b259-4405-a462-15f43a08fb95" providerId="ADAL" clId="{008E492D-4D8E-4A68-B46C-27BAEC3C4D3E}" dt="2020-03-14T01:46:06.579" v="18230" actId="20577"/>
          <ac:spMkLst>
            <pc:docMk/>
            <pc:sldMk cId="1545675032" sldId="900"/>
            <ac:spMk id="2" creationId="{00000000-0000-0000-0000-000000000000}"/>
          </ac:spMkLst>
        </pc:spChg>
        <pc:spChg chg="mod">
          <ac:chgData name="Bob Kenney" userId="ff6d1757-b259-4405-a462-15f43a08fb95" providerId="ADAL" clId="{008E492D-4D8E-4A68-B46C-27BAEC3C4D3E}" dt="2020-03-14T00:58:00.683" v="17194" actId="14100"/>
          <ac:spMkLst>
            <pc:docMk/>
            <pc:sldMk cId="1545675032" sldId="900"/>
            <ac:spMk id="9" creationId="{6AC3F422-C590-4014-86C7-48CCECBA3D6E}"/>
          </ac:spMkLst>
        </pc:spChg>
        <pc:spChg chg="del">
          <ac:chgData name="Bob Kenney" userId="ff6d1757-b259-4405-a462-15f43a08fb95" providerId="ADAL" clId="{008E492D-4D8E-4A68-B46C-27BAEC3C4D3E}" dt="2020-03-14T00:56:44.525" v="17166" actId="478"/>
          <ac:spMkLst>
            <pc:docMk/>
            <pc:sldMk cId="1545675032" sldId="900"/>
            <ac:spMk id="11" creationId="{00000000-0000-0000-0000-000000000000}"/>
          </ac:spMkLst>
        </pc:spChg>
        <pc:spChg chg="del">
          <ac:chgData name="Bob Kenney" userId="ff6d1757-b259-4405-a462-15f43a08fb95" providerId="ADAL" clId="{008E492D-4D8E-4A68-B46C-27BAEC3C4D3E}" dt="2020-03-14T00:56:44.525" v="17166" actId="478"/>
          <ac:spMkLst>
            <pc:docMk/>
            <pc:sldMk cId="1545675032" sldId="900"/>
            <ac:spMk id="14" creationId="{00000000-0000-0000-0000-000000000000}"/>
          </ac:spMkLst>
        </pc:spChg>
        <pc:spChg chg="mod">
          <ac:chgData name="Bob Kenney" userId="ff6d1757-b259-4405-a462-15f43a08fb95" providerId="ADAL" clId="{008E492D-4D8E-4A68-B46C-27BAEC3C4D3E}" dt="2020-03-14T00:57:32.138" v="17189" actId="1038"/>
          <ac:spMkLst>
            <pc:docMk/>
            <pc:sldMk cId="1545675032" sldId="900"/>
            <ac:spMk id="18" creationId="{F86A6F9A-DFD6-4838-BBB7-8D35C22DDD8F}"/>
          </ac:spMkLst>
        </pc:spChg>
        <pc:spChg chg="mod">
          <ac:chgData name="Bob Kenney" userId="ff6d1757-b259-4405-a462-15f43a08fb95" providerId="ADAL" clId="{008E492D-4D8E-4A68-B46C-27BAEC3C4D3E}" dt="2020-03-14T00:57:53.435" v="17193" actId="14100"/>
          <ac:spMkLst>
            <pc:docMk/>
            <pc:sldMk cId="1545675032" sldId="900"/>
            <ac:spMk id="20" creationId="{3964058B-378E-4146-AB8E-6F24E63D86B8}"/>
          </ac:spMkLst>
        </pc:spChg>
        <pc:spChg chg="mod">
          <ac:chgData name="Bob Kenney" userId="ff6d1757-b259-4405-a462-15f43a08fb95" providerId="ADAL" clId="{008E492D-4D8E-4A68-B46C-27BAEC3C4D3E}" dt="2020-03-14T00:58:08.183" v="17199" actId="1036"/>
          <ac:spMkLst>
            <pc:docMk/>
            <pc:sldMk cId="1545675032" sldId="900"/>
            <ac:spMk id="21" creationId="{D9C92039-D697-4B8B-83CB-88E4DFDF74FE}"/>
          </ac:spMkLst>
        </pc:spChg>
        <pc:spChg chg="del">
          <ac:chgData name="Bob Kenney" userId="ff6d1757-b259-4405-a462-15f43a08fb95" providerId="ADAL" clId="{008E492D-4D8E-4A68-B46C-27BAEC3C4D3E}" dt="2020-03-14T00:56:44.525" v="17166" actId="478"/>
          <ac:spMkLst>
            <pc:docMk/>
            <pc:sldMk cId="1545675032" sldId="900"/>
            <ac:spMk id="25" creationId="{58EF54C3-9245-43D4-8F39-D36E011AA0CA}"/>
          </ac:spMkLst>
        </pc:spChg>
        <pc:spChg chg="del">
          <ac:chgData name="Bob Kenney" userId="ff6d1757-b259-4405-a462-15f43a08fb95" providerId="ADAL" clId="{008E492D-4D8E-4A68-B46C-27BAEC3C4D3E}" dt="2020-03-14T00:56:44.525" v="17166" actId="478"/>
          <ac:spMkLst>
            <pc:docMk/>
            <pc:sldMk cId="1545675032" sldId="900"/>
            <ac:spMk id="26" creationId="{BEDDA4D0-EEDE-4BDC-91C6-B6BE7CBDAC4C}"/>
          </ac:spMkLst>
        </pc:spChg>
        <pc:graphicFrameChg chg="del">
          <ac:chgData name="Bob Kenney" userId="ff6d1757-b259-4405-a462-15f43a08fb95" providerId="ADAL" clId="{008E492D-4D8E-4A68-B46C-27BAEC3C4D3E}" dt="2020-03-14T00:56:44.525" v="17166" actId="478"/>
          <ac:graphicFrameMkLst>
            <pc:docMk/>
            <pc:sldMk cId="1545675032" sldId="900"/>
            <ac:graphicFrameMk id="19" creationId="{9451B348-AF0D-49FE-8FBC-2306C4E758D9}"/>
          </ac:graphicFrameMkLst>
        </pc:graphicFrameChg>
        <pc:graphicFrameChg chg="del">
          <ac:chgData name="Bob Kenney" userId="ff6d1757-b259-4405-a462-15f43a08fb95" providerId="ADAL" clId="{008E492D-4D8E-4A68-B46C-27BAEC3C4D3E}" dt="2020-03-14T00:56:44.525" v="17166" actId="478"/>
          <ac:graphicFrameMkLst>
            <pc:docMk/>
            <pc:sldMk cId="1545675032" sldId="900"/>
            <ac:graphicFrameMk id="22" creationId="{9B8AAD22-0116-4963-97A0-32A48C813A3B}"/>
          </ac:graphicFrameMkLst>
        </pc:graphicFrameChg>
        <pc:picChg chg="mod">
          <ac:chgData name="Bob Kenney" userId="ff6d1757-b259-4405-a462-15f43a08fb95" providerId="ADAL" clId="{008E492D-4D8E-4A68-B46C-27BAEC3C4D3E}" dt="2020-03-14T00:57:32.138" v="17189" actId="1038"/>
          <ac:picMkLst>
            <pc:docMk/>
            <pc:sldMk cId="1545675032" sldId="900"/>
            <ac:picMk id="6" creationId="{E9A59822-E99B-4197-A818-1F1809291E72}"/>
          </ac:picMkLst>
        </pc:picChg>
        <pc:picChg chg="mod">
          <ac:chgData name="Bob Kenney" userId="ff6d1757-b259-4405-a462-15f43a08fb95" providerId="ADAL" clId="{008E492D-4D8E-4A68-B46C-27BAEC3C4D3E}" dt="2020-03-14T00:57:32.138" v="17189" actId="1038"/>
          <ac:picMkLst>
            <pc:docMk/>
            <pc:sldMk cId="1545675032" sldId="900"/>
            <ac:picMk id="12" creationId="{E7254DDF-CA85-46F1-BD20-D7E1D69F1CAB}"/>
          </ac:picMkLst>
        </pc:picChg>
        <pc:picChg chg="mod">
          <ac:chgData name="Bob Kenney" userId="ff6d1757-b259-4405-a462-15f43a08fb95" providerId="ADAL" clId="{008E492D-4D8E-4A68-B46C-27BAEC3C4D3E}" dt="2020-03-14T00:58:08.183" v="17199" actId="1036"/>
          <ac:picMkLst>
            <pc:docMk/>
            <pc:sldMk cId="1545675032" sldId="900"/>
            <ac:picMk id="16" creationId="{283CE3DA-100B-4926-96A5-18B624D72532}"/>
          </ac:picMkLst>
        </pc:picChg>
        <pc:picChg chg="del">
          <ac:chgData name="Bob Kenney" userId="ff6d1757-b259-4405-a462-15f43a08fb95" providerId="ADAL" clId="{008E492D-4D8E-4A68-B46C-27BAEC3C4D3E}" dt="2020-03-14T00:56:44.525" v="17166" actId="478"/>
          <ac:picMkLst>
            <pc:docMk/>
            <pc:sldMk cId="1545675032" sldId="900"/>
            <ac:picMk id="17" creationId="{00000000-0000-0000-0000-000000000000}"/>
          </ac:picMkLst>
        </pc:picChg>
        <pc:picChg chg="del">
          <ac:chgData name="Bob Kenney" userId="ff6d1757-b259-4405-a462-15f43a08fb95" providerId="ADAL" clId="{008E492D-4D8E-4A68-B46C-27BAEC3C4D3E}" dt="2020-03-14T00:56:47.605" v="17167" actId="478"/>
          <ac:picMkLst>
            <pc:docMk/>
            <pc:sldMk cId="1545675032" sldId="900"/>
            <ac:picMk id="23" creationId="{16B3B392-2440-4960-B345-A352842A07B5}"/>
          </ac:picMkLst>
        </pc:picChg>
      </pc:sldChg>
      <pc:sldChg chg="del">
        <pc:chgData name="Bob Kenney" userId="ff6d1757-b259-4405-a462-15f43a08fb95" providerId="ADAL" clId="{008E492D-4D8E-4A68-B46C-27BAEC3C4D3E}" dt="2020-03-12T05:33:19.610" v="12189" actId="2696"/>
        <pc:sldMkLst>
          <pc:docMk/>
          <pc:sldMk cId="4007993275" sldId="900"/>
        </pc:sldMkLst>
      </pc:sldChg>
      <pc:sldChg chg="del">
        <pc:chgData name="Bob Kenney" userId="ff6d1757-b259-4405-a462-15f43a08fb95" providerId="ADAL" clId="{008E492D-4D8E-4A68-B46C-27BAEC3C4D3E}" dt="2020-03-12T05:33:22.802" v="12214" actId="2696"/>
        <pc:sldMkLst>
          <pc:docMk/>
          <pc:sldMk cId="663191292" sldId="906"/>
        </pc:sldMkLst>
      </pc:sldChg>
      <pc:sldChg chg="del">
        <pc:chgData name="Bob Kenney" userId="ff6d1757-b259-4405-a462-15f43a08fb95" providerId="ADAL" clId="{008E492D-4D8E-4A68-B46C-27BAEC3C4D3E}" dt="2020-03-12T05:33:21.736" v="12200" actId="2696"/>
        <pc:sldMkLst>
          <pc:docMk/>
          <pc:sldMk cId="325738631" sldId="929"/>
        </pc:sldMkLst>
      </pc:sldChg>
      <pc:sldChg chg="del">
        <pc:chgData name="Bob Kenney" userId="ff6d1757-b259-4405-a462-15f43a08fb95" providerId="ADAL" clId="{008E492D-4D8E-4A68-B46C-27BAEC3C4D3E}" dt="2020-03-12T05:33:14.460" v="12084" actId="2696"/>
        <pc:sldMkLst>
          <pc:docMk/>
          <pc:sldMk cId="1630413880" sldId="1029"/>
        </pc:sldMkLst>
      </pc:sldChg>
      <pc:sldChg chg="del">
        <pc:chgData name="Bob Kenney" userId="ff6d1757-b259-4405-a462-15f43a08fb95" providerId="ADAL" clId="{008E492D-4D8E-4A68-B46C-27BAEC3C4D3E}" dt="2020-03-12T05:33:14.766" v="12089" actId="2696"/>
        <pc:sldMkLst>
          <pc:docMk/>
          <pc:sldMk cId="4114516604" sldId="1037"/>
        </pc:sldMkLst>
      </pc:sldChg>
      <pc:sldChg chg="del">
        <pc:chgData name="Bob Kenney" userId="ff6d1757-b259-4405-a462-15f43a08fb95" providerId="ADAL" clId="{008E492D-4D8E-4A68-B46C-27BAEC3C4D3E}" dt="2020-03-12T05:33:18.774" v="12172" actId="2696"/>
        <pc:sldMkLst>
          <pc:docMk/>
          <pc:sldMk cId="464716815" sldId="1144"/>
        </pc:sldMkLst>
      </pc:sldChg>
      <pc:sldChg chg="del">
        <pc:chgData name="Bob Kenney" userId="ff6d1757-b259-4405-a462-15f43a08fb95" providerId="ADAL" clId="{008E492D-4D8E-4A68-B46C-27BAEC3C4D3E}" dt="2020-03-12T05:33:16.556" v="12116" actId="2696"/>
        <pc:sldMkLst>
          <pc:docMk/>
          <pc:sldMk cId="2575495929" sldId="1213"/>
        </pc:sldMkLst>
      </pc:sldChg>
      <pc:sldChg chg="del">
        <pc:chgData name="Bob Kenney" userId="ff6d1757-b259-4405-a462-15f43a08fb95" providerId="ADAL" clId="{008E492D-4D8E-4A68-B46C-27BAEC3C4D3E}" dt="2020-03-12T05:33:17.675" v="12145" actId="2696"/>
        <pc:sldMkLst>
          <pc:docMk/>
          <pc:sldMk cId="1756283562" sldId="1214"/>
        </pc:sldMkLst>
      </pc:sldChg>
      <pc:sldChg chg="del">
        <pc:chgData name="Bob Kenney" userId="ff6d1757-b259-4405-a462-15f43a08fb95" providerId="ADAL" clId="{008E492D-4D8E-4A68-B46C-27BAEC3C4D3E}" dt="2020-03-12T05:33:18.209" v="12162" actId="2696"/>
        <pc:sldMkLst>
          <pc:docMk/>
          <pc:sldMk cId="1550068214" sldId="1215"/>
        </pc:sldMkLst>
      </pc:sldChg>
      <pc:sldChg chg="del">
        <pc:chgData name="Bob Kenney" userId="ff6d1757-b259-4405-a462-15f43a08fb95" providerId="ADAL" clId="{008E492D-4D8E-4A68-B46C-27BAEC3C4D3E}" dt="2020-03-12T05:33:16.508" v="12115" actId="2696"/>
        <pc:sldMkLst>
          <pc:docMk/>
          <pc:sldMk cId="3399972738" sldId="1216"/>
        </pc:sldMkLst>
      </pc:sldChg>
      <pc:sldChg chg="modSp add">
        <pc:chgData name="Bob Kenney" userId="ff6d1757-b259-4405-a462-15f43a08fb95" providerId="ADAL" clId="{008E492D-4D8E-4A68-B46C-27BAEC3C4D3E}" dt="2020-03-10T19:48:33.633" v="1390" actId="20577"/>
        <pc:sldMkLst>
          <pc:docMk/>
          <pc:sldMk cId="1915007524" sldId="1217"/>
        </pc:sldMkLst>
        <pc:spChg chg="mod">
          <ac:chgData name="Bob Kenney" userId="ff6d1757-b259-4405-a462-15f43a08fb95" providerId="ADAL" clId="{008E492D-4D8E-4A68-B46C-27BAEC3C4D3E}" dt="2020-03-10T19:48:03.054" v="1388" actId="14100"/>
          <ac:spMkLst>
            <pc:docMk/>
            <pc:sldMk cId="1915007524" sldId="1217"/>
            <ac:spMk id="2" creationId="{00000000-0000-0000-0000-000000000000}"/>
          </ac:spMkLst>
        </pc:spChg>
        <pc:spChg chg="mod">
          <ac:chgData name="Bob Kenney" userId="ff6d1757-b259-4405-a462-15f43a08fb95" providerId="ADAL" clId="{008E492D-4D8E-4A68-B46C-27BAEC3C4D3E}" dt="2020-03-10T19:48:33.633" v="1390" actId="20577"/>
          <ac:spMkLst>
            <pc:docMk/>
            <pc:sldMk cId="1915007524" sldId="1217"/>
            <ac:spMk id="3" creationId="{00000000-0000-0000-0000-000000000000}"/>
          </ac:spMkLst>
        </pc:spChg>
      </pc:sldChg>
      <pc:sldChg chg="del">
        <pc:chgData name="Bob Kenney" userId="ff6d1757-b259-4405-a462-15f43a08fb95" providerId="ADAL" clId="{008E492D-4D8E-4A68-B46C-27BAEC3C4D3E}" dt="2020-03-12T05:33:19.141" v="12181" actId="2696"/>
        <pc:sldMkLst>
          <pc:docMk/>
          <pc:sldMk cId="2353054546" sldId="1218"/>
        </pc:sldMkLst>
      </pc:sldChg>
      <pc:sldChg chg="del">
        <pc:chgData name="Bob Kenney" userId="ff6d1757-b259-4405-a462-15f43a08fb95" providerId="ADAL" clId="{008E492D-4D8E-4A68-B46C-27BAEC3C4D3E}" dt="2020-03-12T05:33:15.790" v="12104" actId="2696"/>
        <pc:sldMkLst>
          <pc:docMk/>
          <pc:sldMk cId="3859389941" sldId="1219"/>
        </pc:sldMkLst>
      </pc:sldChg>
      <pc:sldChg chg="del">
        <pc:chgData name="Bob Kenney" userId="ff6d1757-b259-4405-a462-15f43a08fb95" providerId="ADAL" clId="{008E492D-4D8E-4A68-B46C-27BAEC3C4D3E}" dt="2020-03-12T05:33:17.547" v="12141" actId="2696"/>
        <pc:sldMkLst>
          <pc:docMk/>
          <pc:sldMk cId="2646072672" sldId="1220"/>
        </pc:sldMkLst>
      </pc:sldChg>
      <pc:sldChg chg="del">
        <pc:chgData name="Bob Kenney" userId="ff6d1757-b259-4405-a462-15f43a08fb95" providerId="ADAL" clId="{008E492D-4D8E-4A68-B46C-27BAEC3C4D3E}" dt="2020-03-12T05:33:15.906" v="12106" actId="2696"/>
        <pc:sldMkLst>
          <pc:docMk/>
          <pc:sldMk cId="1745721958" sldId="1221"/>
        </pc:sldMkLst>
      </pc:sldChg>
      <pc:sldChg chg="del">
        <pc:chgData name="Bob Kenney" userId="ff6d1757-b259-4405-a462-15f43a08fb95" providerId="ADAL" clId="{008E492D-4D8E-4A68-B46C-27BAEC3C4D3E}" dt="2020-03-12T05:33:16.843" v="12122" actId="2696"/>
        <pc:sldMkLst>
          <pc:docMk/>
          <pc:sldMk cId="2240416354" sldId="1223"/>
        </pc:sldMkLst>
      </pc:sldChg>
      <pc:sldChg chg="modSp add">
        <pc:chgData name="Bob Kenney" userId="ff6d1757-b259-4405-a462-15f43a08fb95" providerId="ADAL" clId="{008E492D-4D8E-4A68-B46C-27BAEC3C4D3E}" dt="2020-03-12T22:26:39.357" v="12860" actId="20577"/>
        <pc:sldMkLst>
          <pc:docMk/>
          <pc:sldMk cId="1613254909" sldId="1228"/>
        </pc:sldMkLst>
        <pc:spChg chg="mod">
          <ac:chgData name="Bob Kenney" userId="ff6d1757-b259-4405-a462-15f43a08fb95" providerId="ADAL" clId="{008E492D-4D8E-4A68-B46C-27BAEC3C4D3E}" dt="2020-03-12T22:26:39.357" v="12860" actId="20577"/>
          <ac:spMkLst>
            <pc:docMk/>
            <pc:sldMk cId="1613254909" sldId="1228"/>
            <ac:spMk id="3" creationId="{00000000-0000-0000-0000-000000000000}"/>
          </ac:spMkLst>
        </pc:spChg>
      </pc:sldChg>
      <pc:sldChg chg="add">
        <pc:chgData name="Bob Kenney" userId="ff6d1757-b259-4405-a462-15f43a08fb95" providerId="ADAL" clId="{008E492D-4D8E-4A68-B46C-27BAEC3C4D3E}" dt="2020-03-12T22:21:19.982" v="12814"/>
        <pc:sldMkLst>
          <pc:docMk/>
          <pc:sldMk cId="4076297075" sldId="1229"/>
        </pc:sldMkLst>
      </pc:sldChg>
      <pc:sldChg chg="modSp ord modTransition addCm delCm modCm modNotesTx">
        <pc:chgData name="Bob Kenney" userId="ff6d1757-b259-4405-a462-15f43a08fb95" providerId="ADAL" clId="{008E492D-4D8E-4A68-B46C-27BAEC3C4D3E}" dt="2020-03-13T21:23:28.825" v="16303" actId="1592"/>
        <pc:sldMkLst>
          <pc:docMk/>
          <pc:sldMk cId="2928318476" sldId="1235"/>
        </pc:sldMkLst>
        <pc:spChg chg="mod">
          <ac:chgData name="Bob Kenney" userId="ff6d1757-b259-4405-a462-15f43a08fb95" providerId="ADAL" clId="{008E492D-4D8E-4A68-B46C-27BAEC3C4D3E}" dt="2020-03-11T17:04:32.511" v="9391" actId="114"/>
          <ac:spMkLst>
            <pc:docMk/>
            <pc:sldMk cId="2928318476" sldId="1235"/>
            <ac:spMk id="3" creationId="{00000000-0000-0000-0000-000000000000}"/>
          </ac:spMkLst>
        </pc:spChg>
      </pc:sldChg>
      <pc:sldChg chg="modSp add del modTransition">
        <pc:chgData name="Bob Kenney" userId="ff6d1757-b259-4405-a462-15f43a08fb95" providerId="ADAL" clId="{008E492D-4D8E-4A68-B46C-27BAEC3C4D3E}" dt="2020-03-11T07:05:09.054" v="5909" actId="2696"/>
        <pc:sldMkLst>
          <pc:docMk/>
          <pc:sldMk cId="390829234" sldId="1239"/>
        </pc:sldMkLst>
        <pc:spChg chg="mod">
          <ac:chgData name="Bob Kenney" userId="ff6d1757-b259-4405-a462-15f43a08fb95" providerId="ADAL" clId="{008E492D-4D8E-4A68-B46C-27BAEC3C4D3E}" dt="2020-03-11T06:59:44.901" v="5655" actId="948"/>
          <ac:spMkLst>
            <pc:docMk/>
            <pc:sldMk cId="390829234" sldId="1239"/>
            <ac:spMk id="3" creationId="{00000000-0000-0000-0000-000000000000}"/>
          </ac:spMkLst>
        </pc:spChg>
      </pc:sldChg>
      <pc:sldChg chg="modSp add ord modTransition">
        <pc:chgData name="Bob Kenney" userId="ff6d1757-b259-4405-a462-15f43a08fb95" providerId="ADAL" clId="{008E492D-4D8E-4A68-B46C-27BAEC3C4D3E}" dt="2020-03-11T07:04:06.353" v="5892"/>
        <pc:sldMkLst>
          <pc:docMk/>
          <pc:sldMk cId="1315808641" sldId="1241"/>
        </pc:sldMkLst>
        <pc:spChg chg="mod">
          <ac:chgData name="Bob Kenney" userId="ff6d1757-b259-4405-a462-15f43a08fb95" providerId="ADAL" clId="{008E492D-4D8E-4A68-B46C-27BAEC3C4D3E}" dt="2020-03-11T07:03:47.728" v="5889" actId="14100"/>
          <ac:spMkLst>
            <pc:docMk/>
            <pc:sldMk cId="1315808641" sldId="1241"/>
            <ac:spMk id="3" creationId="{00000000-0000-0000-0000-000000000000}"/>
          </ac:spMkLst>
        </pc:spChg>
      </pc:sldChg>
      <pc:sldChg chg="modSp add modNotesTx">
        <pc:chgData name="Bob Kenney" userId="ff6d1757-b259-4405-a462-15f43a08fb95" providerId="ADAL" clId="{008E492D-4D8E-4A68-B46C-27BAEC3C4D3E}" dt="2020-03-12T04:17:24.315" v="10249" actId="1076"/>
        <pc:sldMkLst>
          <pc:docMk/>
          <pc:sldMk cId="685365379" sldId="1245"/>
        </pc:sldMkLst>
        <pc:spChg chg="mod">
          <ac:chgData name="Bob Kenney" userId="ff6d1757-b259-4405-a462-15f43a08fb95" providerId="ADAL" clId="{008E492D-4D8E-4A68-B46C-27BAEC3C4D3E}" dt="2020-03-12T04:16:30.328" v="10244" actId="20577"/>
          <ac:spMkLst>
            <pc:docMk/>
            <pc:sldMk cId="685365379" sldId="1245"/>
            <ac:spMk id="3" creationId="{00000000-0000-0000-0000-000000000000}"/>
          </ac:spMkLst>
        </pc:spChg>
        <pc:picChg chg="mod">
          <ac:chgData name="Bob Kenney" userId="ff6d1757-b259-4405-a462-15f43a08fb95" providerId="ADAL" clId="{008E492D-4D8E-4A68-B46C-27BAEC3C4D3E}" dt="2020-03-12T04:17:24.315" v="10249" actId="1076"/>
          <ac:picMkLst>
            <pc:docMk/>
            <pc:sldMk cId="685365379" sldId="1245"/>
            <ac:picMk id="4" creationId="{ADDE8B22-B239-43D5-BF0F-229D9F6ED8ED}"/>
          </ac:picMkLst>
        </pc:picChg>
      </pc:sldChg>
      <pc:sldChg chg="addSp modSp add">
        <pc:chgData name="Bob Kenney" userId="ff6d1757-b259-4405-a462-15f43a08fb95" providerId="ADAL" clId="{008E492D-4D8E-4A68-B46C-27BAEC3C4D3E}" dt="2020-03-14T00:45:22.470" v="17073"/>
        <pc:sldMkLst>
          <pc:docMk/>
          <pc:sldMk cId="699952915" sldId="1247"/>
        </pc:sldMkLst>
        <pc:spChg chg="mod">
          <ac:chgData name="Bob Kenney" userId="ff6d1757-b259-4405-a462-15f43a08fb95" providerId="ADAL" clId="{008E492D-4D8E-4A68-B46C-27BAEC3C4D3E}" dt="2020-03-12T22:17:16.224" v="12807" actId="20577"/>
          <ac:spMkLst>
            <pc:docMk/>
            <pc:sldMk cId="699952915" sldId="1247"/>
            <ac:spMk id="3" creationId="{00000000-0000-0000-0000-000000000000}"/>
          </ac:spMkLst>
        </pc:spChg>
        <pc:picChg chg="mod modCrop">
          <ac:chgData name="Bob Kenney" userId="ff6d1757-b259-4405-a462-15f43a08fb95" providerId="ADAL" clId="{008E492D-4D8E-4A68-B46C-27BAEC3C4D3E}" dt="2020-03-12T22:18:59.431" v="12811" actId="732"/>
          <ac:picMkLst>
            <pc:docMk/>
            <pc:sldMk cId="699952915" sldId="1247"/>
            <ac:picMk id="10" creationId="{B2A3C5B9-C71F-FD4D-8DAB-88E93147BD65}"/>
          </ac:picMkLst>
        </pc:picChg>
        <pc:picChg chg="add">
          <ac:chgData name="Bob Kenney" userId="ff6d1757-b259-4405-a462-15f43a08fb95" providerId="ADAL" clId="{008E492D-4D8E-4A68-B46C-27BAEC3C4D3E}" dt="2020-03-14T00:45:22.470" v="17073"/>
          <ac:picMkLst>
            <pc:docMk/>
            <pc:sldMk cId="699952915" sldId="1247"/>
            <ac:picMk id="12" creationId="{E8A0DD72-B16E-44D4-9E22-123988ED76AB}"/>
          </ac:picMkLst>
        </pc:picChg>
      </pc:sldChg>
      <pc:sldChg chg="addSp add modTransition">
        <pc:chgData name="Bob Kenney" userId="ff6d1757-b259-4405-a462-15f43a08fb95" providerId="ADAL" clId="{008E492D-4D8E-4A68-B46C-27BAEC3C4D3E}" dt="2020-03-14T00:45:24.899" v="17074"/>
        <pc:sldMkLst>
          <pc:docMk/>
          <pc:sldMk cId="2110546063" sldId="1248"/>
        </pc:sldMkLst>
        <pc:picChg chg="add">
          <ac:chgData name="Bob Kenney" userId="ff6d1757-b259-4405-a462-15f43a08fb95" providerId="ADAL" clId="{008E492D-4D8E-4A68-B46C-27BAEC3C4D3E}" dt="2020-03-14T00:45:24.899" v="17074"/>
          <ac:picMkLst>
            <pc:docMk/>
            <pc:sldMk cId="2110546063" sldId="1248"/>
            <ac:picMk id="27" creationId="{6AAC4ACE-6A53-473E-BFCF-2DAB584D4185}"/>
          </ac:picMkLst>
        </pc:picChg>
      </pc:sldChg>
      <pc:sldChg chg="addSp delSp modSp">
        <pc:chgData name="Bob Kenney" userId="ff6d1757-b259-4405-a462-15f43a08fb95" providerId="ADAL" clId="{008E492D-4D8E-4A68-B46C-27BAEC3C4D3E}" dt="2020-03-11T06:14:36.949" v="5221" actId="20577"/>
        <pc:sldMkLst>
          <pc:docMk/>
          <pc:sldMk cId="267395666" sldId="1258"/>
        </pc:sldMkLst>
        <pc:spChg chg="mod">
          <ac:chgData name="Bob Kenney" userId="ff6d1757-b259-4405-a462-15f43a08fb95" providerId="ADAL" clId="{008E492D-4D8E-4A68-B46C-27BAEC3C4D3E}" dt="2020-03-11T06:10:46.453" v="5059" actId="14100"/>
          <ac:spMkLst>
            <pc:docMk/>
            <pc:sldMk cId="267395666" sldId="1258"/>
            <ac:spMk id="3" creationId="{00000000-0000-0000-0000-000000000000}"/>
          </ac:spMkLst>
        </pc:spChg>
        <pc:spChg chg="add del mod">
          <ac:chgData name="Bob Kenney" userId="ff6d1757-b259-4405-a462-15f43a08fb95" providerId="ADAL" clId="{008E492D-4D8E-4A68-B46C-27BAEC3C4D3E}" dt="2020-03-11T06:11:22.107" v="5064" actId="478"/>
          <ac:spMkLst>
            <pc:docMk/>
            <pc:sldMk cId="267395666" sldId="1258"/>
            <ac:spMk id="5" creationId="{B049EB14-1AD0-40E7-ABF7-E0E0D4F7D0F6}"/>
          </ac:spMkLst>
        </pc:spChg>
        <pc:spChg chg="add mod">
          <ac:chgData name="Bob Kenney" userId="ff6d1757-b259-4405-a462-15f43a08fb95" providerId="ADAL" clId="{008E492D-4D8E-4A68-B46C-27BAEC3C4D3E}" dt="2020-03-11T06:14:06.834" v="5216" actId="14100"/>
          <ac:spMkLst>
            <pc:docMk/>
            <pc:sldMk cId="267395666" sldId="1258"/>
            <ac:spMk id="16" creationId="{9C190921-7CB1-4F62-827D-C0BA7AFC0230}"/>
          </ac:spMkLst>
        </pc:spChg>
        <pc:spChg chg="add mod">
          <ac:chgData name="Bob Kenney" userId="ff6d1757-b259-4405-a462-15f43a08fb95" providerId="ADAL" clId="{008E492D-4D8E-4A68-B46C-27BAEC3C4D3E}" dt="2020-03-11T06:14:36.949" v="5221" actId="20577"/>
          <ac:spMkLst>
            <pc:docMk/>
            <pc:sldMk cId="267395666" sldId="1258"/>
            <ac:spMk id="18" creationId="{3D78400D-82AB-4F85-9233-0D5114BD1DE8}"/>
          </ac:spMkLst>
        </pc:spChg>
        <pc:grpChg chg="del">
          <ac:chgData name="Bob Kenney" userId="ff6d1757-b259-4405-a462-15f43a08fb95" providerId="ADAL" clId="{008E492D-4D8E-4A68-B46C-27BAEC3C4D3E}" dt="2020-03-11T06:10:53.743" v="5061" actId="478"/>
          <ac:grpSpMkLst>
            <pc:docMk/>
            <pc:sldMk cId="267395666" sldId="1258"/>
            <ac:grpSpMk id="10" creationId="{61ABD229-8896-7647-943D-BAA141E0A7B9}"/>
          </ac:grpSpMkLst>
        </pc:grpChg>
        <pc:picChg chg="add mod modCrop">
          <ac:chgData name="Bob Kenney" userId="ff6d1757-b259-4405-a462-15f43a08fb95" providerId="ADAL" clId="{008E492D-4D8E-4A68-B46C-27BAEC3C4D3E}" dt="2020-03-11T06:12:33.928" v="5112" actId="1076"/>
          <ac:picMkLst>
            <pc:docMk/>
            <pc:sldMk cId="267395666" sldId="1258"/>
            <ac:picMk id="4" creationId="{DF4360AA-27C0-4AB8-8327-D1945637D604}"/>
          </ac:picMkLst>
        </pc:picChg>
        <pc:picChg chg="add del">
          <ac:chgData name="Bob Kenney" userId="ff6d1757-b259-4405-a462-15f43a08fb95" providerId="ADAL" clId="{008E492D-4D8E-4A68-B46C-27BAEC3C4D3E}" dt="2020-03-11T06:12:26.601" v="5109"/>
          <ac:picMkLst>
            <pc:docMk/>
            <pc:sldMk cId="267395666" sldId="1258"/>
            <ac:picMk id="17" creationId="{EF2E76ED-F5B5-4905-A9C3-C7B376A590AA}"/>
          </ac:picMkLst>
        </pc:picChg>
      </pc:sldChg>
      <pc:sldChg chg="modSp add del ord modTransition">
        <pc:chgData name="Bob Kenney" userId="ff6d1757-b259-4405-a462-15f43a08fb95" providerId="ADAL" clId="{008E492D-4D8E-4A68-B46C-27BAEC3C4D3E}" dt="2020-03-11T06:04:14.345" v="5052" actId="2696"/>
        <pc:sldMkLst>
          <pc:docMk/>
          <pc:sldMk cId="407245849" sldId="1258"/>
        </pc:sldMkLst>
        <pc:spChg chg="mod">
          <ac:chgData name="Bob Kenney" userId="ff6d1757-b259-4405-a462-15f43a08fb95" providerId="ADAL" clId="{008E492D-4D8E-4A68-B46C-27BAEC3C4D3E}" dt="2020-03-11T04:05:37.958" v="3469" actId="14100"/>
          <ac:spMkLst>
            <pc:docMk/>
            <pc:sldMk cId="407245849" sldId="1258"/>
            <ac:spMk id="3" creationId="{00000000-0000-0000-0000-000000000000}"/>
          </ac:spMkLst>
        </pc:spChg>
        <pc:grpChg chg="mod">
          <ac:chgData name="Bob Kenney" userId="ff6d1757-b259-4405-a462-15f43a08fb95" providerId="ADAL" clId="{008E492D-4D8E-4A68-B46C-27BAEC3C4D3E}" dt="2020-03-11T04:07:15.853" v="3470" actId="14100"/>
          <ac:grpSpMkLst>
            <pc:docMk/>
            <pc:sldMk cId="407245849" sldId="1258"/>
            <ac:grpSpMk id="10" creationId="{61ABD229-8896-7647-943D-BAA141E0A7B9}"/>
          </ac:grpSpMkLst>
        </pc:grpChg>
      </pc:sldChg>
      <pc:sldChg chg="addSp delSp modSp add ord">
        <pc:chgData name="Bob Kenney" userId="ff6d1757-b259-4405-a462-15f43a08fb95" providerId="ADAL" clId="{008E492D-4D8E-4A68-B46C-27BAEC3C4D3E}" dt="2020-03-13T20:48:01.845" v="16219" actId="1076"/>
        <pc:sldMkLst>
          <pc:docMk/>
          <pc:sldMk cId="3317671799" sldId="1267"/>
        </pc:sldMkLst>
        <pc:spChg chg="mod">
          <ac:chgData name="Bob Kenney" userId="ff6d1757-b259-4405-a462-15f43a08fb95" providerId="ADAL" clId="{008E492D-4D8E-4A68-B46C-27BAEC3C4D3E}" dt="2020-03-13T15:13:39.531" v="15898" actId="14100"/>
          <ac:spMkLst>
            <pc:docMk/>
            <pc:sldMk cId="3317671799" sldId="1267"/>
            <ac:spMk id="2" creationId="{00000000-0000-0000-0000-000000000000}"/>
          </ac:spMkLst>
        </pc:spChg>
        <pc:spChg chg="mod">
          <ac:chgData name="Bob Kenney" userId="ff6d1757-b259-4405-a462-15f43a08fb95" providerId="ADAL" clId="{008E492D-4D8E-4A68-B46C-27BAEC3C4D3E}" dt="2020-03-13T20:37:57.485" v="16206" actId="20577"/>
          <ac:spMkLst>
            <pc:docMk/>
            <pc:sldMk cId="3317671799" sldId="1267"/>
            <ac:spMk id="3" creationId="{00000000-0000-0000-0000-000000000000}"/>
          </ac:spMkLst>
        </pc:spChg>
        <pc:spChg chg="add mod">
          <ac:chgData name="Bob Kenney" userId="ff6d1757-b259-4405-a462-15f43a08fb95" providerId="ADAL" clId="{008E492D-4D8E-4A68-B46C-27BAEC3C4D3E}" dt="2020-03-13T20:48:01.845" v="16219" actId="1076"/>
          <ac:spMkLst>
            <pc:docMk/>
            <pc:sldMk cId="3317671799" sldId="1267"/>
            <ac:spMk id="4" creationId="{3BAF373C-EBD3-41F8-9F54-B3FAE37E7FF8}"/>
          </ac:spMkLst>
        </pc:spChg>
        <pc:spChg chg="add del mod">
          <ac:chgData name="Bob Kenney" userId="ff6d1757-b259-4405-a462-15f43a08fb95" providerId="ADAL" clId="{008E492D-4D8E-4A68-B46C-27BAEC3C4D3E}" dt="2020-03-13T20:33:47.412" v="16117" actId="478"/>
          <ac:spMkLst>
            <pc:docMk/>
            <pc:sldMk cId="3317671799" sldId="1267"/>
            <ac:spMk id="5" creationId="{C9CE003F-3824-4D7B-9534-845CF8B08DFA}"/>
          </ac:spMkLst>
        </pc:spChg>
        <pc:spChg chg="add mod ord">
          <ac:chgData name="Bob Kenney" userId="ff6d1757-b259-4405-a462-15f43a08fb95" providerId="ADAL" clId="{008E492D-4D8E-4A68-B46C-27BAEC3C4D3E}" dt="2020-03-13T20:47:49.572" v="16218" actId="14100"/>
          <ac:spMkLst>
            <pc:docMk/>
            <pc:sldMk cId="3317671799" sldId="1267"/>
            <ac:spMk id="6" creationId="{74EDDAD9-ACE1-4416-8AAB-A60186A9E73E}"/>
          </ac:spMkLst>
        </pc:spChg>
        <pc:spChg chg="add mod">
          <ac:chgData name="Bob Kenney" userId="ff6d1757-b259-4405-a462-15f43a08fb95" providerId="ADAL" clId="{008E492D-4D8E-4A68-B46C-27BAEC3C4D3E}" dt="2020-03-13T20:35:22.240" v="16173" actId="1036"/>
          <ac:spMkLst>
            <pc:docMk/>
            <pc:sldMk cId="3317671799" sldId="1267"/>
            <ac:spMk id="10" creationId="{051341FD-3AC1-46BC-B30E-0CD077E63D24}"/>
          </ac:spMkLst>
        </pc:spChg>
        <pc:spChg chg="add del">
          <ac:chgData name="Bob Kenney" userId="ff6d1757-b259-4405-a462-15f43a08fb95" providerId="ADAL" clId="{008E492D-4D8E-4A68-B46C-27BAEC3C4D3E}" dt="2020-03-13T20:29:35.692" v="16038"/>
          <ac:spMkLst>
            <pc:docMk/>
            <pc:sldMk cId="3317671799" sldId="1267"/>
            <ac:spMk id="12" creationId="{9B9DE009-DA1A-46EB-9271-1B1F02E1BC45}"/>
          </ac:spMkLst>
        </pc:spChg>
        <pc:spChg chg="add mod">
          <ac:chgData name="Bob Kenney" userId="ff6d1757-b259-4405-a462-15f43a08fb95" providerId="ADAL" clId="{008E492D-4D8E-4A68-B46C-27BAEC3C4D3E}" dt="2020-03-13T20:35:41.691" v="16175" actId="948"/>
          <ac:spMkLst>
            <pc:docMk/>
            <pc:sldMk cId="3317671799" sldId="1267"/>
            <ac:spMk id="13" creationId="{59AB7A9A-B039-4681-BCAA-E833092183BA}"/>
          </ac:spMkLst>
        </pc:spChg>
        <pc:picChg chg="add mod">
          <ac:chgData name="Bob Kenney" userId="ff6d1757-b259-4405-a462-15f43a08fb95" providerId="ADAL" clId="{008E492D-4D8E-4A68-B46C-27BAEC3C4D3E}" dt="2020-03-13T20:47:27.555" v="16214" actId="1076"/>
          <ac:picMkLst>
            <pc:docMk/>
            <pc:sldMk cId="3317671799" sldId="1267"/>
            <ac:picMk id="9" creationId="{F7FD12FE-94FB-4E99-B5A2-FEB45F2CBB56}"/>
          </ac:picMkLst>
        </pc:picChg>
        <pc:picChg chg="add del mod">
          <ac:chgData name="Bob Kenney" userId="ff6d1757-b259-4405-a462-15f43a08fb95" providerId="ADAL" clId="{008E492D-4D8E-4A68-B46C-27BAEC3C4D3E}" dt="2020-03-13T20:47:14.039" v="16212" actId="478"/>
          <ac:picMkLst>
            <pc:docMk/>
            <pc:sldMk cId="3317671799" sldId="1267"/>
            <ac:picMk id="1026" creationId="{A9B151DB-3020-45B8-A5C0-49A360C4DBAC}"/>
          </ac:picMkLst>
        </pc:picChg>
      </pc:sldChg>
      <pc:sldChg chg="add del">
        <pc:chgData name="Bob Kenney" userId="ff6d1757-b259-4405-a462-15f43a08fb95" providerId="ADAL" clId="{008E492D-4D8E-4A68-B46C-27BAEC3C4D3E}" dt="2020-03-13T14:26:54.770" v="15361" actId="2696"/>
        <pc:sldMkLst>
          <pc:docMk/>
          <pc:sldMk cId="378724200" sldId="1268"/>
        </pc:sldMkLst>
      </pc:sldChg>
      <pc:sldChg chg="modSp add modTransition">
        <pc:chgData name="Bob Kenney" userId="ff6d1757-b259-4405-a462-15f43a08fb95" providerId="ADAL" clId="{008E492D-4D8E-4A68-B46C-27BAEC3C4D3E}" dt="2020-03-11T01:48:08.679" v="2258"/>
        <pc:sldMkLst>
          <pc:docMk/>
          <pc:sldMk cId="2306740931" sldId="1269"/>
        </pc:sldMkLst>
        <pc:spChg chg="mod">
          <ac:chgData name="Bob Kenney" userId="ff6d1757-b259-4405-a462-15f43a08fb95" providerId="ADAL" clId="{008E492D-4D8E-4A68-B46C-27BAEC3C4D3E}" dt="2020-03-11T01:47:58.250" v="2257" actId="20577"/>
          <ac:spMkLst>
            <pc:docMk/>
            <pc:sldMk cId="2306740931" sldId="1269"/>
            <ac:spMk id="3" creationId="{00000000-0000-0000-0000-000000000000}"/>
          </ac:spMkLst>
        </pc:spChg>
      </pc:sldChg>
      <pc:sldChg chg="addSp delSp modSp modTransition modNotesTx">
        <pc:chgData name="Bob Kenney" userId="ff6d1757-b259-4405-a462-15f43a08fb95" providerId="ADAL" clId="{008E492D-4D8E-4A68-B46C-27BAEC3C4D3E}" dt="2020-03-12T05:31:42.414" v="12081"/>
        <pc:sldMkLst>
          <pc:docMk/>
          <pc:sldMk cId="47418693" sldId="1270"/>
        </pc:sldMkLst>
        <pc:spChg chg="mod">
          <ac:chgData name="Bob Kenney" userId="ff6d1757-b259-4405-a462-15f43a08fb95" providerId="ADAL" clId="{008E492D-4D8E-4A68-B46C-27BAEC3C4D3E}" dt="2020-03-12T05:17:58.497" v="11645" actId="1076"/>
          <ac:spMkLst>
            <pc:docMk/>
            <pc:sldMk cId="47418693" sldId="1270"/>
            <ac:spMk id="3" creationId="{00000000-0000-0000-0000-000000000000}"/>
          </ac:spMkLst>
        </pc:spChg>
        <pc:picChg chg="add del mod">
          <ac:chgData name="Bob Kenney" userId="ff6d1757-b259-4405-a462-15f43a08fb95" providerId="ADAL" clId="{008E492D-4D8E-4A68-B46C-27BAEC3C4D3E}" dt="2020-03-12T05:17:37.731" v="11642" actId="478"/>
          <ac:picMkLst>
            <pc:docMk/>
            <pc:sldMk cId="47418693" sldId="1270"/>
            <ac:picMk id="10" creationId="{26348F4B-B22F-4765-AA84-DBBD75A01FFA}"/>
          </ac:picMkLst>
        </pc:picChg>
        <pc:picChg chg="add del mod">
          <ac:chgData name="Bob Kenney" userId="ff6d1757-b259-4405-a462-15f43a08fb95" providerId="ADAL" clId="{008E492D-4D8E-4A68-B46C-27BAEC3C4D3E}" dt="2020-03-12T05:17:37.731" v="11642" actId="478"/>
          <ac:picMkLst>
            <pc:docMk/>
            <pc:sldMk cId="47418693" sldId="1270"/>
            <ac:picMk id="12" creationId="{C6E24486-8C03-412D-B99D-4A4FA330A781}"/>
          </ac:picMkLst>
        </pc:picChg>
      </pc:sldChg>
      <pc:sldChg chg="del">
        <pc:chgData name="Bob Kenney" userId="ff6d1757-b259-4405-a462-15f43a08fb95" providerId="ADAL" clId="{008E492D-4D8E-4A68-B46C-27BAEC3C4D3E}" dt="2020-03-12T05:33:14.710" v="12088" actId="2696"/>
        <pc:sldMkLst>
          <pc:docMk/>
          <pc:sldMk cId="2841274251" sldId="1271"/>
        </pc:sldMkLst>
      </pc:sldChg>
      <pc:sldChg chg="del">
        <pc:chgData name="Bob Kenney" userId="ff6d1757-b259-4405-a462-15f43a08fb95" providerId="ADAL" clId="{008E492D-4D8E-4A68-B46C-27BAEC3C4D3E}" dt="2020-03-12T05:14:39.625" v="11622" actId="2696"/>
        <pc:sldMkLst>
          <pc:docMk/>
          <pc:sldMk cId="2659251138" sldId="1272"/>
        </pc:sldMkLst>
      </pc:sldChg>
      <pc:sldChg chg="modSp del">
        <pc:chgData name="Bob Kenney" userId="ff6d1757-b259-4405-a462-15f43a08fb95" providerId="ADAL" clId="{008E492D-4D8E-4A68-B46C-27BAEC3C4D3E}" dt="2020-03-12T05:15:31.969" v="11626" actId="2696"/>
        <pc:sldMkLst>
          <pc:docMk/>
          <pc:sldMk cId="2841443600" sldId="1273"/>
        </pc:sldMkLst>
        <pc:picChg chg="mod">
          <ac:chgData name="Bob Kenney" userId="ff6d1757-b259-4405-a462-15f43a08fb95" providerId="ADAL" clId="{008E492D-4D8E-4A68-B46C-27BAEC3C4D3E}" dt="2020-03-12T05:14:46.859" v="11623" actId="208"/>
          <ac:picMkLst>
            <pc:docMk/>
            <pc:sldMk cId="2841443600" sldId="1273"/>
            <ac:picMk id="5" creationId="{D28D93D9-BCB1-4712-9CF2-DF740E957F77}"/>
          </ac:picMkLst>
        </pc:picChg>
        <pc:picChg chg="mod">
          <ac:chgData name="Bob Kenney" userId="ff6d1757-b259-4405-a462-15f43a08fb95" providerId="ADAL" clId="{008E492D-4D8E-4A68-B46C-27BAEC3C4D3E}" dt="2020-03-12T05:14:56.260" v="11625" actId="1076"/>
          <ac:picMkLst>
            <pc:docMk/>
            <pc:sldMk cId="2841443600" sldId="1273"/>
            <ac:picMk id="10" creationId="{D1A7E029-ECA3-40CD-83F7-B57B2E692374}"/>
          </ac:picMkLst>
        </pc:picChg>
      </pc:sldChg>
      <pc:sldChg chg="modSp modTransition">
        <pc:chgData name="Bob Kenney" userId="ff6d1757-b259-4405-a462-15f43a08fb95" providerId="ADAL" clId="{008E492D-4D8E-4A68-B46C-27BAEC3C4D3E}" dt="2020-03-12T05:31:42.414" v="12081"/>
        <pc:sldMkLst>
          <pc:docMk/>
          <pc:sldMk cId="1652278687" sldId="1274"/>
        </pc:sldMkLst>
        <pc:spChg chg="mod">
          <ac:chgData name="Bob Kenney" userId="ff6d1757-b259-4405-a462-15f43a08fb95" providerId="ADAL" clId="{008E492D-4D8E-4A68-B46C-27BAEC3C4D3E}" dt="2020-03-12T04:36:01.517" v="10339" actId="20577"/>
          <ac:spMkLst>
            <pc:docMk/>
            <pc:sldMk cId="1652278687" sldId="1274"/>
            <ac:spMk id="3" creationId="{00000000-0000-0000-0000-000000000000}"/>
          </ac:spMkLst>
        </pc:spChg>
      </pc:sldChg>
      <pc:sldChg chg="addSp modSp add">
        <pc:chgData name="Bob Kenney" userId="ff6d1757-b259-4405-a462-15f43a08fb95" providerId="ADAL" clId="{008E492D-4D8E-4A68-B46C-27BAEC3C4D3E}" dt="2020-03-14T00:45:19.215" v="17072"/>
        <pc:sldMkLst>
          <pc:docMk/>
          <pc:sldMk cId="1163018623" sldId="1275"/>
        </pc:sldMkLst>
        <pc:spChg chg="mod">
          <ac:chgData name="Bob Kenney" userId="ff6d1757-b259-4405-a462-15f43a08fb95" providerId="ADAL" clId="{008E492D-4D8E-4A68-B46C-27BAEC3C4D3E}" dt="2020-03-12T22:08:53.715" v="12478" actId="20577"/>
          <ac:spMkLst>
            <pc:docMk/>
            <pc:sldMk cId="1163018623" sldId="1275"/>
            <ac:spMk id="3" creationId="{00000000-0000-0000-0000-000000000000}"/>
          </ac:spMkLst>
        </pc:spChg>
        <pc:picChg chg="mod">
          <ac:chgData name="Bob Kenney" userId="ff6d1757-b259-4405-a462-15f43a08fb95" providerId="ADAL" clId="{008E492D-4D8E-4A68-B46C-27BAEC3C4D3E}" dt="2020-03-12T22:08:04.181" v="12454" actId="14861"/>
          <ac:picMkLst>
            <pc:docMk/>
            <pc:sldMk cId="1163018623" sldId="1275"/>
            <ac:picMk id="5" creationId="{2C3A7400-5967-764B-A04D-F4D4F9FD62F9}"/>
          </ac:picMkLst>
        </pc:picChg>
        <pc:picChg chg="add">
          <ac:chgData name="Bob Kenney" userId="ff6d1757-b259-4405-a462-15f43a08fb95" providerId="ADAL" clId="{008E492D-4D8E-4A68-B46C-27BAEC3C4D3E}" dt="2020-03-14T00:45:19.215" v="17072"/>
          <ac:picMkLst>
            <pc:docMk/>
            <pc:sldMk cId="1163018623" sldId="1275"/>
            <ac:picMk id="10" creationId="{90B2A45C-6FDE-4E24-8858-13C95FD7A253}"/>
          </ac:picMkLst>
        </pc:picChg>
      </pc:sldChg>
      <pc:sldChg chg="delSp modSp add modTransition addCm delCm modCm">
        <pc:chgData name="Bob Kenney" userId="ff6d1757-b259-4405-a462-15f43a08fb95" providerId="ADAL" clId="{008E492D-4D8E-4A68-B46C-27BAEC3C4D3E}" dt="2020-03-13T20:58:05.890" v="16284" actId="13926"/>
        <pc:sldMkLst>
          <pc:docMk/>
          <pc:sldMk cId="16100317" sldId="1277"/>
        </pc:sldMkLst>
        <pc:spChg chg="mod">
          <ac:chgData name="Bob Kenney" userId="ff6d1757-b259-4405-a462-15f43a08fb95" providerId="ADAL" clId="{008E492D-4D8E-4A68-B46C-27BAEC3C4D3E}" dt="2020-03-13T20:58:05.890" v="16284" actId="13926"/>
          <ac:spMkLst>
            <pc:docMk/>
            <pc:sldMk cId="16100317" sldId="1277"/>
            <ac:spMk id="2" creationId="{00000000-0000-0000-0000-000000000000}"/>
          </ac:spMkLst>
        </pc:spChg>
        <pc:spChg chg="mod">
          <ac:chgData name="Bob Kenney" userId="ff6d1757-b259-4405-a462-15f43a08fb95" providerId="ADAL" clId="{008E492D-4D8E-4A68-B46C-27BAEC3C4D3E}" dt="2020-03-11T04:03:50.849" v="3456" actId="14100"/>
          <ac:spMkLst>
            <pc:docMk/>
            <pc:sldMk cId="16100317" sldId="1277"/>
            <ac:spMk id="3" creationId="{00000000-0000-0000-0000-000000000000}"/>
          </ac:spMkLst>
        </pc:spChg>
        <pc:spChg chg="del">
          <ac:chgData name="Bob Kenney" userId="ff6d1757-b259-4405-a462-15f43a08fb95" providerId="ADAL" clId="{008E492D-4D8E-4A68-B46C-27BAEC3C4D3E}" dt="2020-03-13T20:52:33.590" v="16283" actId="478"/>
          <ac:spMkLst>
            <pc:docMk/>
            <pc:sldMk cId="16100317" sldId="1277"/>
            <ac:spMk id="10" creationId="{8CA25C06-381A-2A4D-BFDD-5EA739555CC2}"/>
          </ac:spMkLst>
        </pc:spChg>
        <pc:spChg chg="mod">
          <ac:chgData name="Bob Kenney" userId="ff6d1757-b259-4405-a462-15f43a08fb95" providerId="ADAL" clId="{008E492D-4D8E-4A68-B46C-27BAEC3C4D3E}" dt="2020-03-11T04:05:14.191" v="3468" actId="20577"/>
          <ac:spMkLst>
            <pc:docMk/>
            <pc:sldMk cId="16100317" sldId="1277"/>
            <ac:spMk id="11" creationId="{00000000-0000-0000-0000-000000000000}"/>
          </ac:spMkLst>
        </pc:spChg>
      </pc:sldChg>
      <pc:sldChg chg="addSp delSp modSp add modTransition">
        <pc:chgData name="Bob Kenney" userId="ff6d1757-b259-4405-a462-15f43a08fb95" providerId="ADAL" clId="{008E492D-4D8E-4A68-B46C-27BAEC3C4D3E}" dt="2020-03-14T00:46:04.571" v="17075"/>
        <pc:sldMkLst>
          <pc:docMk/>
          <pc:sldMk cId="2941789431" sldId="1278"/>
        </pc:sldMkLst>
        <pc:spChg chg="mod">
          <ac:chgData name="Bob Kenney" userId="ff6d1757-b259-4405-a462-15f43a08fb95" providerId="ADAL" clId="{008E492D-4D8E-4A68-B46C-27BAEC3C4D3E}" dt="2020-03-11T03:45:04.683" v="3451" actId="14100"/>
          <ac:spMkLst>
            <pc:docMk/>
            <pc:sldMk cId="2941789431" sldId="1278"/>
            <ac:spMk id="3" creationId="{00000000-0000-0000-0000-000000000000}"/>
          </ac:spMkLst>
        </pc:spChg>
        <pc:picChg chg="add mod modCrop">
          <ac:chgData name="Bob Kenney" userId="ff6d1757-b259-4405-a462-15f43a08fb95" providerId="ADAL" clId="{008E492D-4D8E-4A68-B46C-27BAEC3C4D3E}" dt="2020-03-11T03:44:57.818" v="3450" actId="208"/>
          <ac:picMkLst>
            <pc:docMk/>
            <pc:sldMk cId="2941789431" sldId="1278"/>
            <ac:picMk id="4" creationId="{92AE4FEA-0EBF-4BC9-A3F1-AE33BA05CFDD}"/>
          </ac:picMkLst>
        </pc:picChg>
        <pc:picChg chg="del">
          <ac:chgData name="Bob Kenney" userId="ff6d1757-b259-4405-a462-15f43a08fb95" providerId="ADAL" clId="{008E492D-4D8E-4A68-B46C-27BAEC3C4D3E}" dt="2020-03-11T03:44:17.228" v="3441" actId="478"/>
          <ac:picMkLst>
            <pc:docMk/>
            <pc:sldMk cId="2941789431" sldId="1278"/>
            <ac:picMk id="5" creationId="{E2C50156-4C6B-904F-8AC8-9AA099A0DA4A}"/>
          </ac:picMkLst>
        </pc:picChg>
        <pc:picChg chg="del">
          <ac:chgData name="Bob Kenney" userId="ff6d1757-b259-4405-a462-15f43a08fb95" providerId="ADAL" clId="{008E492D-4D8E-4A68-B46C-27BAEC3C4D3E}" dt="2020-03-14T00:38:24.318" v="17002"/>
          <ac:picMkLst>
            <pc:docMk/>
            <pc:sldMk cId="2941789431" sldId="1278"/>
            <ac:picMk id="10" creationId="{696CD305-A69C-49F7-BFAC-925AC5F82652}"/>
          </ac:picMkLst>
        </pc:picChg>
        <pc:picChg chg="add">
          <ac:chgData name="Bob Kenney" userId="ff6d1757-b259-4405-a462-15f43a08fb95" providerId="ADAL" clId="{008E492D-4D8E-4A68-B46C-27BAEC3C4D3E}" dt="2020-03-14T00:46:04.571" v="17075"/>
          <ac:picMkLst>
            <pc:docMk/>
            <pc:sldMk cId="2941789431" sldId="1278"/>
            <ac:picMk id="12" creationId="{D09C38A2-877E-438D-8A92-693938711928}"/>
          </ac:picMkLst>
        </pc:picChg>
      </pc:sldChg>
      <pc:sldChg chg="addSp modSp modTransition">
        <pc:chgData name="Bob Kenney" userId="ff6d1757-b259-4405-a462-15f43a08fb95" providerId="ADAL" clId="{008E492D-4D8E-4A68-B46C-27BAEC3C4D3E}" dt="2020-03-13T19:04:46.895" v="15972" actId="20577"/>
        <pc:sldMkLst>
          <pc:docMk/>
          <pc:sldMk cId="1581526816" sldId="1282"/>
        </pc:sldMkLst>
        <pc:spChg chg="mod">
          <ac:chgData name="Bob Kenney" userId="ff6d1757-b259-4405-a462-15f43a08fb95" providerId="ADAL" clId="{008E492D-4D8E-4A68-B46C-27BAEC3C4D3E}" dt="2020-03-13T19:04:46.895" v="15972" actId="20577"/>
          <ac:spMkLst>
            <pc:docMk/>
            <pc:sldMk cId="1581526816" sldId="1282"/>
            <ac:spMk id="2" creationId="{00000000-0000-0000-0000-000000000000}"/>
          </ac:spMkLst>
        </pc:spChg>
        <pc:spChg chg="add mod">
          <ac:chgData name="Bob Kenney" userId="ff6d1757-b259-4405-a462-15f43a08fb95" providerId="ADAL" clId="{008E492D-4D8E-4A68-B46C-27BAEC3C4D3E}" dt="2020-03-11T06:25:45.319" v="5247" actId="14100"/>
          <ac:spMkLst>
            <pc:docMk/>
            <pc:sldMk cId="1581526816" sldId="1282"/>
            <ac:spMk id="5" creationId="{80E9AFFD-6FB2-4B33-AA02-CDE89FBD17B4}"/>
          </ac:spMkLst>
        </pc:spChg>
        <pc:spChg chg="add mod">
          <ac:chgData name="Bob Kenney" userId="ff6d1757-b259-4405-a462-15f43a08fb95" providerId="ADAL" clId="{008E492D-4D8E-4A68-B46C-27BAEC3C4D3E}" dt="2020-03-11T06:25:58.721" v="5251" actId="14100"/>
          <ac:spMkLst>
            <pc:docMk/>
            <pc:sldMk cId="1581526816" sldId="1282"/>
            <ac:spMk id="18" creationId="{9C041D37-D427-4F31-BD21-9244F0281B51}"/>
          </ac:spMkLst>
        </pc:spChg>
        <pc:grpChg chg="mod">
          <ac:chgData name="Bob Kenney" userId="ff6d1757-b259-4405-a462-15f43a08fb95" providerId="ADAL" clId="{008E492D-4D8E-4A68-B46C-27BAEC3C4D3E}" dt="2020-03-11T06:25:17.215" v="5240" actId="1076"/>
          <ac:grpSpMkLst>
            <pc:docMk/>
            <pc:sldMk cId="1581526816" sldId="1282"/>
            <ac:grpSpMk id="10" creationId="{9F32BFF6-20E1-46C0-8EFE-A080B9F28A9D}"/>
          </ac:grpSpMkLst>
        </pc:grpChg>
      </pc:sldChg>
      <pc:sldChg chg="addSp delSp modSp add del">
        <pc:chgData name="Bob Kenney" userId="ff6d1757-b259-4405-a462-15f43a08fb95" providerId="ADAL" clId="{008E492D-4D8E-4A68-B46C-27BAEC3C4D3E}" dt="2020-03-11T06:02:56.530" v="5049" actId="2696"/>
        <pc:sldMkLst>
          <pc:docMk/>
          <pc:sldMk cId="4136222953" sldId="1283"/>
        </pc:sldMkLst>
        <pc:spChg chg="mod">
          <ac:chgData name="Bob Kenney" userId="ff6d1757-b259-4405-a462-15f43a08fb95" providerId="ADAL" clId="{008E492D-4D8E-4A68-B46C-27BAEC3C4D3E}" dt="2020-03-11T05:08:00.776" v="4131" actId="14100"/>
          <ac:spMkLst>
            <pc:docMk/>
            <pc:sldMk cId="4136222953" sldId="1283"/>
            <ac:spMk id="3" creationId="{00000000-0000-0000-0000-000000000000}"/>
          </ac:spMkLst>
        </pc:spChg>
        <pc:spChg chg="add del mod">
          <ac:chgData name="Bob Kenney" userId="ff6d1757-b259-4405-a462-15f43a08fb95" providerId="ADAL" clId="{008E492D-4D8E-4A68-B46C-27BAEC3C4D3E}" dt="2020-03-11T05:12:11.546" v="4244" actId="478"/>
          <ac:spMkLst>
            <pc:docMk/>
            <pc:sldMk cId="4136222953" sldId="1283"/>
            <ac:spMk id="9" creationId="{9A7DFD5A-A3C6-440C-99DA-0A9AC3BC50F7}"/>
          </ac:spMkLst>
        </pc:spChg>
        <pc:spChg chg="del">
          <ac:chgData name="Bob Kenney" userId="ff6d1757-b259-4405-a462-15f43a08fb95" providerId="ADAL" clId="{008E492D-4D8E-4A68-B46C-27BAEC3C4D3E}" dt="2020-03-11T04:58:35.711" v="4116" actId="478"/>
          <ac:spMkLst>
            <pc:docMk/>
            <pc:sldMk cId="4136222953" sldId="1283"/>
            <ac:spMk id="10" creationId="{ED08798D-7CD8-420B-8A9D-10C54B1DCD40}"/>
          </ac:spMkLst>
        </pc:spChg>
        <pc:spChg chg="add mod">
          <ac:chgData name="Bob Kenney" userId="ff6d1757-b259-4405-a462-15f43a08fb95" providerId="ADAL" clId="{008E492D-4D8E-4A68-B46C-27BAEC3C4D3E}" dt="2020-03-11T05:10:24.508" v="4221" actId="1076"/>
          <ac:spMkLst>
            <pc:docMk/>
            <pc:sldMk cId="4136222953" sldId="1283"/>
            <ac:spMk id="12" creationId="{E049D525-CAE4-4A0E-A4AC-392E7BCA932F}"/>
          </ac:spMkLst>
        </pc:spChg>
        <pc:spChg chg="add mod">
          <ac:chgData name="Bob Kenney" userId="ff6d1757-b259-4405-a462-15f43a08fb95" providerId="ADAL" clId="{008E492D-4D8E-4A68-B46C-27BAEC3C4D3E}" dt="2020-03-11T05:11:14.279" v="4231" actId="14100"/>
          <ac:spMkLst>
            <pc:docMk/>
            <pc:sldMk cId="4136222953" sldId="1283"/>
            <ac:spMk id="13" creationId="{7AAA8F84-5E78-4C8D-A218-1C0D60F56A99}"/>
          </ac:spMkLst>
        </pc:spChg>
        <pc:spChg chg="add mod">
          <ac:chgData name="Bob Kenney" userId="ff6d1757-b259-4405-a462-15f43a08fb95" providerId="ADAL" clId="{008E492D-4D8E-4A68-B46C-27BAEC3C4D3E}" dt="2020-03-11T05:12:21.514" v="4258" actId="1037"/>
          <ac:spMkLst>
            <pc:docMk/>
            <pc:sldMk cId="4136222953" sldId="1283"/>
            <ac:spMk id="15" creationId="{C778F804-26F4-4B26-8CAF-CF43E7E655A1}"/>
          </ac:spMkLst>
        </pc:spChg>
        <pc:spChg chg="add mod">
          <ac:chgData name="Bob Kenney" userId="ff6d1757-b259-4405-a462-15f43a08fb95" providerId="ADAL" clId="{008E492D-4D8E-4A68-B46C-27BAEC3C4D3E}" dt="2020-03-11T05:12:21.514" v="4258" actId="1037"/>
          <ac:spMkLst>
            <pc:docMk/>
            <pc:sldMk cId="4136222953" sldId="1283"/>
            <ac:spMk id="18" creationId="{44F6E902-3AC7-44AC-B011-E4C72509D51C}"/>
          </ac:spMkLst>
        </pc:spChg>
        <pc:picChg chg="add mod">
          <ac:chgData name="Bob Kenney" userId="ff6d1757-b259-4405-a462-15f43a08fb95" providerId="ADAL" clId="{008E492D-4D8E-4A68-B46C-27BAEC3C4D3E}" dt="2020-03-11T05:11:19.851" v="4234" actId="1076"/>
          <ac:picMkLst>
            <pc:docMk/>
            <pc:sldMk cId="4136222953" sldId="1283"/>
            <ac:picMk id="4" creationId="{9C8BC5D8-9D52-4618-B6D0-3813A18F67BB}"/>
          </ac:picMkLst>
        </pc:picChg>
        <pc:picChg chg="add del">
          <ac:chgData name="Bob Kenney" userId="ff6d1757-b259-4405-a462-15f43a08fb95" providerId="ADAL" clId="{008E492D-4D8E-4A68-B46C-27BAEC3C4D3E}" dt="2020-03-11T05:07:31.883" v="4126"/>
          <ac:picMkLst>
            <pc:docMk/>
            <pc:sldMk cId="4136222953" sldId="1283"/>
            <ac:picMk id="5" creationId="{14067FDE-E7EC-4D6A-9AF0-9A21AFF0A54E}"/>
          </ac:picMkLst>
        </pc:picChg>
        <pc:picChg chg="add mod">
          <ac:chgData name="Bob Kenney" userId="ff6d1757-b259-4405-a462-15f43a08fb95" providerId="ADAL" clId="{008E492D-4D8E-4A68-B46C-27BAEC3C4D3E}" dt="2020-03-11T05:12:21.514" v="4258" actId="1037"/>
          <ac:picMkLst>
            <pc:docMk/>
            <pc:sldMk cId="4136222953" sldId="1283"/>
            <ac:picMk id="6" creationId="{48B42C7E-E948-4916-A7F2-A7B1BB8C20CB}"/>
          </ac:picMkLst>
        </pc:picChg>
      </pc:sldChg>
      <pc:sldChg chg="modSp ord modTransition">
        <pc:chgData name="Bob Kenney" userId="ff6d1757-b259-4405-a462-15f43a08fb95" providerId="ADAL" clId="{008E492D-4D8E-4A68-B46C-27BAEC3C4D3E}" dt="2020-03-12T05:31:42.414" v="12081"/>
        <pc:sldMkLst>
          <pc:docMk/>
          <pc:sldMk cId="1810369739" sldId="1285"/>
        </pc:sldMkLst>
        <pc:spChg chg="mod">
          <ac:chgData name="Bob Kenney" userId="ff6d1757-b259-4405-a462-15f43a08fb95" providerId="ADAL" clId="{008E492D-4D8E-4A68-B46C-27BAEC3C4D3E}" dt="2020-03-12T04:46:03.079" v="10881" actId="20577"/>
          <ac:spMkLst>
            <pc:docMk/>
            <pc:sldMk cId="1810369739" sldId="1285"/>
            <ac:spMk id="3" creationId="{00000000-0000-0000-0000-000000000000}"/>
          </ac:spMkLst>
        </pc:spChg>
      </pc:sldChg>
      <pc:sldChg chg="modSp">
        <pc:chgData name="Bob Kenney" userId="ff6d1757-b259-4405-a462-15f43a08fb95" providerId="ADAL" clId="{008E492D-4D8E-4A68-B46C-27BAEC3C4D3E}" dt="2020-03-10T22:11:41.363" v="1976" actId="115"/>
        <pc:sldMkLst>
          <pc:docMk/>
          <pc:sldMk cId="1695855526" sldId="1288"/>
        </pc:sldMkLst>
        <pc:spChg chg="mod">
          <ac:chgData name="Bob Kenney" userId="ff6d1757-b259-4405-a462-15f43a08fb95" providerId="ADAL" clId="{008E492D-4D8E-4A68-B46C-27BAEC3C4D3E}" dt="2020-03-10T22:11:41.363" v="1976" actId="115"/>
          <ac:spMkLst>
            <pc:docMk/>
            <pc:sldMk cId="1695855526" sldId="1288"/>
            <ac:spMk id="3" creationId="{00000000-0000-0000-0000-000000000000}"/>
          </ac:spMkLst>
        </pc:spChg>
      </pc:sldChg>
      <pc:sldChg chg="modSp add del delCm">
        <pc:chgData name="Bob Kenney" userId="ff6d1757-b259-4405-a462-15f43a08fb95" providerId="ADAL" clId="{008E492D-4D8E-4A68-B46C-27BAEC3C4D3E}" dt="2020-03-13T15:08:38.567" v="15855" actId="2696"/>
        <pc:sldMkLst>
          <pc:docMk/>
          <pc:sldMk cId="2094835396" sldId="1289"/>
        </pc:sldMkLst>
        <pc:spChg chg="mod">
          <ac:chgData name="Bob Kenney" userId="ff6d1757-b259-4405-a462-15f43a08fb95" providerId="ADAL" clId="{008E492D-4D8E-4A68-B46C-27BAEC3C4D3E}" dt="2020-03-12T23:10:32.867" v="13290" actId="20577"/>
          <ac:spMkLst>
            <pc:docMk/>
            <pc:sldMk cId="2094835396" sldId="1289"/>
            <ac:spMk id="3" creationId="{00000000-0000-0000-0000-000000000000}"/>
          </ac:spMkLst>
        </pc:spChg>
      </pc:sldChg>
      <pc:sldChg chg="modSp add del addCm modCm">
        <pc:chgData name="Bob Kenney" userId="ff6d1757-b259-4405-a462-15f43a08fb95" providerId="ADAL" clId="{008E492D-4D8E-4A68-B46C-27BAEC3C4D3E}" dt="2020-03-11T06:50:21.927" v="5463" actId="2696"/>
        <pc:sldMkLst>
          <pc:docMk/>
          <pc:sldMk cId="4151657241" sldId="1289"/>
        </pc:sldMkLst>
        <pc:spChg chg="mod">
          <ac:chgData name="Bob Kenney" userId="ff6d1757-b259-4405-a462-15f43a08fb95" providerId="ADAL" clId="{008E492D-4D8E-4A68-B46C-27BAEC3C4D3E}" dt="2020-03-11T06:50:04.447" v="5462" actId="948"/>
          <ac:spMkLst>
            <pc:docMk/>
            <pc:sldMk cId="4151657241" sldId="1289"/>
            <ac:spMk id="3" creationId="{00000000-0000-0000-0000-000000000000}"/>
          </ac:spMkLst>
        </pc:spChg>
      </pc:sldChg>
      <pc:sldChg chg="add">
        <pc:chgData name="Bob Kenney" userId="ff6d1757-b259-4405-a462-15f43a08fb95" providerId="ADAL" clId="{008E492D-4D8E-4A68-B46C-27BAEC3C4D3E}" dt="2020-03-13T14:16:18.265" v="15128"/>
        <pc:sldMkLst>
          <pc:docMk/>
          <pc:sldMk cId="283462770" sldId="1291"/>
        </pc:sldMkLst>
      </pc:sldChg>
      <pc:sldChg chg="modSp modTransition">
        <pc:chgData name="Bob Kenney" userId="ff6d1757-b259-4405-a462-15f43a08fb95" providerId="ADAL" clId="{008E492D-4D8E-4A68-B46C-27BAEC3C4D3E}" dt="2020-03-12T05:31:42.414" v="12081"/>
        <pc:sldMkLst>
          <pc:docMk/>
          <pc:sldMk cId="2876429580" sldId="1294"/>
        </pc:sldMkLst>
        <pc:spChg chg="mod">
          <ac:chgData name="Bob Kenney" userId="ff6d1757-b259-4405-a462-15f43a08fb95" providerId="ADAL" clId="{008E492D-4D8E-4A68-B46C-27BAEC3C4D3E}" dt="2020-03-12T05:25:58.973" v="11864" actId="20577"/>
          <ac:spMkLst>
            <pc:docMk/>
            <pc:sldMk cId="2876429580" sldId="1294"/>
            <ac:spMk id="3" creationId="{00000000-0000-0000-0000-000000000000}"/>
          </ac:spMkLst>
        </pc:spChg>
      </pc:sldChg>
      <pc:sldChg chg="addSp delSp modSp add del modTransition">
        <pc:chgData name="Bob Kenney" userId="ff6d1757-b259-4405-a462-15f43a08fb95" providerId="ADAL" clId="{008E492D-4D8E-4A68-B46C-27BAEC3C4D3E}" dt="2020-03-13T15:10:51.929" v="15856" actId="2696"/>
        <pc:sldMkLst>
          <pc:docMk/>
          <pc:sldMk cId="3368740566" sldId="1296"/>
        </pc:sldMkLst>
        <pc:spChg chg="mod">
          <ac:chgData name="Bob Kenney" userId="ff6d1757-b259-4405-a462-15f43a08fb95" providerId="ADAL" clId="{008E492D-4D8E-4A68-B46C-27BAEC3C4D3E}" dt="2020-03-12T22:45:32.261" v="13039" actId="14100"/>
          <ac:spMkLst>
            <pc:docMk/>
            <pc:sldMk cId="3368740566" sldId="1296"/>
            <ac:spMk id="3" creationId="{00000000-0000-0000-0000-000000000000}"/>
          </ac:spMkLst>
        </pc:spChg>
        <pc:grpChg chg="add del">
          <ac:chgData name="Bob Kenney" userId="ff6d1757-b259-4405-a462-15f43a08fb95" providerId="ADAL" clId="{008E492D-4D8E-4A68-B46C-27BAEC3C4D3E}" dt="2020-03-12T22:45:16.325" v="13035" actId="478"/>
          <ac:grpSpMkLst>
            <pc:docMk/>
            <pc:sldMk cId="3368740566" sldId="1296"/>
            <ac:grpSpMk id="5" creationId="{B197560E-186D-8C4A-8211-8C8A8C8D26DE}"/>
          </ac:grpSpMkLst>
        </pc:grpChg>
        <pc:picChg chg="add del mod">
          <ac:chgData name="Bob Kenney" userId="ff6d1757-b259-4405-a462-15f43a08fb95" providerId="ADAL" clId="{008E492D-4D8E-4A68-B46C-27BAEC3C4D3E}" dt="2020-03-12T22:43:53.893" v="12883"/>
          <ac:picMkLst>
            <pc:docMk/>
            <pc:sldMk cId="3368740566" sldId="1296"/>
            <ac:picMk id="6" creationId="{77985053-CAC5-4ACD-AA28-581452495F31}"/>
          </ac:picMkLst>
        </pc:picChg>
        <pc:picChg chg="add mod">
          <ac:chgData name="Bob Kenney" userId="ff6d1757-b259-4405-a462-15f43a08fb95" providerId="ADAL" clId="{008E492D-4D8E-4A68-B46C-27BAEC3C4D3E}" dt="2020-03-12T22:45:26.513" v="13038" actId="208"/>
          <ac:picMkLst>
            <pc:docMk/>
            <pc:sldMk cId="3368740566" sldId="1296"/>
            <ac:picMk id="9" creationId="{72A14145-CC53-4D48-9C90-8707D6E781B4}"/>
          </ac:picMkLst>
        </pc:picChg>
      </pc:sldChg>
      <pc:sldChg chg="modSp add">
        <pc:chgData name="Bob Kenney" userId="ff6d1757-b259-4405-a462-15f43a08fb95" providerId="ADAL" clId="{008E492D-4D8E-4A68-B46C-27BAEC3C4D3E}" dt="2020-03-11T02:52:16.213" v="2923" actId="20577"/>
        <pc:sldMkLst>
          <pc:docMk/>
          <pc:sldMk cId="2117074813" sldId="1297"/>
        </pc:sldMkLst>
        <pc:spChg chg="mod">
          <ac:chgData name="Bob Kenney" userId="ff6d1757-b259-4405-a462-15f43a08fb95" providerId="ADAL" clId="{008E492D-4D8E-4A68-B46C-27BAEC3C4D3E}" dt="2020-03-11T02:52:16.213" v="2923" actId="20577"/>
          <ac:spMkLst>
            <pc:docMk/>
            <pc:sldMk cId="2117074813" sldId="1297"/>
            <ac:spMk id="3" creationId="{00000000-0000-0000-0000-000000000000}"/>
          </ac:spMkLst>
        </pc:spChg>
      </pc:sldChg>
      <pc:sldChg chg="add">
        <pc:chgData name="Bob Kenney" userId="ff6d1757-b259-4405-a462-15f43a08fb95" providerId="ADAL" clId="{008E492D-4D8E-4A68-B46C-27BAEC3C4D3E}" dt="2020-03-12T22:06:56.910" v="12452"/>
        <pc:sldMkLst>
          <pc:docMk/>
          <pc:sldMk cId="3257196490" sldId="1310"/>
        </pc:sldMkLst>
      </pc:sldChg>
      <pc:sldChg chg="modSp">
        <pc:chgData name="Bob Kenney" userId="ff6d1757-b259-4405-a462-15f43a08fb95" providerId="ADAL" clId="{008E492D-4D8E-4A68-B46C-27BAEC3C4D3E}" dt="2020-03-10T22:16:00.445" v="2038" actId="113"/>
        <pc:sldMkLst>
          <pc:docMk/>
          <pc:sldMk cId="1595638209" sldId="1316"/>
        </pc:sldMkLst>
        <pc:spChg chg="mod">
          <ac:chgData name="Bob Kenney" userId="ff6d1757-b259-4405-a462-15f43a08fb95" providerId="ADAL" clId="{008E492D-4D8E-4A68-B46C-27BAEC3C4D3E}" dt="2020-03-10T22:16:00.445" v="2038" actId="113"/>
          <ac:spMkLst>
            <pc:docMk/>
            <pc:sldMk cId="1595638209" sldId="1316"/>
            <ac:spMk id="3" creationId="{00000000-0000-0000-0000-000000000000}"/>
          </ac:spMkLst>
        </pc:spChg>
      </pc:sldChg>
      <pc:sldChg chg="del modTransition">
        <pc:chgData name="Bob Kenney" userId="ff6d1757-b259-4405-a462-15f43a08fb95" providerId="ADAL" clId="{008E492D-4D8E-4A68-B46C-27BAEC3C4D3E}" dt="2020-03-12T03:20:30.082" v="9440" actId="2696"/>
        <pc:sldMkLst>
          <pc:docMk/>
          <pc:sldMk cId="1804119540" sldId="1317"/>
        </pc:sldMkLst>
      </pc:sldChg>
      <pc:sldChg chg="modSp add del">
        <pc:chgData name="Bob Kenney" userId="ff6d1757-b259-4405-a462-15f43a08fb95" providerId="ADAL" clId="{008E492D-4D8E-4A68-B46C-27BAEC3C4D3E}" dt="2020-03-13T21:00:02.487" v="16285" actId="2696"/>
        <pc:sldMkLst>
          <pc:docMk/>
          <pc:sldMk cId="4192971356" sldId="1317"/>
        </pc:sldMkLst>
        <pc:spChg chg="mod">
          <ac:chgData name="Bob Kenney" userId="ff6d1757-b259-4405-a462-15f43a08fb95" providerId="ADAL" clId="{008E492D-4D8E-4A68-B46C-27BAEC3C4D3E}" dt="2020-03-12T23:41:59.313" v="13447" actId="13926"/>
          <ac:spMkLst>
            <pc:docMk/>
            <pc:sldMk cId="4192971356" sldId="1317"/>
            <ac:spMk id="2" creationId="{00000000-0000-0000-0000-000000000000}"/>
          </ac:spMkLst>
        </pc:spChg>
        <pc:spChg chg="mod">
          <ac:chgData name="Bob Kenney" userId="ff6d1757-b259-4405-a462-15f43a08fb95" providerId="ADAL" clId="{008E492D-4D8E-4A68-B46C-27BAEC3C4D3E}" dt="2020-03-12T03:22:15.065" v="9453" actId="114"/>
          <ac:spMkLst>
            <pc:docMk/>
            <pc:sldMk cId="4192971356" sldId="1317"/>
            <ac:spMk id="3" creationId="{00000000-0000-0000-0000-000000000000}"/>
          </ac:spMkLst>
        </pc:spChg>
        <pc:spChg chg="mod">
          <ac:chgData name="Bob Kenney" userId="ff6d1757-b259-4405-a462-15f43a08fb95" providerId="ADAL" clId="{008E492D-4D8E-4A68-B46C-27BAEC3C4D3E}" dt="2020-03-12T03:22:35.198" v="9455" actId="113"/>
          <ac:spMkLst>
            <pc:docMk/>
            <pc:sldMk cId="4192971356" sldId="1317"/>
            <ac:spMk id="13" creationId="{4DBE63F6-1667-B046-A08A-BC6AC4AA7189}"/>
          </ac:spMkLst>
        </pc:spChg>
        <pc:spChg chg="mod">
          <ac:chgData name="Bob Kenney" userId="ff6d1757-b259-4405-a462-15f43a08fb95" providerId="ADAL" clId="{008E492D-4D8E-4A68-B46C-27BAEC3C4D3E}" dt="2020-03-12T03:22:28.607" v="9454" actId="113"/>
          <ac:spMkLst>
            <pc:docMk/>
            <pc:sldMk cId="4192971356" sldId="1317"/>
            <ac:spMk id="17" creationId="{389B4648-0CD4-AD4A-BE60-7D50FF7566E4}"/>
          </ac:spMkLst>
        </pc:spChg>
      </pc:sldChg>
      <pc:sldChg chg="del">
        <pc:chgData name="Bob Kenney" userId="ff6d1757-b259-4405-a462-15f43a08fb95" providerId="ADAL" clId="{008E492D-4D8E-4A68-B46C-27BAEC3C4D3E}" dt="2020-03-12T05:33:21.650" v="12199" actId="2696"/>
        <pc:sldMkLst>
          <pc:docMk/>
          <pc:sldMk cId="3233958333" sldId="1319"/>
        </pc:sldMkLst>
      </pc:sldChg>
      <pc:sldChg chg="modSp">
        <pc:chgData name="Bob Kenney" userId="ff6d1757-b259-4405-a462-15f43a08fb95" providerId="ADAL" clId="{008E492D-4D8E-4A68-B46C-27BAEC3C4D3E}" dt="2020-03-12T03:31:57.427" v="9479" actId="1036"/>
        <pc:sldMkLst>
          <pc:docMk/>
          <pc:sldMk cId="1234285300" sldId="1322"/>
        </pc:sldMkLst>
        <pc:spChg chg="mod">
          <ac:chgData name="Bob Kenney" userId="ff6d1757-b259-4405-a462-15f43a08fb95" providerId="ADAL" clId="{008E492D-4D8E-4A68-B46C-27BAEC3C4D3E}" dt="2020-03-12T03:27:23.603" v="9473" actId="20577"/>
          <ac:spMkLst>
            <pc:docMk/>
            <pc:sldMk cId="1234285300" sldId="1322"/>
            <ac:spMk id="3" creationId="{00000000-0000-0000-0000-000000000000}"/>
          </ac:spMkLst>
        </pc:spChg>
        <pc:picChg chg="mod">
          <ac:chgData name="Bob Kenney" userId="ff6d1757-b259-4405-a462-15f43a08fb95" providerId="ADAL" clId="{008E492D-4D8E-4A68-B46C-27BAEC3C4D3E}" dt="2020-03-12T03:31:57.427" v="9479" actId="1036"/>
          <ac:picMkLst>
            <pc:docMk/>
            <pc:sldMk cId="1234285300" sldId="1322"/>
            <ac:picMk id="4" creationId="{90188AFF-4B9E-4E99-87D3-30F0679979E2}"/>
          </ac:picMkLst>
        </pc:picChg>
      </pc:sldChg>
      <pc:sldChg chg="del">
        <pc:chgData name="Bob Kenney" userId="ff6d1757-b259-4405-a462-15f43a08fb95" providerId="ADAL" clId="{008E492D-4D8E-4A68-B46C-27BAEC3C4D3E}" dt="2020-03-12T05:33:21.500" v="12196" actId="2696"/>
        <pc:sldMkLst>
          <pc:docMk/>
          <pc:sldMk cId="706832632" sldId="2100"/>
        </pc:sldMkLst>
      </pc:sldChg>
      <pc:sldChg chg="del">
        <pc:chgData name="Bob Kenney" userId="ff6d1757-b259-4405-a462-15f43a08fb95" providerId="ADAL" clId="{008E492D-4D8E-4A68-B46C-27BAEC3C4D3E}" dt="2020-03-12T05:33:18.175" v="12161" actId="2696"/>
        <pc:sldMkLst>
          <pc:docMk/>
          <pc:sldMk cId="149607650" sldId="2103"/>
        </pc:sldMkLst>
      </pc:sldChg>
      <pc:sldChg chg="del">
        <pc:chgData name="Bob Kenney" userId="ff6d1757-b259-4405-a462-15f43a08fb95" providerId="ADAL" clId="{008E492D-4D8E-4A68-B46C-27BAEC3C4D3E}" dt="2020-03-12T05:33:18.158" v="12160" actId="2696"/>
        <pc:sldMkLst>
          <pc:docMk/>
          <pc:sldMk cId="2741194149" sldId="2104"/>
        </pc:sldMkLst>
      </pc:sldChg>
      <pc:sldChg chg="del">
        <pc:chgData name="Bob Kenney" userId="ff6d1757-b259-4405-a462-15f43a08fb95" providerId="ADAL" clId="{008E492D-4D8E-4A68-B46C-27BAEC3C4D3E}" dt="2020-03-12T05:33:17.710" v="12146" actId="2696"/>
        <pc:sldMkLst>
          <pc:docMk/>
          <pc:sldMk cId="566115839" sldId="2106"/>
        </pc:sldMkLst>
      </pc:sldChg>
      <pc:sldChg chg="del">
        <pc:chgData name="Bob Kenney" userId="ff6d1757-b259-4405-a462-15f43a08fb95" providerId="ADAL" clId="{008E492D-4D8E-4A68-B46C-27BAEC3C4D3E}" dt="2020-03-12T05:33:17.207" v="12130" actId="2696"/>
        <pc:sldMkLst>
          <pc:docMk/>
          <pc:sldMk cId="2100363771" sldId="2107"/>
        </pc:sldMkLst>
      </pc:sldChg>
      <pc:sldChg chg="del">
        <pc:chgData name="Bob Kenney" userId="ff6d1757-b259-4405-a462-15f43a08fb95" providerId="ADAL" clId="{008E492D-4D8E-4A68-B46C-27BAEC3C4D3E}" dt="2020-03-12T05:33:22.050" v="12204" actId="2696"/>
        <pc:sldMkLst>
          <pc:docMk/>
          <pc:sldMk cId="3708931802" sldId="2109"/>
        </pc:sldMkLst>
      </pc:sldChg>
      <pc:sldChg chg="del">
        <pc:chgData name="Bob Kenney" userId="ff6d1757-b259-4405-a462-15f43a08fb95" providerId="ADAL" clId="{008E492D-4D8E-4A68-B46C-27BAEC3C4D3E}" dt="2020-03-12T05:33:22.209" v="12206" actId="2696"/>
        <pc:sldMkLst>
          <pc:docMk/>
          <pc:sldMk cId="46928670" sldId="2110"/>
        </pc:sldMkLst>
      </pc:sldChg>
      <pc:sldChg chg="del">
        <pc:chgData name="Bob Kenney" userId="ff6d1757-b259-4405-a462-15f43a08fb95" providerId="ADAL" clId="{008E492D-4D8E-4A68-B46C-27BAEC3C4D3E}" dt="2020-03-12T05:33:16.744" v="12120" actId="2696"/>
        <pc:sldMkLst>
          <pc:docMk/>
          <pc:sldMk cId="2842184892" sldId="2114"/>
        </pc:sldMkLst>
      </pc:sldChg>
      <pc:sldChg chg="del">
        <pc:chgData name="Bob Kenney" userId="ff6d1757-b259-4405-a462-15f43a08fb95" providerId="ADAL" clId="{008E492D-4D8E-4A68-B46C-27BAEC3C4D3E}" dt="2020-03-12T05:33:20.471" v="12193" actId="2696"/>
        <pc:sldMkLst>
          <pc:docMk/>
          <pc:sldMk cId="64181065" sldId="2123"/>
        </pc:sldMkLst>
      </pc:sldChg>
      <pc:sldChg chg="del">
        <pc:chgData name="Bob Kenney" userId="ff6d1757-b259-4405-a462-15f43a08fb95" providerId="ADAL" clId="{008E492D-4D8E-4A68-B46C-27BAEC3C4D3E}" dt="2020-03-12T05:33:15.939" v="12107" actId="2696"/>
        <pc:sldMkLst>
          <pc:docMk/>
          <pc:sldMk cId="1983600837" sldId="2124"/>
        </pc:sldMkLst>
      </pc:sldChg>
      <pc:sldChg chg="del">
        <pc:chgData name="Bob Kenney" userId="ff6d1757-b259-4405-a462-15f43a08fb95" providerId="ADAL" clId="{008E492D-4D8E-4A68-B46C-27BAEC3C4D3E}" dt="2020-03-12T05:33:14.529" v="12085" actId="2696"/>
        <pc:sldMkLst>
          <pc:docMk/>
          <pc:sldMk cId="2527901225" sldId="2125"/>
        </pc:sldMkLst>
      </pc:sldChg>
      <pc:sldChg chg="del">
        <pc:chgData name="Bob Kenney" userId="ff6d1757-b259-4405-a462-15f43a08fb95" providerId="ADAL" clId="{008E492D-4D8E-4A68-B46C-27BAEC3C4D3E}" dt="2020-03-12T05:33:17.523" v="12140" actId="2696"/>
        <pc:sldMkLst>
          <pc:docMk/>
          <pc:sldMk cId="4277004261" sldId="2126"/>
        </pc:sldMkLst>
      </pc:sldChg>
      <pc:sldChg chg="del">
        <pc:chgData name="Bob Kenney" userId="ff6d1757-b259-4405-a462-15f43a08fb95" providerId="ADAL" clId="{008E492D-4D8E-4A68-B46C-27BAEC3C4D3E}" dt="2020-03-12T05:33:17.339" v="12133" actId="2696"/>
        <pc:sldMkLst>
          <pc:docMk/>
          <pc:sldMk cId="767545402" sldId="2127"/>
        </pc:sldMkLst>
      </pc:sldChg>
      <pc:sldChg chg="del">
        <pc:chgData name="Bob Kenney" userId="ff6d1757-b259-4405-a462-15f43a08fb95" providerId="ADAL" clId="{008E492D-4D8E-4A68-B46C-27BAEC3C4D3E}" dt="2020-03-12T05:33:17.976" v="12154" actId="2696"/>
        <pc:sldMkLst>
          <pc:docMk/>
          <pc:sldMk cId="2868312416" sldId="2128"/>
        </pc:sldMkLst>
      </pc:sldChg>
      <pc:sldChg chg="del">
        <pc:chgData name="Bob Kenney" userId="ff6d1757-b259-4405-a462-15f43a08fb95" providerId="ADAL" clId="{008E492D-4D8E-4A68-B46C-27BAEC3C4D3E}" dt="2020-03-12T05:33:16.807" v="12121" actId="2696"/>
        <pc:sldMkLst>
          <pc:docMk/>
          <pc:sldMk cId="1509878117" sldId="2129"/>
        </pc:sldMkLst>
      </pc:sldChg>
      <pc:sldChg chg="del">
        <pc:chgData name="Bob Kenney" userId="ff6d1757-b259-4405-a462-15f43a08fb95" providerId="ADAL" clId="{008E492D-4D8E-4A68-B46C-27BAEC3C4D3E}" dt="2020-03-12T05:33:22.368" v="12209" actId="2696"/>
        <pc:sldMkLst>
          <pc:docMk/>
          <pc:sldMk cId="4278699654" sldId="2130"/>
        </pc:sldMkLst>
      </pc:sldChg>
      <pc:sldChg chg="del">
        <pc:chgData name="Bob Kenney" userId="ff6d1757-b259-4405-a462-15f43a08fb95" providerId="ADAL" clId="{008E492D-4D8E-4A68-B46C-27BAEC3C4D3E}" dt="2020-03-12T05:33:14.579" v="12086" actId="2696"/>
        <pc:sldMkLst>
          <pc:docMk/>
          <pc:sldMk cId="314600016" sldId="2131"/>
        </pc:sldMkLst>
      </pc:sldChg>
      <pc:sldChg chg="del">
        <pc:chgData name="Bob Kenney" userId="ff6d1757-b259-4405-a462-15f43a08fb95" providerId="ADAL" clId="{008E492D-4D8E-4A68-B46C-27BAEC3C4D3E}" dt="2020-03-12T05:33:14.633" v="12087" actId="2696"/>
        <pc:sldMkLst>
          <pc:docMk/>
          <pc:sldMk cId="1682191718" sldId="2132"/>
        </pc:sldMkLst>
      </pc:sldChg>
      <pc:sldChg chg="del">
        <pc:chgData name="Bob Kenney" userId="ff6d1757-b259-4405-a462-15f43a08fb95" providerId="ADAL" clId="{008E492D-4D8E-4A68-B46C-27BAEC3C4D3E}" dt="2020-03-12T05:33:17.875" v="12151" actId="2696"/>
        <pc:sldMkLst>
          <pc:docMk/>
          <pc:sldMk cId="649332375" sldId="2134"/>
        </pc:sldMkLst>
      </pc:sldChg>
      <pc:sldChg chg="del">
        <pc:chgData name="Bob Kenney" userId="ff6d1757-b259-4405-a462-15f43a08fb95" providerId="ADAL" clId="{008E492D-4D8E-4A68-B46C-27BAEC3C4D3E}" dt="2020-03-12T05:33:19.373" v="12184" actId="2696"/>
        <pc:sldMkLst>
          <pc:docMk/>
          <pc:sldMk cId="4163070597" sldId="2137"/>
        </pc:sldMkLst>
      </pc:sldChg>
      <pc:sldChg chg="del">
        <pc:chgData name="Bob Kenney" userId="ff6d1757-b259-4405-a462-15f43a08fb95" providerId="ADAL" clId="{008E492D-4D8E-4A68-B46C-27BAEC3C4D3E}" dt="2020-03-12T05:33:19.422" v="12185" actId="2696"/>
        <pc:sldMkLst>
          <pc:docMk/>
          <pc:sldMk cId="4105219515" sldId="2138"/>
        </pc:sldMkLst>
      </pc:sldChg>
      <pc:sldChg chg="del">
        <pc:chgData name="Bob Kenney" userId="ff6d1757-b259-4405-a462-15f43a08fb95" providerId="ADAL" clId="{008E492D-4D8E-4A68-B46C-27BAEC3C4D3E}" dt="2020-03-12T05:33:18.792" v="12173" actId="2696"/>
        <pc:sldMkLst>
          <pc:docMk/>
          <pc:sldMk cId="2819323552" sldId="2139"/>
        </pc:sldMkLst>
      </pc:sldChg>
      <pc:sldChg chg="del">
        <pc:chgData name="Bob Kenney" userId="ff6d1757-b259-4405-a462-15f43a08fb95" providerId="ADAL" clId="{008E492D-4D8E-4A68-B46C-27BAEC3C4D3E}" dt="2020-03-12T05:33:18.041" v="12156" actId="2696"/>
        <pc:sldMkLst>
          <pc:docMk/>
          <pc:sldMk cId="3661864975" sldId="2140"/>
        </pc:sldMkLst>
      </pc:sldChg>
      <pc:sldChg chg="del">
        <pc:chgData name="Bob Kenney" userId="ff6d1757-b259-4405-a462-15f43a08fb95" providerId="ADAL" clId="{008E492D-4D8E-4A68-B46C-27BAEC3C4D3E}" dt="2020-03-12T05:33:17.077" v="12127" actId="2696"/>
        <pc:sldMkLst>
          <pc:docMk/>
          <pc:sldMk cId="563950233" sldId="2141"/>
        </pc:sldMkLst>
      </pc:sldChg>
      <pc:sldChg chg="del">
        <pc:chgData name="Bob Kenney" userId="ff6d1757-b259-4405-a462-15f43a08fb95" providerId="ADAL" clId="{008E492D-4D8E-4A68-B46C-27BAEC3C4D3E}" dt="2020-03-12T05:33:16.645" v="12118" actId="2696"/>
        <pc:sldMkLst>
          <pc:docMk/>
          <pc:sldMk cId="4093470532" sldId="2142"/>
        </pc:sldMkLst>
      </pc:sldChg>
      <pc:sldChg chg="del">
        <pc:chgData name="Bob Kenney" userId="ff6d1757-b259-4405-a462-15f43a08fb95" providerId="ADAL" clId="{008E492D-4D8E-4A68-B46C-27BAEC3C4D3E}" dt="2020-03-12T05:33:15.658" v="12102" actId="2696"/>
        <pc:sldMkLst>
          <pc:docMk/>
          <pc:sldMk cId="2672610132" sldId="2143"/>
        </pc:sldMkLst>
      </pc:sldChg>
      <pc:sldChg chg="del">
        <pc:chgData name="Bob Kenney" userId="ff6d1757-b259-4405-a462-15f43a08fb95" providerId="ADAL" clId="{008E492D-4D8E-4A68-B46C-27BAEC3C4D3E}" dt="2020-03-12T05:33:15.576" v="12101" actId="2696"/>
        <pc:sldMkLst>
          <pc:docMk/>
          <pc:sldMk cId="3604755721" sldId="2144"/>
        </pc:sldMkLst>
      </pc:sldChg>
      <pc:sldChg chg="del">
        <pc:chgData name="Bob Kenney" userId="ff6d1757-b259-4405-a462-15f43a08fb95" providerId="ADAL" clId="{008E492D-4D8E-4A68-B46C-27BAEC3C4D3E}" dt="2020-03-12T05:33:14.959" v="12092" actId="2696"/>
        <pc:sldMkLst>
          <pc:docMk/>
          <pc:sldMk cId="2931777953" sldId="2145"/>
        </pc:sldMkLst>
      </pc:sldChg>
      <pc:sldChg chg="del">
        <pc:chgData name="Bob Kenney" userId="ff6d1757-b259-4405-a462-15f43a08fb95" providerId="ADAL" clId="{008E492D-4D8E-4A68-B46C-27BAEC3C4D3E}" dt="2020-03-12T05:33:14.894" v="12091" actId="2696"/>
        <pc:sldMkLst>
          <pc:docMk/>
          <pc:sldMk cId="3487541880" sldId="2146"/>
        </pc:sldMkLst>
      </pc:sldChg>
      <pc:sldChg chg="del">
        <pc:chgData name="Bob Kenney" userId="ff6d1757-b259-4405-a462-15f43a08fb95" providerId="ADAL" clId="{008E492D-4D8E-4A68-B46C-27BAEC3C4D3E}" dt="2020-03-12T05:33:17.256" v="12131" actId="2696"/>
        <pc:sldMkLst>
          <pc:docMk/>
          <pc:sldMk cId="771651825" sldId="2147"/>
        </pc:sldMkLst>
      </pc:sldChg>
      <pc:sldChg chg="del">
        <pc:chgData name="Bob Kenney" userId="ff6d1757-b259-4405-a462-15f43a08fb95" providerId="ADAL" clId="{008E492D-4D8E-4A68-B46C-27BAEC3C4D3E}" dt="2020-03-12T05:33:17.496" v="12139" actId="2696"/>
        <pc:sldMkLst>
          <pc:docMk/>
          <pc:sldMk cId="637329983" sldId="2148"/>
        </pc:sldMkLst>
      </pc:sldChg>
      <pc:sldChg chg="del">
        <pc:chgData name="Bob Kenney" userId="ff6d1757-b259-4405-a462-15f43a08fb95" providerId="ADAL" clId="{008E492D-4D8E-4A68-B46C-27BAEC3C4D3E}" dt="2020-03-12T05:33:15.724" v="12103" actId="2696"/>
        <pc:sldMkLst>
          <pc:docMk/>
          <pc:sldMk cId="4211599194" sldId="2150"/>
        </pc:sldMkLst>
      </pc:sldChg>
      <pc:sldChg chg="del">
        <pc:chgData name="Bob Kenney" userId="ff6d1757-b259-4405-a462-15f43a08fb95" providerId="ADAL" clId="{008E492D-4D8E-4A68-B46C-27BAEC3C4D3E}" dt="2020-03-12T05:33:15.499" v="12100" actId="2696"/>
        <pc:sldMkLst>
          <pc:docMk/>
          <pc:sldMk cId="3696328074" sldId="2151"/>
        </pc:sldMkLst>
      </pc:sldChg>
      <pc:sldChg chg="del">
        <pc:chgData name="Bob Kenney" userId="ff6d1757-b259-4405-a462-15f43a08fb95" providerId="ADAL" clId="{008E492D-4D8E-4A68-B46C-27BAEC3C4D3E}" dt="2020-03-12T05:33:22.136" v="12205" actId="2696"/>
        <pc:sldMkLst>
          <pc:docMk/>
          <pc:sldMk cId="2457599220" sldId="2152"/>
        </pc:sldMkLst>
      </pc:sldChg>
      <pc:sldChg chg="del">
        <pc:chgData name="Bob Kenney" userId="ff6d1757-b259-4405-a462-15f43a08fb95" providerId="ADAL" clId="{008E492D-4D8E-4A68-B46C-27BAEC3C4D3E}" dt="2020-03-12T05:33:17.942" v="12153" actId="2696"/>
        <pc:sldMkLst>
          <pc:docMk/>
          <pc:sldMk cId="2636160742" sldId="2154"/>
        </pc:sldMkLst>
      </pc:sldChg>
      <pc:sldChg chg="del">
        <pc:chgData name="Bob Kenney" userId="ff6d1757-b259-4405-a462-15f43a08fb95" providerId="ADAL" clId="{008E492D-4D8E-4A68-B46C-27BAEC3C4D3E}" dt="2020-03-12T05:33:17.156" v="12129" actId="2696"/>
        <pc:sldMkLst>
          <pc:docMk/>
          <pc:sldMk cId="3419135158" sldId="2156"/>
        </pc:sldMkLst>
      </pc:sldChg>
      <pc:sldChg chg="del">
        <pc:chgData name="Bob Kenney" userId="ff6d1757-b259-4405-a462-15f43a08fb95" providerId="ADAL" clId="{008E492D-4D8E-4A68-B46C-27BAEC3C4D3E}" dt="2020-03-12T05:33:17.406" v="12135" actId="2696"/>
        <pc:sldMkLst>
          <pc:docMk/>
          <pc:sldMk cId="1294777903" sldId="2157"/>
        </pc:sldMkLst>
      </pc:sldChg>
      <pc:sldChg chg="del">
        <pc:chgData name="Bob Kenney" userId="ff6d1757-b259-4405-a462-15f43a08fb95" providerId="ADAL" clId="{008E492D-4D8E-4A68-B46C-27BAEC3C4D3E}" dt="2020-03-12T05:33:18.839" v="12175" actId="2696"/>
        <pc:sldMkLst>
          <pc:docMk/>
          <pc:sldMk cId="51044444" sldId="2158"/>
        </pc:sldMkLst>
      </pc:sldChg>
      <pc:sldChg chg="del">
        <pc:chgData name="Bob Kenney" userId="ff6d1757-b259-4405-a462-15f43a08fb95" providerId="ADAL" clId="{008E492D-4D8E-4A68-B46C-27BAEC3C4D3E}" dt="2020-03-12T05:33:16.977" v="12125" actId="2696"/>
        <pc:sldMkLst>
          <pc:docMk/>
          <pc:sldMk cId="3298886570" sldId="2159"/>
        </pc:sldMkLst>
      </pc:sldChg>
      <pc:sldChg chg="del">
        <pc:chgData name="Bob Kenney" userId="ff6d1757-b259-4405-a462-15f43a08fb95" providerId="ADAL" clId="{008E492D-4D8E-4A68-B46C-27BAEC3C4D3E}" dt="2020-03-12T05:33:16.940" v="12124" actId="2696"/>
        <pc:sldMkLst>
          <pc:docMk/>
          <pc:sldMk cId="1696601676" sldId="2160"/>
        </pc:sldMkLst>
      </pc:sldChg>
      <pc:sldChg chg="del">
        <pc:chgData name="Bob Kenney" userId="ff6d1757-b259-4405-a462-15f43a08fb95" providerId="ADAL" clId="{008E492D-4D8E-4A68-B46C-27BAEC3C4D3E}" dt="2020-03-12T05:33:21.884" v="12202" actId="2696"/>
        <pc:sldMkLst>
          <pc:docMk/>
          <pc:sldMk cId="432695147" sldId="2162"/>
        </pc:sldMkLst>
      </pc:sldChg>
      <pc:sldChg chg="del">
        <pc:chgData name="Bob Kenney" userId="ff6d1757-b259-4405-a462-15f43a08fb95" providerId="ADAL" clId="{008E492D-4D8E-4A68-B46C-27BAEC3C4D3E}" dt="2020-03-12T05:33:21.569" v="12197" actId="2696"/>
        <pc:sldMkLst>
          <pc:docMk/>
          <pc:sldMk cId="3024892244" sldId="2163"/>
        </pc:sldMkLst>
      </pc:sldChg>
      <pc:sldChg chg="del">
        <pc:chgData name="Bob Kenney" userId="ff6d1757-b259-4405-a462-15f43a08fb95" providerId="ADAL" clId="{008E492D-4D8E-4A68-B46C-27BAEC3C4D3E}" dt="2020-03-12T05:33:15.425" v="12099" actId="2696"/>
        <pc:sldMkLst>
          <pc:docMk/>
          <pc:sldMk cId="2316285361" sldId="2164"/>
        </pc:sldMkLst>
      </pc:sldChg>
      <pc:sldChg chg="del">
        <pc:chgData name="Bob Kenney" userId="ff6d1757-b259-4405-a462-15f43a08fb95" providerId="ADAL" clId="{008E492D-4D8E-4A68-B46C-27BAEC3C4D3E}" dt="2020-03-12T05:33:18.258" v="12164" actId="2696"/>
        <pc:sldMkLst>
          <pc:docMk/>
          <pc:sldMk cId="3010536228" sldId="2165"/>
        </pc:sldMkLst>
      </pc:sldChg>
      <pc:sldChg chg="addSp delSp modSp ord">
        <pc:chgData name="Bob Kenney" userId="ff6d1757-b259-4405-a462-15f43a08fb95" providerId="ADAL" clId="{008E492D-4D8E-4A68-B46C-27BAEC3C4D3E}" dt="2020-03-13T23:06:54.682" v="16964" actId="1076"/>
        <pc:sldMkLst>
          <pc:docMk/>
          <pc:sldMk cId="276457114" sldId="2166"/>
        </pc:sldMkLst>
        <pc:spChg chg="mod">
          <ac:chgData name="Bob Kenney" userId="ff6d1757-b259-4405-a462-15f43a08fb95" providerId="ADAL" clId="{008E492D-4D8E-4A68-B46C-27BAEC3C4D3E}" dt="2020-03-13T22:56:51.871" v="16824" actId="13926"/>
          <ac:spMkLst>
            <pc:docMk/>
            <pc:sldMk cId="276457114" sldId="2166"/>
            <ac:spMk id="2" creationId="{00000000-0000-0000-0000-000000000000}"/>
          </ac:spMkLst>
        </pc:spChg>
        <pc:spChg chg="mod">
          <ac:chgData name="Bob Kenney" userId="ff6d1757-b259-4405-a462-15f43a08fb95" providerId="ADAL" clId="{008E492D-4D8E-4A68-B46C-27BAEC3C4D3E}" dt="2020-03-13T22:53:53.448" v="16790" actId="14100"/>
          <ac:spMkLst>
            <pc:docMk/>
            <pc:sldMk cId="276457114" sldId="2166"/>
            <ac:spMk id="3" creationId="{00000000-0000-0000-0000-000000000000}"/>
          </ac:spMkLst>
        </pc:spChg>
        <pc:spChg chg="add mod">
          <ac:chgData name="Bob Kenney" userId="ff6d1757-b259-4405-a462-15f43a08fb95" providerId="ADAL" clId="{008E492D-4D8E-4A68-B46C-27BAEC3C4D3E}" dt="2020-03-13T23:05:43.807" v="16952" actId="1036"/>
          <ac:spMkLst>
            <pc:docMk/>
            <pc:sldMk cId="276457114" sldId="2166"/>
            <ac:spMk id="10" creationId="{838C0C94-0473-49F2-9033-15B2201F2629}"/>
          </ac:spMkLst>
        </pc:spChg>
        <pc:spChg chg="add mod">
          <ac:chgData name="Bob Kenney" userId="ff6d1757-b259-4405-a462-15f43a08fb95" providerId="ADAL" clId="{008E492D-4D8E-4A68-B46C-27BAEC3C4D3E}" dt="2020-03-13T22:55:12.267" v="16803" actId="14100"/>
          <ac:spMkLst>
            <pc:docMk/>
            <pc:sldMk cId="276457114" sldId="2166"/>
            <ac:spMk id="12" creationId="{2680E3DA-670A-4A91-B8DC-C973E5F268EE}"/>
          </ac:spMkLst>
        </pc:spChg>
        <pc:spChg chg="add mod">
          <ac:chgData name="Bob Kenney" userId="ff6d1757-b259-4405-a462-15f43a08fb95" providerId="ADAL" clId="{008E492D-4D8E-4A68-B46C-27BAEC3C4D3E}" dt="2020-03-13T22:56:42.923" v="16823" actId="14100"/>
          <ac:spMkLst>
            <pc:docMk/>
            <pc:sldMk cId="276457114" sldId="2166"/>
            <ac:spMk id="13" creationId="{A3B84351-4D07-40CF-92EE-CA7A6A114BC5}"/>
          </ac:spMkLst>
        </pc:spChg>
        <pc:spChg chg="add mod">
          <ac:chgData name="Bob Kenney" userId="ff6d1757-b259-4405-a462-15f43a08fb95" providerId="ADAL" clId="{008E492D-4D8E-4A68-B46C-27BAEC3C4D3E}" dt="2020-03-13T23:05:43.807" v="16952" actId="1036"/>
          <ac:spMkLst>
            <pc:docMk/>
            <pc:sldMk cId="276457114" sldId="2166"/>
            <ac:spMk id="14" creationId="{28E60839-3DB9-474A-93EB-F64BFDAA325E}"/>
          </ac:spMkLst>
        </pc:spChg>
        <pc:spChg chg="add mod">
          <ac:chgData name="Bob Kenney" userId="ff6d1757-b259-4405-a462-15f43a08fb95" providerId="ADAL" clId="{008E492D-4D8E-4A68-B46C-27BAEC3C4D3E}" dt="2020-03-13T23:05:43.807" v="16952" actId="1036"/>
          <ac:spMkLst>
            <pc:docMk/>
            <pc:sldMk cId="276457114" sldId="2166"/>
            <ac:spMk id="15" creationId="{CA00EA81-E7AE-4060-8C03-74EE8FA1708E}"/>
          </ac:spMkLst>
        </pc:spChg>
        <pc:spChg chg="add mod">
          <ac:chgData name="Bob Kenney" userId="ff6d1757-b259-4405-a462-15f43a08fb95" providerId="ADAL" clId="{008E492D-4D8E-4A68-B46C-27BAEC3C4D3E}" dt="2020-03-13T23:06:54.682" v="16964" actId="1076"/>
          <ac:spMkLst>
            <pc:docMk/>
            <pc:sldMk cId="276457114" sldId="2166"/>
            <ac:spMk id="18" creationId="{082C1871-B070-428A-8912-734ED061C7C9}"/>
          </ac:spMkLst>
        </pc:spChg>
        <pc:picChg chg="add del mod modCrop">
          <ac:chgData name="Bob Kenney" userId="ff6d1757-b259-4405-a462-15f43a08fb95" providerId="ADAL" clId="{008E492D-4D8E-4A68-B46C-27BAEC3C4D3E}" dt="2020-03-13T22:52:09.195" v="16780"/>
          <ac:picMkLst>
            <pc:docMk/>
            <pc:sldMk cId="276457114" sldId="2166"/>
            <ac:picMk id="4" creationId="{F0288CC4-0879-4AE7-982B-8145A7B43261}"/>
          </ac:picMkLst>
        </pc:picChg>
        <pc:picChg chg="add mod">
          <ac:chgData name="Bob Kenney" userId="ff6d1757-b259-4405-a462-15f43a08fb95" providerId="ADAL" clId="{008E492D-4D8E-4A68-B46C-27BAEC3C4D3E}" dt="2020-03-13T23:05:43.807" v="16952" actId="1036"/>
          <ac:picMkLst>
            <pc:docMk/>
            <pc:sldMk cId="276457114" sldId="2166"/>
            <ac:picMk id="5" creationId="{68174A8D-34CD-4F8F-9C1E-CB22ED70AC89}"/>
          </ac:picMkLst>
        </pc:picChg>
        <pc:picChg chg="add del mod">
          <ac:chgData name="Bob Kenney" userId="ff6d1757-b259-4405-a462-15f43a08fb95" providerId="ADAL" clId="{008E492D-4D8E-4A68-B46C-27BAEC3C4D3E}" dt="2020-03-13T23:04:06.164" v="16906"/>
          <ac:picMkLst>
            <pc:docMk/>
            <pc:sldMk cId="276457114" sldId="2166"/>
            <ac:picMk id="16" creationId="{78817D0D-44BB-4AD7-A445-39FE8BF295B9}"/>
          </ac:picMkLst>
        </pc:picChg>
        <pc:picChg chg="add mod">
          <ac:chgData name="Bob Kenney" userId="ff6d1757-b259-4405-a462-15f43a08fb95" providerId="ADAL" clId="{008E492D-4D8E-4A68-B46C-27BAEC3C4D3E}" dt="2020-03-13T23:05:36.402" v="16931" actId="1076"/>
          <ac:picMkLst>
            <pc:docMk/>
            <pc:sldMk cId="276457114" sldId="2166"/>
            <ac:picMk id="17" creationId="{5192B457-801C-4E5C-BCB3-39D11B55F5B3}"/>
          </ac:picMkLst>
        </pc:picChg>
      </pc:sldChg>
      <pc:sldChg chg="del">
        <pc:chgData name="Bob Kenney" userId="ff6d1757-b259-4405-a462-15f43a08fb95" providerId="ADAL" clId="{008E492D-4D8E-4A68-B46C-27BAEC3C4D3E}" dt="2020-03-12T05:33:18.239" v="12163" actId="2696"/>
        <pc:sldMkLst>
          <pc:docMk/>
          <pc:sldMk cId="1727363362" sldId="2496"/>
        </pc:sldMkLst>
      </pc:sldChg>
      <pc:sldChg chg="del">
        <pc:chgData name="Bob Kenney" userId="ff6d1757-b259-4405-a462-15f43a08fb95" providerId="ADAL" clId="{008E492D-4D8E-4A68-B46C-27BAEC3C4D3E}" dt="2020-03-12T05:33:16.456" v="12114" actId="2696"/>
        <pc:sldMkLst>
          <pc:docMk/>
          <pc:sldMk cId="1717430487" sldId="2497"/>
        </pc:sldMkLst>
      </pc:sldChg>
      <pc:sldChg chg="modSp">
        <pc:chgData name="Bob Kenney" userId="ff6d1757-b259-4405-a462-15f43a08fb95" providerId="ADAL" clId="{008E492D-4D8E-4A68-B46C-27BAEC3C4D3E}" dt="2020-03-13T12:54:01.587" v="14205" actId="20577"/>
        <pc:sldMkLst>
          <pc:docMk/>
          <pc:sldMk cId="3503685188" sldId="2498"/>
        </pc:sldMkLst>
        <pc:spChg chg="mod">
          <ac:chgData name="Bob Kenney" userId="ff6d1757-b259-4405-a462-15f43a08fb95" providerId="ADAL" clId="{008E492D-4D8E-4A68-B46C-27BAEC3C4D3E}" dt="2020-03-13T12:54:01.587" v="14205" actId="20577"/>
          <ac:spMkLst>
            <pc:docMk/>
            <pc:sldMk cId="3503685188" sldId="2498"/>
            <ac:spMk id="2" creationId="{00000000-0000-0000-0000-000000000000}"/>
          </ac:spMkLst>
        </pc:spChg>
      </pc:sldChg>
      <pc:sldChg chg="addSp delSp modSp add del delCm">
        <pc:chgData name="Bob Kenney" userId="ff6d1757-b259-4405-a462-15f43a08fb95" providerId="ADAL" clId="{008E492D-4D8E-4A68-B46C-27BAEC3C4D3E}" dt="2020-03-14T00:52:02.137" v="17101" actId="207"/>
        <pc:sldMkLst>
          <pc:docMk/>
          <pc:sldMk cId="2627085118" sldId="2499"/>
        </pc:sldMkLst>
        <pc:spChg chg="mod">
          <ac:chgData name="Bob Kenney" userId="ff6d1757-b259-4405-a462-15f43a08fb95" providerId="ADAL" clId="{008E492D-4D8E-4A68-B46C-27BAEC3C4D3E}" dt="2020-03-13T14:01:01.860" v="14808" actId="20577"/>
          <ac:spMkLst>
            <pc:docMk/>
            <pc:sldMk cId="2627085118" sldId="2499"/>
            <ac:spMk id="4" creationId="{03D617C0-FA9E-4593-AC97-791F938D9618}"/>
          </ac:spMkLst>
        </pc:spChg>
        <pc:spChg chg="add del mod">
          <ac:chgData name="Bob Kenney" userId="ff6d1757-b259-4405-a462-15f43a08fb95" providerId="ADAL" clId="{008E492D-4D8E-4A68-B46C-27BAEC3C4D3E}" dt="2020-03-08T13:32:27.603" v="49" actId="478"/>
          <ac:spMkLst>
            <pc:docMk/>
            <pc:sldMk cId="2627085118" sldId="2499"/>
            <ac:spMk id="6" creationId="{D33E742B-5574-4BC1-8811-95D047A7C7F6}"/>
          </ac:spMkLst>
        </pc:spChg>
        <pc:spChg chg="add del mod">
          <ac:chgData name="Bob Kenney" userId="ff6d1757-b259-4405-a462-15f43a08fb95" providerId="ADAL" clId="{008E492D-4D8E-4A68-B46C-27BAEC3C4D3E}" dt="2020-03-08T13:32:55.712" v="52" actId="478"/>
          <ac:spMkLst>
            <pc:docMk/>
            <pc:sldMk cId="2627085118" sldId="2499"/>
            <ac:spMk id="13" creationId="{38A2950F-B216-4816-81E1-FCD71D641E2C}"/>
          </ac:spMkLst>
        </pc:spChg>
        <pc:spChg chg="add del mod">
          <ac:chgData name="Bob Kenney" userId="ff6d1757-b259-4405-a462-15f43a08fb95" providerId="ADAL" clId="{008E492D-4D8E-4A68-B46C-27BAEC3C4D3E}" dt="2020-03-08T13:32:27.603" v="49" actId="478"/>
          <ac:spMkLst>
            <pc:docMk/>
            <pc:sldMk cId="2627085118" sldId="2499"/>
            <ac:spMk id="62" creationId="{D982DCE4-B0C8-4FEA-99E7-19A5C5CA2218}"/>
          </ac:spMkLst>
        </pc:spChg>
        <pc:spChg chg="add del mod">
          <ac:chgData name="Bob Kenney" userId="ff6d1757-b259-4405-a462-15f43a08fb95" providerId="ADAL" clId="{008E492D-4D8E-4A68-B46C-27BAEC3C4D3E}" dt="2020-03-08T13:35:15.061" v="67" actId="164"/>
          <ac:spMkLst>
            <pc:docMk/>
            <pc:sldMk cId="2627085118" sldId="2499"/>
            <ac:spMk id="86" creationId="{6B417414-D0A5-4519-B4D2-016D4AF14187}"/>
          </ac:spMkLst>
        </pc:spChg>
        <pc:spChg chg="add del mod">
          <ac:chgData name="Bob Kenney" userId="ff6d1757-b259-4405-a462-15f43a08fb95" providerId="ADAL" clId="{008E492D-4D8E-4A68-B46C-27BAEC3C4D3E}" dt="2020-03-13T12:30:26.148" v="13665" actId="478"/>
          <ac:spMkLst>
            <pc:docMk/>
            <pc:sldMk cId="2627085118" sldId="2499"/>
            <ac:spMk id="106" creationId="{78C47989-5BD1-4CEE-88B8-E1A3FE0D0A0D}"/>
          </ac:spMkLst>
        </pc:spChg>
        <pc:spChg chg="add del mod">
          <ac:chgData name="Bob Kenney" userId="ff6d1757-b259-4405-a462-15f43a08fb95" providerId="ADAL" clId="{008E492D-4D8E-4A68-B46C-27BAEC3C4D3E}" dt="2020-03-13T12:30:21.632" v="13664" actId="478"/>
          <ac:spMkLst>
            <pc:docMk/>
            <pc:sldMk cId="2627085118" sldId="2499"/>
            <ac:spMk id="107" creationId="{DF472C5B-C9F4-42AF-8E4F-2653D0F616F4}"/>
          </ac:spMkLst>
        </pc:spChg>
        <pc:spChg chg="add del mod">
          <ac:chgData name="Bob Kenney" userId="ff6d1757-b259-4405-a462-15f43a08fb95" providerId="ADAL" clId="{008E492D-4D8E-4A68-B46C-27BAEC3C4D3E}" dt="2020-03-13T12:30:21.632" v="13664" actId="478"/>
          <ac:spMkLst>
            <pc:docMk/>
            <pc:sldMk cId="2627085118" sldId="2499"/>
            <ac:spMk id="108" creationId="{78C76277-BE9E-4662-8FFC-3A47489B11F1}"/>
          </ac:spMkLst>
        </pc:spChg>
        <pc:spChg chg="add del mod">
          <ac:chgData name="Bob Kenney" userId="ff6d1757-b259-4405-a462-15f43a08fb95" providerId="ADAL" clId="{008E492D-4D8E-4A68-B46C-27BAEC3C4D3E}" dt="2020-03-13T12:30:21.632" v="13664" actId="478"/>
          <ac:spMkLst>
            <pc:docMk/>
            <pc:sldMk cId="2627085118" sldId="2499"/>
            <ac:spMk id="109" creationId="{3AD19EA6-E6D6-4576-BABB-C47D96BB4F76}"/>
          </ac:spMkLst>
        </pc:spChg>
        <pc:spChg chg="add del mod">
          <ac:chgData name="Bob Kenney" userId="ff6d1757-b259-4405-a462-15f43a08fb95" providerId="ADAL" clId="{008E492D-4D8E-4A68-B46C-27BAEC3C4D3E}" dt="2020-03-13T12:30:21.632" v="13664" actId="478"/>
          <ac:spMkLst>
            <pc:docMk/>
            <pc:sldMk cId="2627085118" sldId="2499"/>
            <ac:spMk id="110" creationId="{9D172C37-3C06-4027-B3AD-C9F5250B5326}"/>
          </ac:spMkLst>
        </pc:spChg>
        <pc:spChg chg="add del mod">
          <ac:chgData name="Bob Kenney" userId="ff6d1757-b259-4405-a462-15f43a08fb95" providerId="ADAL" clId="{008E492D-4D8E-4A68-B46C-27BAEC3C4D3E}" dt="2020-03-13T12:30:21.632" v="13664" actId="478"/>
          <ac:spMkLst>
            <pc:docMk/>
            <pc:sldMk cId="2627085118" sldId="2499"/>
            <ac:spMk id="111" creationId="{A653FA8D-D606-47CD-9361-3BEB9F4DB0DD}"/>
          </ac:spMkLst>
        </pc:spChg>
        <pc:spChg chg="add del mod">
          <ac:chgData name="Bob Kenney" userId="ff6d1757-b259-4405-a462-15f43a08fb95" providerId="ADAL" clId="{008E492D-4D8E-4A68-B46C-27BAEC3C4D3E}" dt="2020-03-13T12:30:21.632" v="13664" actId="478"/>
          <ac:spMkLst>
            <pc:docMk/>
            <pc:sldMk cId="2627085118" sldId="2499"/>
            <ac:spMk id="112" creationId="{92BC5AE3-156C-4726-9678-DABDD3C6AA63}"/>
          </ac:spMkLst>
        </pc:spChg>
        <pc:spChg chg="add del mod">
          <ac:chgData name="Bob Kenney" userId="ff6d1757-b259-4405-a462-15f43a08fb95" providerId="ADAL" clId="{008E492D-4D8E-4A68-B46C-27BAEC3C4D3E}" dt="2020-03-13T12:30:26.148" v="13665" actId="478"/>
          <ac:spMkLst>
            <pc:docMk/>
            <pc:sldMk cId="2627085118" sldId="2499"/>
            <ac:spMk id="117" creationId="{32516840-8769-45A0-AFE6-C3BFA14A445F}"/>
          </ac:spMkLst>
        </pc:spChg>
        <pc:spChg chg="add del mod">
          <ac:chgData name="Bob Kenney" userId="ff6d1757-b259-4405-a462-15f43a08fb95" providerId="ADAL" clId="{008E492D-4D8E-4A68-B46C-27BAEC3C4D3E}" dt="2020-03-13T14:01:05.146" v="14809" actId="478"/>
          <ac:spMkLst>
            <pc:docMk/>
            <pc:sldMk cId="2627085118" sldId="2499"/>
            <ac:spMk id="118" creationId="{001E9FCE-1D15-4728-A333-5A0E7C358DD9}"/>
          </ac:spMkLst>
        </pc:spChg>
        <pc:spChg chg="add del mod">
          <ac:chgData name="Bob Kenney" userId="ff6d1757-b259-4405-a462-15f43a08fb95" providerId="ADAL" clId="{008E492D-4D8E-4A68-B46C-27BAEC3C4D3E}" dt="2020-03-13T14:01:07.500" v="14810" actId="478"/>
          <ac:spMkLst>
            <pc:docMk/>
            <pc:sldMk cId="2627085118" sldId="2499"/>
            <ac:spMk id="129" creationId="{3C3DCB9E-651E-44A6-863E-07D6703B3353}"/>
          </ac:spMkLst>
        </pc:spChg>
        <pc:grpChg chg="add del mod">
          <ac:chgData name="Bob Kenney" userId="ff6d1757-b259-4405-a462-15f43a08fb95" providerId="ADAL" clId="{008E492D-4D8E-4A68-B46C-27BAEC3C4D3E}" dt="2020-03-08T13:37:55.120" v="80" actId="478"/>
          <ac:grpSpMkLst>
            <pc:docMk/>
            <pc:sldMk cId="2627085118" sldId="2499"/>
            <ac:grpSpMk id="3" creationId="{E0DFA830-3936-41A2-BB2A-6F768149F21E}"/>
          </ac:grpSpMkLst>
        </pc:grpChg>
        <pc:grpChg chg="add del mod">
          <ac:chgData name="Bob Kenney" userId="ff6d1757-b259-4405-a462-15f43a08fb95" providerId="ADAL" clId="{008E492D-4D8E-4A68-B46C-27BAEC3C4D3E}" dt="2020-03-13T18:42:13.122" v="15958" actId="478"/>
          <ac:grpSpMkLst>
            <pc:docMk/>
            <pc:sldMk cId="2627085118" sldId="2499"/>
            <ac:grpSpMk id="7" creationId="{0EA05105-BB90-44B6-986F-014026A2756C}"/>
          </ac:grpSpMkLst>
        </pc:grpChg>
        <pc:grpChg chg="add del mod">
          <ac:chgData name="Bob Kenney" userId="ff6d1757-b259-4405-a462-15f43a08fb95" providerId="ADAL" clId="{008E492D-4D8E-4A68-B46C-27BAEC3C4D3E}" dt="2020-03-08T13:35:43.062" v="72" actId="478"/>
          <ac:grpSpMkLst>
            <pc:docMk/>
            <pc:sldMk cId="2627085118" sldId="2499"/>
            <ac:grpSpMk id="14" creationId="{D4E65B89-59BF-4568-AAC5-21AFCB3E9A6D}"/>
          </ac:grpSpMkLst>
        </pc:grpChg>
        <pc:grpChg chg="add mod">
          <ac:chgData name="Bob Kenney" userId="ff6d1757-b259-4405-a462-15f43a08fb95" providerId="ADAL" clId="{008E492D-4D8E-4A68-B46C-27BAEC3C4D3E}" dt="2020-03-08T13:21:18.144" v="20" actId="164"/>
          <ac:grpSpMkLst>
            <pc:docMk/>
            <pc:sldMk cId="2627085118" sldId="2499"/>
            <ac:grpSpMk id="33" creationId="{6ACF52C9-E202-4DDE-8DF8-4B4AB888F69B}"/>
          </ac:grpSpMkLst>
        </pc:grpChg>
        <pc:grpChg chg="add mod">
          <ac:chgData name="Bob Kenney" userId="ff6d1757-b259-4405-a462-15f43a08fb95" providerId="ADAL" clId="{008E492D-4D8E-4A68-B46C-27BAEC3C4D3E}" dt="2020-03-08T13:21:18.144" v="20" actId="164"/>
          <ac:grpSpMkLst>
            <pc:docMk/>
            <pc:sldMk cId="2627085118" sldId="2499"/>
            <ac:grpSpMk id="36" creationId="{D920EE1D-713B-46D7-B391-F34C0B7B3AAF}"/>
          </ac:grpSpMkLst>
        </pc:grpChg>
        <pc:grpChg chg="add del mod">
          <ac:chgData name="Bob Kenney" userId="ff6d1757-b259-4405-a462-15f43a08fb95" providerId="ADAL" clId="{008E492D-4D8E-4A68-B46C-27BAEC3C4D3E}" dt="2020-03-08T13:27:23.265" v="38" actId="478"/>
          <ac:grpSpMkLst>
            <pc:docMk/>
            <pc:sldMk cId="2627085118" sldId="2499"/>
            <ac:grpSpMk id="41" creationId="{3C2AC942-460B-4260-8F31-DB6E688FFB3E}"/>
          </ac:grpSpMkLst>
        </pc:grpChg>
        <pc:grpChg chg="add del mod">
          <ac:chgData name="Bob Kenney" userId="ff6d1757-b259-4405-a462-15f43a08fb95" providerId="ADAL" clId="{008E492D-4D8E-4A68-B46C-27BAEC3C4D3E}" dt="2020-03-08T13:25:57.103" v="28" actId="478"/>
          <ac:grpSpMkLst>
            <pc:docMk/>
            <pc:sldMk cId="2627085118" sldId="2499"/>
            <ac:grpSpMk id="46" creationId="{615E4D2E-FF8F-4D16-9434-965205E1B4EE}"/>
          </ac:grpSpMkLst>
        </pc:grpChg>
        <pc:grpChg chg="add del mod">
          <ac:chgData name="Bob Kenney" userId="ff6d1757-b259-4405-a462-15f43a08fb95" providerId="ADAL" clId="{008E492D-4D8E-4A68-B46C-27BAEC3C4D3E}" dt="2020-03-08T13:27:17.020" v="36" actId="478"/>
          <ac:grpSpMkLst>
            <pc:docMk/>
            <pc:sldMk cId="2627085118" sldId="2499"/>
            <ac:grpSpMk id="55" creationId="{DD17EC64-0D2C-4621-92D4-63CCEAFAE31E}"/>
          </ac:grpSpMkLst>
        </pc:grpChg>
        <pc:grpChg chg="add del mod">
          <ac:chgData name="Bob Kenney" userId="ff6d1757-b259-4405-a462-15f43a08fb95" providerId="ADAL" clId="{008E492D-4D8E-4A68-B46C-27BAEC3C4D3E}" dt="2020-03-08T13:32:27.603" v="49" actId="478"/>
          <ac:grpSpMkLst>
            <pc:docMk/>
            <pc:sldMk cId="2627085118" sldId="2499"/>
            <ac:grpSpMk id="59" creationId="{7711FFBE-20E1-4ADB-8D1A-AD2059208A83}"/>
          </ac:grpSpMkLst>
        </pc:grpChg>
        <pc:grpChg chg="add del mod">
          <ac:chgData name="Bob Kenney" userId="ff6d1757-b259-4405-a462-15f43a08fb95" providerId="ADAL" clId="{008E492D-4D8E-4A68-B46C-27BAEC3C4D3E}" dt="2020-03-13T18:42:13.122" v="15958" actId="478"/>
          <ac:grpSpMkLst>
            <pc:docMk/>
            <pc:sldMk cId="2627085118" sldId="2499"/>
            <ac:grpSpMk id="63" creationId="{A870F07B-547E-4650-8755-1EDAE09458C9}"/>
          </ac:grpSpMkLst>
        </pc:grpChg>
        <pc:grpChg chg="add del mod">
          <ac:chgData name="Bob Kenney" userId="ff6d1757-b259-4405-a462-15f43a08fb95" providerId="ADAL" clId="{008E492D-4D8E-4A68-B46C-27BAEC3C4D3E}" dt="2020-03-08T13:34:03.164" v="59" actId="478"/>
          <ac:grpSpMkLst>
            <pc:docMk/>
            <pc:sldMk cId="2627085118" sldId="2499"/>
            <ac:grpSpMk id="67" creationId="{C116D8FB-654C-4AA2-A41F-1E73A14BCC12}"/>
          </ac:grpSpMkLst>
        </pc:grpChg>
        <pc:grpChg chg="add del mod">
          <ac:chgData name="Bob Kenney" userId="ff6d1757-b259-4405-a462-15f43a08fb95" providerId="ADAL" clId="{008E492D-4D8E-4A68-B46C-27BAEC3C4D3E}" dt="2020-03-13T18:41:53.639" v="15956" actId="1076"/>
          <ac:grpSpMkLst>
            <pc:docMk/>
            <pc:sldMk cId="2627085118" sldId="2499"/>
            <ac:grpSpMk id="80" creationId="{E8E397CB-57CD-46D5-BFAE-5DD9680A231D}"/>
          </ac:grpSpMkLst>
        </pc:grpChg>
        <pc:grpChg chg="add del mod">
          <ac:chgData name="Bob Kenney" userId="ff6d1757-b259-4405-a462-15f43a08fb95" providerId="ADAL" clId="{008E492D-4D8E-4A68-B46C-27BAEC3C4D3E}" dt="2020-03-13T18:42:13.122" v="15958" actId="478"/>
          <ac:grpSpMkLst>
            <pc:docMk/>
            <pc:sldMk cId="2627085118" sldId="2499"/>
            <ac:grpSpMk id="87" creationId="{0700B24C-6A5B-4F16-B4B2-324D356C40D8}"/>
          </ac:grpSpMkLst>
        </pc:grpChg>
        <pc:grpChg chg="add del mod">
          <ac:chgData name="Bob Kenney" userId="ff6d1757-b259-4405-a462-15f43a08fb95" providerId="ADAL" clId="{008E492D-4D8E-4A68-B46C-27BAEC3C4D3E}" dt="2020-03-13T18:42:13.122" v="15958" actId="478"/>
          <ac:grpSpMkLst>
            <pc:docMk/>
            <pc:sldMk cId="2627085118" sldId="2499"/>
            <ac:grpSpMk id="88" creationId="{305CFE49-8B29-4076-98EB-7EF41C8C2089}"/>
          </ac:grpSpMkLst>
        </pc:grpChg>
        <pc:grpChg chg="add mod">
          <ac:chgData name="Bob Kenney" userId="ff6d1757-b259-4405-a462-15f43a08fb95" providerId="ADAL" clId="{008E492D-4D8E-4A68-B46C-27BAEC3C4D3E}" dt="2020-03-13T12:51:43.048" v="14096" actId="1035"/>
          <ac:grpSpMkLst>
            <pc:docMk/>
            <pc:sldMk cId="2627085118" sldId="2499"/>
            <ac:grpSpMk id="93" creationId="{9A97F082-4D60-42C6-9A4E-50E9C81F11A5}"/>
          </ac:grpSpMkLst>
        </pc:grpChg>
        <pc:grpChg chg="add mod">
          <ac:chgData name="Bob Kenney" userId="ff6d1757-b259-4405-a462-15f43a08fb95" providerId="ADAL" clId="{008E492D-4D8E-4A68-B46C-27BAEC3C4D3E}" dt="2020-03-13T12:51:43.048" v="14096" actId="1035"/>
          <ac:grpSpMkLst>
            <pc:docMk/>
            <pc:sldMk cId="2627085118" sldId="2499"/>
            <ac:grpSpMk id="98" creationId="{4A4C7D60-5687-4986-A0BD-4CAB426C509A}"/>
          </ac:grpSpMkLst>
        </pc:grpChg>
        <pc:grpChg chg="add del mod">
          <ac:chgData name="Bob Kenney" userId="ff6d1757-b259-4405-a462-15f43a08fb95" providerId="ADAL" clId="{008E492D-4D8E-4A68-B46C-27BAEC3C4D3E}" dt="2020-03-13T13:43:44.752" v="14562" actId="478"/>
          <ac:grpSpMkLst>
            <pc:docMk/>
            <pc:sldMk cId="2627085118" sldId="2499"/>
            <ac:grpSpMk id="101" creationId="{FE961C65-C9B8-4CB8-98DB-33A876875FEE}"/>
          </ac:grpSpMkLst>
        </pc:grpChg>
        <pc:grpChg chg="add del mod">
          <ac:chgData name="Bob Kenney" userId="ff6d1757-b259-4405-a462-15f43a08fb95" providerId="ADAL" clId="{008E492D-4D8E-4A68-B46C-27BAEC3C4D3E}" dt="2020-03-13T12:30:26.148" v="13665" actId="478"/>
          <ac:grpSpMkLst>
            <pc:docMk/>
            <pc:sldMk cId="2627085118" sldId="2499"/>
            <ac:grpSpMk id="102" creationId="{13AF39A3-CF9A-44CB-A2BD-6210D53A533D}"/>
          </ac:grpSpMkLst>
        </pc:grpChg>
        <pc:grpChg chg="add del mod">
          <ac:chgData name="Bob Kenney" userId="ff6d1757-b259-4405-a462-15f43a08fb95" providerId="ADAL" clId="{008E492D-4D8E-4A68-B46C-27BAEC3C4D3E}" dt="2020-03-13T12:30:26.148" v="13665" actId="478"/>
          <ac:grpSpMkLst>
            <pc:docMk/>
            <pc:sldMk cId="2627085118" sldId="2499"/>
            <ac:grpSpMk id="113" creationId="{9A3EEE9C-AEE2-4ADA-97B9-35A183F3E1DA}"/>
          </ac:grpSpMkLst>
        </pc:grpChg>
        <pc:grpChg chg="add del mod">
          <ac:chgData name="Bob Kenney" userId="ff6d1757-b259-4405-a462-15f43a08fb95" providerId="ADAL" clId="{008E492D-4D8E-4A68-B46C-27BAEC3C4D3E}" dt="2020-03-13T18:42:13.122" v="15958" actId="478"/>
          <ac:grpSpMkLst>
            <pc:docMk/>
            <pc:sldMk cId="2627085118" sldId="2499"/>
            <ac:grpSpMk id="119" creationId="{972D6CE7-6147-4FF2-B87A-A5746A4B3685}"/>
          </ac:grpSpMkLst>
        </pc:grpChg>
        <pc:grpChg chg="mod">
          <ac:chgData name="Bob Kenney" userId="ff6d1757-b259-4405-a462-15f43a08fb95" providerId="ADAL" clId="{008E492D-4D8E-4A68-B46C-27BAEC3C4D3E}" dt="2020-03-13T18:41:53.639" v="15956" actId="1076"/>
          <ac:grpSpMkLst>
            <pc:docMk/>
            <pc:sldMk cId="2627085118" sldId="2499"/>
            <ac:grpSpMk id="120" creationId="{DF70BF46-9176-4039-8995-2A0055375A27}"/>
          </ac:grpSpMkLst>
        </pc:grpChg>
        <pc:grpChg chg="mod">
          <ac:chgData name="Bob Kenney" userId="ff6d1757-b259-4405-a462-15f43a08fb95" providerId="ADAL" clId="{008E492D-4D8E-4A68-B46C-27BAEC3C4D3E}" dt="2020-03-13T18:41:53.639" v="15956" actId="1076"/>
          <ac:grpSpMkLst>
            <pc:docMk/>
            <pc:sldMk cId="2627085118" sldId="2499"/>
            <ac:grpSpMk id="121" creationId="{1EA7F58C-CC1F-4ABA-9B1C-6F4A9FFB039D}"/>
          </ac:grpSpMkLst>
        </pc:grpChg>
        <pc:grpChg chg="add">
          <ac:chgData name="Bob Kenney" userId="ff6d1757-b259-4405-a462-15f43a08fb95" providerId="ADAL" clId="{008E492D-4D8E-4A68-B46C-27BAEC3C4D3E}" dt="2020-03-13T18:41:55.368" v="15957"/>
          <ac:grpSpMkLst>
            <pc:docMk/>
            <pc:sldMk cId="2627085118" sldId="2499"/>
            <ac:grpSpMk id="132" creationId="{B1BA178C-AF90-4E78-AF06-6E7B8B94BAD2}"/>
          </ac:grpSpMkLst>
        </pc:grpChg>
        <pc:grpChg chg="add">
          <ac:chgData name="Bob Kenney" userId="ff6d1757-b259-4405-a462-15f43a08fb95" providerId="ADAL" clId="{008E492D-4D8E-4A68-B46C-27BAEC3C4D3E}" dt="2020-03-13T18:41:55.368" v="15957"/>
          <ac:grpSpMkLst>
            <pc:docMk/>
            <pc:sldMk cId="2627085118" sldId="2499"/>
            <ac:grpSpMk id="138" creationId="{A6EEBE0C-EEBC-4CFA-8275-5AF4693C9E5E}"/>
          </ac:grpSpMkLst>
        </pc:grpChg>
        <pc:grpChg chg="add">
          <ac:chgData name="Bob Kenney" userId="ff6d1757-b259-4405-a462-15f43a08fb95" providerId="ADAL" clId="{008E492D-4D8E-4A68-B46C-27BAEC3C4D3E}" dt="2020-03-13T18:41:55.368" v="15957"/>
          <ac:grpSpMkLst>
            <pc:docMk/>
            <pc:sldMk cId="2627085118" sldId="2499"/>
            <ac:grpSpMk id="142" creationId="{BE514115-6034-4BC3-BE3A-766262A101BD}"/>
          </ac:grpSpMkLst>
        </pc:grpChg>
        <pc:grpChg chg="add">
          <ac:chgData name="Bob Kenney" userId="ff6d1757-b259-4405-a462-15f43a08fb95" providerId="ADAL" clId="{008E492D-4D8E-4A68-B46C-27BAEC3C4D3E}" dt="2020-03-13T18:41:55.368" v="15957"/>
          <ac:grpSpMkLst>
            <pc:docMk/>
            <pc:sldMk cId="2627085118" sldId="2499"/>
            <ac:grpSpMk id="150" creationId="{D013302D-3B63-4388-8C1E-BED50F2AFD2D}"/>
          </ac:grpSpMkLst>
        </pc:grpChg>
        <pc:grpChg chg="add">
          <ac:chgData name="Bob Kenney" userId="ff6d1757-b259-4405-a462-15f43a08fb95" providerId="ADAL" clId="{008E492D-4D8E-4A68-B46C-27BAEC3C4D3E}" dt="2020-03-13T18:41:55.368" v="15957"/>
          <ac:grpSpMkLst>
            <pc:docMk/>
            <pc:sldMk cId="2627085118" sldId="2499"/>
            <ac:grpSpMk id="155" creationId="{A7411EDD-3C29-4BF0-8067-EB30F7D6E722}"/>
          </ac:grpSpMkLst>
        </pc:grpChg>
        <pc:graphicFrameChg chg="del mod modGraphic">
          <ac:chgData name="Bob Kenney" userId="ff6d1757-b259-4405-a462-15f43a08fb95" providerId="ADAL" clId="{008E492D-4D8E-4A68-B46C-27BAEC3C4D3E}" dt="2020-03-13T18:42:13.122" v="15958" actId="478"/>
          <ac:graphicFrameMkLst>
            <pc:docMk/>
            <pc:sldMk cId="2627085118" sldId="2499"/>
            <ac:graphicFrameMk id="2" creationId="{DC1C0870-0B1C-486A-BD3E-43FB27FD05DD}"/>
          </ac:graphicFrameMkLst>
        </pc:graphicFrameChg>
        <pc:graphicFrameChg chg="add del mod modGraphic">
          <ac:chgData name="Bob Kenney" userId="ff6d1757-b259-4405-a462-15f43a08fb95" providerId="ADAL" clId="{008E492D-4D8E-4A68-B46C-27BAEC3C4D3E}" dt="2020-03-13T18:42:13.122" v="15958" actId="478"/>
          <ac:graphicFrameMkLst>
            <pc:docMk/>
            <pc:sldMk cId="2627085118" sldId="2499"/>
            <ac:graphicFrameMk id="130" creationId="{9EB572FD-88DB-48A1-8085-EBF02CDD0228}"/>
          </ac:graphicFrameMkLst>
        </pc:graphicFrameChg>
        <pc:graphicFrameChg chg="add modGraphic">
          <ac:chgData name="Bob Kenney" userId="ff6d1757-b259-4405-a462-15f43a08fb95" providerId="ADAL" clId="{008E492D-4D8E-4A68-B46C-27BAEC3C4D3E}" dt="2020-03-14T00:52:02.137" v="17101" actId="207"/>
          <ac:graphicFrameMkLst>
            <pc:docMk/>
            <pc:sldMk cId="2627085118" sldId="2499"/>
            <ac:graphicFrameMk id="131" creationId="{1D43A5F8-B378-4BE4-95B5-3587188D76F3}"/>
          </ac:graphicFrameMkLst>
        </pc:graphicFrameChg>
        <pc:graphicFrameChg chg="add">
          <ac:chgData name="Bob Kenney" userId="ff6d1757-b259-4405-a462-15f43a08fb95" providerId="ADAL" clId="{008E492D-4D8E-4A68-B46C-27BAEC3C4D3E}" dt="2020-03-13T18:41:55.368" v="15957"/>
          <ac:graphicFrameMkLst>
            <pc:docMk/>
            <pc:sldMk cId="2627085118" sldId="2499"/>
            <ac:graphicFrameMk id="164" creationId="{A7B2B741-C01B-4177-9505-105B06CC62C5}"/>
          </ac:graphicFrameMkLst>
        </pc:graphicFrameChg>
        <pc:picChg chg="add del mod">
          <ac:chgData name="Bob Kenney" userId="ff6d1757-b259-4405-a462-15f43a08fb95" providerId="ADAL" clId="{008E492D-4D8E-4A68-B46C-27BAEC3C4D3E}" dt="2020-03-13T18:42:13.122" v="15958" actId="478"/>
          <ac:picMkLst>
            <pc:docMk/>
            <pc:sldMk cId="2627085118" sldId="2499"/>
            <ac:picMk id="5" creationId="{67B3EF5A-3C8F-49E5-B4AD-60B68C883D6A}"/>
          </ac:picMkLst>
        </pc:picChg>
        <pc:picChg chg="del">
          <ac:chgData name="Bob Kenney" userId="ff6d1757-b259-4405-a462-15f43a08fb95" providerId="ADAL" clId="{008E492D-4D8E-4A68-B46C-27BAEC3C4D3E}" dt="2020-03-08T13:37:09.521" v="75" actId="478"/>
          <ac:picMkLst>
            <pc:docMk/>
            <pc:sldMk cId="2627085118" sldId="2499"/>
            <ac:picMk id="9" creationId="{1D7EB522-2753-4C9B-9AF2-083CAB4C82F4}"/>
          </ac:picMkLst>
        </pc:picChg>
        <pc:picChg chg="del">
          <ac:chgData name="Bob Kenney" userId="ff6d1757-b259-4405-a462-15f43a08fb95" providerId="ADAL" clId="{008E492D-4D8E-4A68-B46C-27BAEC3C4D3E}" dt="2020-03-08T13:37:09.521" v="75" actId="478"/>
          <ac:picMkLst>
            <pc:docMk/>
            <pc:sldMk cId="2627085118" sldId="2499"/>
            <ac:picMk id="15" creationId="{A922A4B4-976B-47B2-8CF4-60E9C64E74D1}"/>
          </ac:picMkLst>
        </pc:picChg>
        <pc:picChg chg="del">
          <ac:chgData name="Bob Kenney" userId="ff6d1757-b259-4405-a462-15f43a08fb95" providerId="ADAL" clId="{008E492D-4D8E-4A68-B46C-27BAEC3C4D3E}" dt="2020-03-08T13:37:09.521" v="75" actId="478"/>
          <ac:picMkLst>
            <pc:docMk/>
            <pc:sldMk cId="2627085118" sldId="2499"/>
            <ac:picMk id="16" creationId="{0E7A070A-362A-449D-A52D-550446BB967B}"/>
          </ac:picMkLst>
        </pc:picChg>
        <pc:picChg chg="add">
          <ac:chgData name="Bob Kenney" userId="ff6d1757-b259-4405-a462-15f43a08fb95" providerId="ADAL" clId="{008E492D-4D8E-4A68-B46C-27BAEC3C4D3E}" dt="2020-03-13T18:41:55.368" v="15957"/>
          <ac:picMkLst>
            <pc:docMk/>
            <pc:sldMk cId="2627085118" sldId="2499"/>
            <ac:picMk id="137" creationId="{BA57FAFC-50BD-4323-98F8-C0920854A218}"/>
          </ac:picMkLst>
        </pc:picChg>
      </pc:sldChg>
      <pc:sldChg chg="modSp">
        <pc:chgData name="Bob Kenney" userId="ff6d1757-b259-4405-a462-15f43a08fb95" providerId="ADAL" clId="{008E492D-4D8E-4A68-B46C-27BAEC3C4D3E}" dt="2020-03-14T00:47:41.028" v="17077" actId="13926"/>
        <pc:sldMkLst>
          <pc:docMk/>
          <pc:sldMk cId="1837390886" sldId="2500"/>
        </pc:sldMkLst>
        <pc:spChg chg="mod">
          <ac:chgData name="Bob Kenney" userId="ff6d1757-b259-4405-a462-15f43a08fb95" providerId="ADAL" clId="{008E492D-4D8E-4A68-B46C-27BAEC3C4D3E}" dt="2020-03-14T00:47:41.028" v="17077" actId="13926"/>
          <ac:spMkLst>
            <pc:docMk/>
            <pc:sldMk cId="1837390886" sldId="2500"/>
            <ac:spMk id="4" creationId="{03D617C0-FA9E-4593-AC97-791F938D9618}"/>
          </ac:spMkLst>
        </pc:spChg>
        <pc:spChg chg="mod">
          <ac:chgData name="Bob Kenney" userId="ff6d1757-b259-4405-a462-15f43a08fb95" providerId="ADAL" clId="{008E492D-4D8E-4A68-B46C-27BAEC3C4D3E}" dt="2020-03-13T18:36:01.737" v="15931" actId="20577"/>
          <ac:spMkLst>
            <pc:docMk/>
            <pc:sldMk cId="1837390886" sldId="2500"/>
            <ac:spMk id="6" creationId="{B106C3F0-1D2A-45F7-94CA-AC41B750C6F5}"/>
          </ac:spMkLst>
        </pc:spChg>
        <pc:spChg chg="mod">
          <ac:chgData name="Bob Kenney" userId="ff6d1757-b259-4405-a462-15f43a08fb95" providerId="ADAL" clId="{008E492D-4D8E-4A68-B46C-27BAEC3C4D3E}" dt="2020-03-14T00:37:39.333" v="16999" actId="20577"/>
          <ac:spMkLst>
            <pc:docMk/>
            <pc:sldMk cId="1837390886" sldId="2500"/>
            <ac:spMk id="8" creationId="{A3483200-467B-4C6A-9A5E-7277E3CF76A1}"/>
          </ac:spMkLst>
        </pc:spChg>
        <pc:spChg chg="mod">
          <ac:chgData name="Bob Kenney" userId="ff6d1757-b259-4405-a462-15f43a08fb95" providerId="ADAL" clId="{008E492D-4D8E-4A68-B46C-27BAEC3C4D3E}" dt="2020-03-08T13:39:39.089" v="144" actId="20577"/>
          <ac:spMkLst>
            <pc:docMk/>
            <pc:sldMk cId="1837390886" sldId="2500"/>
            <ac:spMk id="9" creationId="{06AF1DC2-DAEE-4259-B01F-92D27DA62A45}"/>
          </ac:spMkLst>
        </pc:spChg>
        <pc:spChg chg="mod">
          <ac:chgData name="Bob Kenney" userId="ff6d1757-b259-4405-a462-15f43a08fb95" providerId="ADAL" clId="{008E492D-4D8E-4A68-B46C-27BAEC3C4D3E}" dt="2020-03-14T00:44:55.362" v="17071" actId="20577"/>
          <ac:spMkLst>
            <pc:docMk/>
            <pc:sldMk cId="1837390886" sldId="2500"/>
            <ac:spMk id="11" creationId="{1BC9BE9F-D968-412E-91FC-EA25BABDFCDE}"/>
          </ac:spMkLst>
        </pc:spChg>
        <pc:spChg chg="mod">
          <ac:chgData name="Bob Kenney" userId="ff6d1757-b259-4405-a462-15f43a08fb95" providerId="ADAL" clId="{008E492D-4D8E-4A68-B46C-27BAEC3C4D3E}" dt="2020-03-14T00:42:41.040" v="17043" actId="20577"/>
          <ac:spMkLst>
            <pc:docMk/>
            <pc:sldMk cId="1837390886" sldId="2500"/>
            <ac:spMk id="12" creationId="{E7A57E81-B8B4-4225-8C1B-24C45DEA77CA}"/>
          </ac:spMkLst>
        </pc:spChg>
        <pc:spChg chg="mod">
          <ac:chgData name="Bob Kenney" userId="ff6d1757-b259-4405-a462-15f43a08fb95" providerId="ADAL" clId="{008E492D-4D8E-4A68-B46C-27BAEC3C4D3E}" dt="2020-03-14T00:41:52.138" v="17016"/>
          <ac:spMkLst>
            <pc:docMk/>
            <pc:sldMk cId="1837390886" sldId="2500"/>
            <ac:spMk id="16" creationId="{6A00571F-1887-F847-A0E9-C4B42599154D}"/>
          </ac:spMkLst>
        </pc:spChg>
      </pc:sldChg>
      <pc:sldChg chg="modSp">
        <pc:chgData name="Bob Kenney" userId="ff6d1757-b259-4405-a462-15f43a08fb95" providerId="ADAL" clId="{008E492D-4D8E-4A68-B46C-27BAEC3C4D3E}" dt="2020-03-10T20:19:55.667" v="1422" actId="20577"/>
        <pc:sldMkLst>
          <pc:docMk/>
          <pc:sldMk cId="1104437591" sldId="2504"/>
        </pc:sldMkLst>
        <pc:spChg chg="mod">
          <ac:chgData name="Bob Kenney" userId="ff6d1757-b259-4405-a462-15f43a08fb95" providerId="ADAL" clId="{008E492D-4D8E-4A68-B46C-27BAEC3C4D3E}" dt="2020-03-10T20:19:55.667" v="1422" actId="20577"/>
          <ac:spMkLst>
            <pc:docMk/>
            <pc:sldMk cId="1104437591" sldId="2504"/>
            <ac:spMk id="2" creationId="{00000000-0000-0000-0000-000000000000}"/>
          </ac:spMkLst>
        </pc:spChg>
      </pc:sldChg>
      <pc:sldChg chg="addSp delSp modSp">
        <pc:chgData name="Bob Kenney" userId="ff6d1757-b259-4405-a462-15f43a08fb95" providerId="ADAL" clId="{008E492D-4D8E-4A68-B46C-27BAEC3C4D3E}" dt="2020-03-12T03:32:49.543" v="9482" actId="478"/>
        <pc:sldMkLst>
          <pc:docMk/>
          <pc:sldMk cId="364727392" sldId="2506"/>
        </pc:sldMkLst>
        <pc:spChg chg="add del mod">
          <ac:chgData name="Bob Kenney" userId="ff6d1757-b259-4405-a462-15f43a08fb95" providerId="ADAL" clId="{008E492D-4D8E-4A68-B46C-27BAEC3C4D3E}" dt="2020-03-11T18:19:55.875" v="9394" actId="478"/>
          <ac:spMkLst>
            <pc:docMk/>
            <pc:sldMk cId="364727392" sldId="2506"/>
            <ac:spMk id="5" creationId="{DC7C298A-77CF-4184-8D65-5911E3F90C01}"/>
          </ac:spMkLst>
        </pc:spChg>
        <pc:spChg chg="add del mod">
          <ac:chgData name="Bob Kenney" userId="ff6d1757-b259-4405-a462-15f43a08fb95" providerId="ADAL" clId="{008E492D-4D8E-4A68-B46C-27BAEC3C4D3E}" dt="2020-03-12T03:32:47.802" v="9481" actId="478"/>
          <ac:spMkLst>
            <pc:docMk/>
            <pc:sldMk cId="364727392" sldId="2506"/>
            <ac:spMk id="6" creationId="{862E6F68-D903-4AFA-9889-762E31888A97}"/>
          </ac:spMkLst>
        </pc:spChg>
        <pc:picChg chg="add del mod">
          <ac:chgData name="Bob Kenney" userId="ff6d1757-b259-4405-a462-15f43a08fb95" providerId="ADAL" clId="{008E492D-4D8E-4A68-B46C-27BAEC3C4D3E}" dt="2020-03-12T03:23:39.541" v="9464" actId="478"/>
          <ac:picMkLst>
            <pc:docMk/>
            <pc:sldMk cId="364727392" sldId="2506"/>
            <ac:picMk id="3" creationId="{E6083BA8-AC70-446A-9DA0-EC7B2D06E577}"/>
          </ac:picMkLst>
        </pc:picChg>
        <pc:picChg chg="add del mod">
          <ac:chgData name="Bob Kenney" userId="ff6d1757-b259-4405-a462-15f43a08fb95" providerId="ADAL" clId="{008E492D-4D8E-4A68-B46C-27BAEC3C4D3E}" dt="2020-03-12T03:32:49.543" v="9482" actId="478"/>
          <ac:picMkLst>
            <pc:docMk/>
            <pc:sldMk cId="364727392" sldId="2506"/>
            <ac:picMk id="4" creationId="{192C2674-37EC-421F-91C6-535A3B210D45}"/>
          </ac:picMkLst>
        </pc:picChg>
      </pc:sldChg>
      <pc:sldChg chg="modSp">
        <pc:chgData name="Bob Kenney" userId="ff6d1757-b259-4405-a462-15f43a08fb95" providerId="ADAL" clId="{008E492D-4D8E-4A68-B46C-27BAEC3C4D3E}" dt="2020-03-12T23:51:54.638" v="13503" actId="20577"/>
        <pc:sldMkLst>
          <pc:docMk/>
          <pc:sldMk cId="1455448082" sldId="2507"/>
        </pc:sldMkLst>
        <pc:spChg chg="mod">
          <ac:chgData name="Bob Kenney" userId="ff6d1757-b259-4405-a462-15f43a08fb95" providerId="ADAL" clId="{008E492D-4D8E-4A68-B46C-27BAEC3C4D3E}" dt="2020-03-12T23:51:54.638" v="13503" actId="20577"/>
          <ac:spMkLst>
            <pc:docMk/>
            <pc:sldMk cId="1455448082" sldId="2507"/>
            <ac:spMk id="2" creationId="{00000000-0000-0000-0000-000000000000}"/>
          </ac:spMkLst>
        </pc:spChg>
      </pc:sldChg>
      <pc:sldChg chg="modSp modNotesTx">
        <pc:chgData name="Bob Kenney" userId="ff6d1757-b259-4405-a462-15f43a08fb95" providerId="ADAL" clId="{008E492D-4D8E-4A68-B46C-27BAEC3C4D3E}" dt="2020-03-13T14:16:29.441" v="15141" actId="20577"/>
        <pc:sldMkLst>
          <pc:docMk/>
          <pc:sldMk cId="1385980073" sldId="2508"/>
        </pc:sldMkLst>
        <pc:spChg chg="mod">
          <ac:chgData name="Bob Kenney" userId="ff6d1757-b259-4405-a462-15f43a08fb95" providerId="ADAL" clId="{008E492D-4D8E-4A68-B46C-27BAEC3C4D3E}" dt="2020-03-13T14:16:29.441" v="15141" actId="20577"/>
          <ac:spMkLst>
            <pc:docMk/>
            <pc:sldMk cId="1385980073" sldId="2508"/>
            <ac:spMk id="2" creationId="{00000000-0000-0000-0000-000000000000}"/>
          </ac:spMkLst>
        </pc:spChg>
      </pc:sldChg>
      <pc:sldChg chg="modSp del">
        <pc:chgData name="Bob Kenney" userId="ff6d1757-b259-4405-a462-15f43a08fb95" providerId="ADAL" clId="{008E492D-4D8E-4A68-B46C-27BAEC3C4D3E}" dt="2020-03-10T19:54:43.146" v="1392" actId="2696"/>
        <pc:sldMkLst>
          <pc:docMk/>
          <pc:sldMk cId="1193629183" sldId="2509"/>
        </pc:sldMkLst>
        <pc:spChg chg="mod">
          <ac:chgData name="Bob Kenney" userId="ff6d1757-b259-4405-a462-15f43a08fb95" providerId="ADAL" clId="{008E492D-4D8E-4A68-B46C-27BAEC3C4D3E}" dt="2020-03-09T18:51:14.723" v="699" actId="20577"/>
          <ac:spMkLst>
            <pc:docMk/>
            <pc:sldMk cId="1193629183" sldId="2509"/>
            <ac:spMk id="5" creationId="{E0F95E6F-738E-41CF-8B03-6D1B4F08A8A5}"/>
          </ac:spMkLst>
        </pc:spChg>
      </pc:sldChg>
      <pc:sldChg chg="modSp add del modTransition">
        <pc:chgData name="Bob Kenney" userId="ff6d1757-b259-4405-a462-15f43a08fb95" providerId="ADAL" clId="{008E492D-4D8E-4A68-B46C-27BAEC3C4D3E}" dt="2020-03-11T06:28:56.749" v="5263" actId="2696"/>
        <pc:sldMkLst>
          <pc:docMk/>
          <pc:sldMk cId="1768466350" sldId="2509"/>
        </pc:sldMkLst>
        <pc:spChg chg="mod">
          <ac:chgData name="Bob Kenney" userId="ff6d1757-b259-4405-a462-15f43a08fb95" providerId="ADAL" clId="{008E492D-4D8E-4A68-B46C-27BAEC3C4D3E}" dt="2020-03-11T06:16:48.928" v="5226"/>
          <ac:spMkLst>
            <pc:docMk/>
            <pc:sldMk cId="1768466350" sldId="2509"/>
            <ac:spMk id="5" creationId="{E0F95E6F-738E-41CF-8B03-6D1B4F08A8A5}"/>
          </ac:spMkLst>
        </pc:spChg>
      </pc:sldChg>
      <pc:sldChg chg="modSp del modTransition">
        <pc:chgData name="Bob Kenney" userId="ff6d1757-b259-4405-a462-15f43a08fb95" providerId="ADAL" clId="{008E492D-4D8E-4A68-B46C-27BAEC3C4D3E}" dt="2020-03-11T06:19:41.214" v="5234" actId="2696"/>
        <pc:sldMkLst>
          <pc:docMk/>
          <pc:sldMk cId="2306989438" sldId="2510"/>
        </pc:sldMkLst>
        <pc:spChg chg="mod">
          <ac:chgData name="Bob Kenney" userId="ff6d1757-b259-4405-a462-15f43a08fb95" providerId="ADAL" clId="{008E492D-4D8E-4A68-B46C-27BAEC3C4D3E}" dt="2020-03-10T20:20:02.627" v="1439" actId="20577"/>
          <ac:spMkLst>
            <pc:docMk/>
            <pc:sldMk cId="2306989438" sldId="2510"/>
            <ac:spMk id="4" creationId="{9120F37E-BFE5-49FE-AD25-4668E37422F3}"/>
          </ac:spMkLst>
        </pc:spChg>
        <pc:spChg chg="mod">
          <ac:chgData name="Bob Kenney" userId="ff6d1757-b259-4405-a462-15f43a08fb95" providerId="ADAL" clId="{008E492D-4D8E-4A68-B46C-27BAEC3C4D3E}" dt="2020-03-09T19:00:11.653" v="897" actId="20577"/>
          <ac:spMkLst>
            <pc:docMk/>
            <pc:sldMk cId="2306989438" sldId="2510"/>
            <ac:spMk id="5" creationId="{E0F95E6F-738E-41CF-8B03-6D1B4F08A8A5}"/>
          </ac:spMkLst>
        </pc:spChg>
      </pc:sldChg>
      <pc:sldChg chg="modSp del modTransition">
        <pc:chgData name="Bob Kenney" userId="ff6d1757-b259-4405-a462-15f43a08fb95" providerId="ADAL" clId="{008E492D-4D8E-4A68-B46C-27BAEC3C4D3E}" dt="2020-03-11T06:18:20.271" v="5229" actId="2696"/>
        <pc:sldMkLst>
          <pc:docMk/>
          <pc:sldMk cId="1555678903" sldId="2511"/>
        </pc:sldMkLst>
        <pc:spChg chg="mod">
          <ac:chgData name="Bob Kenney" userId="ff6d1757-b259-4405-a462-15f43a08fb95" providerId="ADAL" clId="{008E492D-4D8E-4A68-B46C-27BAEC3C4D3E}" dt="2020-03-09T19:01:40.213" v="918" actId="20577"/>
          <ac:spMkLst>
            <pc:docMk/>
            <pc:sldMk cId="1555678903" sldId="2511"/>
            <ac:spMk id="4" creationId="{9120F37E-BFE5-49FE-AD25-4668E37422F3}"/>
          </ac:spMkLst>
        </pc:spChg>
        <pc:spChg chg="mod">
          <ac:chgData name="Bob Kenney" userId="ff6d1757-b259-4405-a462-15f43a08fb95" providerId="ADAL" clId="{008E492D-4D8E-4A68-B46C-27BAEC3C4D3E}" dt="2020-03-10T22:13:33.677" v="1988" actId="20577"/>
          <ac:spMkLst>
            <pc:docMk/>
            <pc:sldMk cId="1555678903" sldId="2511"/>
            <ac:spMk id="5" creationId="{E0F95E6F-738E-41CF-8B03-6D1B4F08A8A5}"/>
          </ac:spMkLst>
        </pc:spChg>
      </pc:sldChg>
      <pc:sldChg chg="modSp del modTransition">
        <pc:chgData name="Bob Kenney" userId="ff6d1757-b259-4405-a462-15f43a08fb95" providerId="ADAL" clId="{008E492D-4D8E-4A68-B46C-27BAEC3C4D3E}" dt="2020-03-11T06:20:57.409" v="5235" actId="2696"/>
        <pc:sldMkLst>
          <pc:docMk/>
          <pc:sldMk cId="1474391265" sldId="2512"/>
        </pc:sldMkLst>
        <pc:spChg chg="mod">
          <ac:chgData name="Bob Kenney" userId="ff6d1757-b259-4405-a462-15f43a08fb95" providerId="ADAL" clId="{008E492D-4D8E-4A68-B46C-27BAEC3C4D3E}" dt="2020-03-11T02:42:59.650" v="2773" actId="20577"/>
          <ac:spMkLst>
            <pc:docMk/>
            <pc:sldMk cId="1474391265" sldId="2512"/>
            <ac:spMk id="5" creationId="{E0F95E6F-738E-41CF-8B03-6D1B4F08A8A5}"/>
          </ac:spMkLst>
        </pc:spChg>
      </pc:sldChg>
      <pc:sldChg chg="modSp del modTransition">
        <pc:chgData name="Bob Kenney" userId="ff6d1757-b259-4405-a462-15f43a08fb95" providerId="ADAL" clId="{008E492D-4D8E-4A68-B46C-27BAEC3C4D3E}" dt="2020-03-12T05:31:03.020" v="12079" actId="2696"/>
        <pc:sldMkLst>
          <pc:docMk/>
          <pc:sldMk cId="2819074559" sldId="2513"/>
        </pc:sldMkLst>
        <pc:spChg chg="mod">
          <ac:chgData name="Bob Kenney" userId="ff6d1757-b259-4405-a462-15f43a08fb95" providerId="ADAL" clId="{008E492D-4D8E-4A68-B46C-27BAEC3C4D3E}" dt="2020-03-12T04:29:29.436" v="10317" actId="13926"/>
          <ac:spMkLst>
            <pc:docMk/>
            <pc:sldMk cId="2819074559" sldId="2513"/>
            <ac:spMk id="5" creationId="{E0F95E6F-738E-41CF-8B03-6D1B4F08A8A5}"/>
          </ac:spMkLst>
        </pc:spChg>
      </pc:sldChg>
      <pc:sldChg chg="modSp">
        <pc:chgData name="Bob Kenney" userId="ff6d1757-b259-4405-a462-15f43a08fb95" providerId="ADAL" clId="{008E492D-4D8E-4A68-B46C-27BAEC3C4D3E}" dt="2020-03-12T23:13:37.679" v="13292" actId="13926"/>
        <pc:sldMkLst>
          <pc:docMk/>
          <pc:sldMk cId="2758649870" sldId="2514"/>
        </pc:sldMkLst>
        <pc:spChg chg="mod">
          <ac:chgData name="Bob Kenney" userId="ff6d1757-b259-4405-a462-15f43a08fb95" providerId="ADAL" clId="{008E492D-4D8E-4A68-B46C-27BAEC3C4D3E}" dt="2020-03-12T23:13:37.679" v="13292" actId="13926"/>
          <ac:spMkLst>
            <pc:docMk/>
            <pc:sldMk cId="2758649870" sldId="2514"/>
            <ac:spMk id="5" creationId="{E0F95E6F-738E-41CF-8B03-6D1B4F08A8A5}"/>
          </ac:spMkLst>
        </pc:spChg>
      </pc:sldChg>
      <pc:sldChg chg="modSp del modTransition">
        <pc:chgData name="Bob Kenney" userId="ff6d1757-b259-4405-a462-15f43a08fb95" providerId="ADAL" clId="{008E492D-4D8E-4A68-B46C-27BAEC3C4D3E}" dt="2020-03-11T06:21:53.136" v="5237" actId="2696"/>
        <pc:sldMkLst>
          <pc:docMk/>
          <pc:sldMk cId="862992353" sldId="2515"/>
        </pc:sldMkLst>
        <pc:spChg chg="mod">
          <ac:chgData name="Bob Kenney" userId="ff6d1757-b259-4405-a462-15f43a08fb95" providerId="ADAL" clId="{008E492D-4D8E-4A68-B46C-27BAEC3C4D3E}" dt="2020-03-11T05:13:16.588" v="4327" actId="20577"/>
          <ac:spMkLst>
            <pc:docMk/>
            <pc:sldMk cId="862992353" sldId="2515"/>
            <ac:spMk id="5" creationId="{E0F95E6F-738E-41CF-8B03-6D1B4F08A8A5}"/>
          </ac:spMkLst>
        </pc:spChg>
      </pc:sldChg>
      <pc:sldChg chg="modSp del">
        <pc:chgData name="Bob Kenney" userId="ff6d1757-b259-4405-a462-15f43a08fb95" providerId="ADAL" clId="{008E492D-4D8E-4A68-B46C-27BAEC3C4D3E}" dt="2020-03-11T07:04:00.833" v="5891" actId="2696"/>
        <pc:sldMkLst>
          <pc:docMk/>
          <pc:sldMk cId="3106651502" sldId="2516"/>
        </pc:sldMkLst>
        <pc:spChg chg="mod">
          <ac:chgData name="Bob Kenney" userId="ff6d1757-b259-4405-a462-15f43a08fb95" providerId="ADAL" clId="{008E492D-4D8E-4A68-B46C-27BAEC3C4D3E}" dt="2020-03-11T06:51:40.348" v="5503" actId="6549"/>
          <ac:spMkLst>
            <pc:docMk/>
            <pc:sldMk cId="3106651502" sldId="2516"/>
            <ac:spMk id="5" creationId="{E0F95E6F-738E-41CF-8B03-6D1B4F08A8A5}"/>
          </ac:spMkLst>
        </pc:spChg>
      </pc:sldChg>
      <pc:sldChg chg="modSp del modTransition addCm modCm">
        <pc:chgData name="Bob Kenney" userId="ff6d1757-b259-4405-a462-15f43a08fb95" providerId="ADAL" clId="{008E492D-4D8E-4A68-B46C-27BAEC3C4D3E}" dt="2020-03-12T05:29:16.887" v="12077" actId="2696"/>
        <pc:sldMkLst>
          <pc:docMk/>
          <pc:sldMk cId="1470866526" sldId="2517"/>
        </pc:sldMkLst>
        <pc:spChg chg="mod">
          <ac:chgData name="Bob Kenney" userId="ff6d1757-b259-4405-a462-15f43a08fb95" providerId="ADAL" clId="{008E492D-4D8E-4A68-B46C-27BAEC3C4D3E}" dt="2020-03-12T04:32:25.787" v="10318" actId="20577"/>
          <ac:spMkLst>
            <pc:docMk/>
            <pc:sldMk cId="1470866526" sldId="2517"/>
            <ac:spMk id="5" creationId="{E0F95E6F-738E-41CF-8B03-6D1B4F08A8A5}"/>
          </ac:spMkLst>
        </pc:spChg>
      </pc:sldChg>
      <pc:sldChg chg="modSp add">
        <pc:chgData name="Bob Kenney" userId="ff6d1757-b259-4405-a462-15f43a08fb95" providerId="ADAL" clId="{008E492D-4D8E-4A68-B46C-27BAEC3C4D3E}" dt="2020-03-13T00:00:44.935" v="13539" actId="20577"/>
        <pc:sldMkLst>
          <pc:docMk/>
          <pc:sldMk cId="4212869872" sldId="2518"/>
        </pc:sldMkLst>
        <pc:spChg chg="mod">
          <ac:chgData name="Bob Kenney" userId="ff6d1757-b259-4405-a462-15f43a08fb95" providerId="ADAL" clId="{008E492D-4D8E-4A68-B46C-27BAEC3C4D3E}" dt="2020-03-13T00:00:44.935" v="13539" actId="20577"/>
          <ac:spMkLst>
            <pc:docMk/>
            <pc:sldMk cId="4212869872" sldId="2518"/>
            <ac:spMk id="2" creationId="{00000000-0000-0000-0000-000000000000}"/>
          </ac:spMkLst>
        </pc:spChg>
      </pc:sldChg>
      <pc:sldChg chg="add del">
        <pc:chgData name="Bob Kenney" userId="ff6d1757-b259-4405-a462-15f43a08fb95" providerId="ADAL" clId="{008E492D-4D8E-4A68-B46C-27BAEC3C4D3E}" dt="2020-03-09T18:28:35.027" v="397" actId="2696"/>
        <pc:sldMkLst>
          <pc:docMk/>
          <pc:sldMk cId="1321971990" sldId="2519"/>
        </pc:sldMkLst>
      </pc:sldChg>
      <pc:sldChg chg="modSp add del modTransition">
        <pc:chgData name="Bob Kenney" userId="ff6d1757-b259-4405-a462-15f43a08fb95" providerId="ADAL" clId="{008E492D-4D8E-4A68-B46C-27BAEC3C4D3E}" dt="2020-03-12T22:31:00.143" v="12870" actId="2696"/>
        <pc:sldMkLst>
          <pc:docMk/>
          <pc:sldMk cId="4273859288" sldId="2519"/>
        </pc:sldMkLst>
        <pc:spChg chg="mod">
          <ac:chgData name="Bob Kenney" userId="ff6d1757-b259-4405-a462-15f43a08fb95" providerId="ADAL" clId="{008E492D-4D8E-4A68-B46C-27BAEC3C4D3E}" dt="2020-03-09T18:28:47.458" v="408" actId="20577"/>
          <ac:spMkLst>
            <pc:docMk/>
            <pc:sldMk cId="4273859288" sldId="2519"/>
            <ac:spMk id="4" creationId="{9120F37E-BFE5-49FE-AD25-4668E37422F3}"/>
          </ac:spMkLst>
        </pc:spChg>
        <pc:spChg chg="mod">
          <ac:chgData name="Bob Kenney" userId="ff6d1757-b259-4405-a462-15f43a08fb95" providerId="ADAL" clId="{008E492D-4D8E-4A68-B46C-27BAEC3C4D3E}" dt="2020-03-12T22:27:58.047" v="12865" actId="20577"/>
          <ac:spMkLst>
            <pc:docMk/>
            <pc:sldMk cId="4273859288" sldId="2519"/>
            <ac:spMk id="5" creationId="{E0F95E6F-738E-41CF-8B03-6D1B4F08A8A5}"/>
          </ac:spMkLst>
        </pc:spChg>
      </pc:sldChg>
      <pc:sldChg chg="add">
        <pc:chgData name="Bob Kenney" userId="ff6d1757-b259-4405-a462-15f43a08fb95" providerId="ADAL" clId="{008E492D-4D8E-4A68-B46C-27BAEC3C4D3E}" dt="2020-03-10T19:54:31.513" v="1391"/>
        <pc:sldMkLst>
          <pc:docMk/>
          <pc:sldMk cId="1095329925" sldId="2531"/>
        </pc:sldMkLst>
      </pc:sldChg>
      <pc:sldChg chg="delSp add">
        <pc:chgData name="Bob Kenney" userId="ff6d1757-b259-4405-a462-15f43a08fb95" providerId="ADAL" clId="{008E492D-4D8E-4A68-B46C-27BAEC3C4D3E}" dt="2020-03-10T20:18:17.084" v="1400" actId="478"/>
        <pc:sldMkLst>
          <pc:docMk/>
          <pc:sldMk cId="1182389121" sldId="2532"/>
        </pc:sldMkLst>
        <pc:spChg chg="del">
          <ac:chgData name="Bob Kenney" userId="ff6d1757-b259-4405-a462-15f43a08fb95" providerId="ADAL" clId="{008E492D-4D8E-4A68-B46C-27BAEC3C4D3E}" dt="2020-03-10T20:18:17.084" v="1400" actId="478"/>
          <ac:spMkLst>
            <pc:docMk/>
            <pc:sldMk cId="1182389121" sldId="2532"/>
            <ac:spMk id="5" creationId="{327E8847-BAD3-4716-857A-EF5B27C8CE79}"/>
          </ac:spMkLst>
        </pc:spChg>
      </pc:sldChg>
      <pc:sldChg chg="add">
        <pc:chgData name="Bob Kenney" userId="ff6d1757-b259-4405-a462-15f43a08fb95" providerId="ADAL" clId="{008E492D-4D8E-4A68-B46C-27BAEC3C4D3E}" dt="2020-03-10T19:54:31.513" v="1391"/>
        <pc:sldMkLst>
          <pc:docMk/>
          <pc:sldMk cId="2082689538" sldId="2548"/>
        </pc:sldMkLst>
      </pc:sldChg>
      <pc:sldChg chg="delSp modSp add">
        <pc:chgData name="Bob Kenney" userId="ff6d1757-b259-4405-a462-15f43a08fb95" providerId="ADAL" clId="{008E492D-4D8E-4A68-B46C-27BAEC3C4D3E}" dt="2020-03-10T19:55:43.472" v="1397" actId="478"/>
        <pc:sldMkLst>
          <pc:docMk/>
          <pc:sldMk cId="3144817821" sldId="2549"/>
        </pc:sldMkLst>
        <pc:spChg chg="mod">
          <ac:chgData name="Bob Kenney" userId="ff6d1757-b259-4405-a462-15f43a08fb95" providerId="ADAL" clId="{008E492D-4D8E-4A68-B46C-27BAEC3C4D3E}" dt="2020-03-10T19:55:26.312" v="1396" actId="14100"/>
          <ac:spMkLst>
            <pc:docMk/>
            <pc:sldMk cId="3144817821" sldId="2549"/>
            <ac:spMk id="3" creationId="{00000000-0000-0000-0000-000000000000}"/>
          </ac:spMkLst>
        </pc:spChg>
        <pc:picChg chg="del">
          <ac:chgData name="Bob Kenney" userId="ff6d1757-b259-4405-a462-15f43a08fb95" providerId="ADAL" clId="{008E492D-4D8E-4A68-B46C-27BAEC3C4D3E}" dt="2020-03-10T19:55:43.472" v="1397" actId="478"/>
          <ac:picMkLst>
            <pc:docMk/>
            <pc:sldMk cId="3144817821" sldId="2549"/>
            <ac:picMk id="10" creationId="{C6E43D11-A7AC-4FA1-94A0-F02EC9426834}"/>
          </ac:picMkLst>
        </pc:picChg>
      </pc:sldChg>
      <pc:sldChg chg="add del">
        <pc:chgData name="Bob Kenney" userId="ff6d1757-b259-4405-a462-15f43a08fb95" providerId="ADAL" clId="{008E492D-4D8E-4A68-B46C-27BAEC3C4D3E}" dt="2020-03-10T20:17:59.589" v="1399" actId="2696"/>
        <pc:sldMkLst>
          <pc:docMk/>
          <pc:sldMk cId="1155392313" sldId="2550"/>
        </pc:sldMkLst>
      </pc:sldChg>
      <pc:sldChg chg="add">
        <pc:chgData name="Bob Kenney" userId="ff6d1757-b259-4405-a462-15f43a08fb95" providerId="ADAL" clId="{008E492D-4D8E-4A68-B46C-27BAEC3C4D3E}" dt="2020-03-10T20:17:57.422" v="1398"/>
        <pc:sldMkLst>
          <pc:docMk/>
          <pc:sldMk cId="3911789482" sldId="2551"/>
        </pc:sldMkLst>
      </pc:sldChg>
      <pc:sldChg chg="addSp delSp modSp add del">
        <pc:chgData name="Bob Kenney" userId="ff6d1757-b259-4405-a462-15f43a08fb95" providerId="ADAL" clId="{008E492D-4D8E-4A68-B46C-27BAEC3C4D3E}" dt="2020-03-11T12:39:14.917" v="8352" actId="2696"/>
        <pc:sldMkLst>
          <pc:docMk/>
          <pc:sldMk cId="1792737771" sldId="2552"/>
        </pc:sldMkLst>
        <pc:spChg chg="del">
          <ac:chgData name="Bob Kenney" userId="ff6d1757-b259-4405-a462-15f43a08fb95" providerId="ADAL" clId="{008E492D-4D8E-4A68-B46C-27BAEC3C4D3E}" dt="2020-03-10T20:19:14.946" v="1402"/>
          <ac:spMkLst>
            <pc:docMk/>
            <pc:sldMk cId="1792737771" sldId="2552"/>
            <ac:spMk id="2" creationId="{477156BF-A981-46ED-BF93-89B174D9AC96}"/>
          </ac:spMkLst>
        </pc:spChg>
        <pc:spChg chg="del">
          <ac:chgData name="Bob Kenney" userId="ff6d1757-b259-4405-a462-15f43a08fb95" providerId="ADAL" clId="{008E492D-4D8E-4A68-B46C-27BAEC3C4D3E}" dt="2020-03-10T20:19:14.946" v="1402"/>
          <ac:spMkLst>
            <pc:docMk/>
            <pc:sldMk cId="1792737771" sldId="2552"/>
            <ac:spMk id="3" creationId="{E2494C7A-6B4F-4D3A-8C55-0C258BEE16D1}"/>
          </ac:spMkLst>
        </pc:spChg>
        <pc:spChg chg="add mod">
          <ac:chgData name="Bob Kenney" userId="ff6d1757-b259-4405-a462-15f43a08fb95" providerId="ADAL" clId="{008E492D-4D8E-4A68-B46C-27BAEC3C4D3E}" dt="2020-03-10T20:19:17.787" v="1406" actId="20577"/>
          <ac:spMkLst>
            <pc:docMk/>
            <pc:sldMk cId="1792737771" sldId="2552"/>
            <ac:spMk id="4" creationId="{A648E32C-1EFF-4F4D-8197-95E7BF8C2972}"/>
          </ac:spMkLst>
        </pc:spChg>
        <pc:spChg chg="add mod">
          <ac:chgData name="Bob Kenney" userId="ff6d1757-b259-4405-a462-15f43a08fb95" providerId="ADAL" clId="{008E492D-4D8E-4A68-B46C-27BAEC3C4D3E}" dt="2020-03-10T20:19:14.946" v="1402"/>
          <ac:spMkLst>
            <pc:docMk/>
            <pc:sldMk cId="1792737771" sldId="2552"/>
            <ac:spMk id="5" creationId="{EAAB17D5-CEF2-48D8-BC4F-599297D6CAA8}"/>
          </ac:spMkLst>
        </pc:spChg>
      </pc:sldChg>
      <pc:sldChg chg="add del">
        <pc:chgData name="Bob Kenney" userId="ff6d1757-b259-4405-a462-15f43a08fb95" providerId="ADAL" clId="{008E492D-4D8E-4A68-B46C-27BAEC3C4D3E}" dt="2020-03-11T12:39:50.497" v="8376" actId="2696"/>
        <pc:sldMkLst>
          <pc:docMk/>
          <pc:sldMk cId="412455000" sldId="2553"/>
        </pc:sldMkLst>
      </pc:sldChg>
      <pc:sldChg chg="modSp add modTransition addCm delCm modCm">
        <pc:chgData name="Bob Kenney" userId="ff6d1757-b259-4405-a462-15f43a08fb95" providerId="ADAL" clId="{008E492D-4D8E-4A68-B46C-27BAEC3C4D3E}" dt="2020-03-13T21:23:47.301" v="16304" actId="1592"/>
        <pc:sldMkLst>
          <pc:docMk/>
          <pc:sldMk cId="3714763761" sldId="2554"/>
        </pc:sldMkLst>
        <pc:picChg chg="mod">
          <ac:chgData name="Bob Kenney" userId="ff6d1757-b259-4405-a462-15f43a08fb95" providerId="ADAL" clId="{008E492D-4D8E-4A68-B46C-27BAEC3C4D3E}" dt="2020-03-10T20:38:42.713" v="1833" actId="14100"/>
          <ac:picMkLst>
            <pc:docMk/>
            <pc:sldMk cId="3714763761" sldId="2554"/>
            <ac:picMk id="5" creationId="{1962B9E3-2FE6-D94C-BB28-52AE66490A11}"/>
          </ac:picMkLst>
        </pc:picChg>
      </pc:sldChg>
      <pc:sldChg chg="modSp add modTransition">
        <pc:chgData name="Bob Kenney" userId="ff6d1757-b259-4405-a462-15f43a08fb95" providerId="ADAL" clId="{008E492D-4D8E-4A68-B46C-27BAEC3C4D3E}" dt="2020-03-12T03:35:29.161" v="9508" actId="20577"/>
        <pc:sldMkLst>
          <pc:docMk/>
          <pc:sldMk cId="248938740" sldId="2555"/>
        </pc:sldMkLst>
        <pc:spChg chg="mod">
          <ac:chgData name="Bob Kenney" userId="ff6d1757-b259-4405-a462-15f43a08fb95" providerId="ADAL" clId="{008E492D-4D8E-4A68-B46C-27BAEC3C4D3E}" dt="2020-03-12T03:35:29.161" v="9508" actId="20577"/>
          <ac:spMkLst>
            <pc:docMk/>
            <pc:sldMk cId="248938740" sldId="2555"/>
            <ac:spMk id="3" creationId="{00000000-0000-0000-0000-000000000000}"/>
          </ac:spMkLst>
        </pc:spChg>
      </pc:sldChg>
      <pc:sldChg chg="addSp modSp">
        <pc:chgData name="Bob Kenney" userId="ff6d1757-b259-4405-a462-15f43a08fb95" providerId="ADAL" clId="{008E492D-4D8E-4A68-B46C-27BAEC3C4D3E}" dt="2020-03-14T00:37:08.953" v="16965"/>
        <pc:sldMkLst>
          <pc:docMk/>
          <pc:sldMk cId="1451874223" sldId="2556"/>
        </pc:sldMkLst>
        <pc:spChg chg="mod">
          <ac:chgData name="Bob Kenney" userId="ff6d1757-b259-4405-a462-15f43a08fb95" providerId="ADAL" clId="{008E492D-4D8E-4A68-B46C-27BAEC3C4D3E}" dt="2020-03-10T22:06:02.748" v="1843" actId="14100"/>
          <ac:spMkLst>
            <pc:docMk/>
            <pc:sldMk cId="1451874223" sldId="2556"/>
            <ac:spMk id="3" creationId="{00000000-0000-0000-0000-000000000000}"/>
          </ac:spMkLst>
        </pc:spChg>
        <pc:spChg chg="mod">
          <ac:chgData name="Bob Kenney" userId="ff6d1757-b259-4405-a462-15f43a08fb95" providerId="ADAL" clId="{008E492D-4D8E-4A68-B46C-27BAEC3C4D3E}" dt="2020-03-10T22:05:00.372" v="1839" actId="1036"/>
          <ac:spMkLst>
            <pc:docMk/>
            <pc:sldMk cId="1451874223" sldId="2556"/>
            <ac:spMk id="9" creationId="{8E74F1A8-3DA9-2C4A-B447-602169C77B5B}"/>
          </ac:spMkLst>
        </pc:spChg>
        <pc:spChg chg="mod">
          <ac:chgData name="Bob Kenney" userId="ff6d1757-b259-4405-a462-15f43a08fb95" providerId="ADAL" clId="{008E492D-4D8E-4A68-B46C-27BAEC3C4D3E}" dt="2020-03-10T23:38:54.829" v="2052" actId="1035"/>
          <ac:spMkLst>
            <pc:docMk/>
            <pc:sldMk cId="1451874223" sldId="2556"/>
            <ac:spMk id="14" creationId="{58CB745C-D326-A247-BC4F-9CBA5FC330BC}"/>
          </ac:spMkLst>
        </pc:spChg>
        <pc:picChg chg="add">
          <ac:chgData name="Bob Kenney" userId="ff6d1757-b259-4405-a462-15f43a08fb95" providerId="ADAL" clId="{008E492D-4D8E-4A68-B46C-27BAEC3C4D3E}" dt="2020-03-14T00:37:08.953" v="16965"/>
          <ac:picMkLst>
            <pc:docMk/>
            <pc:sldMk cId="1451874223" sldId="2556"/>
            <ac:picMk id="12" creationId="{DC987222-9541-4E90-ADC4-51681BFBFC66}"/>
          </ac:picMkLst>
        </pc:picChg>
        <pc:picChg chg="mod">
          <ac:chgData name="Bob Kenney" userId="ff6d1757-b259-4405-a462-15f43a08fb95" providerId="ADAL" clId="{008E492D-4D8E-4A68-B46C-27BAEC3C4D3E}" dt="2020-03-10T23:39:05.411" v="2053" actId="208"/>
          <ac:picMkLst>
            <pc:docMk/>
            <pc:sldMk cId="1451874223" sldId="2556"/>
            <ac:picMk id="13" creationId="{944D56F3-D632-0541-B9AB-7B4EE6AE713F}"/>
          </ac:picMkLst>
        </pc:picChg>
      </pc:sldChg>
      <pc:sldChg chg="add del ord">
        <pc:chgData name="Bob Kenney" userId="ff6d1757-b259-4405-a462-15f43a08fb95" providerId="ADAL" clId="{008E492D-4D8E-4A68-B46C-27BAEC3C4D3E}" dt="2020-03-11T12:39:57.712" v="8378" actId="2696"/>
        <pc:sldMkLst>
          <pc:docMk/>
          <pc:sldMk cId="1102594892" sldId="2557"/>
        </pc:sldMkLst>
      </pc:sldChg>
      <pc:sldChg chg="addSp delSp modSp add">
        <pc:chgData name="Bob Kenney" userId="ff6d1757-b259-4405-a462-15f43a08fb95" providerId="ADAL" clId="{008E492D-4D8E-4A68-B46C-27BAEC3C4D3E}" dt="2020-03-11T02:34:33.497" v="2706" actId="20577"/>
        <pc:sldMkLst>
          <pc:docMk/>
          <pc:sldMk cId="2649620627" sldId="2558"/>
        </pc:sldMkLst>
        <pc:spChg chg="mod">
          <ac:chgData name="Bob Kenney" userId="ff6d1757-b259-4405-a462-15f43a08fb95" providerId="ADAL" clId="{008E492D-4D8E-4A68-B46C-27BAEC3C4D3E}" dt="2020-03-11T02:34:33.497" v="2706" actId="20577"/>
          <ac:spMkLst>
            <pc:docMk/>
            <pc:sldMk cId="2649620627" sldId="2558"/>
            <ac:spMk id="2" creationId="{B89EF919-6D6C-4DF8-9E61-64491CAFF553}"/>
          </ac:spMkLst>
        </pc:spChg>
        <pc:spChg chg="del">
          <ac:chgData name="Bob Kenney" userId="ff6d1757-b259-4405-a462-15f43a08fb95" providerId="ADAL" clId="{008E492D-4D8E-4A68-B46C-27BAEC3C4D3E}" dt="2020-03-11T02:31:46.864" v="2550" actId="3680"/>
          <ac:spMkLst>
            <pc:docMk/>
            <pc:sldMk cId="2649620627" sldId="2558"/>
            <ac:spMk id="3" creationId="{6DE53256-43F7-4059-ADE5-73D37A460A3B}"/>
          </ac:spMkLst>
        </pc:spChg>
        <pc:graphicFrameChg chg="add mod ord modGraphic">
          <ac:chgData name="Bob Kenney" userId="ff6d1757-b259-4405-a462-15f43a08fb95" providerId="ADAL" clId="{008E492D-4D8E-4A68-B46C-27BAEC3C4D3E}" dt="2020-03-11T02:33:44.722" v="2656" actId="404"/>
          <ac:graphicFrameMkLst>
            <pc:docMk/>
            <pc:sldMk cId="2649620627" sldId="2558"/>
            <ac:graphicFrameMk id="4" creationId="{AF81B966-9E0C-4DBB-9B81-884143E39633}"/>
          </ac:graphicFrameMkLst>
        </pc:graphicFrameChg>
      </pc:sldChg>
      <pc:sldChg chg="add del">
        <pc:chgData name="Bob Kenney" userId="ff6d1757-b259-4405-a462-15f43a08fb95" providerId="ADAL" clId="{008E492D-4D8E-4A68-B46C-27BAEC3C4D3E}" dt="2020-03-11T06:02:03.492" v="5046" actId="2696"/>
        <pc:sldMkLst>
          <pc:docMk/>
          <pc:sldMk cId="2571959072" sldId="2559"/>
        </pc:sldMkLst>
      </pc:sldChg>
      <pc:sldChg chg="del">
        <pc:chgData name="Bob Kenney" userId="ff6d1757-b259-4405-a462-15f43a08fb95" providerId="ADAL" clId="{008E492D-4D8E-4A68-B46C-27BAEC3C4D3E}" dt="2020-03-11T12:40:07.043" v="8380" actId="2696"/>
        <pc:sldMkLst>
          <pc:docMk/>
          <pc:sldMk cId="2608430662" sldId="2559"/>
        </pc:sldMkLst>
      </pc:sldChg>
      <pc:sldChg chg="modSp add del">
        <pc:chgData name="Bob Kenney" userId="ff6d1757-b259-4405-a462-15f43a08fb95" providerId="ADAL" clId="{008E492D-4D8E-4A68-B46C-27BAEC3C4D3E}" dt="2020-03-11T06:21:33.072" v="5236" actId="2696"/>
        <pc:sldMkLst>
          <pc:docMk/>
          <pc:sldMk cId="3801426580" sldId="2560"/>
        </pc:sldMkLst>
        <pc:spChg chg="mod">
          <ac:chgData name="Bob Kenney" userId="ff6d1757-b259-4405-a462-15f43a08fb95" providerId="ADAL" clId="{008E492D-4D8E-4A68-B46C-27BAEC3C4D3E}" dt="2020-03-11T04:26:16.318" v="3691" actId="20577"/>
          <ac:spMkLst>
            <pc:docMk/>
            <pc:sldMk cId="3801426580" sldId="2560"/>
            <ac:spMk id="5" creationId="{E0F95E6F-738E-41CF-8B03-6D1B4F08A8A5}"/>
          </ac:spMkLst>
        </pc:spChg>
      </pc:sldChg>
      <pc:sldChg chg="add del ord">
        <pc:chgData name="Bob Kenney" userId="ff6d1757-b259-4405-a462-15f43a08fb95" providerId="ADAL" clId="{008E492D-4D8E-4A68-B46C-27BAEC3C4D3E}" dt="2020-03-11T06:02:43.664" v="5048" actId="2696"/>
        <pc:sldMkLst>
          <pc:docMk/>
          <pc:sldMk cId="3777574437" sldId="2561"/>
        </pc:sldMkLst>
      </pc:sldChg>
      <pc:sldChg chg="add del">
        <pc:chgData name="Bob Kenney" userId="ff6d1757-b259-4405-a462-15f43a08fb95" providerId="ADAL" clId="{008E492D-4D8E-4A68-B46C-27BAEC3C4D3E}" dt="2020-03-11T06:21:57.584" v="5238" actId="2696"/>
        <pc:sldMkLst>
          <pc:docMk/>
          <pc:sldMk cId="4128765162" sldId="2562"/>
        </pc:sldMkLst>
      </pc:sldChg>
      <pc:sldChg chg="addSp delSp modSp add delAnim modAnim">
        <pc:chgData name="Bob Kenney" userId="ff6d1757-b259-4405-a462-15f43a08fb95" providerId="ADAL" clId="{008E492D-4D8E-4A68-B46C-27BAEC3C4D3E}" dt="2020-03-14T00:39:56.494" v="17007" actId="14100"/>
        <pc:sldMkLst>
          <pc:docMk/>
          <pc:sldMk cId="2541870381" sldId="2563"/>
        </pc:sldMkLst>
        <pc:spChg chg="mod">
          <ac:chgData name="Bob Kenney" userId="ff6d1757-b259-4405-a462-15f43a08fb95" providerId="ADAL" clId="{008E492D-4D8E-4A68-B46C-27BAEC3C4D3E}" dt="2020-03-14T00:39:48.656" v="17005" actId="14100"/>
          <ac:spMkLst>
            <pc:docMk/>
            <pc:sldMk cId="2541870381" sldId="2563"/>
            <ac:spMk id="4" creationId="{6D3EFB13-8892-4180-8B27-57797D387A2E}"/>
          </ac:spMkLst>
        </pc:spChg>
        <pc:spChg chg="mod">
          <ac:chgData name="Bob Kenney" userId="ff6d1757-b259-4405-a462-15f43a08fb95" providerId="ADAL" clId="{008E492D-4D8E-4A68-B46C-27BAEC3C4D3E}" dt="2020-03-14T00:39:56.494" v="17007" actId="14100"/>
          <ac:spMkLst>
            <pc:docMk/>
            <pc:sldMk cId="2541870381" sldId="2563"/>
            <ac:spMk id="5" creationId="{A132EEDA-E5CC-4DF0-AC94-778A83B1FD20}"/>
          </ac:spMkLst>
        </pc:spChg>
        <pc:spChg chg="mod ord">
          <ac:chgData name="Bob Kenney" userId="ff6d1757-b259-4405-a462-15f43a08fb95" providerId="ADAL" clId="{008E492D-4D8E-4A68-B46C-27BAEC3C4D3E}" dt="2020-03-11T03:03:55.945" v="2964" actId="1076"/>
          <ac:spMkLst>
            <pc:docMk/>
            <pc:sldMk cId="2541870381" sldId="2563"/>
            <ac:spMk id="8" creationId="{57D05BC1-2082-40D6-ABE0-787BD29DD6A4}"/>
          </ac:spMkLst>
        </pc:spChg>
        <pc:spChg chg="mod ord">
          <ac:chgData name="Bob Kenney" userId="ff6d1757-b259-4405-a462-15f43a08fb95" providerId="ADAL" clId="{008E492D-4D8E-4A68-B46C-27BAEC3C4D3E}" dt="2020-03-11T05:59:44.277" v="5039" actId="1038"/>
          <ac:spMkLst>
            <pc:docMk/>
            <pc:sldMk cId="2541870381" sldId="2563"/>
            <ac:spMk id="9" creationId="{D34AFA4D-2CCD-4B81-8A1B-FEE85609FAFC}"/>
          </ac:spMkLst>
        </pc:spChg>
        <pc:spChg chg="del">
          <ac:chgData name="Bob Kenney" userId="ff6d1757-b259-4405-a462-15f43a08fb95" providerId="ADAL" clId="{008E492D-4D8E-4A68-B46C-27BAEC3C4D3E}" dt="2020-03-11T05:59:05.047" v="5000" actId="478"/>
          <ac:spMkLst>
            <pc:docMk/>
            <pc:sldMk cId="2541870381" sldId="2563"/>
            <ac:spMk id="10" creationId="{E56B3F78-0E46-4065-8ED6-402E104E6DB1}"/>
          </ac:spMkLst>
        </pc:spChg>
        <pc:spChg chg="del">
          <ac:chgData name="Bob Kenney" userId="ff6d1757-b259-4405-a462-15f43a08fb95" providerId="ADAL" clId="{008E492D-4D8E-4A68-B46C-27BAEC3C4D3E}" dt="2020-03-11T05:59:05.047" v="5000" actId="478"/>
          <ac:spMkLst>
            <pc:docMk/>
            <pc:sldMk cId="2541870381" sldId="2563"/>
            <ac:spMk id="11" creationId="{64D06DF4-5DB2-43B0-A2E0-EDCD361EF247}"/>
          </ac:spMkLst>
        </pc:spChg>
        <pc:spChg chg="add mod">
          <ac:chgData name="Bob Kenney" userId="ff6d1757-b259-4405-a462-15f43a08fb95" providerId="ADAL" clId="{008E492D-4D8E-4A68-B46C-27BAEC3C4D3E}" dt="2020-03-11T03:30:08.787" v="3334" actId="1037"/>
          <ac:spMkLst>
            <pc:docMk/>
            <pc:sldMk cId="2541870381" sldId="2563"/>
            <ac:spMk id="16" creationId="{FD64939A-1AC7-45E8-BFB9-0083A4E8E38B}"/>
          </ac:spMkLst>
        </pc:spChg>
        <pc:spChg chg="add mod">
          <ac:chgData name="Bob Kenney" userId="ff6d1757-b259-4405-a462-15f43a08fb95" providerId="ADAL" clId="{008E492D-4D8E-4A68-B46C-27BAEC3C4D3E}" dt="2020-03-11T03:30:17.048" v="3342" actId="1038"/>
          <ac:spMkLst>
            <pc:docMk/>
            <pc:sldMk cId="2541870381" sldId="2563"/>
            <ac:spMk id="17" creationId="{1A23D675-BF9B-443D-B275-BAED356865A1}"/>
          </ac:spMkLst>
        </pc:spChg>
        <pc:spChg chg="add del mod">
          <ac:chgData name="Bob Kenney" userId="ff6d1757-b259-4405-a462-15f43a08fb95" providerId="ADAL" clId="{008E492D-4D8E-4A68-B46C-27BAEC3C4D3E}" dt="2020-03-11T03:05:21.041" v="2982" actId="478"/>
          <ac:spMkLst>
            <pc:docMk/>
            <pc:sldMk cId="2541870381" sldId="2563"/>
            <ac:spMk id="18" creationId="{4F28CC9B-DCC5-448E-8D8B-315B9D7D799F}"/>
          </ac:spMkLst>
        </pc:spChg>
        <pc:spChg chg="add mod">
          <ac:chgData name="Bob Kenney" userId="ff6d1757-b259-4405-a462-15f43a08fb95" providerId="ADAL" clId="{008E492D-4D8E-4A68-B46C-27BAEC3C4D3E}" dt="2020-03-11T05:59:44.277" v="5039" actId="1038"/>
          <ac:spMkLst>
            <pc:docMk/>
            <pc:sldMk cId="2541870381" sldId="2563"/>
            <ac:spMk id="19" creationId="{B8CE0087-F9C7-4EAA-A9D9-81A462B94BD3}"/>
          </ac:spMkLst>
        </pc:spChg>
        <pc:graphicFrameChg chg="del">
          <ac:chgData name="Bob Kenney" userId="ff6d1757-b259-4405-a462-15f43a08fb95" providerId="ADAL" clId="{008E492D-4D8E-4A68-B46C-27BAEC3C4D3E}" dt="2020-03-11T05:59:05.047" v="5000" actId="478"/>
          <ac:graphicFrameMkLst>
            <pc:docMk/>
            <pc:sldMk cId="2541870381" sldId="2563"/>
            <ac:graphicFrameMk id="12" creationId="{7C10F408-0944-4B83-B907-AACDDA6196EC}"/>
          </ac:graphicFrameMkLst>
        </pc:graphicFrameChg>
        <pc:graphicFrameChg chg="del">
          <ac:chgData name="Bob Kenney" userId="ff6d1757-b259-4405-a462-15f43a08fb95" providerId="ADAL" clId="{008E492D-4D8E-4A68-B46C-27BAEC3C4D3E}" dt="2020-03-11T05:59:05.047" v="5000" actId="478"/>
          <ac:graphicFrameMkLst>
            <pc:docMk/>
            <pc:sldMk cId="2541870381" sldId="2563"/>
            <ac:graphicFrameMk id="13" creationId="{ABC793BA-E00E-49D6-9EBE-C7791D6F7949}"/>
          </ac:graphicFrameMkLst>
        </pc:graphicFrameChg>
        <pc:picChg chg="add del mod">
          <ac:chgData name="Bob Kenney" userId="ff6d1757-b259-4405-a462-15f43a08fb95" providerId="ADAL" clId="{008E492D-4D8E-4A68-B46C-27BAEC3C4D3E}" dt="2020-03-11T03:29:32.356" v="3323" actId="478"/>
          <ac:picMkLst>
            <pc:docMk/>
            <pc:sldMk cId="2541870381" sldId="2563"/>
            <ac:picMk id="2" creationId="{BF74EBBA-E636-4570-AB14-3AD15CD5032B}"/>
          </ac:picMkLst>
        </pc:picChg>
        <pc:picChg chg="add del mod">
          <ac:chgData name="Bob Kenney" userId="ff6d1757-b259-4405-a462-15f43a08fb95" providerId="ADAL" clId="{008E492D-4D8E-4A68-B46C-27BAEC3C4D3E}" dt="2020-03-11T03:31:45.694" v="3346" actId="478"/>
          <ac:picMkLst>
            <pc:docMk/>
            <pc:sldMk cId="2541870381" sldId="2563"/>
            <ac:picMk id="3" creationId="{0C63A034-6134-43D6-98C7-23795B19D53D}"/>
          </ac:picMkLst>
        </pc:picChg>
        <pc:picChg chg="del">
          <ac:chgData name="Bob Kenney" userId="ff6d1757-b259-4405-a462-15f43a08fb95" providerId="ADAL" clId="{008E492D-4D8E-4A68-B46C-27BAEC3C4D3E}" dt="2020-03-11T02:56:21.649" v="2925" actId="478"/>
          <ac:picMkLst>
            <pc:docMk/>
            <pc:sldMk cId="2541870381" sldId="2563"/>
            <ac:picMk id="6" creationId="{D42D544A-BD51-42E8-8BB7-15F343005FDA}"/>
          </ac:picMkLst>
        </pc:picChg>
        <pc:picChg chg="del">
          <ac:chgData name="Bob Kenney" userId="ff6d1757-b259-4405-a462-15f43a08fb95" providerId="ADAL" clId="{008E492D-4D8E-4A68-B46C-27BAEC3C4D3E}" dt="2020-03-11T02:57:20.380" v="2934" actId="478"/>
          <ac:picMkLst>
            <pc:docMk/>
            <pc:sldMk cId="2541870381" sldId="2563"/>
            <ac:picMk id="7" creationId="{807D0CE7-83B4-497B-9360-B9B7925E055E}"/>
          </ac:picMkLst>
        </pc:picChg>
        <pc:picChg chg="del">
          <ac:chgData name="Bob Kenney" userId="ff6d1757-b259-4405-a462-15f43a08fb95" providerId="ADAL" clId="{008E492D-4D8E-4A68-B46C-27BAEC3C4D3E}" dt="2020-03-11T05:59:05.047" v="5000" actId="478"/>
          <ac:picMkLst>
            <pc:docMk/>
            <pc:sldMk cId="2541870381" sldId="2563"/>
            <ac:picMk id="14" creationId="{EFBC9D42-295A-4200-BFBE-4E3745E725BF}"/>
          </ac:picMkLst>
        </pc:picChg>
        <pc:picChg chg="add mod ord">
          <ac:chgData name="Bob Kenney" userId="ff6d1757-b259-4405-a462-15f43a08fb95" providerId="ADAL" clId="{008E492D-4D8E-4A68-B46C-27BAEC3C4D3E}" dt="2020-03-11T03:30:00.521" v="3330" actId="1076"/>
          <ac:picMkLst>
            <pc:docMk/>
            <pc:sldMk cId="2541870381" sldId="2563"/>
            <ac:picMk id="20" creationId="{845D1BD1-2DD4-428D-8641-3ED9ED2F9DDA}"/>
          </ac:picMkLst>
        </pc:picChg>
        <pc:picChg chg="add mod ord">
          <ac:chgData name="Bob Kenney" userId="ff6d1757-b259-4405-a462-15f43a08fb95" providerId="ADAL" clId="{008E492D-4D8E-4A68-B46C-27BAEC3C4D3E}" dt="2020-03-11T05:59:44.277" v="5039" actId="1038"/>
          <ac:picMkLst>
            <pc:docMk/>
            <pc:sldMk cId="2541870381" sldId="2563"/>
            <ac:picMk id="21" creationId="{3C839F66-0CD1-41FA-A26A-ED0461BA3920}"/>
          </ac:picMkLst>
        </pc:picChg>
      </pc:sldChg>
      <pc:sldChg chg="addSp delSp modSp add delAnim modAnim">
        <pc:chgData name="Bob Kenney" userId="ff6d1757-b259-4405-a462-15f43a08fb95" providerId="ADAL" clId="{008E492D-4D8E-4A68-B46C-27BAEC3C4D3E}" dt="2020-03-14T00:40:18.353" v="17013" actId="14100"/>
        <pc:sldMkLst>
          <pc:docMk/>
          <pc:sldMk cId="2154756864" sldId="2564"/>
        </pc:sldMkLst>
        <pc:spChg chg="mod">
          <ac:chgData name="Bob Kenney" userId="ff6d1757-b259-4405-a462-15f43a08fb95" providerId="ADAL" clId="{008E492D-4D8E-4A68-B46C-27BAEC3C4D3E}" dt="2020-03-14T00:40:09.650" v="17011" actId="14100"/>
          <ac:spMkLst>
            <pc:docMk/>
            <pc:sldMk cId="2154756864" sldId="2564"/>
            <ac:spMk id="4" creationId="{6D3EFB13-8892-4180-8B27-57797D387A2E}"/>
          </ac:spMkLst>
        </pc:spChg>
        <pc:spChg chg="mod">
          <ac:chgData name="Bob Kenney" userId="ff6d1757-b259-4405-a462-15f43a08fb95" providerId="ADAL" clId="{008E492D-4D8E-4A68-B46C-27BAEC3C4D3E}" dt="2020-03-14T00:40:18.353" v="17013" actId="14100"/>
          <ac:spMkLst>
            <pc:docMk/>
            <pc:sldMk cId="2154756864" sldId="2564"/>
            <ac:spMk id="5" creationId="{A132EEDA-E5CC-4DF0-AC94-778A83B1FD20}"/>
          </ac:spMkLst>
        </pc:spChg>
        <pc:spChg chg="mod ord">
          <ac:chgData name="Bob Kenney" userId="ff6d1757-b259-4405-a462-15f43a08fb95" providerId="ADAL" clId="{008E492D-4D8E-4A68-B46C-27BAEC3C4D3E}" dt="2020-03-11T03:38:42.947" v="3435" actId="20577"/>
          <ac:spMkLst>
            <pc:docMk/>
            <pc:sldMk cId="2154756864" sldId="2564"/>
            <ac:spMk id="7" creationId="{A216B033-BC47-42F4-8735-D1E1F6529E6C}"/>
          </ac:spMkLst>
        </pc:spChg>
        <pc:spChg chg="mod ord">
          <ac:chgData name="Bob Kenney" userId="ff6d1757-b259-4405-a462-15f43a08fb95" providerId="ADAL" clId="{008E492D-4D8E-4A68-B46C-27BAEC3C4D3E}" dt="2020-03-11T03:38:14.705" v="3408" actId="20577"/>
          <ac:spMkLst>
            <pc:docMk/>
            <pc:sldMk cId="2154756864" sldId="2564"/>
            <ac:spMk id="10" creationId="{5341B2DA-CFEE-469F-8FBF-6714E28BE0EC}"/>
          </ac:spMkLst>
        </pc:spChg>
        <pc:spChg chg="add mod ord">
          <ac:chgData name="Bob Kenney" userId="ff6d1757-b259-4405-a462-15f43a08fb95" providerId="ADAL" clId="{008E492D-4D8E-4A68-B46C-27BAEC3C4D3E}" dt="2020-03-11T03:23:08.272" v="3257" actId="1035"/>
          <ac:spMkLst>
            <pc:docMk/>
            <pc:sldMk cId="2154756864" sldId="2564"/>
            <ac:spMk id="11" creationId="{E6D3C02C-4263-4B4E-881F-B57E6C308ADB}"/>
          </ac:spMkLst>
        </pc:spChg>
        <pc:spChg chg="add mod">
          <ac:chgData name="Bob Kenney" userId="ff6d1757-b259-4405-a462-15f43a08fb95" providerId="ADAL" clId="{008E492D-4D8E-4A68-B46C-27BAEC3C4D3E}" dt="2020-03-11T03:37:16.257" v="3376" actId="14100"/>
          <ac:spMkLst>
            <pc:docMk/>
            <pc:sldMk cId="2154756864" sldId="2564"/>
            <ac:spMk id="12" creationId="{2D4050E9-F6A9-437C-956A-078E83D5FAF9}"/>
          </ac:spMkLst>
        </pc:spChg>
        <pc:picChg chg="add del mod">
          <ac:chgData name="Bob Kenney" userId="ff6d1757-b259-4405-a462-15f43a08fb95" providerId="ADAL" clId="{008E492D-4D8E-4A68-B46C-27BAEC3C4D3E}" dt="2020-03-11T03:19:02.055" v="3182" actId="478"/>
          <ac:picMkLst>
            <pc:docMk/>
            <pc:sldMk cId="2154756864" sldId="2564"/>
            <ac:picMk id="2" creationId="{98DE2CD1-BA3F-47B3-A452-64CBEB6B80D8}"/>
          </ac:picMkLst>
        </pc:picChg>
        <pc:picChg chg="add del mod">
          <ac:chgData name="Bob Kenney" userId="ff6d1757-b259-4405-a462-15f43a08fb95" providerId="ADAL" clId="{008E492D-4D8E-4A68-B46C-27BAEC3C4D3E}" dt="2020-03-11T03:21:42.325" v="3196" actId="478"/>
          <ac:picMkLst>
            <pc:docMk/>
            <pc:sldMk cId="2154756864" sldId="2564"/>
            <ac:picMk id="3" creationId="{2F7532F6-6AB9-4053-9A59-538FC3CCA2B3}"/>
          </ac:picMkLst>
        </pc:picChg>
        <pc:picChg chg="del">
          <ac:chgData name="Bob Kenney" userId="ff6d1757-b259-4405-a462-15f43a08fb95" providerId="ADAL" clId="{008E492D-4D8E-4A68-B46C-27BAEC3C4D3E}" dt="2020-03-11T03:07:37.255" v="3003" actId="478"/>
          <ac:picMkLst>
            <pc:docMk/>
            <pc:sldMk cId="2154756864" sldId="2564"/>
            <ac:picMk id="6" creationId="{41421008-96D7-40D9-9C5E-41FA7B4859B5}"/>
          </ac:picMkLst>
        </pc:picChg>
        <pc:picChg chg="del">
          <ac:chgData name="Bob Kenney" userId="ff6d1757-b259-4405-a462-15f43a08fb95" providerId="ADAL" clId="{008E492D-4D8E-4A68-B46C-27BAEC3C4D3E}" dt="2020-03-11T03:07:44.775" v="3004" actId="478"/>
          <ac:picMkLst>
            <pc:docMk/>
            <pc:sldMk cId="2154756864" sldId="2564"/>
            <ac:picMk id="8" creationId="{A0166B80-FAA6-4206-BFED-D0A3F8797045}"/>
          </ac:picMkLst>
        </pc:picChg>
        <pc:picChg chg="add del mod ord">
          <ac:chgData name="Bob Kenney" userId="ff6d1757-b259-4405-a462-15f43a08fb95" providerId="ADAL" clId="{008E492D-4D8E-4A68-B46C-27BAEC3C4D3E}" dt="2020-03-11T03:21:24.982" v="3192" actId="478"/>
          <ac:picMkLst>
            <pc:docMk/>
            <pc:sldMk cId="2154756864" sldId="2564"/>
            <ac:picMk id="13" creationId="{B754B65F-C712-4074-8328-86F51CDE66EB}"/>
          </ac:picMkLst>
        </pc:picChg>
        <pc:picChg chg="add mod ord">
          <ac:chgData name="Bob Kenney" userId="ff6d1757-b259-4405-a462-15f43a08fb95" providerId="ADAL" clId="{008E492D-4D8E-4A68-B46C-27BAEC3C4D3E}" dt="2020-03-11T03:23:08.272" v="3257" actId="1035"/>
          <ac:picMkLst>
            <pc:docMk/>
            <pc:sldMk cId="2154756864" sldId="2564"/>
            <ac:picMk id="14" creationId="{BD427186-23B5-4C25-803B-B5F0D41E38B0}"/>
          </ac:picMkLst>
        </pc:picChg>
        <pc:picChg chg="add del mod ord">
          <ac:chgData name="Bob Kenney" userId="ff6d1757-b259-4405-a462-15f43a08fb95" providerId="ADAL" clId="{008E492D-4D8E-4A68-B46C-27BAEC3C4D3E}" dt="2020-03-11T03:36:40.235" v="3368" actId="478"/>
          <ac:picMkLst>
            <pc:docMk/>
            <pc:sldMk cId="2154756864" sldId="2564"/>
            <ac:picMk id="15" creationId="{1891877A-1A16-48BB-ADC5-E1B4B8CF44FA}"/>
          </ac:picMkLst>
        </pc:picChg>
        <pc:picChg chg="add mod ord">
          <ac:chgData name="Bob Kenney" userId="ff6d1757-b259-4405-a462-15f43a08fb95" providerId="ADAL" clId="{008E492D-4D8E-4A68-B46C-27BAEC3C4D3E}" dt="2020-03-11T03:37:02.268" v="3372" actId="1076"/>
          <ac:picMkLst>
            <pc:docMk/>
            <pc:sldMk cId="2154756864" sldId="2564"/>
            <ac:picMk id="16" creationId="{C58A0DB9-761D-4334-B22B-C4666ACF1575}"/>
          </ac:picMkLst>
        </pc:picChg>
      </pc:sldChg>
      <pc:sldChg chg="add del">
        <pc:chgData name="Bob Kenney" userId="ff6d1757-b259-4405-a462-15f43a08fb95" providerId="ADAL" clId="{008E492D-4D8E-4A68-B46C-27BAEC3C4D3E}" dt="2020-03-11T02:56:31.096" v="2929"/>
        <pc:sldMkLst>
          <pc:docMk/>
          <pc:sldMk cId="3069539994" sldId="2564"/>
        </pc:sldMkLst>
      </pc:sldChg>
      <pc:sldChg chg="add del">
        <pc:chgData name="Bob Kenney" userId="ff6d1757-b259-4405-a462-15f43a08fb95" providerId="ADAL" clId="{008E492D-4D8E-4A68-B46C-27BAEC3C4D3E}" dt="2020-03-11T02:56:24.514" v="2927"/>
        <pc:sldMkLst>
          <pc:docMk/>
          <pc:sldMk cId="3702615693" sldId="2564"/>
        </pc:sldMkLst>
      </pc:sldChg>
      <pc:sldChg chg="modSp add">
        <pc:chgData name="Bob Kenney" userId="ff6d1757-b259-4405-a462-15f43a08fb95" providerId="ADAL" clId="{008E492D-4D8E-4A68-B46C-27BAEC3C4D3E}" dt="2020-03-13T21:00:37.945" v="16287" actId="13926"/>
        <pc:sldMkLst>
          <pc:docMk/>
          <pc:sldMk cId="208470430" sldId="2565"/>
        </pc:sldMkLst>
        <pc:spChg chg="mod">
          <ac:chgData name="Bob Kenney" userId="ff6d1757-b259-4405-a462-15f43a08fb95" providerId="ADAL" clId="{008E492D-4D8E-4A68-B46C-27BAEC3C4D3E}" dt="2020-03-12T03:20:11.561" v="9439" actId="20577"/>
          <ac:spMkLst>
            <pc:docMk/>
            <pc:sldMk cId="208470430" sldId="2565"/>
            <ac:spMk id="2" creationId="{B89EF919-6D6C-4DF8-9E61-64491CAFF553}"/>
          </ac:spMkLst>
        </pc:spChg>
        <pc:graphicFrameChg chg="mod modGraphic">
          <ac:chgData name="Bob Kenney" userId="ff6d1757-b259-4405-a462-15f43a08fb95" providerId="ADAL" clId="{008E492D-4D8E-4A68-B46C-27BAEC3C4D3E}" dt="2020-03-13T21:00:37.945" v="16287" actId="13926"/>
          <ac:graphicFrameMkLst>
            <pc:docMk/>
            <pc:sldMk cId="208470430" sldId="2565"/>
            <ac:graphicFrameMk id="4" creationId="{AF81B966-9E0C-4DBB-9B81-884143E39633}"/>
          </ac:graphicFrameMkLst>
        </pc:graphicFrameChg>
      </pc:sldChg>
      <pc:sldChg chg="addSp delSp modSp ord delCm">
        <pc:chgData name="Bob Kenney" userId="ff6d1757-b259-4405-a462-15f43a08fb95" providerId="ADAL" clId="{008E492D-4D8E-4A68-B46C-27BAEC3C4D3E}" dt="2020-03-14T00:41:07.199" v="17015" actId="732"/>
        <pc:sldMkLst>
          <pc:docMk/>
          <pc:sldMk cId="416884313" sldId="2566"/>
        </pc:sldMkLst>
        <pc:spChg chg="mod">
          <ac:chgData name="Bob Kenney" userId="ff6d1757-b259-4405-a462-15f43a08fb95" providerId="ADAL" clId="{008E492D-4D8E-4A68-B46C-27BAEC3C4D3E}" dt="2020-03-13T22:59:08.285" v="16827" actId="20577"/>
          <ac:spMkLst>
            <pc:docMk/>
            <pc:sldMk cId="416884313" sldId="2566"/>
            <ac:spMk id="2" creationId="{00000000-0000-0000-0000-000000000000}"/>
          </ac:spMkLst>
        </pc:spChg>
        <pc:spChg chg="mod">
          <ac:chgData name="Bob Kenney" userId="ff6d1757-b259-4405-a462-15f43a08fb95" providerId="ADAL" clId="{008E492D-4D8E-4A68-B46C-27BAEC3C4D3E}" dt="2020-03-13T23:01:22.517" v="16900" actId="20577"/>
          <ac:spMkLst>
            <pc:docMk/>
            <pc:sldMk cId="416884313" sldId="2566"/>
            <ac:spMk id="3" creationId="{00000000-0000-0000-0000-000000000000}"/>
          </ac:spMkLst>
        </pc:spChg>
        <pc:spChg chg="add mod">
          <ac:chgData name="Bob Kenney" userId="ff6d1757-b259-4405-a462-15f43a08fb95" providerId="ADAL" clId="{008E492D-4D8E-4A68-B46C-27BAEC3C4D3E}" dt="2020-03-13T22:42:01.950" v="16657" actId="1076"/>
          <ac:spMkLst>
            <pc:docMk/>
            <pc:sldMk cId="416884313" sldId="2566"/>
            <ac:spMk id="4" creationId="{ECBA4247-937F-4868-91A5-71FB2550FC54}"/>
          </ac:spMkLst>
        </pc:spChg>
        <pc:spChg chg="del">
          <ac:chgData name="Bob Kenney" userId="ff6d1757-b259-4405-a462-15f43a08fb95" providerId="ADAL" clId="{008E492D-4D8E-4A68-B46C-27BAEC3C4D3E}" dt="2020-03-13T21:13:26.515" v="16288" actId="478"/>
          <ac:spMkLst>
            <pc:docMk/>
            <pc:sldMk cId="416884313" sldId="2566"/>
            <ac:spMk id="10" creationId="{C45B750D-8A7F-4B8C-A1CE-277BF156E514}"/>
          </ac:spMkLst>
        </pc:spChg>
        <pc:spChg chg="add del mod">
          <ac:chgData name="Bob Kenney" userId="ff6d1757-b259-4405-a462-15f43a08fb95" providerId="ADAL" clId="{008E492D-4D8E-4A68-B46C-27BAEC3C4D3E}" dt="2020-03-13T23:00:54.940" v="16884" actId="478"/>
          <ac:spMkLst>
            <pc:docMk/>
            <pc:sldMk cId="416884313" sldId="2566"/>
            <ac:spMk id="16" creationId="{0DA10719-1CC3-405D-90C6-E1C54BE61E5D}"/>
          </ac:spMkLst>
        </pc:spChg>
        <pc:spChg chg="add mod">
          <ac:chgData name="Bob Kenney" userId="ff6d1757-b259-4405-a462-15f43a08fb95" providerId="ADAL" clId="{008E492D-4D8E-4A68-B46C-27BAEC3C4D3E}" dt="2020-03-13T22:45:25.888" v="16705" actId="1076"/>
          <ac:spMkLst>
            <pc:docMk/>
            <pc:sldMk cId="416884313" sldId="2566"/>
            <ac:spMk id="19" creationId="{C3886D11-D7E3-47AA-B931-CF08B28770B3}"/>
          </ac:spMkLst>
        </pc:spChg>
        <pc:picChg chg="add mod">
          <ac:chgData name="Bob Kenney" userId="ff6d1757-b259-4405-a462-15f43a08fb95" providerId="ADAL" clId="{008E492D-4D8E-4A68-B46C-27BAEC3C4D3E}" dt="2020-03-14T00:41:07.199" v="17015" actId="732"/>
          <ac:picMkLst>
            <pc:docMk/>
            <pc:sldMk cId="416884313" sldId="2566"/>
            <ac:picMk id="2050" creationId="{1D9E1EF7-60F8-4D5D-8C8E-D6FBAF253420}"/>
          </ac:picMkLst>
        </pc:picChg>
        <pc:cxnChg chg="add mod">
          <ac:chgData name="Bob Kenney" userId="ff6d1757-b259-4405-a462-15f43a08fb95" providerId="ADAL" clId="{008E492D-4D8E-4A68-B46C-27BAEC3C4D3E}" dt="2020-03-13T22:44:19.746" v="16668" actId="1582"/>
          <ac:cxnSpMkLst>
            <pc:docMk/>
            <pc:sldMk cId="416884313" sldId="2566"/>
            <ac:cxnSpMk id="12" creationId="{26C23070-7ACF-4814-865A-F289E06AD7FB}"/>
          </ac:cxnSpMkLst>
        </pc:cxnChg>
        <pc:cxnChg chg="add mod">
          <ac:chgData name="Bob Kenney" userId="ff6d1757-b259-4405-a462-15f43a08fb95" providerId="ADAL" clId="{008E492D-4D8E-4A68-B46C-27BAEC3C4D3E}" dt="2020-03-13T22:44:47.900" v="16682" actId="1037"/>
          <ac:cxnSpMkLst>
            <pc:docMk/>
            <pc:sldMk cId="416884313" sldId="2566"/>
            <ac:cxnSpMk id="15" creationId="{0D248F58-2778-45FB-A105-32E634FDFA79}"/>
          </ac:cxnSpMkLst>
        </pc:cxnChg>
        <pc:cxnChg chg="add mod">
          <ac:chgData name="Bob Kenney" userId="ff6d1757-b259-4405-a462-15f43a08fb95" providerId="ADAL" clId="{008E492D-4D8E-4A68-B46C-27BAEC3C4D3E}" dt="2020-03-13T22:44:34.321" v="16677" actId="1037"/>
          <ac:cxnSpMkLst>
            <pc:docMk/>
            <pc:sldMk cId="416884313" sldId="2566"/>
            <ac:cxnSpMk id="17" creationId="{9720D015-88B7-4172-8719-DC53F2618003}"/>
          </ac:cxnSpMkLst>
        </pc:cxnChg>
        <pc:cxnChg chg="add mod">
          <ac:chgData name="Bob Kenney" userId="ff6d1757-b259-4405-a462-15f43a08fb95" providerId="ADAL" clId="{008E492D-4D8E-4A68-B46C-27BAEC3C4D3E}" dt="2020-03-13T22:45:04.078" v="16684" actId="1076"/>
          <ac:cxnSpMkLst>
            <pc:docMk/>
            <pc:sldMk cId="416884313" sldId="2566"/>
            <ac:cxnSpMk id="18" creationId="{06B3BE81-41AD-4743-893D-9777BEC7F4B2}"/>
          </ac:cxnSpMkLst>
        </pc:cxnChg>
      </pc:sldChg>
      <pc:sldChg chg="addSp add del addCm modCm">
        <pc:chgData name="Bob Kenney" userId="ff6d1757-b259-4405-a462-15f43a08fb95" providerId="ADAL" clId="{008E492D-4D8E-4A68-B46C-27BAEC3C4D3E}" dt="2020-03-11T06:06:31.031" v="5054" actId="2696"/>
        <pc:sldMkLst>
          <pc:docMk/>
          <pc:sldMk cId="950568903" sldId="2566"/>
        </pc:sldMkLst>
        <pc:spChg chg="add">
          <ac:chgData name="Bob Kenney" userId="ff6d1757-b259-4405-a462-15f43a08fb95" providerId="ADAL" clId="{008E492D-4D8E-4A68-B46C-27BAEC3C4D3E}" dt="2020-03-11T04:51:15.523" v="3703"/>
          <ac:spMkLst>
            <pc:docMk/>
            <pc:sldMk cId="950568903" sldId="2566"/>
            <ac:spMk id="10" creationId="{C45B750D-8A7F-4B8C-A1CE-277BF156E514}"/>
          </ac:spMkLst>
        </pc:spChg>
      </pc:sldChg>
      <pc:sldChg chg="modSp add del">
        <pc:chgData name="Bob Kenney" userId="ff6d1757-b259-4405-a462-15f43a08fb95" providerId="ADAL" clId="{008E492D-4D8E-4A68-B46C-27BAEC3C4D3E}" dt="2020-03-11T06:01:11.264" v="5040" actId="2696"/>
        <pc:sldMkLst>
          <pc:docMk/>
          <pc:sldMk cId="1531894777" sldId="2567"/>
        </pc:sldMkLst>
        <pc:spChg chg="mod">
          <ac:chgData name="Bob Kenney" userId="ff6d1757-b259-4405-a462-15f43a08fb95" providerId="ADAL" clId="{008E492D-4D8E-4A68-B46C-27BAEC3C4D3E}" dt="2020-03-11T05:27:25.631" v="4343" actId="20577"/>
          <ac:spMkLst>
            <pc:docMk/>
            <pc:sldMk cId="1531894777" sldId="2567"/>
            <ac:spMk id="3" creationId="{00000000-0000-0000-0000-000000000000}"/>
          </ac:spMkLst>
        </pc:spChg>
      </pc:sldChg>
      <pc:sldChg chg="add">
        <pc:chgData name="Bob Kenney" userId="ff6d1757-b259-4405-a462-15f43a08fb95" providerId="ADAL" clId="{008E492D-4D8E-4A68-B46C-27BAEC3C4D3E}" dt="2020-03-11T06:01:23.144" v="5044"/>
        <pc:sldMkLst>
          <pc:docMk/>
          <pc:sldMk cId="2205783508" sldId="2567"/>
        </pc:sldMkLst>
      </pc:sldChg>
      <pc:sldChg chg="addSp delSp modSp add del">
        <pc:chgData name="Bob Kenney" userId="ff6d1757-b259-4405-a462-15f43a08fb95" providerId="ADAL" clId="{008E492D-4D8E-4A68-B46C-27BAEC3C4D3E}" dt="2020-03-11T06:01:11.285" v="5041" actId="2696"/>
        <pc:sldMkLst>
          <pc:docMk/>
          <pc:sldMk cId="2802940024" sldId="2568"/>
        </pc:sldMkLst>
        <pc:spChg chg="mod">
          <ac:chgData name="Bob Kenney" userId="ff6d1757-b259-4405-a462-15f43a08fb95" providerId="ADAL" clId="{008E492D-4D8E-4A68-B46C-27BAEC3C4D3E}" dt="2020-03-11T05:43:52.898" v="4516" actId="1035"/>
          <ac:spMkLst>
            <pc:docMk/>
            <pc:sldMk cId="2802940024" sldId="2568"/>
            <ac:spMk id="14" creationId="{8B990D67-50C5-944C-BCF8-D7BFE472E86C}"/>
          </ac:spMkLst>
        </pc:spChg>
        <pc:spChg chg="mod">
          <ac:chgData name="Bob Kenney" userId="ff6d1757-b259-4405-a462-15f43a08fb95" providerId="ADAL" clId="{008E492D-4D8E-4A68-B46C-27BAEC3C4D3E}" dt="2020-03-11T05:43:52.898" v="4516" actId="1035"/>
          <ac:spMkLst>
            <pc:docMk/>
            <pc:sldMk cId="2802940024" sldId="2568"/>
            <ac:spMk id="15" creationId="{333E5AA4-A222-3741-A445-8104EC17FA07}"/>
          </ac:spMkLst>
        </pc:spChg>
        <pc:spChg chg="mod">
          <ac:chgData name="Bob Kenney" userId="ff6d1757-b259-4405-a462-15f43a08fb95" providerId="ADAL" clId="{008E492D-4D8E-4A68-B46C-27BAEC3C4D3E}" dt="2020-03-11T05:43:52.898" v="4516" actId="1035"/>
          <ac:spMkLst>
            <pc:docMk/>
            <pc:sldMk cId="2802940024" sldId="2568"/>
            <ac:spMk id="16" creationId="{8F0DEE09-3B8B-594B-A4AE-E89F5DD35131}"/>
          </ac:spMkLst>
        </pc:spChg>
        <pc:spChg chg="mod">
          <ac:chgData name="Bob Kenney" userId="ff6d1757-b259-4405-a462-15f43a08fb95" providerId="ADAL" clId="{008E492D-4D8E-4A68-B46C-27BAEC3C4D3E}" dt="2020-03-11T05:43:52.898" v="4516" actId="1035"/>
          <ac:spMkLst>
            <pc:docMk/>
            <pc:sldMk cId="2802940024" sldId="2568"/>
            <ac:spMk id="17" creationId="{5D9051B1-C015-D14D-95BA-C762983E87FC}"/>
          </ac:spMkLst>
        </pc:spChg>
        <pc:spChg chg="mod">
          <ac:chgData name="Bob Kenney" userId="ff6d1757-b259-4405-a462-15f43a08fb95" providerId="ADAL" clId="{008E492D-4D8E-4A68-B46C-27BAEC3C4D3E}" dt="2020-03-11T05:43:46.312" v="4505" actId="1035"/>
          <ac:spMkLst>
            <pc:docMk/>
            <pc:sldMk cId="2802940024" sldId="2568"/>
            <ac:spMk id="18" creationId="{609E2F71-E63A-4345-9D51-C85D4D6CE78C}"/>
          </ac:spMkLst>
        </pc:spChg>
        <pc:spChg chg="mod">
          <ac:chgData name="Bob Kenney" userId="ff6d1757-b259-4405-a462-15f43a08fb95" providerId="ADAL" clId="{008E492D-4D8E-4A68-B46C-27BAEC3C4D3E}" dt="2020-03-11T05:43:46.312" v="4505" actId="1035"/>
          <ac:spMkLst>
            <pc:docMk/>
            <pc:sldMk cId="2802940024" sldId="2568"/>
            <ac:spMk id="19" creationId="{9D2BA7A5-3030-324C-ABD8-C8E93A802630}"/>
          </ac:spMkLst>
        </pc:spChg>
        <pc:spChg chg="mod">
          <ac:chgData name="Bob Kenney" userId="ff6d1757-b259-4405-a462-15f43a08fb95" providerId="ADAL" clId="{008E492D-4D8E-4A68-B46C-27BAEC3C4D3E}" dt="2020-03-11T05:43:46.312" v="4505" actId="1035"/>
          <ac:spMkLst>
            <pc:docMk/>
            <pc:sldMk cId="2802940024" sldId="2568"/>
            <ac:spMk id="21" creationId="{A4ED4480-465F-0945-94DD-CFF2BFC48C20}"/>
          </ac:spMkLst>
        </pc:spChg>
        <pc:spChg chg="mod">
          <ac:chgData name="Bob Kenney" userId="ff6d1757-b259-4405-a462-15f43a08fb95" providerId="ADAL" clId="{008E492D-4D8E-4A68-B46C-27BAEC3C4D3E}" dt="2020-03-11T05:43:46.312" v="4505" actId="1035"/>
          <ac:spMkLst>
            <pc:docMk/>
            <pc:sldMk cId="2802940024" sldId="2568"/>
            <ac:spMk id="23" creationId="{A57F6F62-6187-DA49-95EF-85B3D092C567}"/>
          </ac:spMkLst>
        </pc:spChg>
        <pc:spChg chg="mod">
          <ac:chgData name="Bob Kenney" userId="ff6d1757-b259-4405-a462-15f43a08fb95" providerId="ADAL" clId="{008E492D-4D8E-4A68-B46C-27BAEC3C4D3E}" dt="2020-03-11T05:43:52.898" v="4516" actId="1035"/>
          <ac:spMkLst>
            <pc:docMk/>
            <pc:sldMk cId="2802940024" sldId="2568"/>
            <ac:spMk id="24" creationId="{E95155BD-74B2-AB43-9574-22F76330F3A1}"/>
          </ac:spMkLst>
        </pc:spChg>
        <pc:spChg chg="mod">
          <ac:chgData name="Bob Kenney" userId="ff6d1757-b259-4405-a462-15f43a08fb95" providerId="ADAL" clId="{008E492D-4D8E-4A68-B46C-27BAEC3C4D3E}" dt="2020-03-11T05:43:46.312" v="4505" actId="1035"/>
          <ac:spMkLst>
            <pc:docMk/>
            <pc:sldMk cId="2802940024" sldId="2568"/>
            <ac:spMk id="25" creationId="{280343F6-67D4-084A-9960-39AFAF611CBF}"/>
          </ac:spMkLst>
        </pc:spChg>
        <pc:picChg chg="add mod ord modCrop">
          <ac:chgData name="Bob Kenney" userId="ff6d1757-b259-4405-a462-15f43a08fb95" providerId="ADAL" clId="{008E492D-4D8E-4A68-B46C-27BAEC3C4D3E}" dt="2020-03-11T05:43:52.898" v="4516" actId="1035"/>
          <ac:picMkLst>
            <pc:docMk/>
            <pc:sldMk cId="2802940024" sldId="2568"/>
            <ac:picMk id="3" creationId="{797D1531-41B9-44B0-9E37-45E16EBD5E9A}"/>
          </ac:picMkLst>
        </pc:picChg>
        <pc:picChg chg="add mod ord modCrop">
          <ac:chgData name="Bob Kenney" userId="ff6d1757-b259-4405-a462-15f43a08fb95" providerId="ADAL" clId="{008E492D-4D8E-4A68-B46C-27BAEC3C4D3E}" dt="2020-03-11T05:43:46.312" v="4505" actId="1035"/>
          <ac:picMkLst>
            <pc:docMk/>
            <pc:sldMk cId="2802940024" sldId="2568"/>
            <ac:picMk id="4" creationId="{B2A11B0E-E0F0-428C-91D0-38036CFFC889}"/>
          </ac:picMkLst>
        </pc:picChg>
        <pc:picChg chg="add mod ord modCrop">
          <ac:chgData name="Bob Kenney" userId="ff6d1757-b259-4405-a462-15f43a08fb95" providerId="ADAL" clId="{008E492D-4D8E-4A68-B46C-27BAEC3C4D3E}" dt="2020-03-11T05:43:52.898" v="4516" actId="1035"/>
          <ac:picMkLst>
            <pc:docMk/>
            <pc:sldMk cId="2802940024" sldId="2568"/>
            <ac:picMk id="5" creationId="{831298F3-19E3-4058-8ACB-F80C7025FA18}"/>
          </ac:picMkLst>
        </pc:picChg>
        <pc:picChg chg="add mod ord modCrop">
          <ac:chgData name="Bob Kenney" userId="ff6d1757-b259-4405-a462-15f43a08fb95" providerId="ADAL" clId="{008E492D-4D8E-4A68-B46C-27BAEC3C4D3E}" dt="2020-03-11T05:43:46.312" v="4505" actId="1035"/>
          <ac:picMkLst>
            <pc:docMk/>
            <pc:sldMk cId="2802940024" sldId="2568"/>
            <ac:picMk id="10" creationId="{6A4EB742-B483-4875-9C9B-C52FFBB90F8C}"/>
          </ac:picMkLst>
        </pc:picChg>
        <pc:picChg chg="del">
          <ac:chgData name="Bob Kenney" userId="ff6d1757-b259-4405-a462-15f43a08fb95" providerId="ADAL" clId="{008E492D-4D8E-4A68-B46C-27BAEC3C4D3E}" dt="2020-03-11T05:40:02.391" v="4453" actId="478"/>
          <ac:picMkLst>
            <pc:docMk/>
            <pc:sldMk cId="2802940024" sldId="2568"/>
            <ac:picMk id="12" creationId="{E194878A-82EE-B24C-AE0C-3EEC029AA2C1}"/>
          </ac:picMkLst>
        </pc:picChg>
        <pc:picChg chg="del mod">
          <ac:chgData name="Bob Kenney" userId="ff6d1757-b259-4405-a462-15f43a08fb95" providerId="ADAL" clId="{008E492D-4D8E-4A68-B46C-27BAEC3C4D3E}" dt="2020-03-11T05:36:47.571" v="4367" actId="478"/>
          <ac:picMkLst>
            <pc:docMk/>
            <pc:sldMk cId="2802940024" sldId="2568"/>
            <ac:picMk id="13" creationId="{F2A6F33E-0F26-B745-B343-BA3058CFFFAC}"/>
          </ac:picMkLst>
        </pc:picChg>
        <pc:picChg chg="del">
          <ac:chgData name="Bob Kenney" userId="ff6d1757-b259-4405-a462-15f43a08fb95" providerId="ADAL" clId="{008E492D-4D8E-4A68-B46C-27BAEC3C4D3E}" dt="2020-03-11T05:38:47.468" v="4442" actId="478"/>
          <ac:picMkLst>
            <pc:docMk/>
            <pc:sldMk cId="2802940024" sldId="2568"/>
            <ac:picMk id="20" creationId="{6362BD5B-D75A-A142-9BE6-C25221993B08}"/>
          </ac:picMkLst>
        </pc:picChg>
        <pc:picChg chg="del">
          <ac:chgData name="Bob Kenney" userId="ff6d1757-b259-4405-a462-15f43a08fb95" providerId="ADAL" clId="{008E492D-4D8E-4A68-B46C-27BAEC3C4D3E}" dt="2020-03-11T05:41:43.928" v="4467" actId="478"/>
          <ac:picMkLst>
            <pc:docMk/>
            <pc:sldMk cId="2802940024" sldId="2568"/>
            <ac:picMk id="22" creationId="{CD46FE5D-9B64-2A43-90D2-C9341AE17EAA}"/>
          </ac:picMkLst>
        </pc:picChg>
      </pc:sldChg>
      <pc:sldChg chg="add modAnim">
        <pc:chgData name="Bob Kenney" userId="ff6d1757-b259-4405-a462-15f43a08fb95" providerId="ADAL" clId="{008E492D-4D8E-4A68-B46C-27BAEC3C4D3E}" dt="2020-03-11T06:43:59.365" v="5420"/>
        <pc:sldMkLst>
          <pc:docMk/>
          <pc:sldMk cId="4224815382" sldId="2568"/>
        </pc:sldMkLst>
      </pc:sldChg>
      <pc:sldChg chg="add ord">
        <pc:chgData name="Bob Kenney" userId="ff6d1757-b259-4405-a462-15f43a08fb95" providerId="ADAL" clId="{008E492D-4D8E-4A68-B46C-27BAEC3C4D3E}" dt="2020-03-11T06:02:30.117" v="5047"/>
        <pc:sldMkLst>
          <pc:docMk/>
          <pc:sldMk cId="493181600" sldId="2569"/>
        </pc:sldMkLst>
      </pc:sldChg>
      <pc:sldChg chg="addSp modSp add del">
        <pc:chgData name="Bob Kenney" userId="ff6d1757-b259-4405-a462-15f43a08fb95" providerId="ADAL" clId="{008E492D-4D8E-4A68-B46C-27BAEC3C4D3E}" dt="2020-03-11T06:01:11.307" v="5042" actId="2696"/>
        <pc:sldMkLst>
          <pc:docMk/>
          <pc:sldMk cId="1896048222" sldId="2569"/>
        </pc:sldMkLst>
        <pc:spChg chg="mod">
          <ac:chgData name="Bob Kenney" userId="ff6d1757-b259-4405-a462-15f43a08fb95" providerId="ADAL" clId="{008E492D-4D8E-4A68-B46C-27BAEC3C4D3E}" dt="2020-03-11T05:56:10.371" v="4907" actId="20577"/>
          <ac:spMkLst>
            <pc:docMk/>
            <pc:sldMk cId="1896048222" sldId="2569"/>
            <ac:spMk id="3" creationId="{00000000-0000-0000-0000-000000000000}"/>
          </ac:spMkLst>
        </pc:spChg>
        <pc:spChg chg="add mod">
          <ac:chgData name="Bob Kenney" userId="ff6d1757-b259-4405-a462-15f43a08fb95" providerId="ADAL" clId="{008E492D-4D8E-4A68-B46C-27BAEC3C4D3E}" dt="2020-03-11T05:49:41.323" v="4815" actId="1076"/>
          <ac:spMkLst>
            <pc:docMk/>
            <pc:sldMk cId="1896048222" sldId="2569"/>
            <ac:spMk id="4" creationId="{98C1B829-1679-4CE6-A842-C83DDE4EE89A}"/>
          </ac:spMkLst>
        </pc:spChg>
      </pc:sldChg>
      <pc:sldChg chg="add modAnim">
        <pc:chgData name="Bob Kenney" userId="ff6d1757-b259-4405-a462-15f43a08fb95" providerId="ADAL" clId="{008E492D-4D8E-4A68-B46C-27BAEC3C4D3E}" dt="2020-03-11T06:44:14.790" v="5421"/>
        <pc:sldMkLst>
          <pc:docMk/>
          <pc:sldMk cId="344757809" sldId="2570"/>
        </pc:sldMkLst>
      </pc:sldChg>
      <pc:sldChg chg="addSp delSp modSp add del modNotesTx">
        <pc:chgData name="Bob Kenney" userId="ff6d1757-b259-4405-a462-15f43a08fb95" providerId="ADAL" clId="{008E492D-4D8E-4A68-B46C-27BAEC3C4D3E}" dt="2020-03-11T06:01:11.328" v="5043" actId="2696"/>
        <pc:sldMkLst>
          <pc:docMk/>
          <pc:sldMk cId="2427922905" sldId="2570"/>
        </pc:sldMkLst>
        <pc:spChg chg="add mod">
          <ac:chgData name="Bob Kenney" userId="ff6d1757-b259-4405-a462-15f43a08fb95" providerId="ADAL" clId="{008E492D-4D8E-4A68-B46C-27BAEC3C4D3E}" dt="2020-03-11T05:55:02.910" v="4871" actId="1035"/>
          <ac:spMkLst>
            <pc:docMk/>
            <pc:sldMk cId="2427922905" sldId="2570"/>
            <ac:spMk id="3" creationId="{B77A887C-257A-40F6-8B15-9E05ED9EF63B}"/>
          </ac:spMkLst>
        </pc:spChg>
        <pc:spChg chg="add del mod">
          <ac:chgData name="Bob Kenney" userId="ff6d1757-b259-4405-a462-15f43a08fb95" providerId="ADAL" clId="{008E492D-4D8E-4A68-B46C-27BAEC3C4D3E}" dt="2020-03-11T05:57:18.736" v="4993" actId="11529"/>
          <ac:spMkLst>
            <pc:docMk/>
            <pc:sldMk cId="2427922905" sldId="2570"/>
            <ac:spMk id="4" creationId="{1C49237E-9F99-4642-B3A9-3046E1D476EE}"/>
          </ac:spMkLst>
        </pc:spChg>
        <pc:spChg chg="mod">
          <ac:chgData name="Bob Kenney" userId="ff6d1757-b259-4405-a462-15f43a08fb95" providerId="ADAL" clId="{008E492D-4D8E-4A68-B46C-27BAEC3C4D3E}" dt="2020-03-11T05:55:12.558" v="4884" actId="1035"/>
          <ac:spMkLst>
            <pc:docMk/>
            <pc:sldMk cId="2427922905" sldId="2570"/>
            <ac:spMk id="15" creationId="{7941993F-161E-944E-B0B9-829119CEA698}"/>
          </ac:spMkLst>
        </pc:spChg>
        <pc:spChg chg="mod">
          <ac:chgData name="Bob Kenney" userId="ff6d1757-b259-4405-a462-15f43a08fb95" providerId="ADAL" clId="{008E492D-4D8E-4A68-B46C-27BAEC3C4D3E}" dt="2020-03-11T05:55:12.558" v="4884" actId="1035"/>
          <ac:spMkLst>
            <pc:docMk/>
            <pc:sldMk cId="2427922905" sldId="2570"/>
            <ac:spMk id="16" creationId="{DCF4D6A2-49C5-D645-8982-B29F874B6A20}"/>
          </ac:spMkLst>
        </pc:spChg>
        <pc:spChg chg="mod">
          <ac:chgData name="Bob Kenney" userId="ff6d1757-b259-4405-a462-15f43a08fb95" providerId="ADAL" clId="{008E492D-4D8E-4A68-B46C-27BAEC3C4D3E}" dt="2020-03-11T05:55:34.347" v="4889" actId="20577"/>
          <ac:spMkLst>
            <pc:docMk/>
            <pc:sldMk cId="2427922905" sldId="2570"/>
            <ac:spMk id="17" creationId="{61022383-CF59-9C46-B2C3-1EA3F8AB2DE6}"/>
          </ac:spMkLst>
        </pc:spChg>
        <pc:spChg chg="mod">
          <ac:chgData name="Bob Kenney" userId="ff6d1757-b259-4405-a462-15f43a08fb95" providerId="ADAL" clId="{008E492D-4D8E-4A68-B46C-27BAEC3C4D3E}" dt="2020-03-11T05:55:37.986" v="4891" actId="20577"/>
          <ac:spMkLst>
            <pc:docMk/>
            <pc:sldMk cId="2427922905" sldId="2570"/>
            <ac:spMk id="18" creationId="{AC4D77A1-1A16-3945-BAE6-9BEDE04CEF0B}"/>
          </ac:spMkLst>
        </pc:spChg>
        <pc:spChg chg="mod">
          <ac:chgData name="Bob Kenney" userId="ff6d1757-b259-4405-a462-15f43a08fb95" providerId="ADAL" clId="{008E492D-4D8E-4A68-B46C-27BAEC3C4D3E}" dt="2020-03-11T05:55:30.960" v="4887" actId="20577"/>
          <ac:spMkLst>
            <pc:docMk/>
            <pc:sldMk cId="2427922905" sldId="2570"/>
            <ac:spMk id="19" creationId="{FF949492-9F7D-FF46-AB0F-1A3F9905D81D}"/>
          </ac:spMkLst>
        </pc:spChg>
        <pc:spChg chg="mod">
          <ac:chgData name="Bob Kenney" userId="ff6d1757-b259-4405-a462-15f43a08fb95" providerId="ADAL" clId="{008E492D-4D8E-4A68-B46C-27BAEC3C4D3E}" dt="2020-03-11T05:55:41.065" v="4893" actId="20577"/>
          <ac:spMkLst>
            <pc:docMk/>
            <pc:sldMk cId="2427922905" sldId="2570"/>
            <ac:spMk id="20" creationId="{0CEB3FCE-4C6E-E947-A20B-1AFDA890435D}"/>
          </ac:spMkLst>
        </pc:spChg>
        <pc:spChg chg="mod">
          <ac:chgData name="Bob Kenney" userId="ff6d1757-b259-4405-a462-15f43a08fb95" providerId="ADAL" clId="{008E492D-4D8E-4A68-B46C-27BAEC3C4D3E}" dt="2020-03-11T05:55:02.910" v="4871" actId="1035"/>
          <ac:spMkLst>
            <pc:docMk/>
            <pc:sldMk cId="2427922905" sldId="2570"/>
            <ac:spMk id="21" creationId="{B19FA085-948A-8B4D-8D01-D36AE24CC47C}"/>
          </ac:spMkLst>
        </pc:spChg>
        <pc:spChg chg="mod">
          <ac:chgData name="Bob Kenney" userId="ff6d1757-b259-4405-a462-15f43a08fb95" providerId="ADAL" clId="{008E492D-4D8E-4A68-B46C-27BAEC3C4D3E}" dt="2020-03-11T05:55:12.558" v="4884" actId="1035"/>
          <ac:spMkLst>
            <pc:docMk/>
            <pc:sldMk cId="2427922905" sldId="2570"/>
            <ac:spMk id="23" creationId="{692CCAB1-BF74-1742-BF4C-D64B2B65E0B0}"/>
          </ac:spMkLst>
        </pc:spChg>
        <pc:spChg chg="mod">
          <ac:chgData name="Bob Kenney" userId="ff6d1757-b259-4405-a462-15f43a08fb95" providerId="ADAL" clId="{008E492D-4D8E-4A68-B46C-27BAEC3C4D3E}" dt="2020-03-11T05:55:02.910" v="4871" actId="1035"/>
          <ac:spMkLst>
            <pc:docMk/>
            <pc:sldMk cId="2427922905" sldId="2570"/>
            <ac:spMk id="24" creationId="{48CF561B-6AC7-8448-BB5B-1F5F804E3EB4}"/>
          </ac:spMkLst>
        </pc:spChg>
        <pc:spChg chg="add mod">
          <ac:chgData name="Bob Kenney" userId="ff6d1757-b259-4405-a462-15f43a08fb95" providerId="ADAL" clId="{008E492D-4D8E-4A68-B46C-27BAEC3C4D3E}" dt="2020-03-11T05:55:02.910" v="4871" actId="1035"/>
          <ac:spMkLst>
            <pc:docMk/>
            <pc:sldMk cId="2427922905" sldId="2570"/>
            <ac:spMk id="25" creationId="{3117E453-B3E2-492E-918B-A13C422866B7}"/>
          </ac:spMkLst>
        </pc:spChg>
        <pc:picChg chg="mod">
          <ac:chgData name="Bob Kenney" userId="ff6d1757-b259-4405-a462-15f43a08fb95" providerId="ADAL" clId="{008E492D-4D8E-4A68-B46C-27BAEC3C4D3E}" dt="2020-03-11T05:55:12.558" v="4884" actId="1035"/>
          <ac:picMkLst>
            <pc:docMk/>
            <pc:sldMk cId="2427922905" sldId="2570"/>
            <ac:picMk id="12" creationId="{C6E9EC6B-5B13-CB4C-ADE9-BC251A8EF001}"/>
          </ac:picMkLst>
        </pc:picChg>
        <pc:picChg chg="mod">
          <ac:chgData name="Bob Kenney" userId="ff6d1757-b259-4405-a462-15f43a08fb95" providerId="ADAL" clId="{008E492D-4D8E-4A68-B46C-27BAEC3C4D3E}" dt="2020-03-11T05:55:12.558" v="4884" actId="1035"/>
          <ac:picMkLst>
            <pc:docMk/>
            <pc:sldMk cId="2427922905" sldId="2570"/>
            <ac:picMk id="13" creationId="{C1BB3DB0-D77D-6045-A802-1703D742E164}"/>
          </ac:picMkLst>
        </pc:picChg>
        <pc:picChg chg="mod">
          <ac:chgData name="Bob Kenney" userId="ff6d1757-b259-4405-a462-15f43a08fb95" providerId="ADAL" clId="{008E492D-4D8E-4A68-B46C-27BAEC3C4D3E}" dt="2020-03-11T05:55:02.910" v="4871" actId="1035"/>
          <ac:picMkLst>
            <pc:docMk/>
            <pc:sldMk cId="2427922905" sldId="2570"/>
            <ac:picMk id="14" creationId="{907164F4-72B8-6649-A3A8-8058FAD3856B}"/>
          </ac:picMkLst>
        </pc:picChg>
        <pc:picChg chg="mod">
          <ac:chgData name="Bob Kenney" userId="ff6d1757-b259-4405-a462-15f43a08fb95" providerId="ADAL" clId="{008E492D-4D8E-4A68-B46C-27BAEC3C4D3E}" dt="2020-03-11T05:55:02.910" v="4871" actId="1035"/>
          <ac:picMkLst>
            <pc:docMk/>
            <pc:sldMk cId="2427922905" sldId="2570"/>
            <ac:picMk id="22" creationId="{1E87F6CD-BD9F-A947-ABDC-DAF438362DBA}"/>
          </ac:picMkLst>
        </pc:picChg>
      </pc:sldChg>
      <pc:sldChg chg="add del">
        <pc:chgData name="Bob Kenney" userId="ff6d1757-b259-4405-a462-15f43a08fb95" providerId="ADAL" clId="{008E492D-4D8E-4A68-B46C-27BAEC3C4D3E}" dt="2020-03-11T06:15:27.054" v="5224" actId="2696"/>
        <pc:sldMkLst>
          <pc:docMk/>
          <pc:sldMk cId="245994371" sldId="2571"/>
        </pc:sldMkLst>
      </pc:sldChg>
      <pc:sldChg chg="addSp delSp modSp add modAnim">
        <pc:chgData name="Bob Kenney" userId="ff6d1757-b259-4405-a462-15f43a08fb95" providerId="ADAL" clId="{008E492D-4D8E-4A68-B46C-27BAEC3C4D3E}" dt="2020-03-11T12:39:08.380" v="8350" actId="1076"/>
        <pc:sldMkLst>
          <pc:docMk/>
          <pc:sldMk cId="1886245822" sldId="2571"/>
        </pc:sldMkLst>
        <pc:spChg chg="mod">
          <ac:chgData name="Bob Kenney" userId="ff6d1757-b259-4405-a462-15f43a08fb95" providerId="ADAL" clId="{008E492D-4D8E-4A68-B46C-27BAEC3C4D3E}" dt="2020-03-11T06:37:47.488" v="5359" actId="20577"/>
          <ac:spMkLst>
            <pc:docMk/>
            <pc:sldMk cId="1886245822" sldId="2571"/>
            <ac:spMk id="2" creationId="{90C7FD7F-480A-44A6-ACE2-F559775375E3}"/>
          </ac:spMkLst>
        </pc:spChg>
        <pc:spChg chg="add del mod">
          <ac:chgData name="Bob Kenney" userId="ff6d1757-b259-4405-a462-15f43a08fb95" providerId="ADAL" clId="{008E492D-4D8E-4A68-B46C-27BAEC3C4D3E}" dt="2020-03-11T06:36:58.521" v="5301" actId="478"/>
          <ac:spMkLst>
            <pc:docMk/>
            <pc:sldMk cId="1886245822" sldId="2571"/>
            <ac:spMk id="5" creationId="{43BFC78E-81D3-4352-AF43-588287D05E1A}"/>
          </ac:spMkLst>
        </pc:spChg>
        <pc:spChg chg="add mod">
          <ac:chgData name="Bob Kenney" userId="ff6d1757-b259-4405-a462-15f43a08fb95" providerId="ADAL" clId="{008E492D-4D8E-4A68-B46C-27BAEC3C4D3E}" dt="2020-03-11T06:38:16.363" v="5413" actId="20577"/>
          <ac:spMkLst>
            <pc:docMk/>
            <pc:sldMk cId="1886245822" sldId="2571"/>
            <ac:spMk id="7" creationId="{38855E51-7C95-4019-83A6-97D5A4932F6A}"/>
          </ac:spMkLst>
        </pc:spChg>
        <pc:picChg chg="add mod">
          <ac:chgData name="Bob Kenney" userId="ff6d1757-b259-4405-a462-15f43a08fb95" providerId="ADAL" clId="{008E492D-4D8E-4A68-B46C-27BAEC3C4D3E}" dt="2020-03-11T06:34:38.113" v="5294" actId="1035"/>
          <ac:picMkLst>
            <pc:docMk/>
            <pc:sldMk cId="1886245822" sldId="2571"/>
            <ac:picMk id="3" creationId="{F1F49608-BEC6-4BC3-B0E3-93F446EF7550}"/>
          </ac:picMkLst>
        </pc:picChg>
        <pc:picChg chg="add del mod">
          <ac:chgData name="Bob Kenney" userId="ff6d1757-b259-4405-a462-15f43a08fb95" providerId="ADAL" clId="{008E492D-4D8E-4A68-B46C-27BAEC3C4D3E}" dt="2020-03-11T06:37:01.069" v="5302" actId="478"/>
          <ac:picMkLst>
            <pc:docMk/>
            <pc:sldMk cId="1886245822" sldId="2571"/>
            <ac:picMk id="4" creationId="{82EF373C-285B-4FA5-8C4C-9906CCBD49D6}"/>
          </ac:picMkLst>
        </pc:picChg>
        <pc:picChg chg="add mod">
          <ac:chgData name="Bob Kenney" userId="ff6d1757-b259-4405-a462-15f43a08fb95" providerId="ADAL" clId="{008E492D-4D8E-4A68-B46C-27BAEC3C4D3E}" dt="2020-03-11T12:39:08.380" v="8350" actId="1076"/>
          <ac:picMkLst>
            <pc:docMk/>
            <pc:sldMk cId="1886245822" sldId="2571"/>
            <ac:picMk id="6" creationId="{64EAFD97-78AB-485C-8E92-70918F176219}"/>
          </ac:picMkLst>
        </pc:picChg>
      </pc:sldChg>
      <pc:sldChg chg="addSp delSp modSp add del ord modTransition">
        <pc:chgData name="Bob Kenney" userId="ff6d1757-b259-4405-a462-15f43a08fb95" providerId="ADAL" clId="{008E492D-4D8E-4A68-B46C-27BAEC3C4D3E}" dt="2020-03-12T05:32:08.765" v="12082" actId="2696"/>
        <pc:sldMkLst>
          <pc:docMk/>
          <pc:sldMk cId="635046367" sldId="2572"/>
        </pc:sldMkLst>
        <pc:spChg chg="del">
          <ac:chgData name="Bob Kenney" userId="ff6d1757-b259-4405-a462-15f43a08fb95" providerId="ADAL" clId="{008E492D-4D8E-4A68-B46C-27BAEC3C4D3E}" dt="2020-03-11T10:31:58.990" v="5954"/>
          <ac:spMkLst>
            <pc:docMk/>
            <pc:sldMk cId="635046367" sldId="2572"/>
            <ac:spMk id="2" creationId="{2249853D-069B-4719-8AD8-B83F95116E8B}"/>
          </ac:spMkLst>
        </pc:spChg>
        <pc:spChg chg="del">
          <ac:chgData name="Bob Kenney" userId="ff6d1757-b259-4405-a462-15f43a08fb95" providerId="ADAL" clId="{008E492D-4D8E-4A68-B46C-27BAEC3C4D3E}" dt="2020-03-11T10:31:58.990" v="5954"/>
          <ac:spMkLst>
            <pc:docMk/>
            <pc:sldMk cId="635046367" sldId="2572"/>
            <ac:spMk id="3" creationId="{6CFC1DF3-4EA8-4897-B8C2-FF945C4719F7}"/>
          </ac:spMkLst>
        </pc:spChg>
        <pc:spChg chg="add mod">
          <ac:chgData name="Bob Kenney" userId="ff6d1757-b259-4405-a462-15f43a08fb95" providerId="ADAL" clId="{008E492D-4D8E-4A68-B46C-27BAEC3C4D3E}" dt="2020-03-11T10:32:15.098" v="6003" actId="20577"/>
          <ac:spMkLst>
            <pc:docMk/>
            <pc:sldMk cId="635046367" sldId="2572"/>
            <ac:spMk id="4" creationId="{CB3FF30B-DA7E-492B-B181-4E0064F58606}"/>
          </ac:spMkLst>
        </pc:spChg>
        <pc:spChg chg="add mod">
          <ac:chgData name="Bob Kenney" userId="ff6d1757-b259-4405-a462-15f43a08fb95" providerId="ADAL" clId="{008E492D-4D8E-4A68-B46C-27BAEC3C4D3E}" dt="2020-03-11T13:03:17.124" v="8718" actId="13926"/>
          <ac:spMkLst>
            <pc:docMk/>
            <pc:sldMk cId="635046367" sldId="2572"/>
            <ac:spMk id="5" creationId="{CB97144D-6BFC-4613-8379-EEDC668BF156}"/>
          </ac:spMkLst>
        </pc:spChg>
      </pc:sldChg>
      <pc:sldChg chg="modSp add del">
        <pc:chgData name="Bob Kenney" userId="ff6d1757-b259-4405-a462-15f43a08fb95" providerId="ADAL" clId="{008E492D-4D8E-4A68-B46C-27BAEC3C4D3E}" dt="2020-03-12T04:23:11.805" v="10303" actId="2696"/>
        <pc:sldMkLst>
          <pc:docMk/>
          <pc:sldMk cId="645796969" sldId="2573"/>
        </pc:sldMkLst>
        <pc:spChg chg="mod">
          <ac:chgData name="Bob Kenney" userId="ff6d1757-b259-4405-a462-15f43a08fb95" providerId="ADAL" clId="{008E492D-4D8E-4A68-B46C-27BAEC3C4D3E}" dt="2020-03-11T10:41:29.729" v="6898" actId="20577"/>
          <ac:spMkLst>
            <pc:docMk/>
            <pc:sldMk cId="645796969" sldId="2573"/>
            <ac:spMk id="2" creationId="{2AD1804D-B664-4F6C-991C-9BF77A4BED97}"/>
          </ac:spMkLst>
        </pc:spChg>
        <pc:spChg chg="mod">
          <ac:chgData name="Bob Kenney" userId="ff6d1757-b259-4405-a462-15f43a08fb95" providerId="ADAL" clId="{008E492D-4D8E-4A68-B46C-27BAEC3C4D3E}" dt="2020-03-11T10:42:20.527" v="7031" actId="20577"/>
          <ac:spMkLst>
            <pc:docMk/>
            <pc:sldMk cId="645796969" sldId="2573"/>
            <ac:spMk id="3" creationId="{4EF831B1-32D7-4D87-9C82-9751D42DB437}"/>
          </ac:spMkLst>
        </pc:spChg>
      </pc:sldChg>
      <pc:sldChg chg="modSp add del delCm">
        <pc:chgData name="Bob Kenney" userId="ff6d1757-b259-4405-a462-15f43a08fb95" providerId="ADAL" clId="{008E492D-4D8E-4A68-B46C-27BAEC3C4D3E}" dt="2020-03-12T04:00:57.858" v="9510" actId="2696"/>
        <pc:sldMkLst>
          <pc:docMk/>
          <pc:sldMk cId="3247018674" sldId="2574"/>
        </pc:sldMkLst>
        <pc:spChg chg="mod">
          <ac:chgData name="Bob Kenney" userId="ff6d1757-b259-4405-a462-15f43a08fb95" providerId="ADAL" clId="{008E492D-4D8E-4A68-B46C-27BAEC3C4D3E}" dt="2020-03-11T10:42:55.325" v="7033" actId="6549"/>
          <ac:spMkLst>
            <pc:docMk/>
            <pc:sldMk cId="3247018674" sldId="2574"/>
            <ac:spMk id="5" creationId="{E0F95E6F-738E-41CF-8B03-6D1B4F08A8A5}"/>
          </ac:spMkLst>
        </pc:spChg>
      </pc:sldChg>
      <pc:sldChg chg="modSp add del modTransition modNotesTx">
        <pc:chgData name="Bob Kenney" userId="ff6d1757-b259-4405-a462-15f43a08fb95" providerId="ADAL" clId="{008E492D-4D8E-4A68-B46C-27BAEC3C4D3E}" dt="2020-03-12T04:21:51.073" v="10301" actId="2696"/>
        <pc:sldMkLst>
          <pc:docMk/>
          <pc:sldMk cId="1176310482" sldId="2575"/>
        </pc:sldMkLst>
        <pc:spChg chg="mod">
          <ac:chgData name="Bob Kenney" userId="ff6d1757-b259-4405-a462-15f43a08fb95" providerId="ADAL" clId="{008E492D-4D8E-4A68-B46C-27BAEC3C4D3E}" dt="2020-03-11T12:20:52.309" v="7187" actId="14100"/>
          <ac:spMkLst>
            <pc:docMk/>
            <pc:sldMk cId="1176310482" sldId="2575"/>
            <ac:spMk id="4" creationId="{CB3FF30B-DA7E-492B-B181-4E0064F58606}"/>
          </ac:spMkLst>
        </pc:spChg>
        <pc:spChg chg="mod">
          <ac:chgData name="Bob Kenney" userId="ff6d1757-b259-4405-a462-15f43a08fb95" providerId="ADAL" clId="{008E492D-4D8E-4A68-B46C-27BAEC3C4D3E}" dt="2020-03-11T13:01:19.165" v="8712"/>
          <ac:spMkLst>
            <pc:docMk/>
            <pc:sldMk cId="1176310482" sldId="2575"/>
            <ac:spMk id="5" creationId="{CB97144D-6BFC-4613-8379-EEDC668BF156}"/>
          </ac:spMkLst>
        </pc:spChg>
      </pc:sldChg>
      <pc:sldChg chg="add del">
        <pc:chgData name="Bob Kenney" userId="ff6d1757-b259-4405-a462-15f43a08fb95" providerId="ADAL" clId="{008E492D-4D8E-4A68-B46C-27BAEC3C4D3E}" dt="2020-03-11T13:02:41.120" v="8714" actId="2696"/>
        <pc:sldMkLst>
          <pc:docMk/>
          <pc:sldMk cId="2721688822" sldId="2576"/>
        </pc:sldMkLst>
      </pc:sldChg>
      <pc:sldChg chg="delSp modSp add">
        <pc:chgData name="Bob Kenney" userId="ff6d1757-b259-4405-a462-15f43a08fb95" providerId="ADAL" clId="{008E492D-4D8E-4A68-B46C-27BAEC3C4D3E}" dt="2020-03-11T12:39:38.241" v="8374" actId="1076"/>
        <pc:sldMkLst>
          <pc:docMk/>
          <pc:sldMk cId="2129620369" sldId="2577"/>
        </pc:sldMkLst>
        <pc:spChg chg="del">
          <ac:chgData name="Bob Kenney" userId="ff6d1757-b259-4405-a462-15f43a08fb95" providerId="ADAL" clId="{008E492D-4D8E-4A68-B46C-27BAEC3C4D3E}" dt="2020-03-11T12:39:20.566" v="8353" actId="478"/>
          <ac:spMkLst>
            <pc:docMk/>
            <pc:sldMk cId="2129620369" sldId="2577"/>
            <ac:spMk id="10" creationId="{B574FD40-4CE1-424A-BDC3-9A00E38A8B71}"/>
          </ac:spMkLst>
        </pc:spChg>
        <pc:grpChg chg="mod">
          <ac:chgData name="Bob Kenney" userId="ff6d1757-b259-4405-a462-15f43a08fb95" providerId="ADAL" clId="{008E492D-4D8E-4A68-B46C-27BAEC3C4D3E}" dt="2020-03-11T12:39:38.241" v="8374" actId="1076"/>
          <ac:grpSpMkLst>
            <pc:docMk/>
            <pc:sldMk cId="2129620369" sldId="2577"/>
            <ac:grpSpMk id="11" creationId="{24572BD3-832C-44FD-9FA6-B2228B2D4F92}"/>
          </ac:grpSpMkLst>
        </pc:grpChg>
      </pc:sldChg>
      <pc:sldChg chg="add">
        <pc:chgData name="Bob Kenney" userId="ff6d1757-b259-4405-a462-15f43a08fb95" providerId="ADAL" clId="{008E492D-4D8E-4A68-B46C-27BAEC3C4D3E}" dt="2020-03-11T12:39:47.756" v="8375"/>
        <pc:sldMkLst>
          <pc:docMk/>
          <pc:sldMk cId="1903473644" sldId="2578"/>
        </pc:sldMkLst>
      </pc:sldChg>
      <pc:sldChg chg="add">
        <pc:chgData name="Bob Kenney" userId="ff6d1757-b259-4405-a462-15f43a08fb95" providerId="ADAL" clId="{008E492D-4D8E-4A68-B46C-27BAEC3C4D3E}" dt="2020-03-11T12:39:55.721" v="8377"/>
        <pc:sldMkLst>
          <pc:docMk/>
          <pc:sldMk cId="3975406570" sldId="2579"/>
        </pc:sldMkLst>
      </pc:sldChg>
      <pc:sldChg chg="add ord">
        <pc:chgData name="Bob Kenney" userId="ff6d1757-b259-4405-a462-15f43a08fb95" providerId="ADAL" clId="{008E492D-4D8E-4A68-B46C-27BAEC3C4D3E}" dt="2020-03-14T00:46:17.997" v="17076"/>
        <pc:sldMkLst>
          <pc:docMk/>
          <pc:sldMk cId="57081841" sldId="2580"/>
        </pc:sldMkLst>
      </pc:sldChg>
      <pc:sldChg chg="addSp delSp modSp add ord delCm">
        <pc:chgData name="Bob Kenney" userId="ff6d1757-b259-4405-a462-15f43a08fb95" providerId="ADAL" clId="{008E492D-4D8E-4A68-B46C-27BAEC3C4D3E}" dt="2020-03-13T20:51:27.999" v="16281" actId="1592"/>
        <pc:sldMkLst>
          <pc:docMk/>
          <pc:sldMk cId="668359488" sldId="2581"/>
        </pc:sldMkLst>
        <pc:spChg chg="mod topLvl">
          <ac:chgData name="Bob Kenney" userId="ff6d1757-b259-4405-a462-15f43a08fb95" providerId="ADAL" clId="{008E492D-4D8E-4A68-B46C-27BAEC3C4D3E}" dt="2020-03-11T12:58:44.030" v="8665" actId="165"/>
          <ac:spMkLst>
            <pc:docMk/>
            <pc:sldMk cId="668359488" sldId="2581"/>
            <ac:spMk id="4" creationId="{00000000-0000-0000-0000-000000000000}"/>
          </ac:spMkLst>
        </pc:spChg>
        <pc:spChg chg="mod topLvl">
          <ac:chgData name="Bob Kenney" userId="ff6d1757-b259-4405-a462-15f43a08fb95" providerId="ADAL" clId="{008E492D-4D8E-4A68-B46C-27BAEC3C4D3E}" dt="2020-03-11T12:58:44.030" v="8665" actId="165"/>
          <ac:spMkLst>
            <pc:docMk/>
            <pc:sldMk cId="668359488" sldId="2581"/>
            <ac:spMk id="5" creationId="{00000000-0000-0000-0000-000000000000}"/>
          </ac:spMkLst>
        </pc:spChg>
        <pc:spChg chg="mod topLvl">
          <ac:chgData name="Bob Kenney" userId="ff6d1757-b259-4405-a462-15f43a08fb95" providerId="ADAL" clId="{008E492D-4D8E-4A68-B46C-27BAEC3C4D3E}" dt="2020-03-11T12:58:44.030" v="8665" actId="165"/>
          <ac:spMkLst>
            <pc:docMk/>
            <pc:sldMk cId="668359488" sldId="2581"/>
            <ac:spMk id="7" creationId="{00000000-0000-0000-0000-000000000000}"/>
          </ac:spMkLst>
        </pc:spChg>
        <pc:spChg chg="mod topLvl">
          <ac:chgData name="Bob Kenney" userId="ff6d1757-b259-4405-a462-15f43a08fb95" providerId="ADAL" clId="{008E492D-4D8E-4A68-B46C-27BAEC3C4D3E}" dt="2020-03-11T13:04:45.738" v="8730" actId="20577"/>
          <ac:spMkLst>
            <pc:docMk/>
            <pc:sldMk cId="668359488" sldId="2581"/>
            <ac:spMk id="11" creationId="{00000000-0000-0000-0000-000000000000}"/>
          </ac:spMkLst>
        </pc:spChg>
        <pc:spChg chg="mod topLvl">
          <ac:chgData name="Bob Kenney" userId="ff6d1757-b259-4405-a462-15f43a08fb95" providerId="ADAL" clId="{008E492D-4D8E-4A68-B46C-27BAEC3C4D3E}" dt="2020-03-11T13:04:52.756" v="8737" actId="20577"/>
          <ac:spMkLst>
            <pc:docMk/>
            <pc:sldMk cId="668359488" sldId="2581"/>
            <ac:spMk id="12" creationId="{00000000-0000-0000-0000-000000000000}"/>
          </ac:spMkLst>
        </pc:spChg>
        <pc:spChg chg="mod topLvl">
          <ac:chgData name="Bob Kenney" userId="ff6d1757-b259-4405-a462-15f43a08fb95" providerId="ADAL" clId="{008E492D-4D8E-4A68-B46C-27BAEC3C4D3E}" dt="2020-03-11T13:00:27.651" v="8670" actId="207"/>
          <ac:spMkLst>
            <pc:docMk/>
            <pc:sldMk cId="668359488" sldId="2581"/>
            <ac:spMk id="22" creationId="{00000000-0000-0000-0000-000000000000}"/>
          </ac:spMkLst>
        </pc:spChg>
        <pc:spChg chg="del mod topLvl">
          <ac:chgData name="Bob Kenney" userId="ff6d1757-b259-4405-a462-15f43a08fb95" providerId="ADAL" clId="{008E492D-4D8E-4A68-B46C-27BAEC3C4D3E}" dt="2020-03-11T12:48:22.309" v="8434" actId="478"/>
          <ac:spMkLst>
            <pc:docMk/>
            <pc:sldMk cId="668359488" sldId="2581"/>
            <ac:spMk id="23" creationId="{00000000-0000-0000-0000-000000000000}"/>
          </ac:spMkLst>
        </pc:spChg>
        <pc:spChg chg="mod topLvl">
          <ac:chgData name="Bob Kenney" userId="ff6d1757-b259-4405-a462-15f43a08fb95" providerId="ADAL" clId="{008E492D-4D8E-4A68-B46C-27BAEC3C4D3E}" dt="2020-03-11T12:49:54.369" v="8450" actId="164"/>
          <ac:spMkLst>
            <pc:docMk/>
            <pc:sldMk cId="668359488" sldId="2581"/>
            <ac:spMk id="24" creationId="{55C749E2-31B2-463D-9B72-C9E3ABD2E2F1}"/>
          </ac:spMkLst>
        </pc:spChg>
        <pc:spChg chg="add del mod topLvl">
          <ac:chgData name="Bob Kenney" userId="ff6d1757-b259-4405-a462-15f43a08fb95" providerId="ADAL" clId="{008E492D-4D8E-4A68-B46C-27BAEC3C4D3E}" dt="2020-03-12T04:18:36.223" v="10269" actId="3064"/>
          <ac:spMkLst>
            <pc:docMk/>
            <pc:sldMk cId="668359488" sldId="2581"/>
            <ac:spMk id="25" creationId="{B2FFF5EF-BDE7-4C61-AFF8-F17D2B9D1024}"/>
          </ac:spMkLst>
        </pc:spChg>
        <pc:spChg chg="del mod topLvl">
          <ac:chgData name="Bob Kenney" userId="ff6d1757-b259-4405-a462-15f43a08fb95" providerId="ADAL" clId="{008E492D-4D8E-4A68-B46C-27BAEC3C4D3E}" dt="2020-03-11T12:45:35.090" v="8392" actId="478"/>
          <ac:spMkLst>
            <pc:docMk/>
            <pc:sldMk cId="668359488" sldId="2581"/>
            <ac:spMk id="26" creationId="{8EB46964-356D-47E6-959B-740F76C3E10D}"/>
          </ac:spMkLst>
        </pc:spChg>
        <pc:spChg chg="del mod topLvl">
          <ac:chgData name="Bob Kenney" userId="ff6d1757-b259-4405-a462-15f43a08fb95" providerId="ADAL" clId="{008E492D-4D8E-4A68-B46C-27BAEC3C4D3E}" dt="2020-03-11T12:53:55.930" v="8552" actId="478"/>
          <ac:spMkLst>
            <pc:docMk/>
            <pc:sldMk cId="668359488" sldId="2581"/>
            <ac:spMk id="27" creationId="{00000000-0000-0000-0000-000000000000}"/>
          </ac:spMkLst>
        </pc:spChg>
        <pc:spChg chg="del mod topLvl">
          <ac:chgData name="Bob Kenney" userId="ff6d1757-b259-4405-a462-15f43a08fb95" providerId="ADAL" clId="{008E492D-4D8E-4A68-B46C-27BAEC3C4D3E}" dt="2020-03-11T12:45:39.533" v="8393" actId="478"/>
          <ac:spMkLst>
            <pc:docMk/>
            <pc:sldMk cId="668359488" sldId="2581"/>
            <ac:spMk id="28" creationId="{78529058-C6F1-418D-AA63-C33A0B24905A}"/>
          </ac:spMkLst>
        </pc:spChg>
        <pc:spChg chg="mod topLvl">
          <ac:chgData name="Bob Kenney" userId="ff6d1757-b259-4405-a462-15f43a08fb95" providerId="ADAL" clId="{008E492D-4D8E-4A68-B46C-27BAEC3C4D3E}" dt="2020-03-11T12:49:54.369" v="8450" actId="164"/>
          <ac:spMkLst>
            <pc:docMk/>
            <pc:sldMk cId="668359488" sldId="2581"/>
            <ac:spMk id="29" creationId="{239E26F5-0BD2-4A72-9B96-9668F7071713}"/>
          </ac:spMkLst>
        </pc:spChg>
        <pc:spChg chg="mod topLvl">
          <ac:chgData name="Bob Kenney" userId="ff6d1757-b259-4405-a462-15f43a08fb95" providerId="ADAL" clId="{008E492D-4D8E-4A68-B46C-27BAEC3C4D3E}" dt="2020-03-11T12:49:54.369" v="8450" actId="164"/>
          <ac:spMkLst>
            <pc:docMk/>
            <pc:sldMk cId="668359488" sldId="2581"/>
            <ac:spMk id="30" creationId="{70E266AA-BDA7-4588-A657-8AA3B66E3F0C}"/>
          </ac:spMkLst>
        </pc:spChg>
        <pc:spChg chg="del mod topLvl">
          <ac:chgData name="Bob Kenney" userId="ff6d1757-b259-4405-a462-15f43a08fb95" providerId="ADAL" clId="{008E492D-4D8E-4A68-B46C-27BAEC3C4D3E}" dt="2020-03-11T12:45:42.616" v="8394" actId="478"/>
          <ac:spMkLst>
            <pc:docMk/>
            <pc:sldMk cId="668359488" sldId="2581"/>
            <ac:spMk id="32" creationId="{814B6844-37CE-4BEB-B8B0-49DD9C5D5B5C}"/>
          </ac:spMkLst>
        </pc:spChg>
        <pc:spChg chg="del mod topLvl">
          <ac:chgData name="Bob Kenney" userId="ff6d1757-b259-4405-a462-15f43a08fb95" providerId="ADAL" clId="{008E492D-4D8E-4A68-B46C-27BAEC3C4D3E}" dt="2020-03-11T12:46:08.976" v="8397" actId="478"/>
          <ac:spMkLst>
            <pc:docMk/>
            <pc:sldMk cId="668359488" sldId="2581"/>
            <ac:spMk id="33" creationId="{9BF4018C-F814-468D-9E11-C7AC13DEDD1B}"/>
          </ac:spMkLst>
        </pc:spChg>
        <pc:spChg chg="mod">
          <ac:chgData name="Bob Kenney" userId="ff6d1757-b259-4405-a462-15f43a08fb95" providerId="ADAL" clId="{008E492D-4D8E-4A68-B46C-27BAEC3C4D3E}" dt="2020-03-11T13:00:54.943" v="8708" actId="20577"/>
          <ac:spMkLst>
            <pc:docMk/>
            <pc:sldMk cId="668359488" sldId="2581"/>
            <ac:spMk id="21505" creationId="{00000000-0000-0000-0000-000000000000}"/>
          </ac:spMkLst>
        </pc:spChg>
        <pc:grpChg chg="add del mod">
          <ac:chgData name="Bob Kenney" userId="ff6d1757-b259-4405-a462-15f43a08fb95" providerId="ADAL" clId="{008E492D-4D8E-4A68-B46C-27BAEC3C4D3E}" dt="2020-03-11T12:48:13.643" v="8432" actId="165"/>
          <ac:grpSpMkLst>
            <pc:docMk/>
            <pc:sldMk cId="668359488" sldId="2581"/>
            <ac:grpSpMk id="2" creationId="{1ECE155C-159C-4F38-BCF2-ACC559372771}"/>
          </ac:grpSpMkLst>
        </pc:grpChg>
        <pc:grpChg chg="add del mod">
          <ac:chgData name="Bob Kenney" userId="ff6d1757-b259-4405-a462-15f43a08fb95" providerId="ADAL" clId="{008E492D-4D8E-4A68-B46C-27BAEC3C4D3E}" dt="2020-03-11T12:49:47.054" v="8449" actId="165"/>
          <ac:grpSpMkLst>
            <pc:docMk/>
            <pc:sldMk cId="668359488" sldId="2581"/>
            <ac:grpSpMk id="3" creationId="{DA99C86D-0847-4654-98FE-119F5E0401A0}"/>
          </ac:grpSpMkLst>
        </pc:grpChg>
        <pc:grpChg chg="add mod ord">
          <ac:chgData name="Bob Kenney" userId="ff6d1757-b259-4405-a462-15f43a08fb95" providerId="ADAL" clId="{008E492D-4D8E-4A68-B46C-27BAEC3C4D3E}" dt="2020-03-11T12:56:24.372" v="8644" actId="166"/>
          <ac:grpSpMkLst>
            <pc:docMk/>
            <pc:sldMk cId="668359488" sldId="2581"/>
            <ac:grpSpMk id="6" creationId="{9B224CEE-BB72-474B-9289-4F1576E3E40A}"/>
          </ac:grpSpMkLst>
        </pc:grpChg>
        <pc:grpChg chg="add del mod ord">
          <ac:chgData name="Bob Kenney" userId="ff6d1757-b259-4405-a462-15f43a08fb95" providerId="ADAL" clId="{008E492D-4D8E-4A68-B46C-27BAEC3C4D3E}" dt="2020-03-11T12:58:44.030" v="8665" actId="165"/>
          <ac:grpSpMkLst>
            <pc:docMk/>
            <pc:sldMk cId="668359488" sldId="2581"/>
            <ac:grpSpMk id="8" creationId="{40DA5613-9DC0-4CC7-BCD0-C8E46AC0D3A4}"/>
          </ac:grpSpMkLst>
        </pc:grpChg>
        <pc:grpChg chg="add del mod">
          <ac:chgData name="Bob Kenney" userId="ff6d1757-b259-4405-a462-15f43a08fb95" providerId="ADAL" clId="{008E492D-4D8E-4A68-B46C-27BAEC3C4D3E}" dt="2020-03-11T12:53:52.013" v="8551" actId="165"/>
          <ac:grpSpMkLst>
            <pc:docMk/>
            <pc:sldMk cId="668359488" sldId="2581"/>
            <ac:grpSpMk id="9" creationId="{646C2DC5-DDBE-48E9-B583-36D95B6F5E34}"/>
          </ac:grpSpMkLst>
        </pc:grpChg>
        <pc:grpChg chg="del mod topLvl">
          <ac:chgData name="Bob Kenney" userId="ff6d1757-b259-4405-a462-15f43a08fb95" providerId="ADAL" clId="{008E492D-4D8E-4A68-B46C-27BAEC3C4D3E}" dt="2020-03-11T12:48:19.454" v="8433" actId="478"/>
          <ac:grpSpMkLst>
            <pc:docMk/>
            <pc:sldMk cId="668359488" sldId="2581"/>
            <ac:grpSpMk id="16" creationId="{00000000-0000-0000-0000-000000000000}"/>
          </ac:grpSpMkLst>
        </pc:grpChg>
        <pc:grpChg chg="add del mod">
          <ac:chgData name="Bob Kenney" userId="ff6d1757-b259-4405-a462-15f43a08fb95" providerId="ADAL" clId="{008E492D-4D8E-4A68-B46C-27BAEC3C4D3E}" dt="2020-03-11T12:45:25.025" v="8391" actId="165"/>
          <ac:grpSpMkLst>
            <pc:docMk/>
            <pc:sldMk cId="668359488" sldId="2581"/>
            <ac:grpSpMk id="19" creationId="{E1CC14A5-DEC7-4DE1-A88B-CB3D1611BC65}"/>
          </ac:grpSpMkLst>
        </pc:grpChg>
        <pc:grpChg chg="del mod topLvl">
          <ac:chgData name="Bob Kenney" userId="ff6d1757-b259-4405-a462-15f43a08fb95" providerId="ADAL" clId="{008E492D-4D8E-4A68-B46C-27BAEC3C4D3E}" dt="2020-03-11T12:46:14.123" v="8400" actId="478"/>
          <ac:grpSpMkLst>
            <pc:docMk/>
            <pc:sldMk cId="668359488" sldId="2581"/>
            <ac:grpSpMk id="31" creationId="{730B529D-7AC7-44C8-9183-5BAA1E6CC343}"/>
          </ac:grpSpMkLst>
        </pc:grpChg>
      </pc:sldChg>
      <pc:sldChg chg="modSp add">
        <pc:chgData name="Bob Kenney" userId="ff6d1757-b259-4405-a462-15f43a08fb95" providerId="ADAL" clId="{008E492D-4D8E-4A68-B46C-27BAEC3C4D3E}" dt="2020-03-14T00:51:02.598" v="17095" actId="20577"/>
        <pc:sldMkLst>
          <pc:docMk/>
          <pc:sldMk cId="1953740213" sldId="2582"/>
        </pc:sldMkLst>
        <pc:spChg chg="mod">
          <ac:chgData name="Bob Kenney" userId="ff6d1757-b259-4405-a462-15f43a08fb95" providerId="ADAL" clId="{008E492D-4D8E-4A68-B46C-27BAEC3C4D3E}" dt="2020-03-11T13:49:05.882" v="8757" actId="20577"/>
          <ac:spMkLst>
            <pc:docMk/>
            <pc:sldMk cId="1953740213" sldId="2582"/>
            <ac:spMk id="2" creationId="{B89EF919-6D6C-4DF8-9E61-64491CAFF553}"/>
          </ac:spMkLst>
        </pc:spChg>
        <pc:graphicFrameChg chg="mod modGraphic">
          <ac:chgData name="Bob Kenney" userId="ff6d1757-b259-4405-a462-15f43a08fb95" providerId="ADAL" clId="{008E492D-4D8E-4A68-B46C-27BAEC3C4D3E}" dt="2020-03-14T00:51:02.598" v="17095" actId="20577"/>
          <ac:graphicFrameMkLst>
            <pc:docMk/>
            <pc:sldMk cId="1953740213" sldId="2582"/>
            <ac:graphicFrameMk id="4" creationId="{AF81B966-9E0C-4DBB-9B81-884143E39633}"/>
          </ac:graphicFrameMkLst>
        </pc:graphicFrameChg>
      </pc:sldChg>
      <pc:sldChg chg="modSp add">
        <pc:chgData name="Bob Kenney" userId="ff6d1757-b259-4405-a462-15f43a08fb95" providerId="ADAL" clId="{008E492D-4D8E-4A68-B46C-27BAEC3C4D3E}" dt="2020-03-12T23:46:13.662" v="13451" actId="14734"/>
        <pc:sldMkLst>
          <pc:docMk/>
          <pc:sldMk cId="3653715071" sldId="2583"/>
        </pc:sldMkLst>
        <pc:spChg chg="mod">
          <ac:chgData name="Bob Kenney" userId="ff6d1757-b259-4405-a462-15f43a08fb95" providerId="ADAL" clId="{008E492D-4D8E-4A68-B46C-27BAEC3C4D3E}" dt="2020-03-12T04:20:02.636" v="10299" actId="20577"/>
          <ac:spMkLst>
            <pc:docMk/>
            <pc:sldMk cId="3653715071" sldId="2583"/>
            <ac:spMk id="2" creationId="{B89EF919-6D6C-4DF8-9E61-64491CAFF553}"/>
          </ac:spMkLst>
        </pc:spChg>
        <pc:graphicFrameChg chg="mod modGraphic">
          <ac:chgData name="Bob Kenney" userId="ff6d1757-b259-4405-a462-15f43a08fb95" providerId="ADAL" clId="{008E492D-4D8E-4A68-B46C-27BAEC3C4D3E}" dt="2020-03-12T23:46:13.662" v="13451" actId="14734"/>
          <ac:graphicFrameMkLst>
            <pc:docMk/>
            <pc:sldMk cId="3653715071" sldId="2583"/>
            <ac:graphicFrameMk id="4" creationId="{AF81B966-9E0C-4DBB-9B81-884143E39633}"/>
          </ac:graphicFrameMkLst>
        </pc:graphicFrameChg>
      </pc:sldChg>
      <pc:sldChg chg="add modTransition">
        <pc:chgData name="Bob Kenney" userId="ff6d1757-b259-4405-a462-15f43a08fb95" providerId="ADAL" clId="{008E492D-4D8E-4A68-B46C-27BAEC3C4D3E}" dt="2020-03-12T05:31:42.414" v="12081"/>
        <pc:sldMkLst>
          <pc:docMk/>
          <pc:sldMk cId="3668757826" sldId="2584"/>
        </pc:sldMkLst>
      </pc:sldChg>
      <pc:sldChg chg="addSp delSp del">
        <pc:chgData name="Bob Kenney" userId="ff6d1757-b259-4405-a462-15f43a08fb95" providerId="ADAL" clId="{008E492D-4D8E-4A68-B46C-27BAEC3C4D3E}" dt="2020-03-12T05:14:36.977" v="11621" actId="2696"/>
        <pc:sldMkLst>
          <pc:docMk/>
          <pc:sldMk cId="937686906" sldId="2585"/>
        </pc:sldMkLst>
        <pc:picChg chg="del">
          <ac:chgData name="Bob Kenney" userId="ff6d1757-b259-4405-a462-15f43a08fb95" providerId="ADAL" clId="{008E492D-4D8E-4A68-B46C-27BAEC3C4D3E}" dt="2020-03-12T05:14:02.485" v="11614" actId="478"/>
          <ac:picMkLst>
            <pc:docMk/>
            <pc:sldMk cId="937686906" sldId="2585"/>
            <ac:picMk id="4" creationId="{C1564E20-D277-4985-BA3C-16322BB308DA}"/>
          </ac:picMkLst>
        </pc:picChg>
        <pc:picChg chg="add del">
          <ac:chgData name="Bob Kenney" userId="ff6d1757-b259-4405-a462-15f43a08fb95" providerId="ADAL" clId="{008E492D-4D8E-4A68-B46C-27BAEC3C4D3E}" dt="2020-03-12T05:14:25.222" v="11618"/>
          <ac:picMkLst>
            <pc:docMk/>
            <pc:sldMk cId="937686906" sldId="2585"/>
            <ac:picMk id="14" creationId="{3247A149-83E7-4379-97D7-2B36F9900F89}"/>
          </ac:picMkLst>
        </pc:picChg>
        <pc:cxnChg chg="del">
          <ac:chgData name="Bob Kenney" userId="ff6d1757-b259-4405-a462-15f43a08fb95" providerId="ADAL" clId="{008E492D-4D8E-4A68-B46C-27BAEC3C4D3E}" dt="2020-03-12T05:14:07.712" v="11615" actId="478"/>
          <ac:cxnSpMkLst>
            <pc:docMk/>
            <pc:sldMk cId="937686906" sldId="2585"/>
            <ac:cxnSpMk id="13" creationId="{B6A3B18B-4753-44D4-94D2-D44EB864FE87}"/>
          </ac:cxnSpMkLst>
        </pc:cxnChg>
      </pc:sldChg>
      <pc:sldChg chg="modSp add modTransition">
        <pc:chgData name="Bob Kenney" userId="ff6d1757-b259-4405-a462-15f43a08fb95" providerId="ADAL" clId="{008E492D-4D8E-4A68-B46C-27BAEC3C4D3E}" dt="2020-03-12T05:31:42.414" v="12081"/>
        <pc:sldMkLst>
          <pc:docMk/>
          <pc:sldMk cId="1852584718" sldId="2585"/>
        </pc:sldMkLst>
        <pc:spChg chg="mod">
          <ac:chgData name="Bob Kenney" userId="ff6d1757-b259-4405-a462-15f43a08fb95" providerId="ADAL" clId="{008E492D-4D8E-4A68-B46C-27BAEC3C4D3E}" dt="2020-03-12T05:31:22.022" v="12080" actId="20577"/>
          <ac:spMkLst>
            <pc:docMk/>
            <pc:sldMk cId="1852584718" sldId="2585"/>
            <ac:spMk id="3" creationId="{00000000-0000-0000-0000-000000000000}"/>
          </ac:spMkLst>
        </pc:spChg>
      </pc:sldChg>
      <pc:sldChg chg="addSp delSp modSp add del">
        <pc:chgData name="Bob Kenney" userId="ff6d1757-b259-4405-a462-15f43a08fb95" providerId="ADAL" clId="{008E492D-4D8E-4A68-B46C-27BAEC3C4D3E}" dt="2020-03-13T14:03:12.711" v="14883" actId="2696"/>
        <pc:sldMkLst>
          <pc:docMk/>
          <pc:sldMk cId="2050334204" sldId="2586"/>
        </pc:sldMkLst>
        <pc:spChg chg="del mod">
          <ac:chgData name="Bob Kenney" userId="ff6d1757-b259-4405-a462-15f43a08fb95" providerId="ADAL" clId="{008E492D-4D8E-4A68-B46C-27BAEC3C4D3E}" dt="2020-03-13T13:48:10.028" v="14603" actId="478"/>
          <ac:spMkLst>
            <pc:docMk/>
            <pc:sldMk cId="2050334204" sldId="2586"/>
            <ac:spMk id="3" creationId="{1DFF7519-410C-4D69-B251-7E471189EACD}"/>
          </ac:spMkLst>
        </pc:spChg>
        <pc:spChg chg="add del mod">
          <ac:chgData name="Bob Kenney" userId="ff6d1757-b259-4405-a462-15f43a08fb95" providerId="ADAL" clId="{008E492D-4D8E-4A68-B46C-27BAEC3C4D3E}" dt="2020-03-13T13:48:13.167" v="14604" actId="478"/>
          <ac:spMkLst>
            <pc:docMk/>
            <pc:sldMk cId="2050334204" sldId="2586"/>
            <ac:spMk id="5" creationId="{AABDD2BF-BDE2-44EB-AAC2-4FB6ADCEA9FB}"/>
          </ac:spMkLst>
        </pc:spChg>
        <pc:spChg chg="add mod">
          <ac:chgData name="Bob Kenney" userId="ff6d1757-b259-4405-a462-15f43a08fb95" providerId="ADAL" clId="{008E492D-4D8E-4A68-B46C-27BAEC3C4D3E}" dt="2020-03-13T13:58:57.448" v="14755" actId="1076"/>
          <ac:spMkLst>
            <pc:docMk/>
            <pc:sldMk cId="2050334204" sldId="2586"/>
            <ac:spMk id="6" creationId="{62F1E424-C160-4FB5-BF55-7461CB480D59}"/>
          </ac:spMkLst>
        </pc:spChg>
        <pc:spChg chg="add mod">
          <ac:chgData name="Bob Kenney" userId="ff6d1757-b259-4405-a462-15f43a08fb95" providerId="ADAL" clId="{008E492D-4D8E-4A68-B46C-27BAEC3C4D3E}" dt="2020-03-13T13:58:57.448" v="14755" actId="1076"/>
          <ac:spMkLst>
            <pc:docMk/>
            <pc:sldMk cId="2050334204" sldId="2586"/>
            <ac:spMk id="10" creationId="{CE151E88-5903-4760-977A-275B7E22F92D}"/>
          </ac:spMkLst>
        </pc:spChg>
        <pc:spChg chg="add mod">
          <ac:chgData name="Bob Kenney" userId="ff6d1757-b259-4405-a462-15f43a08fb95" providerId="ADAL" clId="{008E492D-4D8E-4A68-B46C-27BAEC3C4D3E}" dt="2020-03-13T13:59:13.496" v="14758" actId="1076"/>
          <ac:spMkLst>
            <pc:docMk/>
            <pc:sldMk cId="2050334204" sldId="2586"/>
            <ac:spMk id="11" creationId="{1B5D62C9-EDA5-4D87-A72A-DCA03104242A}"/>
          </ac:spMkLst>
        </pc:spChg>
        <pc:spChg chg="add del">
          <ac:chgData name="Bob Kenney" userId="ff6d1757-b259-4405-a462-15f43a08fb95" providerId="ADAL" clId="{008E492D-4D8E-4A68-B46C-27BAEC3C4D3E}" dt="2020-03-13T13:58:43.175" v="14753" actId="478"/>
          <ac:spMkLst>
            <pc:docMk/>
            <pc:sldMk cId="2050334204" sldId="2586"/>
            <ac:spMk id="12" creationId="{526ABFB9-295C-46DC-8985-81CCC69F876A}"/>
          </ac:spMkLst>
        </pc:spChg>
        <pc:spChg chg="add del">
          <ac:chgData name="Bob Kenney" userId="ff6d1757-b259-4405-a462-15f43a08fb95" providerId="ADAL" clId="{008E492D-4D8E-4A68-B46C-27BAEC3C4D3E}" dt="2020-03-13T13:58:46.709" v="14754" actId="478"/>
          <ac:spMkLst>
            <pc:docMk/>
            <pc:sldMk cId="2050334204" sldId="2586"/>
            <ac:spMk id="13" creationId="{57A7CA2B-16BC-49D1-99CE-A98C28F6FE83}"/>
          </ac:spMkLst>
        </pc:spChg>
        <pc:spChg chg="add del">
          <ac:chgData name="Bob Kenney" userId="ff6d1757-b259-4405-a462-15f43a08fb95" providerId="ADAL" clId="{008E492D-4D8E-4A68-B46C-27BAEC3C4D3E}" dt="2020-03-13T13:58:46.709" v="14754" actId="478"/>
          <ac:spMkLst>
            <pc:docMk/>
            <pc:sldMk cId="2050334204" sldId="2586"/>
            <ac:spMk id="14" creationId="{2D6A0D0E-5225-4A59-94D9-B801741731D0}"/>
          </ac:spMkLst>
        </pc:spChg>
        <pc:spChg chg="add mod">
          <ac:chgData name="Bob Kenney" userId="ff6d1757-b259-4405-a462-15f43a08fb95" providerId="ADAL" clId="{008E492D-4D8E-4A68-B46C-27BAEC3C4D3E}" dt="2020-03-13T13:59:13.496" v="14758" actId="1076"/>
          <ac:spMkLst>
            <pc:docMk/>
            <pc:sldMk cId="2050334204" sldId="2586"/>
            <ac:spMk id="15" creationId="{036B47D8-49AE-4922-83B0-D77945047B99}"/>
          </ac:spMkLst>
        </pc:spChg>
        <pc:spChg chg="add del">
          <ac:chgData name="Bob Kenney" userId="ff6d1757-b259-4405-a462-15f43a08fb95" providerId="ADAL" clId="{008E492D-4D8E-4A68-B46C-27BAEC3C4D3E}" dt="2020-03-13T13:58:46.709" v="14754" actId="478"/>
          <ac:spMkLst>
            <pc:docMk/>
            <pc:sldMk cId="2050334204" sldId="2586"/>
            <ac:spMk id="16" creationId="{57F545B1-5C54-4C65-9034-A65A40256925}"/>
          </ac:spMkLst>
        </pc:spChg>
        <pc:spChg chg="add del">
          <ac:chgData name="Bob Kenney" userId="ff6d1757-b259-4405-a462-15f43a08fb95" providerId="ADAL" clId="{008E492D-4D8E-4A68-B46C-27BAEC3C4D3E}" dt="2020-03-13T13:58:46.709" v="14754" actId="478"/>
          <ac:spMkLst>
            <pc:docMk/>
            <pc:sldMk cId="2050334204" sldId="2586"/>
            <ac:spMk id="21" creationId="{213C4DA5-1C82-4942-94A2-B850CDB9B1B8}"/>
          </ac:spMkLst>
        </pc:spChg>
        <pc:spChg chg="add del">
          <ac:chgData name="Bob Kenney" userId="ff6d1757-b259-4405-a462-15f43a08fb95" providerId="ADAL" clId="{008E492D-4D8E-4A68-B46C-27BAEC3C4D3E}" dt="2020-03-13T13:58:46.709" v="14754" actId="478"/>
          <ac:spMkLst>
            <pc:docMk/>
            <pc:sldMk cId="2050334204" sldId="2586"/>
            <ac:spMk id="22" creationId="{650CB53D-2AA4-4A83-A1D0-BCFD97E61DEC}"/>
          </ac:spMkLst>
        </pc:spChg>
        <pc:spChg chg="add mod">
          <ac:chgData name="Bob Kenney" userId="ff6d1757-b259-4405-a462-15f43a08fb95" providerId="ADAL" clId="{008E492D-4D8E-4A68-B46C-27BAEC3C4D3E}" dt="2020-03-13T13:59:13.496" v="14758" actId="1076"/>
          <ac:spMkLst>
            <pc:docMk/>
            <pc:sldMk cId="2050334204" sldId="2586"/>
            <ac:spMk id="23" creationId="{B65B8664-70D5-4646-A3ED-2531AA6AA103}"/>
          </ac:spMkLst>
        </pc:spChg>
        <pc:spChg chg="add del">
          <ac:chgData name="Bob Kenney" userId="ff6d1757-b259-4405-a462-15f43a08fb95" providerId="ADAL" clId="{008E492D-4D8E-4A68-B46C-27BAEC3C4D3E}" dt="2020-03-13T13:58:46.709" v="14754" actId="478"/>
          <ac:spMkLst>
            <pc:docMk/>
            <pc:sldMk cId="2050334204" sldId="2586"/>
            <ac:spMk id="24" creationId="{F856BAF1-8B17-484D-BDBF-BB9993D32306}"/>
          </ac:spMkLst>
        </pc:spChg>
        <pc:spChg chg="add del mod">
          <ac:chgData name="Bob Kenney" userId="ff6d1757-b259-4405-a462-15f43a08fb95" providerId="ADAL" clId="{008E492D-4D8E-4A68-B46C-27BAEC3C4D3E}" dt="2020-03-13T13:58:43.175" v="14753" actId="478"/>
          <ac:spMkLst>
            <pc:docMk/>
            <pc:sldMk cId="2050334204" sldId="2586"/>
            <ac:spMk id="25" creationId="{AA8B646F-D07D-468D-8C00-AD0812DEAA49}"/>
          </ac:spMkLst>
        </pc:spChg>
        <pc:grpChg chg="add mod">
          <ac:chgData name="Bob Kenney" userId="ff6d1757-b259-4405-a462-15f43a08fb95" providerId="ADAL" clId="{008E492D-4D8E-4A68-B46C-27BAEC3C4D3E}" dt="2020-03-13T13:58:57.448" v="14755" actId="1076"/>
          <ac:grpSpMkLst>
            <pc:docMk/>
            <pc:sldMk cId="2050334204" sldId="2586"/>
            <ac:grpSpMk id="7" creationId="{E13EC54D-9843-40B1-9AF8-8DA0876BE53C}"/>
          </ac:grpSpMkLst>
        </pc:grpChg>
        <pc:grpChg chg="add del">
          <ac:chgData name="Bob Kenney" userId="ff6d1757-b259-4405-a462-15f43a08fb95" providerId="ADAL" clId="{008E492D-4D8E-4A68-B46C-27BAEC3C4D3E}" dt="2020-03-13T13:58:43.175" v="14753" actId="478"/>
          <ac:grpSpMkLst>
            <pc:docMk/>
            <pc:sldMk cId="2050334204" sldId="2586"/>
            <ac:grpSpMk id="17" creationId="{05C7304A-9B1A-4521-A29C-E23DC855D4C3}"/>
          </ac:grpSpMkLst>
        </pc:grpChg>
      </pc:sldChg>
      <pc:sldChg chg="addSp delSp modSp add delAnim modAnim">
        <pc:chgData name="Bob Kenney" userId="ff6d1757-b259-4405-a462-15f43a08fb95" providerId="ADAL" clId="{008E492D-4D8E-4A68-B46C-27BAEC3C4D3E}" dt="2020-03-13T19:16:36.434" v="15977" actId="1076"/>
        <pc:sldMkLst>
          <pc:docMk/>
          <pc:sldMk cId="3944905669" sldId="2586"/>
        </pc:sldMkLst>
        <pc:spChg chg="mod">
          <ac:chgData name="Bob Kenney" userId="ff6d1757-b259-4405-a462-15f43a08fb95" providerId="ADAL" clId="{008E492D-4D8E-4A68-B46C-27BAEC3C4D3E}" dt="2020-03-13T14:10:59.998" v="15122" actId="20577"/>
          <ac:spMkLst>
            <pc:docMk/>
            <pc:sldMk cId="3944905669" sldId="2586"/>
            <ac:spMk id="2" creationId="{AA6AF777-57CD-41D3-BCB0-B33E8FF40108}"/>
          </ac:spMkLst>
        </pc:spChg>
        <pc:spChg chg="del">
          <ac:chgData name="Bob Kenney" userId="ff6d1757-b259-4405-a462-15f43a08fb95" providerId="ADAL" clId="{008E492D-4D8E-4A68-B46C-27BAEC3C4D3E}" dt="2020-03-13T14:07:17.381" v="15011" actId="478"/>
          <ac:spMkLst>
            <pc:docMk/>
            <pc:sldMk cId="3944905669" sldId="2586"/>
            <ac:spMk id="6" creationId="{62F1E424-C160-4FB5-BF55-7461CB480D59}"/>
          </ac:spMkLst>
        </pc:spChg>
        <pc:spChg chg="del">
          <ac:chgData name="Bob Kenney" userId="ff6d1757-b259-4405-a462-15f43a08fb95" providerId="ADAL" clId="{008E492D-4D8E-4A68-B46C-27BAEC3C4D3E}" dt="2020-03-13T14:09:15.879" v="15045" actId="478"/>
          <ac:spMkLst>
            <pc:docMk/>
            <pc:sldMk cId="3944905669" sldId="2586"/>
            <ac:spMk id="10" creationId="{CE151E88-5903-4760-977A-275B7E22F92D}"/>
          </ac:spMkLst>
        </pc:spChg>
        <pc:spChg chg="add del mod">
          <ac:chgData name="Bob Kenney" userId="ff6d1757-b259-4405-a462-15f43a08fb95" providerId="ADAL" clId="{008E492D-4D8E-4A68-B46C-27BAEC3C4D3E}" dt="2020-03-13T19:16:36.434" v="15977" actId="1076"/>
          <ac:spMkLst>
            <pc:docMk/>
            <pc:sldMk cId="3944905669" sldId="2586"/>
            <ac:spMk id="11" creationId="{1B5D62C9-EDA5-4D87-A72A-DCA03104242A}"/>
          </ac:spMkLst>
        </pc:spChg>
        <pc:spChg chg="add del">
          <ac:chgData name="Bob Kenney" userId="ff6d1757-b259-4405-a462-15f43a08fb95" providerId="ADAL" clId="{008E492D-4D8E-4A68-B46C-27BAEC3C4D3E}" dt="2020-03-13T14:04:14.628" v="14903" actId="478"/>
          <ac:spMkLst>
            <pc:docMk/>
            <pc:sldMk cId="3944905669" sldId="2586"/>
            <ac:spMk id="12" creationId="{7F9DCB0C-255D-49F0-BD0B-D76DBD2747C4}"/>
          </ac:spMkLst>
        </pc:spChg>
        <pc:spChg chg="add del mod">
          <ac:chgData name="Bob Kenney" userId="ff6d1757-b259-4405-a462-15f43a08fb95" providerId="ADAL" clId="{008E492D-4D8E-4A68-B46C-27BAEC3C4D3E}" dt="2020-03-13T19:16:36.434" v="15977" actId="1076"/>
          <ac:spMkLst>
            <pc:docMk/>
            <pc:sldMk cId="3944905669" sldId="2586"/>
            <ac:spMk id="13" creationId="{AF275D6A-1904-44A2-89CC-38581BB6AA04}"/>
          </ac:spMkLst>
        </pc:spChg>
        <pc:spChg chg="add del mod">
          <ac:chgData name="Bob Kenney" userId="ff6d1757-b259-4405-a462-15f43a08fb95" providerId="ADAL" clId="{008E492D-4D8E-4A68-B46C-27BAEC3C4D3E}" dt="2020-03-13T14:07:59.806" v="15022" actId="478"/>
          <ac:spMkLst>
            <pc:docMk/>
            <pc:sldMk cId="3944905669" sldId="2586"/>
            <ac:spMk id="14" creationId="{FDC138D5-0CB8-4F73-A961-5A7AC811CAE1}"/>
          </ac:spMkLst>
        </pc:spChg>
        <pc:spChg chg="del">
          <ac:chgData name="Bob Kenney" userId="ff6d1757-b259-4405-a462-15f43a08fb95" providerId="ADAL" clId="{008E492D-4D8E-4A68-B46C-27BAEC3C4D3E}" dt="2020-03-13T14:03:29.802" v="14885" actId="478"/>
          <ac:spMkLst>
            <pc:docMk/>
            <pc:sldMk cId="3944905669" sldId="2586"/>
            <ac:spMk id="15" creationId="{036B47D8-49AE-4922-83B0-D77945047B99}"/>
          </ac:spMkLst>
        </pc:spChg>
        <pc:spChg chg="add del mod">
          <ac:chgData name="Bob Kenney" userId="ff6d1757-b259-4405-a462-15f43a08fb95" providerId="ADAL" clId="{008E492D-4D8E-4A68-B46C-27BAEC3C4D3E}" dt="2020-03-13T14:07:59.806" v="15022" actId="478"/>
          <ac:spMkLst>
            <pc:docMk/>
            <pc:sldMk cId="3944905669" sldId="2586"/>
            <ac:spMk id="16" creationId="{458F768C-F09C-411F-A8A1-219ECF8E62F9}"/>
          </ac:spMkLst>
        </pc:spChg>
        <pc:spChg chg="add del mod">
          <ac:chgData name="Bob Kenney" userId="ff6d1757-b259-4405-a462-15f43a08fb95" providerId="ADAL" clId="{008E492D-4D8E-4A68-B46C-27BAEC3C4D3E}" dt="2020-03-13T14:07:59.806" v="15022" actId="478"/>
          <ac:spMkLst>
            <pc:docMk/>
            <pc:sldMk cId="3944905669" sldId="2586"/>
            <ac:spMk id="17" creationId="{1C1F9223-9337-4B8A-8E9C-9B444A8B63F4}"/>
          </ac:spMkLst>
        </pc:spChg>
        <pc:spChg chg="add del mod">
          <ac:chgData name="Bob Kenney" userId="ff6d1757-b259-4405-a462-15f43a08fb95" providerId="ADAL" clId="{008E492D-4D8E-4A68-B46C-27BAEC3C4D3E}" dt="2020-03-13T19:16:36.434" v="15977" actId="1076"/>
          <ac:spMkLst>
            <pc:docMk/>
            <pc:sldMk cId="3944905669" sldId="2586"/>
            <ac:spMk id="18" creationId="{558E2D2E-4A9D-46F6-A27A-0FD52B3FE69D}"/>
          </ac:spMkLst>
        </pc:spChg>
        <pc:spChg chg="add mod">
          <ac:chgData name="Bob Kenney" userId="ff6d1757-b259-4405-a462-15f43a08fb95" providerId="ADAL" clId="{008E492D-4D8E-4A68-B46C-27BAEC3C4D3E}" dt="2020-03-13T19:16:36.434" v="15977" actId="1076"/>
          <ac:spMkLst>
            <pc:docMk/>
            <pc:sldMk cId="3944905669" sldId="2586"/>
            <ac:spMk id="19" creationId="{9F57E05A-CBE7-4337-BE9C-381A66E18015}"/>
          </ac:spMkLst>
        </pc:spChg>
        <pc:spChg chg="add mod">
          <ac:chgData name="Bob Kenney" userId="ff6d1757-b259-4405-a462-15f43a08fb95" providerId="ADAL" clId="{008E492D-4D8E-4A68-B46C-27BAEC3C4D3E}" dt="2020-03-13T19:16:36.434" v="15977" actId="1076"/>
          <ac:spMkLst>
            <pc:docMk/>
            <pc:sldMk cId="3944905669" sldId="2586"/>
            <ac:spMk id="20" creationId="{3FCB6466-E4D8-4D12-A2B1-C92F4888702D}"/>
          </ac:spMkLst>
        </pc:spChg>
        <pc:spChg chg="add mod">
          <ac:chgData name="Bob Kenney" userId="ff6d1757-b259-4405-a462-15f43a08fb95" providerId="ADAL" clId="{008E492D-4D8E-4A68-B46C-27BAEC3C4D3E}" dt="2020-03-13T19:16:36.434" v="15977" actId="1076"/>
          <ac:spMkLst>
            <pc:docMk/>
            <pc:sldMk cId="3944905669" sldId="2586"/>
            <ac:spMk id="21" creationId="{829DD63B-3CC2-465A-8F55-DC441987231F}"/>
          </ac:spMkLst>
        </pc:spChg>
        <pc:spChg chg="add mod">
          <ac:chgData name="Bob Kenney" userId="ff6d1757-b259-4405-a462-15f43a08fb95" providerId="ADAL" clId="{008E492D-4D8E-4A68-B46C-27BAEC3C4D3E}" dt="2020-03-13T19:16:36.434" v="15977" actId="1076"/>
          <ac:spMkLst>
            <pc:docMk/>
            <pc:sldMk cId="3944905669" sldId="2586"/>
            <ac:spMk id="22" creationId="{BA7DCABC-5214-49EE-B961-0C118705E31E}"/>
          </ac:spMkLst>
        </pc:spChg>
        <pc:spChg chg="add del mod">
          <ac:chgData name="Bob Kenney" userId="ff6d1757-b259-4405-a462-15f43a08fb95" providerId="ADAL" clId="{008E492D-4D8E-4A68-B46C-27BAEC3C4D3E}" dt="2020-03-13T19:16:36.434" v="15977" actId="1076"/>
          <ac:spMkLst>
            <pc:docMk/>
            <pc:sldMk cId="3944905669" sldId="2586"/>
            <ac:spMk id="23" creationId="{B65B8664-70D5-4646-A3ED-2531AA6AA103}"/>
          </ac:spMkLst>
        </pc:spChg>
        <pc:spChg chg="add del mod">
          <ac:chgData name="Bob Kenney" userId="ff6d1757-b259-4405-a462-15f43a08fb95" providerId="ADAL" clId="{008E492D-4D8E-4A68-B46C-27BAEC3C4D3E}" dt="2020-03-13T14:08:31.370" v="15030" actId="478"/>
          <ac:spMkLst>
            <pc:docMk/>
            <pc:sldMk cId="3944905669" sldId="2586"/>
            <ac:spMk id="24" creationId="{6C37976E-5F74-45A9-B75A-C8CE1AFDA7DF}"/>
          </ac:spMkLst>
        </pc:spChg>
        <pc:spChg chg="add del mod">
          <ac:chgData name="Bob Kenney" userId="ff6d1757-b259-4405-a462-15f43a08fb95" providerId="ADAL" clId="{008E492D-4D8E-4A68-B46C-27BAEC3C4D3E}" dt="2020-03-13T14:08:31.370" v="15030" actId="478"/>
          <ac:spMkLst>
            <pc:docMk/>
            <pc:sldMk cId="3944905669" sldId="2586"/>
            <ac:spMk id="25" creationId="{744DE0FD-FCAD-4C57-9678-494EA66BB4FE}"/>
          </ac:spMkLst>
        </pc:spChg>
        <pc:spChg chg="add del mod">
          <ac:chgData name="Bob Kenney" userId="ff6d1757-b259-4405-a462-15f43a08fb95" providerId="ADAL" clId="{008E492D-4D8E-4A68-B46C-27BAEC3C4D3E}" dt="2020-03-13T14:08:31.370" v="15030" actId="478"/>
          <ac:spMkLst>
            <pc:docMk/>
            <pc:sldMk cId="3944905669" sldId="2586"/>
            <ac:spMk id="26" creationId="{8832045A-EAA4-4BE7-AF56-A76E6A9C5D80}"/>
          </ac:spMkLst>
        </pc:spChg>
        <pc:spChg chg="add del mod">
          <ac:chgData name="Bob Kenney" userId="ff6d1757-b259-4405-a462-15f43a08fb95" providerId="ADAL" clId="{008E492D-4D8E-4A68-B46C-27BAEC3C4D3E}" dt="2020-03-13T14:08:31.370" v="15030" actId="478"/>
          <ac:spMkLst>
            <pc:docMk/>
            <pc:sldMk cId="3944905669" sldId="2586"/>
            <ac:spMk id="27" creationId="{6DAB1F01-D233-4615-A7AB-FCAE63535F79}"/>
          </ac:spMkLst>
        </pc:spChg>
        <pc:spChg chg="add del">
          <ac:chgData name="Bob Kenney" userId="ff6d1757-b259-4405-a462-15f43a08fb95" providerId="ADAL" clId="{008E492D-4D8E-4A68-B46C-27BAEC3C4D3E}" dt="2020-03-13T14:10:10.105" v="15053"/>
          <ac:spMkLst>
            <pc:docMk/>
            <pc:sldMk cId="3944905669" sldId="2586"/>
            <ac:spMk id="28" creationId="{F318F885-F2CD-44CE-96E1-5EB76BB6854C}"/>
          </ac:spMkLst>
        </pc:spChg>
        <pc:spChg chg="add del">
          <ac:chgData name="Bob Kenney" userId="ff6d1757-b259-4405-a462-15f43a08fb95" providerId="ADAL" clId="{008E492D-4D8E-4A68-B46C-27BAEC3C4D3E}" dt="2020-03-13T14:10:10.105" v="15053"/>
          <ac:spMkLst>
            <pc:docMk/>
            <pc:sldMk cId="3944905669" sldId="2586"/>
            <ac:spMk id="29" creationId="{33DE3A2D-BCDF-4420-913E-262269FD2EB5}"/>
          </ac:spMkLst>
        </pc:spChg>
        <pc:spChg chg="add">
          <ac:chgData name="Bob Kenney" userId="ff6d1757-b259-4405-a462-15f43a08fb95" providerId="ADAL" clId="{008E492D-4D8E-4A68-B46C-27BAEC3C4D3E}" dt="2020-03-13T14:10:20.022" v="15054"/>
          <ac:spMkLst>
            <pc:docMk/>
            <pc:sldMk cId="3944905669" sldId="2586"/>
            <ac:spMk id="30" creationId="{584DC8C8-7B73-47D8-A103-222975450957}"/>
          </ac:spMkLst>
        </pc:spChg>
        <pc:spChg chg="add">
          <ac:chgData name="Bob Kenney" userId="ff6d1757-b259-4405-a462-15f43a08fb95" providerId="ADAL" clId="{008E492D-4D8E-4A68-B46C-27BAEC3C4D3E}" dt="2020-03-13T14:10:20.022" v="15054"/>
          <ac:spMkLst>
            <pc:docMk/>
            <pc:sldMk cId="3944905669" sldId="2586"/>
            <ac:spMk id="31" creationId="{6BDD0C5D-E5DA-44B3-BC5C-1AC25B136F9A}"/>
          </ac:spMkLst>
        </pc:spChg>
        <pc:spChg chg="add">
          <ac:chgData name="Bob Kenney" userId="ff6d1757-b259-4405-a462-15f43a08fb95" providerId="ADAL" clId="{008E492D-4D8E-4A68-B46C-27BAEC3C4D3E}" dt="2020-03-13T14:10:20.022" v="15054"/>
          <ac:spMkLst>
            <pc:docMk/>
            <pc:sldMk cId="3944905669" sldId="2586"/>
            <ac:spMk id="32" creationId="{CE6C7B23-ACE7-4D54-80A4-4D73AA3495F3}"/>
          </ac:spMkLst>
        </pc:spChg>
        <pc:spChg chg="add">
          <ac:chgData name="Bob Kenney" userId="ff6d1757-b259-4405-a462-15f43a08fb95" providerId="ADAL" clId="{008E492D-4D8E-4A68-B46C-27BAEC3C4D3E}" dt="2020-03-13T14:10:20.022" v="15054"/>
          <ac:spMkLst>
            <pc:docMk/>
            <pc:sldMk cId="3944905669" sldId="2586"/>
            <ac:spMk id="33" creationId="{9A524EF4-F94A-44B4-821A-2782457A5AE1}"/>
          </ac:spMkLst>
        </pc:spChg>
        <pc:spChg chg="add">
          <ac:chgData name="Bob Kenney" userId="ff6d1757-b259-4405-a462-15f43a08fb95" providerId="ADAL" clId="{008E492D-4D8E-4A68-B46C-27BAEC3C4D3E}" dt="2020-03-13T14:10:20.022" v="15054"/>
          <ac:spMkLst>
            <pc:docMk/>
            <pc:sldMk cId="3944905669" sldId="2586"/>
            <ac:spMk id="35" creationId="{47D8DAD3-7895-40C7-90D0-F50F84679F94}"/>
          </ac:spMkLst>
        </pc:spChg>
        <pc:grpChg chg="del">
          <ac:chgData name="Bob Kenney" userId="ff6d1757-b259-4405-a462-15f43a08fb95" providerId="ADAL" clId="{008E492D-4D8E-4A68-B46C-27BAEC3C4D3E}" dt="2020-03-13T14:07:14.422" v="15010" actId="478"/>
          <ac:grpSpMkLst>
            <pc:docMk/>
            <pc:sldMk cId="3944905669" sldId="2586"/>
            <ac:grpSpMk id="7" creationId="{E13EC54D-9843-40B1-9AF8-8DA0876BE53C}"/>
          </ac:grpSpMkLst>
        </pc:grpChg>
        <pc:cxnChg chg="add">
          <ac:chgData name="Bob Kenney" userId="ff6d1757-b259-4405-a462-15f43a08fb95" providerId="ADAL" clId="{008E492D-4D8E-4A68-B46C-27BAEC3C4D3E}" dt="2020-03-13T14:10:20.022" v="15054"/>
          <ac:cxnSpMkLst>
            <pc:docMk/>
            <pc:sldMk cId="3944905669" sldId="2586"/>
            <ac:cxnSpMk id="34" creationId="{08D1D5B2-2B77-4252-BCA1-85B705610BF7}"/>
          </ac:cxnSpMkLst>
        </pc:cxnChg>
      </pc:sldChg>
      <pc:sldChg chg="modTransition">
        <pc:chgData name="Bob Kenney" userId="ff6d1757-b259-4405-a462-15f43a08fb95" providerId="ADAL" clId="{008E492D-4D8E-4A68-B46C-27BAEC3C4D3E}" dt="2020-03-13T10:25:45.246" v="13608"/>
        <pc:sldMkLst>
          <pc:docMk/>
          <pc:sldMk cId="1203174348" sldId="2587"/>
        </pc:sldMkLst>
      </pc:sldChg>
      <pc:sldChg chg="addSp delSp modSp add modAnim delCm">
        <pc:chgData name="Bob Kenney" userId="ff6d1757-b259-4405-a462-15f43a08fb95" providerId="ADAL" clId="{008E492D-4D8E-4A68-B46C-27BAEC3C4D3E}" dt="2020-03-14T00:49:08.155" v="17078" actId="207"/>
        <pc:sldMkLst>
          <pc:docMk/>
          <pc:sldMk cId="2594525917" sldId="2588"/>
        </pc:sldMkLst>
        <pc:spChg chg="add del mod ord">
          <ac:chgData name="Bob Kenney" userId="ff6d1757-b259-4405-a462-15f43a08fb95" providerId="ADAL" clId="{008E492D-4D8E-4A68-B46C-27BAEC3C4D3E}" dt="2020-03-13T13:44:22.572" v="14565" actId="2085"/>
          <ac:spMkLst>
            <pc:docMk/>
            <pc:sldMk cId="2594525917" sldId="2588"/>
            <ac:spMk id="3" creationId="{28F3B66A-1141-42B9-95C6-1CD23A98D00E}"/>
          </ac:spMkLst>
        </pc:spChg>
        <pc:spChg chg="mod">
          <ac:chgData name="Bob Kenney" userId="ff6d1757-b259-4405-a462-15f43a08fb95" providerId="ADAL" clId="{008E492D-4D8E-4A68-B46C-27BAEC3C4D3E}" dt="2020-03-13T14:01:39.505" v="14857" actId="20577"/>
          <ac:spMkLst>
            <pc:docMk/>
            <pc:sldMk cId="2594525917" sldId="2588"/>
            <ac:spMk id="4" creationId="{03D617C0-FA9E-4593-AC97-791F938D9618}"/>
          </ac:spMkLst>
        </pc:spChg>
        <pc:spChg chg="add del mod">
          <ac:chgData name="Bob Kenney" userId="ff6d1757-b259-4405-a462-15f43a08fb95" providerId="ADAL" clId="{008E492D-4D8E-4A68-B46C-27BAEC3C4D3E}" dt="2020-03-13T12:58:37.875" v="14289" actId="478"/>
          <ac:spMkLst>
            <pc:docMk/>
            <pc:sldMk cId="2594525917" sldId="2588"/>
            <ac:spMk id="20" creationId="{A230311F-2032-4E0E-9514-20303C6CD2A9}"/>
          </ac:spMkLst>
        </pc:spChg>
        <pc:spChg chg="add del mod">
          <ac:chgData name="Bob Kenney" userId="ff6d1757-b259-4405-a462-15f43a08fb95" providerId="ADAL" clId="{008E492D-4D8E-4A68-B46C-27BAEC3C4D3E}" dt="2020-03-13T14:01:48.915" v="14859" actId="478"/>
          <ac:spMkLst>
            <pc:docMk/>
            <pc:sldMk cId="2594525917" sldId="2588"/>
            <ac:spMk id="21" creationId="{60B15891-0E66-4469-85F6-5BFBB8414AAE}"/>
          </ac:spMkLst>
        </pc:spChg>
        <pc:spChg chg="add del mod">
          <ac:chgData name="Bob Kenney" userId="ff6d1757-b259-4405-a462-15f43a08fb95" providerId="ADAL" clId="{008E492D-4D8E-4A68-B46C-27BAEC3C4D3E}" dt="2020-03-13T13:36:01.018" v="14469" actId="478"/>
          <ac:spMkLst>
            <pc:docMk/>
            <pc:sldMk cId="2594525917" sldId="2588"/>
            <ac:spMk id="22" creationId="{6AA733B3-6380-463C-A2A5-F77A81CAD898}"/>
          </ac:spMkLst>
        </pc:spChg>
        <pc:spChg chg="add del mod">
          <ac:chgData name="Bob Kenney" userId="ff6d1757-b259-4405-a462-15f43a08fb95" providerId="ADAL" clId="{008E492D-4D8E-4A68-B46C-27BAEC3C4D3E}" dt="2020-03-13T14:01:54.805" v="14860" actId="478"/>
          <ac:spMkLst>
            <pc:docMk/>
            <pc:sldMk cId="2594525917" sldId="2588"/>
            <ac:spMk id="26" creationId="{B61CD5FE-B1B8-4FAD-A1CA-DF202C891FAD}"/>
          </ac:spMkLst>
        </pc:spChg>
        <pc:spChg chg="add del">
          <ac:chgData name="Bob Kenney" userId="ff6d1757-b259-4405-a462-15f43a08fb95" providerId="ADAL" clId="{008E492D-4D8E-4A68-B46C-27BAEC3C4D3E}" dt="2020-03-13T12:30:46.432" v="13667"/>
          <ac:spMkLst>
            <pc:docMk/>
            <pc:sldMk cId="2594525917" sldId="2588"/>
            <ac:spMk id="52" creationId="{FE619F07-DCD2-4EB5-B1D7-7744CF96CCD0}"/>
          </ac:spMkLst>
        </pc:spChg>
        <pc:spChg chg="add del mod">
          <ac:chgData name="Bob Kenney" userId="ff6d1757-b259-4405-a462-15f43a08fb95" providerId="ADAL" clId="{008E492D-4D8E-4A68-B46C-27BAEC3C4D3E}" dt="2020-03-13T13:39:45.718" v="14525" actId="478"/>
          <ac:spMkLst>
            <pc:docMk/>
            <pc:sldMk cId="2594525917" sldId="2588"/>
            <ac:spMk id="79" creationId="{F371422A-7CD3-4F14-828D-E49D34E4FFAB}"/>
          </ac:spMkLst>
        </pc:spChg>
        <pc:spChg chg="mod">
          <ac:chgData name="Bob Kenney" userId="ff6d1757-b259-4405-a462-15f43a08fb95" providerId="ADAL" clId="{008E492D-4D8E-4A68-B46C-27BAEC3C4D3E}" dt="2020-03-13T13:43:07.541" v="14558" actId="208"/>
          <ac:spMkLst>
            <pc:docMk/>
            <pc:sldMk cId="2594525917" sldId="2588"/>
            <ac:spMk id="94" creationId="{812E3443-51B5-4364-B128-259BBA08BF62}"/>
          </ac:spMkLst>
        </pc:spChg>
        <pc:spChg chg="mod">
          <ac:chgData name="Bob Kenney" userId="ff6d1757-b259-4405-a462-15f43a08fb95" providerId="ADAL" clId="{008E492D-4D8E-4A68-B46C-27BAEC3C4D3E}" dt="2020-03-13T13:43:07.541" v="14558" actId="208"/>
          <ac:spMkLst>
            <pc:docMk/>
            <pc:sldMk cId="2594525917" sldId="2588"/>
            <ac:spMk id="95" creationId="{E686E69F-2342-4153-93F6-33C65EE838B2}"/>
          </ac:spMkLst>
        </pc:spChg>
        <pc:spChg chg="mod">
          <ac:chgData name="Bob Kenney" userId="ff6d1757-b259-4405-a462-15f43a08fb95" providerId="ADAL" clId="{008E492D-4D8E-4A68-B46C-27BAEC3C4D3E}" dt="2020-03-13T13:43:07.541" v="14558" actId="208"/>
          <ac:spMkLst>
            <pc:docMk/>
            <pc:sldMk cId="2594525917" sldId="2588"/>
            <ac:spMk id="96" creationId="{86C1A46C-5DCC-4676-B3AA-2CF4D1C814CD}"/>
          </ac:spMkLst>
        </pc:spChg>
        <pc:spChg chg="mod">
          <ac:chgData name="Bob Kenney" userId="ff6d1757-b259-4405-a462-15f43a08fb95" providerId="ADAL" clId="{008E492D-4D8E-4A68-B46C-27BAEC3C4D3E}" dt="2020-03-13T13:43:07.541" v="14558" actId="208"/>
          <ac:spMkLst>
            <pc:docMk/>
            <pc:sldMk cId="2594525917" sldId="2588"/>
            <ac:spMk id="97" creationId="{CC130918-AE0F-4469-A3CA-9731DB355824}"/>
          </ac:spMkLst>
        </pc:spChg>
        <pc:spChg chg="del">
          <ac:chgData name="Bob Kenney" userId="ff6d1757-b259-4405-a462-15f43a08fb95" providerId="ADAL" clId="{008E492D-4D8E-4A68-B46C-27BAEC3C4D3E}" dt="2020-03-13T12:31:56.639" v="13671" actId="478"/>
          <ac:spMkLst>
            <pc:docMk/>
            <pc:sldMk cId="2594525917" sldId="2588"/>
            <ac:spMk id="106" creationId="{78C47989-5BD1-4CEE-88B8-E1A3FE0D0A0D}"/>
          </ac:spMkLst>
        </pc:spChg>
        <pc:spChg chg="mod">
          <ac:chgData name="Bob Kenney" userId="ff6d1757-b259-4405-a462-15f43a08fb95" providerId="ADAL" clId="{008E492D-4D8E-4A68-B46C-27BAEC3C4D3E}" dt="2020-03-13T14:39:41.313" v="15457" actId="1037"/>
          <ac:spMkLst>
            <pc:docMk/>
            <pc:sldMk cId="2594525917" sldId="2588"/>
            <ac:spMk id="107" creationId="{DF472C5B-C9F4-42AF-8E4F-2653D0F616F4}"/>
          </ac:spMkLst>
        </pc:spChg>
        <pc:spChg chg="mod">
          <ac:chgData name="Bob Kenney" userId="ff6d1757-b259-4405-a462-15f43a08fb95" providerId="ADAL" clId="{008E492D-4D8E-4A68-B46C-27BAEC3C4D3E}" dt="2020-03-13T18:52:39.296" v="15968" actId="1038"/>
          <ac:spMkLst>
            <pc:docMk/>
            <pc:sldMk cId="2594525917" sldId="2588"/>
            <ac:spMk id="108" creationId="{78C76277-BE9E-4662-8FFC-3A47489B11F1}"/>
          </ac:spMkLst>
        </pc:spChg>
        <pc:spChg chg="mod">
          <ac:chgData name="Bob Kenney" userId="ff6d1757-b259-4405-a462-15f43a08fb95" providerId="ADAL" clId="{008E492D-4D8E-4A68-B46C-27BAEC3C4D3E}" dt="2020-03-13T14:39:11.996" v="15451" actId="1037"/>
          <ac:spMkLst>
            <pc:docMk/>
            <pc:sldMk cId="2594525917" sldId="2588"/>
            <ac:spMk id="109" creationId="{3AD19EA6-E6D6-4576-BABB-C47D96BB4F76}"/>
          </ac:spMkLst>
        </pc:spChg>
        <pc:spChg chg="mod">
          <ac:chgData name="Bob Kenney" userId="ff6d1757-b259-4405-a462-15f43a08fb95" providerId="ADAL" clId="{008E492D-4D8E-4A68-B46C-27BAEC3C4D3E}" dt="2020-03-13T18:52:56.431" v="15970" actId="1037"/>
          <ac:spMkLst>
            <pc:docMk/>
            <pc:sldMk cId="2594525917" sldId="2588"/>
            <ac:spMk id="110" creationId="{9D172C37-3C06-4027-B3AD-C9F5250B5326}"/>
          </ac:spMkLst>
        </pc:spChg>
        <pc:spChg chg="mod">
          <ac:chgData name="Bob Kenney" userId="ff6d1757-b259-4405-a462-15f43a08fb95" providerId="ADAL" clId="{008E492D-4D8E-4A68-B46C-27BAEC3C4D3E}" dt="2020-03-13T18:52:51.962" v="15969" actId="1037"/>
          <ac:spMkLst>
            <pc:docMk/>
            <pc:sldMk cId="2594525917" sldId="2588"/>
            <ac:spMk id="111" creationId="{A653FA8D-D606-47CD-9361-3BEB9F4DB0DD}"/>
          </ac:spMkLst>
        </pc:spChg>
        <pc:spChg chg="mod">
          <ac:chgData name="Bob Kenney" userId="ff6d1757-b259-4405-a462-15f43a08fb95" providerId="ADAL" clId="{008E492D-4D8E-4A68-B46C-27BAEC3C4D3E}" dt="2020-03-13T14:38:59.966" v="15436" actId="1038"/>
          <ac:spMkLst>
            <pc:docMk/>
            <pc:sldMk cId="2594525917" sldId="2588"/>
            <ac:spMk id="112" creationId="{92BC5AE3-156C-4726-9678-DABDD3C6AA63}"/>
          </ac:spMkLst>
        </pc:spChg>
        <pc:spChg chg="del">
          <ac:chgData name="Bob Kenney" userId="ff6d1757-b259-4405-a462-15f43a08fb95" providerId="ADAL" clId="{008E492D-4D8E-4A68-B46C-27BAEC3C4D3E}" dt="2020-03-13T12:34:57.993" v="13683" actId="478"/>
          <ac:spMkLst>
            <pc:docMk/>
            <pc:sldMk cId="2594525917" sldId="2588"/>
            <ac:spMk id="117" creationId="{32516840-8769-45A0-AFE6-C3BFA14A445F}"/>
          </ac:spMkLst>
        </pc:spChg>
        <pc:spChg chg="add del mod ord topLvl">
          <ac:chgData name="Bob Kenney" userId="ff6d1757-b259-4405-a462-15f43a08fb95" providerId="ADAL" clId="{008E492D-4D8E-4A68-B46C-27BAEC3C4D3E}" dt="2020-03-13T13:23:00.205" v="14420" actId="478"/>
          <ac:spMkLst>
            <pc:docMk/>
            <pc:sldMk cId="2594525917" sldId="2588"/>
            <ac:spMk id="170" creationId="{9E2FF0CD-9C0F-40E3-B6D1-D8FA89DC5A2D}"/>
          </ac:spMkLst>
        </pc:spChg>
        <pc:spChg chg="add del mod">
          <ac:chgData name="Bob Kenney" userId="ff6d1757-b259-4405-a462-15f43a08fb95" providerId="ADAL" clId="{008E492D-4D8E-4A68-B46C-27BAEC3C4D3E}" dt="2020-03-13T13:39:57.185" v="14528" actId="478"/>
          <ac:spMkLst>
            <pc:docMk/>
            <pc:sldMk cId="2594525917" sldId="2588"/>
            <ac:spMk id="171" creationId="{E9599896-3969-426B-B711-E28435A883A8}"/>
          </ac:spMkLst>
        </pc:spChg>
        <pc:spChg chg="add del mod">
          <ac:chgData name="Bob Kenney" userId="ff6d1757-b259-4405-a462-15f43a08fb95" providerId="ADAL" clId="{008E492D-4D8E-4A68-B46C-27BAEC3C4D3E}" dt="2020-03-13T13:39:40.781" v="14524" actId="478"/>
          <ac:spMkLst>
            <pc:docMk/>
            <pc:sldMk cId="2594525917" sldId="2588"/>
            <ac:spMk id="172" creationId="{2919277E-CEE2-42B1-9CB3-F41948EE2414}"/>
          </ac:spMkLst>
        </pc:spChg>
        <pc:spChg chg="add del mod topLvl">
          <ac:chgData name="Bob Kenney" userId="ff6d1757-b259-4405-a462-15f43a08fb95" providerId="ADAL" clId="{008E492D-4D8E-4A68-B46C-27BAEC3C4D3E}" dt="2020-03-13T12:51:22.127" v="14058" actId="164"/>
          <ac:spMkLst>
            <pc:docMk/>
            <pc:sldMk cId="2594525917" sldId="2588"/>
            <ac:spMk id="174" creationId="{F05E2A01-0D96-48DE-A52D-80B59AE958DA}"/>
          </ac:spMkLst>
        </pc:spChg>
        <pc:spChg chg="add del mod">
          <ac:chgData name="Bob Kenney" userId="ff6d1757-b259-4405-a462-15f43a08fb95" providerId="ADAL" clId="{008E492D-4D8E-4A68-B46C-27BAEC3C4D3E}" dt="2020-03-13T13:39:54.226" v="14527" actId="478"/>
          <ac:spMkLst>
            <pc:docMk/>
            <pc:sldMk cId="2594525917" sldId="2588"/>
            <ac:spMk id="196" creationId="{289F74EA-E67F-489A-A8E5-65A0CEA33307}"/>
          </ac:spMkLst>
        </pc:spChg>
        <pc:spChg chg="add del mod topLvl">
          <ac:chgData name="Bob Kenney" userId="ff6d1757-b259-4405-a462-15f43a08fb95" providerId="ADAL" clId="{008E492D-4D8E-4A68-B46C-27BAEC3C4D3E}" dt="2020-03-13T12:48:57.868" v="13969" actId="164"/>
          <ac:spMkLst>
            <pc:docMk/>
            <pc:sldMk cId="2594525917" sldId="2588"/>
            <ac:spMk id="198" creationId="{B1C94838-234B-450C-A54C-446C542DFB46}"/>
          </ac:spMkLst>
        </pc:spChg>
        <pc:spChg chg="add del mod">
          <ac:chgData name="Bob Kenney" userId="ff6d1757-b259-4405-a462-15f43a08fb95" providerId="ADAL" clId="{008E492D-4D8E-4A68-B46C-27BAEC3C4D3E}" dt="2020-03-13T13:46:42.447" v="14579" actId="478"/>
          <ac:spMkLst>
            <pc:docMk/>
            <pc:sldMk cId="2594525917" sldId="2588"/>
            <ac:spMk id="225" creationId="{26E4584C-C96F-43A8-B946-BF9A15DB41A3}"/>
          </ac:spMkLst>
        </pc:spChg>
        <pc:grpChg chg="add mod">
          <ac:chgData name="Bob Kenney" userId="ff6d1757-b259-4405-a462-15f43a08fb95" providerId="ADAL" clId="{008E492D-4D8E-4A68-B46C-27BAEC3C4D3E}" dt="2020-03-13T12:37:46.383" v="13713" actId="164"/>
          <ac:grpSpMkLst>
            <pc:docMk/>
            <pc:sldMk cId="2594525917" sldId="2588"/>
            <ac:grpSpMk id="6" creationId="{90A54002-976A-48F0-AF72-FF4B344C3BD8}"/>
          </ac:grpSpMkLst>
        </pc:grpChg>
        <pc:grpChg chg="mod">
          <ac:chgData name="Bob Kenney" userId="ff6d1757-b259-4405-a462-15f43a08fb95" providerId="ADAL" clId="{008E492D-4D8E-4A68-B46C-27BAEC3C4D3E}" dt="2020-03-13T14:39:32.345" v="15453" actId="1076"/>
          <ac:grpSpMkLst>
            <pc:docMk/>
            <pc:sldMk cId="2594525917" sldId="2588"/>
            <ac:grpSpMk id="7" creationId="{0EA05105-BB90-44B6-986F-014026A2756C}"/>
          </ac:grpSpMkLst>
        </pc:grpChg>
        <pc:grpChg chg="add del mod">
          <ac:chgData name="Bob Kenney" userId="ff6d1757-b259-4405-a462-15f43a08fb95" providerId="ADAL" clId="{008E492D-4D8E-4A68-B46C-27BAEC3C4D3E}" dt="2020-03-13T13:06:43.115" v="14391" actId="165"/>
          <ac:grpSpMkLst>
            <pc:docMk/>
            <pc:sldMk cId="2594525917" sldId="2588"/>
            <ac:grpSpMk id="9" creationId="{36214439-7227-4188-B53C-AC857AD9E19C}"/>
          </ac:grpSpMkLst>
        </pc:grpChg>
        <pc:grpChg chg="add del mod">
          <ac:chgData name="Bob Kenney" userId="ff6d1757-b259-4405-a462-15f43a08fb95" providerId="ADAL" clId="{008E492D-4D8E-4A68-B46C-27BAEC3C4D3E}" dt="2020-03-13T12:44:28.786" v="13786" actId="165"/>
          <ac:grpSpMkLst>
            <pc:docMk/>
            <pc:sldMk cId="2594525917" sldId="2588"/>
            <ac:grpSpMk id="13" creationId="{DC30644E-A542-4074-A1AA-83A59F259D5B}"/>
          </ac:grpSpMkLst>
        </pc:grpChg>
        <pc:grpChg chg="add del mod">
          <ac:chgData name="Bob Kenney" userId="ff6d1757-b259-4405-a462-15f43a08fb95" providerId="ADAL" clId="{008E492D-4D8E-4A68-B46C-27BAEC3C4D3E}" dt="2020-03-13T12:50:35.046" v="14029" actId="165"/>
          <ac:grpSpMkLst>
            <pc:docMk/>
            <pc:sldMk cId="2594525917" sldId="2588"/>
            <ac:grpSpMk id="14" creationId="{280D305B-1ED0-4AD0-83FE-CE5879E1BBCC}"/>
          </ac:grpSpMkLst>
        </pc:grpChg>
        <pc:grpChg chg="add mod">
          <ac:chgData name="Bob Kenney" userId="ff6d1757-b259-4405-a462-15f43a08fb95" providerId="ADAL" clId="{008E492D-4D8E-4A68-B46C-27BAEC3C4D3E}" dt="2020-03-13T12:48:13.956" v="13951" actId="164"/>
          <ac:grpSpMkLst>
            <pc:docMk/>
            <pc:sldMk cId="2594525917" sldId="2588"/>
            <ac:grpSpMk id="15" creationId="{E26CA978-BDC8-4623-B848-D064E42D66F5}"/>
          </ac:grpSpMkLst>
        </pc:grpChg>
        <pc:grpChg chg="add mod">
          <ac:chgData name="Bob Kenney" userId="ff6d1757-b259-4405-a462-15f43a08fb95" providerId="ADAL" clId="{008E492D-4D8E-4A68-B46C-27BAEC3C4D3E}" dt="2020-03-13T12:48:33.078" v="13956" actId="164"/>
          <ac:grpSpMkLst>
            <pc:docMk/>
            <pc:sldMk cId="2594525917" sldId="2588"/>
            <ac:grpSpMk id="16" creationId="{39FBB285-29F2-430A-A0C3-6C1D0DF9EC03}"/>
          </ac:grpSpMkLst>
        </pc:grpChg>
        <pc:grpChg chg="add del mod">
          <ac:chgData name="Bob Kenney" userId="ff6d1757-b259-4405-a462-15f43a08fb95" providerId="ADAL" clId="{008E492D-4D8E-4A68-B46C-27BAEC3C4D3E}" dt="2020-03-13T13:23:08.508" v="14423" actId="478"/>
          <ac:grpSpMkLst>
            <pc:docMk/>
            <pc:sldMk cId="2594525917" sldId="2588"/>
            <ac:grpSpMk id="17" creationId="{98B79111-6A97-4E9E-B497-ED423987FD22}"/>
          </ac:grpSpMkLst>
        </pc:grpChg>
        <pc:grpChg chg="add mod">
          <ac:chgData name="Bob Kenney" userId="ff6d1757-b259-4405-a462-15f43a08fb95" providerId="ADAL" clId="{008E492D-4D8E-4A68-B46C-27BAEC3C4D3E}" dt="2020-03-13T12:49:31.172" v="13983" actId="164"/>
          <ac:grpSpMkLst>
            <pc:docMk/>
            <pc:sldMk cId="2594525917" sldId="2588"/>
            <ac:grpSpMk id="18" creationId="{F83F399F-5436-4BB4-AA79-435412249D4C}"/>
          </ac:grpSpMkLst>
        </pc:grpChg>
        <pc:grpChg chg="add del mod">
          <ac:chgData name="Bob Kenney" userId="ff6d1757-b259-4405-a462-15f43a08fb95" providerId="ADAL" clId="{008E492D-4D8E-4A68-B46C-27BAEC3C4D3E}" dt="2020-03-13T13:23:04.931" v="14422" actId="478"/>
          <ac:grpSpMkLst>
            <pc:docMk/>
            <pc:sldMk cId="2594525917" sldId="2588"/>
            <ac:grpSpMk id="19" creationId="{ECAD4776-93E0-4759-AA25-CA392C79E79A}"/>
          </ac:grpSpMkLst>
        </pc:grpChg>
        <pc:grpChg chg="add del mod">
          <ac:chgData name="Bob Kenney" userId="ff6d1757-b259-4405-a462-15f43a08fb95" providerId="ADAL" clId="{008E492D-4D8E-4A68-B46C-27BAEC3C4D3E}" dt="2020-03-13T13:42:54.342" v="14555" actId="165"/>
          <ac:grpSpMkLst>
            <pc:docMk/>
            <pc:sldMk cId="2594525917" sldId="2588"/>
            <ac:grpSpMk id="23" creationId="{395E347A-FBD6-444E-A122-FDBE0571D271}"/>
          </ac:grpSpMkLst>
        </pc:grpChg>
        <pc:grpChg chg="add mod">
          <ac:chgData name="Bob Kenney" userId="ff6d1757-b259-4405-a462-15f43a08fb95" providerId="ADAL" clId="{008E492D-4D8E-4A68-B46C-27BAEC3C4D3E}" dt="2020-03-13T14:39:11.996" v="15451" actId="1037"/>
          <ac:grpSpMkLst>
            <pc:docMk/>
            <pc:sldMk cId="2594525917" sldId="2588"/>
            <ac:grpSpMk id="24" creationId="{CADC439C-E031-4875-8541-9B790285953A}"/>
          </ac:grpSpMkLst>
        </pc:grpChg>
        <pc:grpChg chg="add del mod">
          <ac:chgData name="Bob Kenney" userId="ff6d1757-b259-4405-a462-15f43a08fb95" providerId="ADAL" clId="{008E492D-4D8E-4A68-B46C-27BAEC3C4D3E}" dt="2020-03-13T12:34:32.369" v="13679" actId="478"/>
          <ac:grpSpMkLst>
            <pc:docMk/>
            <pc:sldMk cId="2594525917" sldId="2588"/>
            <ac:grpSpMk id="53" creationId="{E6DC2211-2786-4D8B-A450-0571B4BDCB1F}"/>
          </ac:grpSpMkLst>
        </pc:grpChg>
        <pc:grpChg chg="mod">
          <ac:chgData name="Bob Kenney" userId="ff6d1757-b259-4405-a462-15f43a08fb95" providerId="ADAL" clId="{008E492D-4D8E-4A68-B46C-27BAEC3C4D3E}" dt="2020-03-13T14:38:43.673" v="15405" actId="1037"/>
          <ac:grpSpMkLst>
            <pc:docMk/>
            <pc:sldMk cId="2594525917" sldId="2588"/>
            <ac:grpSpMk id="63" creationId="{A870F07B-547E-4650-8755-1EDAE09458C9}"/>
          </ac:grpSpMkLst>
        </pc:grpChg>
        <pc:grpChg chg="mod">
          <ac:chgData name="Bob Kenney" userId="ff6d1757-b259-4405-a462-15f43a08fb95" providerId="ADAL" clId="{008E492D-4D8E-4A68-B46C-27BAEC3C4D3E}" dt="2020-03-13T13:14:39.182" v="14416" actId="1035"/>
          <ac:grpSpMkLst>
            <pc:docMk/>
            <pc:sldMk cId="2594525917" sldId="2588"/>
            <ac:grpSpMk id="80" creationId="{E8E397CB-57CD-46D5-BFAE-5DD9680A231D}"/>
          </ac:grpSpMkLst>
        </pc:grpChg>
        <pc:grpChg chg="mod">
          <ac:chgData name="Bob Kenney" userId="ff6d1757-b259-4405-a462-15f43a08fb95" providerId="ADAL" clId="{008E492D-4D8E-4A68-B46C-27BAEC3C4D3E}" dt="2020-03-13T14:38:54.623" v="15428" actId="1037"/>
          <ac:grpSpMkLst>
            <pc:docMk/>
            <pc:sldMk cId="2594525917" sldId="2588"/>
            <ac:grpSpMk id="87" creationId="{0700B24C-6A5B-4F16-B4B2-324D356C40D8}"/>
          </ac:grpSpMkLst>
        </pc:grpChg>
        <pc:grpChg chg="mod">
          <ac:chgData name="Bob Kenney" userId="ff6d1757-b259-4405-a462-15f43a08fb95" providerId="ADAL" clId="{008E492D-4D8E-4A68-B46C-27BAEC3C4D3E}" dt="2020-03-13T14:38:59.966" v="15436" actId="1038"/>
          <ac:grpSpMkLst>
            <pc:docMk/>
            <pc:sldMk cId="2594525917" sldId="2588"/>
            <ac:grpSpMk id="88" creationId="{305CFE49-8B29-4076-98EB-7EF41C8C2089}"/>
          </ac:grpSpMkLst>
        </pc:grpChg>
        <pc:grpChg chg="mod topLvl">
          <ac:chgData name="Bob Kenney" userId="ff6d1757-b259-4405-a462-15f43a08fb95" providerId="ADAL" clId="{008E492D-4D8E-4A68-B46C-27BAEC3C4D3E}" dt="2020-03-13T13:43:14.009" v="14559" actId="164"/>
          <ac:grpSpMkLst>
            <pc:docMk/>
            <pc:sldMk cId="2594525917" sldId="2588"/>
            <ac:grpSpMk id="93" creationId="{9A97F082-4D60-42C6-9A4E-50E9C81F11A5}"/>
          </ac:grpSpMkLst>
        </pc:grpChg>
        <pc:grpChg chg="mod topLvl">
          <ac:chgData name="Bob Kenney" userId="ff6d1757-b259-4405-a462-15f43a08fb95" providerId="ADAL" clId="{008E492D-4D8E-4A68-B46C-27BAEC3C4D3E}" dt="2020-03-13T13:43:14.009" v="14559" actId="164"/>
          <ac:grpSpMkLst>
            <pc:docMk/>
            <pc:sldMk cId="2594525917" sldId="2588"/>
            <ac:grpSpMk id="98" creationId="{4A4C7D60-5687-4986-A0BD-4CAB426C509A}"/>
          </ac:grpSpMkLst>
        </pc:grpChg>
        <pc:grpChg chg="del mod">
          <ac:chgData name="Bob Kenney" userId="ff6d1757-b259-4405-a462-15f43a08fb95" providerId="ADAL" clId="{008E492D-4D8E-4A68-B46C-27BAEC3C4D3E}" dt="2020-03-13T13:41:04.092" v="14545" actId="165"/>
          <ac:grpSpMkLst>
            <pc:docMk/>
            <pc:sldMk cId="2594525917" sldId="2588"/>
            <ac:grpSpMk id="101" creationId="{FE961C65-C9B8-4CB8-98DB-33A876875FEE}"/>
          </ac:grpSpMkLst>
        </pc:grpChg>
        <pc:grpChg chg="del">
          <ac:chgData name="Bob Kenney" userId="ff6d1757-b259-4405-a462-15f43a08fb95" providerId="ADAL" clId="{008E492D-4D8E-4A68-B46C-27BAEC3C4D3E}" dt="2020-03-13T12:31:52.744" v="13670" actId="478"/>
          <ac:grpSpMkLst>
            <pc:docMk/>
            <pc:sldMk cId="2594525917" sldId="2588"/>
            <ac:grpSpMk id="102" creationId="{13AF39A3-CF9A-44CB-A2BD-6210D53A533D}"/>
          </ac:grpSpMkLst>
        </pc:grpChg>
        <pc:grpChg chg="del">
          <ac:chgData name="Bob Kenney" userId="ff6d1757-b259-4405-a462-15f43a08fb95" providerId="ADAL" clId="{008E492D-4D8E-4A68-B46C-27BAEC3C4D3E}" dt="2020-03-13T12:38:48.643" v="13717" actId="478"/>
          <ac:grpSpMkLst>
            <pc:docMk/>
            <pc:sldMk cId="2594525917" sldId="2588"/>
            <ac:grpSpMk id="113" creationId="{9A3EEE9C-AEE2-4ADA-97B9-35A183F3E1DA}"/>
          </ac:grpSpMkLst>
        </pc:grpChg>
        <pc:grpChg chg="add del mod topLvl">
          <ac:chgData name="Bob Kenney" userId="ff6d1757-b259-4405-a462-15f43a08fb95" providerId="ADAL" clId="{008E492D-4D8E-4A68-B46C-27BAEC3C4D3E}" dt="2020-03-13T13:23:02.603" v="14421" actId="478"/>
          <ac:grpSpMkLst>
            <pc:docMk/>
            <pc:sldMk cId="2594525917" sldId="2588"/>
            <ac:grpSpMk id="118" creationId="{E707CB4F-39CF-4382-8959-375A60ED7602}"/>
          </ac:grpSpMkLst>
        </pc:grpChg>
        <pc:grpChg chg="add mod topLvl">
          <ac:chgData name="Bob Kenney" userId="ff6d1757-b259-4405-a462-15f43a08fb95" providerId="ADAL" clId="{008E492D-4D8E-4A68-B46C-27BAEC3C4D3E}" dt="2020-03-13T12:59:48.836" v="14381" actId="1035"/>
          <ac:grpSpMkLst>
            <pc:docMk/>
            <pc:sldMk cId="2594525917" sldId="2588"/>
            <ac:grpSpMk id="139" creationId="{D89B6D57-1D72-4FEB-8F1E-AA18605602F3}"/>
          </ac:grpSpMkLst>
        </pc:grpChg>
        <pc:grpChg chg="add mod">
          <ac:chgData name="Bob Kenney" userId="ff6d1757-b259-4405-a462-15f43a08fb95" providerId="ADAL" clId="{008E492D-4D8E-4A68-B46C-27BAEC3C4D3E}" dt="2020-03-13T12:59:12.665" v="14335" actId="1035"/>
          <ac:grpSpMkLst>
            <pc:docMk/>
            <pc:sldMk cId="2594525917" sldId="2588"/>
            <ac:grpSpMk id="161" creationId="{94ACB99A-957A-4B33-8043-7501E9352AF0}"/>
          </ac:grpSpMkLst>
        </pc:grpChg>
        <pc:grpChg chg="add del mod">
          <ac:chgData name="Bob Kenney" userId="ff6d1757-b259-4405-a462-15f43a08fb95" providerId="ADAL" clId="{008E492D-4D8E-4A68-B46C-27BAEC3C4D3E}" dt="2020-03-13T12:42:06.449" v="13740" actId="165"/>
          <ac:grpSpMkLst>
            <pc:docMk/>
            <pc:sldMk cId="2594525917" sldId="2588"/>
            <ac:grpSpMk id="173" creationId="{E5E49340-085A-4FC1-B535-E7D1213D4EC0}"/>
          </ac:grpSpMkLst>
        </pc:grpChg>
        <pc:grpChg chg="del mod topLvl">
          <ac:chgData name="Bob Kenney" userId="ff6d1757-b259-4405-a462-15f43a08fb95" providerId="ADAL" clId="{008E492D-4D8E-4A68-B46C-27BAEC3C4D3E}" dt="2020-03-13T12:42:22.034" v="13744" actId="478"/>
          <ac:grpSpMkLst>
            <pc:docMk/>
            <pc:sldMk cId="2594525917" sldId="2588"/>
            <ac:grpSpMk id="175" creationId="{AF0552BF-B261-4369-B36F-B44AD87A7048}"/>
          </ac:grpSpMkLst>
        </pc:grpChg>
        <pc:grpChg chg="add del mod">
          <ac:chgData name="Bob Kenney" userId="ff6d1757-b259-4405-a462-15f43a08fb95" providerId="ADAL" clId="{008E492D-4D8E-4A68-B46C-27BAEC3C4D3E}" dt="2020-03-13T12:47:13.495" v="13890" actId="165"/>
          <ac:grpSpMkLst>
            <pc:docMk/>
            <pc:sldMk cId="2594525917" sldId="2588"/>
            <ac:grpSpMk id="197" creationId="{59145993-93B5-45E4-84DD-27799620ACC5}"/>
          </ac:grpSpMkLst>
        </pc:grpChg>
        <pc:grpChg chg="del mod topLvl">
          <ac:chgData name="Bob Kenney" userId="ff6d1757-b259-4405-a462-15f43a08fb95" providerId="ADAL" clId="{008E492D-4D8E-4A68-B46C-27BAEC3C4D3E}" dt="2020-03-13T12:47:16.926" v="13891" actId="478"/>
          <ac:grpSpMkLst>
            <pc:docMk/>
            <pc:sldMk cId="2594525917" sldId="2588"/>
            <ac:grpSpMk id="199" creationId="{E94FAA90-5AA1-4261-B430-4B459033402F}"/>
          </ac:grpSpMkLst>
        </pc:grpChg>
        <pc:graphicFrameChg chg="mod modGraphic">
          <ac:chgData name="Bob Kenney" userId="ff6d1757-b259-4405-a462-15f43a08fb95" providerId="ADAL" clId="{008E492D-4D8E-4A68-B46C-27BAEC3C4D3E}" dt="2020-03-14T00:49:08.155" v="17078" actId="207"/>
          <ac:graphicFrameMkLst>
            <pc:docMk/>
            <pc:sldMk cId="2594525917" sldId="2588"/>
            <ac:graphicFrameMk id="2" creationId="{DC1C0870-0B1C-486A-BD3E-43FB27FD05DD}"/>
          </ac:graphicFrameMkLst>
        </pc:graphicFrameChg>
        <pc:graphicFrameChg chg="add del mod modGraphic">
          <ac:chgData name="Bob Kenney" userId="ff6d1757-b259-4405-a462-15f43a08fb95" providerId="ADAL" clId="{008E492D-4D8E-4A68-B46C-27BAEC3C4D3E}" dt="2020-03-13T14:54:02.934" v="15594" actId="207"/>
          <ac:graphicFrameMkLst>
            <pc:docMk/>
            <pc:sldMk cId="2594525917" sldId="2588"/>
            <ac:graphicFrameMk id="221" creationId="{45122E88-C6BD-440E-817A-AA16BDCCC4BB}"/>
          </ac:graphicFrameMkLst>
        </pc:graphicFrameChg>
        <pc:graphicFrameChg chg="add del mod">
          <ac:chgData name="Bob Kenney" userId="ff6d1757-b259-4405-a462-15f43a08fb95" providerId="ADAL" clId="{008E492D-4D8E-4A68-B46C-27BAEC3C4D3E}" dt="2020-03-13T13:37:35.432" v="14481"/>
          <ac:graphicFrameMkLst>
            <pc:docMk/>
            <pc:sldMk cId="2594525917" sldId="2588"/>
            <ac:graphicFrameMk id="222" creationId="{30090868-5DC7-417B-A441-44C696698CE7}"/>
          </ac:graphicFrameMkLst>
        </pc:graphicFrameChg>
        <pc:graphicFrameChg chg="add mod modGraphic">
          <ac:chgData name="Bob Kenney" userId="ff6d1757-b259-4405-a462-15f43a08fb95" providerId="ADAL" clId="{008E492D-4D8E-4A68-B46C-27BAEC3C4D3E}" dt="2020-03-13T15:06:26.265" v="15854" actId="20577"/>
          <ac:graphicFrameMkLst>
            <pc:docMk/>
            <pc:sldMk cId="2594525917" sldId="2588"/>
            <ac:graphicFrameMk id="224" creationId="{BA70E569-D100-4949-883E-3E5CF314C650}"/>
          </ac:graphicFrameMkLst>
        </pc:graphicFrameChg>
        <pc:graphicFrameChg chg="add mod modGraphic">
          <ac:chgData name="Bob Kenney" userId="ff6d1757-b259-4405-a462-15f43a08fb95" providerId="ADAL" clId="{008E492D-4D8E-4A68-B46C-27BAEC3C4D3E}" dt="2020-03-13T14:48:07.830" v="15533" actId="207"/>
          <ac:graphicFrameMkLst>
            <pc:docMk/>
            <pc:sldMk cId="2594525917" sldId="2588"/>
            <ac:graphicFrameMk id="226" creationId="{F412EC1D-DB0A-4185-A0A6-253E6EC3B5D7}"/>
          </ac:graphicFrameMkLst>
        </pc:graphicFrameChg>
        <pc:picChg chg="add del mod">
          <ac:chgData name="Bob Kenney" userId="ff6d1757-b259-4405-a462-15f43a08fb95" providerId="ADAL" clId="{008E492D-4D8E-4A68-B46C-27BAEC3C4D3E}" dt="2020-03-13T13:38:05.584" v="14488"/>
          <ac:picMkLst>
            <pc:docMk/>
            <pc:sldMk cId="2594525917" sldId="2588"/>
            <ac:picMk id="5" creationId="{67B3EF5A-3C8F-49E5-B4AD-60B68C883D6A}"/>
          </ac:picMkLst>
        </pc:picChg>
        <pc:picChg chg="add del">
          <ac:chgData name="Bob Kenney" userId="ff6d1757-b259-4405-a462-15f43a08fb95" providerId="ADAL" clId="{008E492D-4D8E-4A68-B46C-27BAEC3C4D3E}" dt="2020-03-13T13:38:01.618" v="14487"/>
          <ac:picMkLst>
            <pc:docMk/>
            <pc:sldMk cId="2594525917" sldId="2588"/>
            <ac:picMk id="223" creationId="{792B482D-6A34-4929-8BC6-3421FEFE51D3}"/>
          </ac:picMkLst>
        </pc:picChg>
      </pc:sldChg>
      <pc:sldChg chg="modSp add">
        <pc:chgData name="Bob Kenney" userId="ff6d1757-b259-4405-a462-15f43a08fb95" providerId="ADAL" clId="{008E492D-4D8E-4A68-B46C-27BAEC3C4D3E}" dt="2020-03-13T15:11:11.824" v="15862" actId="20577"/>
        <pc:sldMkLst>
          <pc:docMk/>
          <pc:sldMk cId="607133605" sldId="2589"/>
        </pc:sldMkLst>
        <pc:spChg chg="mod">
          <ac:chgData name="Bob Kenney" userId="ff6d1757-b259-4405-a462-15f43a08fb95" providerId="ADAL" clId="{008E492D-4D8E-4A68-B46C-27BAEC3C4D3E}" dt="2020-03-13T15:11:11.824" v="15862" actId="20577"/>
          <ac:spMkLst>
            <pc:docMk/>
            <pc:sldMk cId="607133605" sldId="2589"/>
            <ac:spMk id="2" creationId="{00000000-0000-0000-0000-000000000000}"/>
          </ac:spMkLst>
        </pc:spChg>
      </pc:sldChg>
      <pc:sldChg chg="addSp delSp modSp add del">
        <pc:chgData name="Bob Kenney" userId="ff6d1757-b259-4405-a462-15f43a08fb95" providerId="ADAL" clId="{008E492D-4D8E-4A68-B46C-27BAEC3C4D3E}" dt="2020-03-13T13:01:10.681" v="14386" actId="2696"/>
        <pc:sldMkLst>
          <pc:docMk/>
          <pc:sldMk cId="2324181314" sldId="2589"/>
        </pc:sldMkLst>
        <pc:spChg chg="del">
          <ac:chgData name="Bob Kenney" userId="ff6d1757-b259-4405-a462-15f43a08fb95" providerId="ADAL" clId="{008E492D-4D8E-4A68-B46C-27BAEC3C4D3E}" dt="2020-03-13T12:56:56.432" v="14219" actId="3680"/>
          <ac:spMkLst>
            <pc:docMk/>
            <pc:sldMk cId="2324181314" sldId="2589"/>
            <ac:spMk id="3" creationId="{A54D43E4-1F5B-476A-BAF3-E0BDFDC78828}"/>
          </ac:spMkLst>
        </pc:spChg>
        <pc:graphicFrameChg chg="add mod ord modGraphic">
          <ac:chgData name="Bob Kenney" userId="ff6d1757-b259-4405-a462-15f43a08fb95" providerId="ADAL" clId="{008E492D-4D8E-4A68-B46C-27BAEC3C4D3E}" dt="2020-03-13T12:57:13.820" v="14230" actId="20577"/>
          <ac:graphicFrameMkLst>
            <pc:docMk/>
            <pc:sldMk cId="2324181314" sldId="2589"/>
            <ac:graphicFrameMk id="4" creationId="{D049DAC1-FCCD-4391-AC68-608F7BEEDF02}"/>
          </ac:graphicFrameMkLst>
        </pc:graphicFrameChg>
      </pc:sldChg>
      <pc:sldChg chg="addSp delSp modSp add del">
        <pc:chgData name="Bob Kenney" userId="ff6d1757-b259-4405-a462-15f43a08fb95" providerId="ADAL" clId="{008E492D-4D8E-4A68-B46C-27BAEC3C4D3E}" dt="2020-03-13T15:12:29.447" v="15891" actId="2696"/>
        <pc:sldMkLst>
          <pc:docMk/>
          <pc:sldMk cId="2475719180" sldId="2590"/>
        </pc:sldMkLst>
        <pc:spChg chg="del">
          <ac:chgData name="Bob Kenney" userId="ff6d1757-b259-4405-a462-15f43a08fb95" providerId="ADAL" clId="{008E492D-4D8E-4A68-B46C-27BAEC3C4D3E}" dt="2020-03-13T14:18:42.581" v="15153"/>
          <ac:spMkLst>
            <pc:docMk/>
            <pc:sldMk cId="2475719180" sldId="2590"/>
            <ac:spMk id="2" creationId="{3FDDED3B-2346-4481-A1C2-5DEE7121302F}"/>
          </ac:spMkLst>
        </pc:spChg>
        <pc:spChg chg="del">
          <ac:chgData name="Bob Kenney" userId="ff6d1757-b259-4405-a462-15f43a08fb95" providerId="ADAL" clId="{008E492D-4D8E-4A68-B46C-27BAEC3C4D3E}" dt="2020-03-13T14:18:42.581" v="15153"/>
          <ac:spMkLst>
            <pc:docMk/>
            <pc:sldMk cId="2475719180" sldId="2590"/>
            <ac:spMk id="3" creationId="{BA96C07B-D09B-4C95-8E9F-462B8838A7A2}"/>
          </ac:spMkLst>
        </pc:spChg>
        <pc:spChg chg="add mod">
          <ac:chgData name="Bob Kenney" userId="ff6d1757-b259-4405-a462-15f43a08fb95" providerId="ADAL" clId="{008E492D-4D8E-4A68-B46C-27BAEC3C4D3E}" dt="2020-03-13T14:18:42.581" v="15153"/>
          <ac:spMkLst>
            <pc:docMk/>
            <pc:sldMk cId="2475719180" sldId="2590"/>
            <ac:spMk id="4" creationId="{A5CF89E7-0D4C-4A9D-BFF0-72DA2170A983}"/>
          </ac:spMkLst>
        </pc:spChg>
        <pc:spChg chg="add mod">
          <ac:chgData name="Bob Kenney" userId="ff6d1757-b259-4405-a462-15f43a08fb95" providerId="ADAL" clId="{008E492D-4D8E-4A68-B46C-27BAEC3C4D3E}" dt="2020-03-13T14:18:46.034" v="15158" actId="20577"/>
          <ac:spMkLst>
            <pc:docMk/>
            <pc:sldMk cId="2475719180" sldId="2590"/>
            <ac:spMk id="5" creationId="{682763EE-3AF9-42B1-8340-82012FE67596}"/>
          </ac:spMkLst>
        </pc:spChg>
      </pc:sldChg>
      <pc:sldChg chg="add del">
        <pc:chgData name="Bob Kenney" userId="ff6d1757-b259-4405-a462-15f43a08fb95" providerId="ADAL" clId="{008E492D-4D8E-4A68-B46C-27BAEC3C4D3E}" dt="2020-03-13T14:33:15.955" v="15364"/>
        <pc:sldMkLst>
          <pc:docMk/>
          <pc:sldMk cId="1276411998" sldId="2591"/>
        </pc:sldMkLst>
      </pc:sldChg>
      <pc:sldChg chg="modSp add">
        <pc:chgData name="Bob Kenney" userId="ff6d1757-b259-4405-a462-15f43a08fb95" providerId="ADAL" clId="{008E492D-4D8E-4A68-B46C-27BAEC3C4D3E}" dt="2020-03-13T20:50:46.006" v="16280" actId="20577"/>
        <pc:sldMkLst>
          <pc:docMk/>
          <pc:sldMk cId="2464246485" sldId="2591"/>
        </pc:sldMkLst>
        <pc:spChg chg="mod">
          <ac:chgData name="Bob Kenney" userId="ff6d1757-b259-4405-a462-15f43a08fb95" providerId="ADAL" clId="{008E492D-4D8E-4A68-B46C-27BAEC3C4D3E}" dt="2020-03-13T20:50:46.006" v="16280" actId="20577"/>
          <ac:spMkLst>
            <pc:docMk/>
            <pc:sldMk cId="2464246485" sldId="2591"/>
            <ac:spMk id="2" creationId="{B89EF919-6D6C-4DF8-9E61-64491CAFF553}"/>
          </ac:spMkLst>
        </pc:spChg>
        <pc:graphicFrameChg chg="mod modGraphic">
          <ac:chgData name="Bob Kenney" userId="ff6d1757-b259-4405-a462-15f43a08fb95" providerId="ADAL" clId="{008E492D-4D8E-4A68-B46C-27BAEC3C4D3E}" dt="2020-03-13T19:55:09.473" v="15987"/>
          <ac:graphicFrameMkLst>
            <pc:docMk/>
            <pc:sldMk cId="2464246485" sldId="2591"/>
            <ac:graphicFrameMk id="4" creationId="{AF81B966-9E0C-4DBB-9B81-884143E39633}"/>
          </ac:graphicFrameMkLst>
        </pc:graphicFrameChg>
      </pc:sldChg>
      <pc:sldChg chg="modSp add">
        <pc:chgData name="Bob Kenney" userId="ff6d1757-b259-4405-a462-15f43a08fb95" providerId="ADAL" clId="{008E492D-4D8E-4A68-B46C-27BAEC3C4D3E}" dt="2020-03-13T20:50:05.771" v="16270" actId="20577"/>
        <pc:sldMkLst>
          <pc:docMk/>
          <pc:sldMk cId="3589448564" sldId="2592"/>
        </pc:sldMkLst>
        <pc:spChg chg="mod">
          <ac:chgData name="Bob Kenney" userId="ff6d1757-b259-4405-a462-15f43a08fb95" providerId="ADAL" clId="{008E492D-4D8E-4A68-B46C-27BAEC3C4D3E}" dt="2020-03-13T19:57:30.935" v="16000" actId="13926"/>
          <ac:spMkLst>
            <pc:docMk/>
            <pc:sldMk cId="3589448564" sldId="2592"/>
            <ac:spMk id="2" creationId="{B89EF919-6D6C-4DF8-9E61-64491CAFF553}"/>
          </ac:spMkLst>
        </pc:spChg>
        <pc:graphicFrameChg chg="mod modGraphic">
          <ac:chgData name="Bob Kenney" userId="ff6d1757-b259-4405-a462-15f43a08fb95" providerId="ADAL" clId="{008E492D-4D8E-4A68-B46C-27BAEC3C4D3E}" dt="2020-03-13T20:50:05.771" v="16270" actId="20577"/>
          <ac:graphicFrameMkLst>
            <pc:docMk/>
            <pc:sldMk cId="3589448564" sldId="2592"/>
            <ac:graphicFrameMk id="4" creationId="{AF81B966-9E0C-4DBB-9B81-884143E39633}"/>
          </ac:graphicFrameMkLst>
        </pc:graphicFrameChg>
      </pc:sldChg>
      <pc:sldChg chg="delSp add">
        <pc:chgData name="Bob Kenney" userId="ff6d1757-b259-4405-a462-15f43a08fb95" providerId="ADAL" clId="{008E492D-4D8E-4A68-B46C-27BAEC3C4D3E}" dt="2020-03-13T15:14:06.852" v="15900"/>
        <pc:sldMkLst>
          <pc:docMk/>
          <pc:sldMk cId="2802405687" sldId="2593"/>
        </pc:sldMkLst>
        <pc:spChg chg="del">
          <ac:chgData name="Bob Kenney" userId="ff6d1757-b259-4405-a462-15f43a08fb95" providerId="ADAL" clId="{008E492D-4D8E-4A68-B46C-27BAEC3C4D3E}" dt="2020-03-13T15:14:06.852" v="15900"/>
          <ac:spMkLst>
            <pc:docMk/>
            <pc:sldMk cId="2802405687" sldId="2593"/>
            <ac:spMk id="2" creationId="{D434B4B1-AABB-48D3-AF5C-B6886C57F346}"/>
          </ac:spMkLst>
        </pc:spChg>
        <pc:spChg chg="del">
          <ac:chgData name="Bob Kenney" userId="ff6d1757-b259-4405-a462-15f43a08fb95" providerId="ADAL" clId="{008E492D-4D8E-4A68-B46C-27BAEC3C4D3E}" dt="2020-03-13T15:14:06.852" v="15900"/>
          <ac:spMkLst>
            <pc:docMk/>
            <pc:sldMk cId="2802405687" sldId="2593"/>
            <ac:spMk id="3" creationId="{A08C1294-F922-4549-A11A-2C799FD8145F}"/>
          </ac:spMkLst>
        </pc:spChg>
      </pc:sldChg>
      <pc:sldChg chg="modSp add del">
        <pc:chgData name="Bob Kenney" userId="ff6d1757-b259-4405-a462-15f43a08fb95" providerId="ADAL" clId="{008E492D-4D8E-4A68-B46C-27BAEC3C4D3E}" dt="2020-03-13T19:13:36.974" v="15976" actId="2696"/>
        <pc:sldMkLst>
          <pc:docMk/>
          <pc:sldMk cId="2351832798" sldId="2594"/>
        </pc:sldMkLst>
        <pc:spChg chg="mod">
          <ac:chgData name="Bob Kenney" userId="ff6d1757-b259-4405-a462-15f43a08fb95" providerId="ADAL" clId="{008E492D-4D8E-4A68-B46C-27BAEC3C4D3E}" dt="2020-03-13T18:50:15.127" v="15963" actId="20577"/>
          <ac:spMkLst>
            <pc:docMk/>
            <pc:sldMk cId="2351832798" sldId="2594"/>
            <ac:spMk id="3" creationId="{970FD049-64AD-4C62-8B93-9AC7DC274119}"/>
          </ac:spMkLst>
        </pc:spChg>
      </pc:sldChg>
      <pc:sldChg chg="add">
        <pc:chgData name="Bob Kenney" userId="ff6d1757-b259-4405-a462-15f43a08fb95" providerId="ADAL" clId="{008E492D-4D8E-4A68-B46C-27BAEC3C4D3E}" dt="2020-03-13T19:13:33.493" v="15975"/>
        <pc:sldMkLst>
          <pc:docMk/>
          <pc:sldMk cId="604603974" sldId="2595"/>
        </pc:sldMkLst>
      </pc:sldChg>
      <pc:sldChg chg="add del">
        <pc:chgData name="Bob Kenney" userId="ff6d1757-b259-4405-a462-15f43a08fb95" providerId="ADAL" clId="{008E492D-4D8E-4A68-B46C-27BAEC3C4D3E}" dt="2020-03-13T19:13:13.997" v="15974"/>
        <pc:sldMkLst>
          <pc:docMk/>
          <pc:sldMk cId="1238454964" sldId="2595"/>
        </pc:sldMkLst>
      </pc:sldChg>
      <pc:sldChg chg="addSp delSp modSp add modTransition">
        <pc:chgData name="Bob Kenney" userId="ff6d1757-b259-4405-a462-15f43a08fb95" providerId="ADAL" clId="{008E492D-4D8E-4A68-B46C-27BAEC3C4D3E}" dt="2020-03-14T01:18:25.215" v="17355" actId="20577"/>
        <pc:sldMkLst>
          <pc:docMk/>
          <pc:sldMk cId="2626305433" sldId="2596"/>
        </pc:sldMkLst>
        <pc:spChg chg="mod">
          <ac:chgData name="Bob Kenney" userId="ff6d1757-b259-4405-a462-15f43a08fb95" providerId="ADAL" clId="{008E492D-4D8E-4A68-B46C-27BAEC3C4D3E}" dt="2020-03-14T01:07:32.244" v="17254" actId="20577"/>
          <ac:spMkLst>
            <pc:docMk/>
            <pc:sldMk cId="2626305433" sldId="2596"/>
            <ac:spMk id="2" creationId="{EEDAE38D-B3EF-4D79-A8C4-5AA4F6D371A3}"/>
          </ac:spMkLst>
        </pc:spChg>
        <pc:spChg chg="mod">
          <ac:chgData name="Bob Kenney" userId="ff6d1757-b259-4405-a462-15f43a08fb95" providerId="ADAL" clId="{008E492D-4D8E-4A68-B46C-27BAEC3C4D3E}" dt="2020-03-14T01:18:25.215" v="17355" actId="20577"/>
          <ac:spMkLst>
            <pc:docMk/>
            <pc:sldMk cId="2626305433" sldId="2596"/>
            <ac:spMk id="3" creationId="{73BFE430-4115-4614-B6F8-035272361232}"/>
          </ac:spMkLst>
        </pc:spChg>
        <pc:grpChg chg="add del mod">
          <ac:chgData name="Bob Kenney" userId="ff6d1757-b259-4405-a462-15f43a08fb95" providerId="ADAL" clId="{008E492D-4D8E-4A68-B46C-27BAEC3C4D3E}" dt="2020-03-14T01:04:58.081" v="17210" actId="478"/>
          <ac:grpSpMkLst>
            <pc:docMk/>
            <pc:sldMk cId="2626305433" sldId="2596"/>
            <ac:grpSpMk id="4" creationId="{91E8AFA3-17FC-41D2-A7BD-00BD62DF2201}"/>
          </ac:grpSpMkLst>
        </pc:grpChg>
        <pc:grpChg chg="mod">
          <ac:chgData name="Bob Kenney" userId="ff6d1757-b259-4405-a462-15f43a08fb95" providerId="ADAL" clId="{008E492D-4D8E-4A68-B46C-27BAEC3C4D3E}" dt="2020-03-14T01:04:52.806" v="17209" actId="1076"/>
          <ac:grpSpMkLst>
            <pc:docMk/>
            <pc:sldMk cId="2626305433" sldId="2596"/>
            <ac:grpSpMk id="6" creationId="{C820F7E0-DE39-4709-8FE2-2695A5BFA19D}"/>
          </ac:grpSpMkLst>
        </pc:grpChg>
      </pc:sldChg>
      <pc:sldChg chg="addSp delSp modSp add">
        <pc:chgData name="Bob Kenney" userId="ff6d1757-b259-4405-a462-15f43a08fb95" providerId="ADAL" clId="{008E492D-4D8E-4A68-B46C-27BAEC3C4D3E}" dt="2020-03-14T01:44:09.848" v="18146"/>
        <pc:sldMkLst>
          <pc:docMk/>
          <pc:sldMk cId="2533774615" sldId="2597"/>
        </pc:sldMkLst>
        <pc:spChg chg="del">
          <ac:chgData name="Bob Kenney" userId="ff6d1757-b259-4405-a462-15f43a08fb95" providerId="ADAL" clId="{008E492D-4D8E-4A68-B46C-27BAEC3C4D3E}" dt="2020-03-14T01:05:24.756" v="17213" actId="478"/>
          <ac:spMkLst>
            <pc:docMk/>
            <pc:sldMk cId="2533774615" sldId="2597"/>
            <ac:spMk id="2" creationId="{B233CD20-0E3B-4809-9ACB-8A764AC865C6}"/>
          </ac:spMkLst>
        </pc:spChg>
        <pc:spChg chg="del">
          <ac:chgData name="Bob Kenney" userId="ff6d1757-b259-4405-a462-15f43a08fb95" providerId="ADAL" clId="{008E492D-4D8E-4A68-B46C-27BAEC3C4D3E}" dt="2020-03-14T01:05:27.769" v="17214" actId="478"/>
          <ac:spMkLst>
            <pc:docMk/>
            <pc:sldMk cId="2533774615" sldId="2597"/>
            <ac:spMk id="3" creationId="{B6CAA37D-0D13-4368-B30A-B98DA351D3A0}"/>
          </ac:spMkLst>
        </pc:spChg>
        <pc:spChg chg="add del mod ord">
          <ac:chgData name="Bob Kenney" userId="ff6d1757-b259-4405-a462-15f43a08fb95" providerId="ADAL" clId="{008E492D-4D8E-4A68-B46C-27BAEC3C4D3E}" dt="2020-03-14T01:42:09.049" v="18122" actId="478"/>
          <ac:spMkLst>
            <pc:docMk/>
            <pc:sldMk cId="2533774615" sldId="2597"/>
            <ac:spMk id="9" creationId="{B60A8C01-A429-44A7-99DB-102002844969}"/>
          </ac:spMkLst>
        </pc:spChg>
        <pc:spChg chg="add del mod">
          <ac:chgData name="Bob Kenney" userId="ff6d1757-b259-4405-a462-15f43a08fb95" providerId="ADAL" clId="{008E492D-4D8E-4A68-B46C-27BAEC3C4D3E}" dt="2020-03-14T01:39:13.185" v="18103"/>
          <ac:spMkLst>
            <pc:docMk/>
            <pc:sldMk cId="2533774615" sldId="2597"/>
            <ac:spMk id="10" creationId="{3FFD73D7-3B3D-463D-9985-8132B2234C15}"/>
          </ac:spMkLst>
        </pc:spChg>
        <pc:spChg chg="add mod">
          <ac:chgData name="Bob Kenney" userId="ff6d1757-b259-4405-a462-15f43a08fb95" providerId="ADAL" clId="{008E492D-4D8E-4A68-B46C-27BAEC3C4D3E}" dt="2020-03-14T01:39:41.704" v="18108" actId="164"/>
          <ac:spMkLst>
            <pc:docMk/>
            <pc:sldMk cId="2533774615" sldId="2597"/>
            <ac:spMk id="11" creationId="{2616D83E-9859-4F0A-A530-2B8D6B4BE8CD}"/>
          </ac:spMkLst>
        </pc:spChg>
        <pc:spChg chg="add mod">
          <ac:chgData name="Bob Kenney" userId="ff6d1757-b259-4405-a462-15f43a08fb95" providerId="ADAL" clId="{008E492D-4D8E-4A68-B46C-27BAEC3C4D3E}" dt="2020-03-14T01:39:41.704" v="18108" actId="164"/>
          <ac:spMkLst>
            <pc:docMk/>
            <pc:sldMk cId="2533774615" sldId="2597"/>
            <ac:spMk id="12" creationId="{2CECCE9C-29FE-406F-BDD7-2FFCA42E2311}"/>
          </ac:spMkLst>
        </pc:spChg>
        <pc:spChg chg="add del mod ord">
          <ac:chgData name="Bob Kenney" userId="ff6d1757-b259-4405-a462-15f43a08fb95" providerId="ADAL" clId="{008E492D-4D8E-4A68-B46C-27BAEC3C4D3E}" dt="2020-03-14T01:43:43.976" v="18142" actId="478"/>
          <ac:spMkLst>
            <pc:docMk/>
            <pc:sldMk cId="2533774615" sldId="2597"/>
            <ac:spMk id="15" creationId="{B2C75250-A0BF-487A-A595-E767F8AF11D9}"/>
          </ac:spMkLst>
        </pc:spChg>
        <pc:spChg chg="add del mod">
          <ac:chgData name="Bob Kenney" userId="ff6d1757-b259-4405-a462-15f43a08fb95" providerId="ADAL" clId="{008E492D-4D8E-4A68-B46C-27BAEC3C4D3E}" dt="2020-03-14T01:43:43.976" v="18142" actId="478"/>
          <ac:spMkLst>
            <pc:docMk/>
            <pc:sldMk cId="2533774615" sldId="2597"/>
            <ac:spMk id="16" creationId="{67553805-1E34-4EA6-9DFE-413F572FDFB3}"/>
          </ac:spMkLst>
        </pc:spChg>
        <pc:spChg chg="add del">
          <ac:chgData name="Bob Kenney" userId="ff6d1757-b259-4405-a462-15f43a08fb95" providerId="ADAL" clId="{008E492D-4D8E-4A68-B46C-27BAEC3C4D3E}" dt="2020-03-14T01:43:39.143" v="18138"/>
          <ac:spMkLst>
            <pc:docMk/>
            <pc:sldMk cId="2533774615" sldId="2597"/>
            <ac:spMk id="17" creationId="{C90FEE14-DF7D-4C8C-9F72-0C0F74671F3C}"/>
          </ac:spMkLst>
        </pc:spChg>
        <pc:spChg chg="add">
          <ac:chgData name="Bob Kenney" userId="ff6d1757-b259-4405-a462-15f43a08fb95" providerId="ADAL" clId="{008E492D-4D8E-4A68-B46C-27BAEC3C4D3E}" dt="2020-03-14T01:44:09.848" v="18146"/>
          <ac:spMkLst>
            <pc:docMk/>
            <pc:sldMk cId="2533774615" sldId="2597"/>
            <ac:spMk id="18" creationId="{3D79C90B-72E8-48F6-BDF0-E6664D552244}"/>
          </ac:spMkLst>
        </pc:spChg>
        <pc:grpChg chg="add del mod">
          <ac:chgData name="Bob Kenney" userId="ff6d1757-b259-4405-a462-15f43a08fb95" providerId="ADAL" clId="{008E492D-4D8E-4A68-B46C-27BAEC3C4D3E}" dt="2020-03-14T01:39:02.393" v="18097" actId="478"/>
          <ac:grpSpMkLst>
            <pc:docMk/>
            <pc:sldMk cId="2533774615" sldId="2597"/>
            <ac:grpSpMk id="4" creationId="{E58814E1-7163-4D51-994A-28911D6130F5}"/>
          </ac:grpSpMkLst>
        </pc:grpChg>
        <pc:grpChg chg="mod">
          <ac:chgData name="Bob Kenney" userId="ff6d1757-b259-4405-a462-15f43a08fb95" providerId="ADAL" clId="{008E492D-4D8E-4A68-B46C-27BAEC3C4D3E}" dt="2020-03-14T01:05:43.173" v="17218" actId="1076"/>
          <ac:grpSpMkLst>
            <pc:docMk/>
            <pc:sldMk cId="2533774615" sldId="2597"/>
            <ac:grpSpMk id="6" creationId="{F46B4710-ADB1-4DD6-A4C4-CC898A8C8271}"/>
          </ac:grpSpMkLst>
        </pc:grpChg>
        <pc:grpChg chg="add del mod">
          <ac:chgData name="Bob Kenney" userId="ff6d1757-b259-4405-a462-15f43a08fb95" providerId="ADAL" clId="{008E492D-4D8E-4A68-B46C-27BAEC3C4D3E}" dt="2020-03-14T01:42:10.977" v="18123" actId="478"/>
          <ac:grpSpMkLst>
            <pc:docMk/>
            <pc:sldMk cId="2533774615" sldId="2597"/>
            <ac:grpSpMk id="13" creationId="{11D59496-1B53-4687-B2E7-F95E3036E547}"/>
          </ac:grpSpMkLst>
        </pc:grpChg>
        <pc:picChg chg="add del mod">
          <ac:chgData name="Bob Kenney" userId="ff6d1757-b259-4405-a462-15f43a08fb95" providerId="ADAL" clId="{008E492D-4D8E-4A68-B46C-27BAEC3C4D3E}" dt="2020-03-14T01:44:01.242" v="18145" actId="1076"/>
          <ac:picMkLst>
            <pc:docMk/>
            <pc:sldMk cId="2533774615" sldId="2597"/>
            <ac:picMk id="14" creationId="{BD6526B6-7349-45FD-9A30-B78E8A566D56}"/>
          </ac:picMkLst>
        </pc:picChg>
      </pc:sldChg>
      <pc:sldChg chg="add del">
        <pc:chgData name="Bob Kenney" userId="ff6d1757-b259-4405-a462-15f43a08fb95" providerId="ADAL" clId="{008E492D-4D8E-4A68-B46C-27BAEC3C4D3E}" dt="2020-03-14T01:44:21.226" v="18147" actId="2696"/>
        <pc:sldMkLst>
          <pc:docMk/>
          <pc:sldMk cId="152047686" sldId="2598"/>
        </pc:sldMkLst>
      </pc:sldChg>
      <pc:sldChg chg="add del">
        <pc:chgData name="Bob Kenney" userId="ff6d1757-b259-4405-a462-15f43a08fb95" providerId="ADAL" clId="{008E492D-4D8E-4A68-B46C-27BAEC3C4D3E}" dt="2020-03-14T01:13:37.544" v="17290"/>
        <pc:sldMkLst>
          <pc:docMk/>
          <pc:sldMk cId="178790387" sldId="2598"/>
        </pc:sldMkLst>
      </pc:sldChg>
      <pc:sldChg chg="modSp add">
        <pc:chgData name="Bob Kenney" userId="ff6d1757-b259-4405-a462-15f43a08fb95" providerId="ADAL" clId="{008E492D-4D8E-4A68-B46C-27BAEC3C4D3E}" dt="2020-03-14T01:18:27.584" v="17357" actId="20577"/>
        <pc:sldMkLst>
          <pc:docMk/>
          <pc:sldMk cId="758601177" sldId="2599"/>
        </pc:sldMkLst>
        <pc:spChg chg="mod">
          <ac:chgData name="Bob Kenney" userId="ff6d1757-b259-4405-a462-15f43a08fb95" providerId="ADAL" clId="{008E492D-4D8E-4A68-B46C-27BAEC3C4D3E}" dt="2020-03-14T01:13:48.019" v="17307" actId="20577"/>
          <ac:spMkLst>
            <pc:docMk/>
            <pc:sldMk cId="758601177" sldId="2599"/>
            <ac:spMk id="2" creationId="{EEDAE38D-B3EF-4D79-A8C4-5AA4F6D371A3}"/>
          </ac:spMkLst>
        </pc:spChg>
        <pc:spChg chg="mod">
          <ac:chgData name="Bob Kenney" userId="ff6d1757-b259-4405-a462-15f43a08fb95" providerId="ADAL" clId="{008E492D-4D8E-4A68-B46C-27BAEC3C4D3E}" dt="2020-03-14T01:18:27.584" v="17357" actId="20577"/>
          <ac:spMkLst>
            <pc:docMk/>
            <pc:sldMk cId="758601177" sldId="2599"/>
            <ac:spMk id="3" creationId="{73BFE430-4115-4614-B6F8-035272361232}"/>
          </ac:spMkLst>
        </pc:spChg>
      </pc:sldChg>
      <pc:sldChg chg="add del">
        <pc:chgData name="Bob Kenney" userId="ff6d1757-b259-4405-a462-15f43a08fb95" providerId="ADAL" clId="{008E492D-4D8E-4A68-B46C-27BAEC3C4D3E}" dt="2020-03-14T01:13:37.544" v="17290"/>
        <pc:sldMkLst>
          <pc:docMk/>
          <pc:sldMk cId="2553085864" sldId="2599"/>
        </pc:sldMkLst>
      </pc:sldChg>
      <pc:sldChg chg="modSp add">
        <pc:chgData name="Bob Kenney" userId="ff6d1757-b259-4405-a462-15f43a08fb95" providerId="ADAL" clId="{008E492D-4D8E-4A68-B46C-27BAEC3C4D3E}" dt="2020-03-14T01:45:18.739" v="18208" actId="20577"/>
        <pc:sldMkLst>
          <pc:docMk/>
          <pc:sldMk cId="1520283382" sldId="2600"/>
        </pc:sldMkLst>
        <pc:spChg chg="mod">
          <ac:chgData name="Bob Kenney" userId="ff6d1757-b259-4405-a462-15f43a08fb95" providerId="ADAL" clId="{008E492D-4D8E-4A68-B46C-27BAEC3C4D3E}" dt="2020-03-14T01:45:18.739" v="18208" actId="20577"/>
          <ac:spMkLst>
            <pc:docMk/>
            <pc:sldMk cId="1520283382" sldId="2600"/>
            <ac:spMk id="2" creationId="{EEDAE38D-B3EF-4D79-A8C4-5AA4F6D371A3}"/>
          </ac:spMkLst>
        </pc:spChg>
        <pc:spChg chg="mod">
          <ac:chgData name="Bob Kenney" userId="ff6d1757-b259-4405-a462-15f43a08fb95" providerId="ADAL" clId="{008E492D-4D8E-4A68-B46C-27BAEC3C4D3E}" dt="2020-03-14T01:24:50.777" v="17661" actId="20577"/>
          <ac:spMkLst>
            <pc:docMk/>
            <pc:sldMk cId="1520283382" sldId="2600"/>
            <ac:spMk id="3" creationId="{73BFE430-4115-4614-B6F8-035272361232}"/>
          </ac:spMkLst>
        </pc:spChg>
      </pc:sldChg>
      <pc:sldChg chg="modSp add">
        <pc:chgData name="Bob Kenney" userId="ff6d1757-b259-4405-a462-15f43a08fb95" providerId="ADAL" clId="{008E492D-4D8E-4A68-B46C-27BAEC3C4D3E}" dt="2020-03-14T01:45:25.518" v="18220" actId="20577"/>
        <pc:sldMkLst>
          <pc:docMk/>
          <pc:sldMk cId="3090372596" sldId="2601"/>
        </pc:sldMkLst>
        <pc:spChg chg="mod">
          <ac:chgData name="Bob Kenney" userId="ff6d1757-b259-4405-a462-15f43a08fb95" providerId="ADAL" clId="{008E492D-4D8E-4A68-B46C-27BAEC3C4D3E}" dt="2020-03-14T01:45:25.518" v="18220" actId="20577"/>
          <ac:spMkLst>
            <pc:docMk/>
            <pc:sldMk cId="3090372596" sldId="2601"/>
            <ac:spMk id="2" creationId="{EEDAE38D-B3EF-4D79-A8C4-5AA4F6D371A3}"/>
          </ac:spMkLst>
        </pc:spChg>
        <pc:spChg chg="mod">
          <ac:chgData name="Bob Kenney" userId="ff6d1757-b259-4405-a462-15f43a08fb95" providerId="ADAL" clId="{008E492D-4D8E-4A68-B46C-27BAEC3C4D3E}" dt="2020-03-14T01:34:34.373" v="18096" actId="20577"/>
          <ac:spMkLst>
            <pc:docMk/>
            <pc:sldMk cId="3090372596" sldId="2601"/>
            <ac:spMk id="3" creationId="{73BFE430-4115-4614-B6F8-035272361232}"/>
          </ac:spMkLst>
        </pc:spChg>
      </pc:sldChg>
      <pc:sldChg chg="modSp add">
        <pc:chgData name="Bob Kenney" userId="ff6d1757-b259-4405-a462-15f43a08fb95" providerId="ADAL" clId="{008E492D-4D8E-4A68-B46C-27BAEC3C4D3E}" dt="2020-03-14T01:44:33.379" v="18164" actId="20577"/>
        <pc:sldMkLst>
          <pc:docMk/>
          <pc:sldMk cId="1694140686" sldId="2602"/>
        </pc:sldMkLst>
        <pc:spChg chg="mod">
          <ac:chgData name="Bob Kenney" userId="ff6d1757-b259-4405-a462-15f43a08fb95" providerId="ADAL" clId="{008E492D-4D8E-4A68-B46C-27BAEC3C4D3E}" dt="2020-03-14T01:44:33.379" v="18164" actId="20577"/>
          <ac:spMkLst>
            <pc:docMk/>
            <pc:sldMk cId="1694140686" sldId="2602"/>
            <ac:spMk id="18" creationId="{3D79C90B-72E8-48F6-BDF0-E6664D552244}"/>
          </ac:spMkLst>
        </pc:spChg>
      </pc:sldChg>
      <pc:sldChg chg="modSp add">
        <pc:chgData name="Bob Kenney" userId="ff6d1757-b259-4405-a462-15f43a08fb95" providerId="ADAL" clId="{008E492D-4D8E-4A68-B46C-27BAEC3C4D3E}" dt="2020-03-14T01:45:02.149" v="18185" actId="20577"/>
        <pc:sldMkLst>
          <pc:docMk/>
          <pc:sldMk cId="1613479318" sldId="2603"/>
        </pc:sldMkLst>
        <pc:spChg chg="mod">
          <ac:chgData name="Bob Kenney" userId="ff6d1757-b259-4405-a462-15f43a08fb95" providerId="ADAL" clId="{008E492D-4D8E-4A68-B46C-27BAEC3C4D3E}" dt="2020-03-14T01:45:02.149" v="18185" actId="20577"/>
          <ac:spMkLst>
            <pc:docMk/>
            <pc:sldMk cId="1613479318" sldId="2603"/>
            <ac:spMk id="18" creationId="{3D79C90B-72E8-48F6-BDF0-E6664D552244}"/>
          </ac:spMkLst>
        </pc:spChg>
      </pc:sldChg>
      <pc:sldMasterChg chg="delSldLayout">
        <pc:chgData name="Bob Kenney" userId="ff6d1757-b259-4405-a462-15f43a08fb95" providerId="ADAL" clId="{008E492D-4D8E-4A68-B46C-27BAEC3C4D3E}" dt="2020-03-12T05:33:22.223" v="12207" actId="2696"/>
        <pc:sldMasterMkLst>
          <pc:docMk/>
          <pc:sldMasterMk cId="128268724" sldId="2147483736"/>
        </pc:sldMasterMkLst>
        <pc:spChg chg="mod">
          <ac:chgData name="Bob Kenney" userId="ff6d1757-b259-4405-a462-15f43a08fb95" providerId="ADAL" clId="{008E492D-4D8E-4A68-B46C-27BAEC3C4D3E}" dt="2020-03-13T19:58:25.331" v="16019" actId="20577"/>
          <ac:spMkLst>
            <pc:docMk/>
            <pc:sldMasterMk cId="128268724" sldId="2147483736"/>
            <ac:spMk id="11" creationId="{985A4684-0963-4276-BCD0-F5FB7C7646B5}"/>
          </ac:spMkLst>
        </pc:spChg>
        <pc:sldLayoutChg chg="del">
          <pc:chgData name="Bob Kenney" userId="ff6d1757-b259-4405-a462-15f43a08fb95" providerId="ADAL" clId="{008E492D-4D8E-4A68-B46C-27BAEC3C4D3E}" dt="2020-03-12T05:33:21.578" v="12198" actId="2696"/>
          <pc:sldLayoutMkLst>
            <pc:docMk/>
            <pc:sldMasterMk cId="128268724" sldId="2147483779"/>
            <pc:sldLayoutMk cId="1568769936" sldId="2147483755"/>
          </pc:sldLayoutMkLst>
        </pc:sldLayoutChg>
        <pc:sldLayoutChg chg="del">
          <pc:chgData name="Bob Kenney" userId="ff6d1757-b259-4405-a462-15f43a08fb95" providerId="ADAL" clId="{008E492D-4D8E-4A68-B46C-27BAEC3C4D3E}" dt="2020-03-12T05:33:22.223" v="12207" actId="2696"/>
          <pc:sldLayoutMkLst>
            <pc:docMk/>
            <pc:sldMasterMk cId="128268724" sldId="2147483779"/>
            <pc:sldLayoutMk cId="2490818805" sldId="2147483778"/>
          </pc:sldLayoutMkLst>
        </pc:sldLayoutChg>
      </pc:sldMasterChg>
    </pc:docChg>
  </pc:docChgLst>
  <pc:docChgLst>
    <pc:chgData name="Neelam Sidhu" userId="1a2e8186-cc19-4c2f-9a43-f460412e2bde" providerId="ADAL" clId="{13AB5B91-CAF0-764E-AEAA-6F23947CA8FE}"/>
    <pc:docChg chg="addSld delSld modSld modSection">
      <pc:chgData name="Neelam Sidhu" userId="1a2e8186-cc19-4c2f-9a43-f460412e2bde" providerId="ADAL" clId="{13AB5B91-CAF0-764E-AEAA-6F23947CA8FE}" dt="2020-03-18T15:19:36.085" v="10" actId="1076"/>
      <pc:docMkLst>
        <pc:docMk/>
      </pc:docMkLst>
      <pc:sldChg chg="del">
        <pc:chgData name="Neelam Sidhu" userId="1a2e8186-cc19-4c2f-9a43-f460412e2bde" providerId="ADAL" clId="{13AB5B91-CAF0-764E-AEAA-6F23947CA8FE}" dt="2020-03-18T13:41:42.149" v="1" actId="2696"/>
        <pc:sldMkLst>
          <pc:docMk/>
          <pc:sldMk cId="3024892244" sldId="2156"/>
        </pc:sldMkLst>
      </pc:sldChg>
      <pc:sldChg chg="add del">
        <pc:chgData name="Neelam Sidhu" userId="1a2e8186-cc19-4c2f-9a43-f460412e2bde" providerId="ADAL" clId="{13AB5B91-CAF0-764E-AEAA-6F23947CA8FE}" dt="2020-03-18T15:19:17.970" v="7" actId="2696"/>
        <pc:sldMkLst>
          <pc:docMk/>
          <pc:sldMk cId="1655701246" sldId="2665"/>
        </pc:sldMkLst>
      </pc:sldChg>
      <pc:sldChg chg="modSp add">
        <pc:chgData name="Neelam Sidhu" userId="1a2e8186-cc19-4c2f-9a43-f460412e2bde" providerId="ADAL" clId="{13AB5B91-CAF0-764E-AEAA-6F23947CA8FE}" dt="2020-03-18T15:19:36.085" v="10" actId="1076"/>
        <pc:sldMkLst>
          <pc:docMk/>
          <pc:sldMk cId="3709427100" sldId="2666"/>
        </pc:sldMkLst>
        <pc:spChg chg="mod">
          <ac:chgData name="Neelam Sidhu" userId="1a2e8186-cc19-4c2f-9a43-f460412e2bde" providerId="ADAL" clId="{13AB5B91-CAF0-764E-AEAA-6F23947CA8FE}" dt="2020-03-18T15:19:36.085" v="10" actId="1076"/>
          <ac:spMkLst>
            <pc:docMk/>
            <pc:sldMk cId="3709427100" sldId="2666"/>
            <ac:spMk id="6" creationId="{00000000-0000-0000-0000-000000000000}"/>
          </ac:spMkLst>
        </pc:spChg>
      </pc:sldChg>
      <pc:sldMasterChg chg="delSldLayout">
        <pc:chgData name="Neelam Sidhu" userId="1a2e8186-cc19-4c2f-9a43-f460412e2bde" providerId="ADAL" clId="{13AB5B91-CAF0-764E-AEAA-6F23947CA8FE}" dt="2020-03-18T13:41:42.150" v="2" actId="2696"/>
        <pc:sldMasterMkLst>
          <pc:docMk/>
          <pc:sldMasterMk cId="128268724" sldId="2147483715"/>
        </pc:sldMasterMkLst>
        <pc:sldLayoutChg chg="del">
          <pc:chgData name="Neelam Sidhu" userId="1a2e8186-cc19-4c2f-9a43-f460412e2bde" providerId="ADAL" clId="{13AB5B91-CAF0-764E-AEAA-6F23947CA8FE}" dt="2020-03-18T13:41:42.150" v="2" actId="2696"/>
          <pc:sldLayoutMkLst>
            <pc:docMk/>
            <pc:sldMasterMk cId="128268724" sldId="2147483714"/>
            <pc:sldLayoutMk cId="1572658334" sldId="2147483713"/>
          </pc:sldLayoutMkLst>
        </pc:sldLayoutChg>
      </pc:sldMasterChg>
      <pc:sldMasterChg chg="delSldLayout">
        <pc:chgData name="Neelam Sidhu" userId="1a2e8186-cc19-4c2f-9a43-f460412e2bde" providerId="ADAL" clId="{13AB5B91-CAF0-764E-AEAA-6F23947CA8FE}" dt="2020-03-18T15:19:17.973" v="8" actId="2696"/>
        <pc:sldMasterMkLst>
          <pc:docMk/>
          <pc:sldMasterMk cId="128268724" sldId="2147483716"/>
        </pc:sldMasterMkLst>
        <pc:sldLayoutChg chg="del">
          <pc:chgData name="Neelam Sidhu" userId="1a2e8186-cc19-4c2f-9a43-f460412e2bde" providerId="ADAL" clId="{13AB5B91-CAF0-764E-AEAA-6F23947CA8FE}" dt="2020-03-18T15:19:17.973" v="8" actId="2696"/>
          <pc:sldLayoutMkLst>
            <pc:docMk/>
            <pc:sldMasterMk cId="128268724" sldId="2147483716"/>
            <pc:sldLayoutMk cId="465040476" sldId="2147483714"/>
          </pc:sldLayoutMkLst>
        </pc:sldLayoutChg>
      </pc:sldMasterChg>
    </pc:docChg>
  </pc:docChgLst>
  <pc:docChgLst>
    <pc:chgData name="Bob Kenney" userId="ff6d1757-b259-4405-a462-15f43a08fb95" providerId="ADAL" clId="{0B5C6D8E-671F-4D6D-A4E9-14791C156D1A}"/>
    <pc:docChg chg="modSld">
      <pc:chgData name="Bob Kenney" userId="ff6d1757-b259-4405-a462-15f43a08fb95" providerId="ADAL" clId="{0B5C6D8E-671F-4D6D-A4E9-14791C156D1A}" dt="2020-03-19T04:00:44.029" v="0"/>
      <pc:docMkLst>
        <pc:docMk/>
      </pc:docMkLst>
      <pc:sldChg chg="modTransition">
        <pc:chgData name="Bob Kenney" userId="ff6d1757-b259-4405-a462-15f43a08fb95" providerId="ADAL" clId="{0B5C6D8E-671F-4D6D-A4E9-14791C156D1A}" dt="2020-03-19T04:00:44.029" v="0"/>
        <pc:sldMkLst>
          <pc:docMk/>
          <pc:sldMk cId="2626305433" sldId="2596"/>
        </pc:sldMkLst>
      </pc:sldChg>
    </pc:docChg>
  </pc:docChgLst>
  <pc:docChgLst>
    <pc:chgData name="Bob Kenney" userId="ff6d1757-b259-4405-a462-15f43a08fb95" providerId="ADAL" clId="{088B2AD5-1B20-48ED-90E5-8A11FE93FC47}"/>
    <pc:docChg chg="undo modSld">
      <pc:chgData name="Bob Kenney" userId="ff6d1757-b259-4405-a462-15f43a08fb95" providerId="ADAL" clId="{088B2AD5-1B20-48ED-90E5-8A11FE93FC47}" dt="2020-03-14T13:55:25.942" v="436"/>
      <pc:docMkLst>
        <pc:docMk/>
      </pc:docMkLst>
      <pc:sldChg chg="addSp delSp">
        <pc:chgData name="Bob Kenney" userId="ff6d1757-b259-4405-a462-15f43a08fb95" providerId="ADAL" clId="{088B2AD5-1B20-48ED-90E5-8A11FE93FC47}" dt="2020-03-14T13:53:20.469" v="405"/>
        <pc:sldMkLst>
          <pc:docMk/>
          <pc:sldMk cId="1276411998" sldId="256"/>
        </pc:sldMkLst>
        <pc:spChg chg="add del">
          <ac:chgData name="Bob Kenney" userId="ff6d1757-b259-4405-a462-15f43a08fb95" providerId="ADAL" clId="{088B2AD5-1B20-48ED-90E5-8A11FE93FC47}" dt="2020-03-14T13:53:20.469" v="405"/>
          <ac:spMkLst>
            <pc:docMk/>
            <pc:sldMk cId="1276411998" sldId="256"/>
            <ac:spMk id="9" creationId="{B086C8E5-9E33-47C6-B9E2-64C6EC15A4E2}"/>
          </ac:spMkLst>
        </pc:spChg>
      </pc:sldChg>
      <pc:sldChg chg="addSp modSp">
        <pc:chgData name="Bob Kenney" userId="ff6d1757-b259-4405-a462-15f43a08fb95" providerId="ADAL" clId="{088B2AD5-1B20-48ED-90E5-8A11FE93FC47}" dt="2020-03-14T13:44:47.789" v="86" actId="20577"/>
        <pc:sldMkLst>
          <pc:docMk/>
          <pc:sldMk cId="1001586286" sldId="257"/>
        </pc:sldMkLst>
        <pc:spChg chg="add mod">
          <ac:chgData name="Bob Kenney" userId="ff6d1757-b259-4405-a462-15f43a08fb95" providerId="ADAL" clId="{088B2AD5-1B20-48ED-90E5-8A11FE93FC47}" dt="2020-03-14T13:44:47.789" v="86" actId="20577"/>
          <ac:spMkLst>
            <pc:docMk/>
            <pc:sldMk cId="1001586286" sldId="257"/>
            <ac:spMk id="10" creationId="{70719F59-3CB0-4DB1-A574-5B7D369B06D5}"/>
          </ac:spMkLst>
        </pc:spChg>
      </pc:sldChg>
      <pc:sldChg chg="addSp modSp">
        <pc:chgData name="Bob Kenney" userId="ff6d1757-b259-4405-a462-15f43a08fb95" providerId="ADAL" clId="{088B2AD5-1B20-48ED-90E5-8A11FE93FC47}" dt="2020-03-14T13:42:18.193" v="66" actId="20577"/>
        <pc:sldMkLst>
          <pc:docMk/>
          <pc:sldMk cId="615258824" sldId="258"/>
        </pc:sldMkLst>
        <pc:spChg chg="add mod">
          <ac:chgData name="Bob Kenney" userId="ff6d1757-b259-4405-a462-15f43a08fb95" providerId="ADAL" clId="{088B2AD5-1B20-48ED-90E5-8A11FE93FC47}" dt="2020-03-14T13:42:18.193" v="66" actId="20577"/>
          <ac:spMkLst>
            <pc:docMk/>
            <pc:sldMk cId="615258824" sldId="258"/>
            <ac:spMk id="15" creationId="{C04FFE24-DD59-4A98-87FB-2BD2E353A595}"/>
          </ac:spMkLst>
        </pc:spChg>
      </pc:sldChg>
      <pc:sldChg chg="addSp delSp modSp">
        <pc:chgData name="Bob Kenney" userId="ff6d1757-b259-4405-a462-15f43a08fb95" providerId="ADAL" clId="{088B2AD5-1B20-48ED-90E5-8A11FE93FC47}" dt="2020-03-14T13:40:14.521" v="14" actId="20577"/>
        <pc:sldMkLst>
          <pc:docMk/>
          <pc:sldMk cId="1915007524" sldId="1217"/>
        </pc:sldMkLst>
        <pc:spChg chg="mod">
          <ac:chgData name="Bob Kenney" userId="ff6d1757-b259-4405-a462-15f43a08fb95" providerId="ADAL" clId="{088B2AD5-1B20-48ED-90E5-8A11FE93FC47}" dt="2020-03-14T13:39:37.667" v="3" actId="6549"/>
          <ac:spMkLst>
            <pc:docMk/>
            <pc:sldMk cId="1915007524" sldId="1217"/>
            <ac:spMk id="11" creationId="{00000000-0000-0000-0000-000000000000}"/>
          </ac:spMkLst>
        </pc:spChg>
        <pc:spChg chg="add del">
          <ac:chgData name="Bob Kenney" userId="ff6d1757-b259-4405-a462-15f43a08fb95" providerId="ADAL" clId="{088B2AD5-1B20-48ED-90E5-8A11FE93FC47}" dt="2020-03-14T13:39:29.338" v="2"/>
          <ac:spMkLst>
            <pc:docMk/>
            <pc:sldMk cId="1915007524" sldId="1217"/>
            <ac:spMk id="12" creationId="{31400E6A-0A0D-4B0A-9E1B-AC12ACC91D49}"/>
          </ac:spMkLst>
        </pc:spChg>
        <pc:spChg chg="add mod">
          <ac:chgData name="Bob Kenney" userId="ff6d1757-b259-4405-a462-15f43a08fb95" providerId="ADAL" clId="{088B2AD5-1B20-48ED-90E5-8A11FE93FC47}" dt="2020-03-14T13:40:14.521" v="14" actId="20577"/>
          <ac:spMkLst>
            <pc:docMk/>
            <pc:sldMk cId="1915007524" sldId="1217"/>
            <ac:spMk id="13" creationId="{CF399F8E-1495-4C12-9D40-78E7B2FE0B8D}"/>
          </ac:spMkLst>
        </pc:spChg>
      </pc:sldChg>
      <pc:sldChg chg="addSp modSp">
        <pc:chgData name="Bob Kenney" userId="ff6d1757-b259-4405-a462-15f43a08fb95" providerId="ADAL" clId="{088B2AD5-1B20-48ED-90E5-8A11FE93FC47}" dt="2020-03-14T13:55:01.149" v="422" actId="20577"/>
        <pc:sldMkLst>
          <pc:docMk/>
          <pc:sldMk cId="1613254909" sldId="1228"/>
        </pc:sldMkLst>
        <pc:spChg chg="add mod">
          <ac:chgData name="Bob Kenney" userId="ff6d1757-b259-4405-a462-15f43a08fb95" providerId="ADAL" clId="{088B2AD5-1B20-48ED-90E5-8A11FE93FC47}" dt="2020-03-14T13:55:01.149" v="422" actId="20577"/>
          <ac:spMkLst>
            <pc:docMk/>
            <pc:sldMk cId="1613254909" sldId="1228"/>
            <ac:spMk id="10" creationId="{31D94486-BF68-4A34-86A5-01F449F5187D}"/>
          </ac:spMkLst>
        </pc:spChg>
      </pc:sldChg>
      <pc:sldChg chg="addSp modSp">
        <pc:chgData name="Bob Kenney" userId="ff6d1757-b259-4405-a462-15f43a08fb95" providerId="ADAL" clId="{088B2AD5-1B20-48ED-90E5-8A11FE93FC47}" dt="2020-03-14T13:55:08.164" v="426" actId="20577"/>
        <pc:sldMkLst>
          <pc:docMk/>
          <pc:sldMk cId="4076297075" sldId="1229"/>
        </pc:sldMkLst>
        <pc:spChg chg="add mod">
          <ac:chgData name="Bob Kenney" userId="ff6d1757-b259-4405-a462-15f43a08fb95" providerId="ADAL" clId="{088B2AD5-1B20-48ED-90E5-8A11FE93FC47}" dt="2020-03-14T13:55:08.164" v="426" actId="20577"/>
          <ac:spMkLst>
            <pc:docMk/>
            <pc:sldMk cId="4076297075" sldId="1229"/>
            <ac:spMk id="16" creationId="{E620B5B6-6662-431B-9B31-2740732B48FD}"/>
          </ac:spMkLst>
        </pc:spChg>
      </pc:sldChg>
      <pc:sldChg chg="addSp modSp">
        <pc:chgData name="Bob Kenney" userId="ff6d1757-b259-4405-a462-15f43a08fb95" providerId="ADAL" clId="{088B2AD5-1B20-48ED-90E5-8A11FE93FC47}" dt="2020-03-14T13:46:10.874" v="113" actId="20577"/>
        <pc:sldMkLst>
          <pc:docMk/>
          <pc:sldMk cId="2928318476" sldId="1235"/>
        </pc:sldMkLst>
        <pc:spChg chg="add mod">
          <ac:chgData name="Bob Kenney" userId="ff6d1757-b259-4405-a462-15f43a08fb95" providerId="ADAL" clId="{088B2AD5-1B20-48ED-90E5-8A11FE93FC47}" dt="2020-03-14T13:46:10.874" v="113" actId="20577"/>
          <ac:spMkLst>
            <pc:docMk/>
            <pc:sldMk cId="2928318476" sldId="1235"/>
            <ac:spMk id="10" creationId="{E24EB7E1-B279-4487-BE05-FB4F5BEE15EE}"/>
          </ac:spMkLst>
        </pc:spChg>
        <pc:spChg chg="mod">
          <ac:chgData name="Bob Kenney" userId="ff6d1757-b259-4405-a462-15f43a08fb95" providerId="ADAL" clId="{088B2AD5-1B20-48ED-90E5-8A11FE93FC47}" dt="2020-03-14T13:46:05.527" v="109" actId="6549"/>
          <ac:spMkLst>
            <pc:docMk/>
            <pc:sldMk cId="2928318476" sldId="1235"/>
            <ac:spMk id="11" creationId="{00000000-0000-0000-0000-000000000000}"/>
          </ac:spMkLst>
        </pc:spChg>
      </pc:sldChg>
      <pc:sldChg chg="addSp modSp">
        <pc:chgData name="Bob Kenney" userId="ff6d1757-b259-4405-a462-15f43a08fb95" providerId="ADAL" clId="{088B2AD5-1B20-48ED-90E5-8A11FE93FC47}" dt="2020-03-14T13:50:29.563" v="324" actId="20577"/>
        <pc:sldMkLst>
          <pc:docMk/>
          <pc:sldMk cId="1796690248" sldId="1239"/>
        </pc:sldMkLst>
        <pc:spChg chg="add mod">
          <ac:chgData name="Bob Kenney" userId="ff6d1757-b259-4405-a462-15f43a08fb95" providerId="ADAL" clId="{088B2AD5-1B20-48ED-90E5-8A11FE93FC47}" dt="2020-03-14T13:50:29.563" v="324" actId="20577"/>
          <ac:spMkLst>
            <pc:docMk/>
            <pc:sldMk cId="1796690248" sldId="1239"/>
            <ac:spMk id="10" creationId="{D49D2F82-5CDD-46B6-ABA9-86310910A584}"/>
          </ac:spMkLst>
        </pc:spChg>
        <pc:spChg chg="mod">
          <ac:chgData name="Bob Kenney" userId="ff6d1757-b259-4405-a462-15f43a08fb95" providerId="ADAL" clId="{088B2AD5-1B20-48ED-90E5-8A11FE93FC47}" dt="2020-03-14T13:50:24.215" v="320" actId="6549"/>
          <ac:spMkLst>
            <pc:docMk/>
            <pc:sldMk cId="1796690248" sldId="1239"/>
            <ac:spMk id="11" creationId="{00000000-0000-0000-0000-000000000000}"/>
          </ac:spMkLst>
        </pc:spChg>
      </pc:sldChg>
      <pc:sldChg chg="addSp modSp">
        <pc:chgData name="Bob Kenney" userId="ff6d1757-b259-4405-a462-15f43a08fb95" providerId="ADAL" clId="{088B2AD5-1B20-48ED-90E5-8A11FE93FC47}" dt="2020-03-14T13:51:38.467" v="357" actId="20577"/>
        <pc:sldMkLst>
          <pc:docMk/>
          <pc:sldMk cId="1315808641" sldId="1241"/>
        </pc:sldMkLst>
        <pc:spChg chg="add mod">
          <ac:chgData name="Bob Kenney" userId="ff6d1757-b259-4405-a462-15f43a08fb95" providerId="ADAL" clId="{088B2AD5-1B20-48ED-90E5-8A11FE93FC47}" dt="2020-03-14T13:51:38.467" v="357" actId="20577"/>
          <ac:spMkLst>
            <pc:docMk/>
            <pc:sldMk cId="1315808641" sldId="1241"/>
            <ac:spMk id="9" creationId="{D417987C-6DFC-41BD-98E8-8DA2B4676058}"/>
          </ac:spMkLst>
        </pc:spChg>
        <pc:spChg chg="mod">
          <ac:chgData name="Bob Kenney" userId="ff6d1757-b259-4405-a462-15f43a08fb95" providerId="ADAL" clId="{088B2AD5-1B20-48ED-90E5-8A11FE93FC47}" dt="2020-03-14T13:51:26.070" v="343" actId="6549"/>
          <ac:spMkLst>
            <pc:docMk/>
            <pc:sldMk cId="1315808641" sldId="1241"/>
            <ac:spMk id="11" creationId="{00000000-0000-0000-0000-000000000000}"/>
          </ac:spMkLst>
        </pc:spChg>
      </pc:sldChg>
      <pc:sldChg chg="addSp modSp">
        <pc:chgData name="Bob Kenney" userId="ff6d1757-b259-4405-a462-15f43a08fb95" providerId="ADAL" clId="{088B2AD5-1B20-48ED-90E5-8A11FE93FC47}" dt="2020-03-14T13:51:52.548" v="369" actId="20577"/>
        <pc:sldMkLst>
          <pc:docMk/>
          <pc:sldMk cId="685365379" sldId="1245"/>
        </pc:sldMkLst>
        <pc:spChg chg="add mod">
          <ac:chgData name="Bob Kenney" userId="ff6d1757-b259-4405-a462-15f43a08fb95" providerId="ADAL" clId="{088B2AD5-1B20-48ED-90E5-8A11FE93FC47}" dt="2020-03-14T13:51:52.548" v="369" actId="20577"/>
          <ac:spMkLst>
            <pc:docMk/>
            <pc:sldMk cId="685365379" sldId="1245"/>
            <ac:spMk id="10" creationId="{BB964869-57EC-4C30-8070-8E1D000AAA21}"/>
          </ac:spMkLst>
        </pc:spChg>
        <pc:spChg chg="mod">
          <ac:chgData name="Bob Kenney" userId="ff6d1757-b259-4405-a462-15f43a08fb95" providerId="ADAL" clId="{088B2AD5-1B20-48ED-90E5-8A11FE93FC47}" dt="2020-03-14T13:51:44.815" v="358" actId="6549"/>
          <ac:spMkLst>
            <pc:docMk/>
            <pc:sldMk cId="685365379" sldId="1245"/>
            <ac:spMk id="11" creationId="{00000000-0000-0000-0000-000000000000}"/>
          </ac:spMkLst>
        </pc:spChg>
      </pc:sldChg>
      <pc:sldChg chg="addSp modSp">
        <pc:chgData name="Bob Kenney" userId="ff6d1757-b259-4405-a462-15f43a08fb95" providerId="ADAL" clId="{088B2AD5-1B20-48ED-90E5-8A11FE93FC47}" dt="2020-03-14T13:54:42.439" v="414" actId="20577"/>
        <pc:sldMkLst>
          <pc:docMk/>
          <pc:sldMk cId="699952915" sldId="1247"/>
        </pc:sldMkLst>
        <pc:spChg chg="add mod">
          <ac:chgData name="Bob Kenney" userId="ff6d1757-b259-4405-a462-15f43a08fb95" providerId="ADAL" clId="{088B2AD5-1B20-48ED-90E5-8A11FE93FC47}" dt="2020-03-14T13:54:42.439" v="414" actId="20577"/>
          <ac:spMkLst>
            <pc:docMk/>
            <pc:sldMk cId="699952915" sldId="1247"/>
            <ac:spMk id="13" creationId="{B262F779-BB67-49EA-A532-AB2F58E18982}"/>
          </ac:spMkLst>
        </pc:spChg>
      </pc:sldChg>
      <pc:sldChg chg="addSp modSp">
        <pc:chgData name="Bob Kenney" userId="ff6d1757-b259-4405-a462-15f43a08fb95" providerId="ADAL" clId="{088B2AD5-1B20-48ED-90E5-8A11FE93FC47}" dt="2020-03-14T13:54:53.417" v="418" actId="20577"/>
        <pc:sldMkLst>
          <pc:docMk/>
          <pc:sldMk cId="2110546063" sldId="1248"/>
        </pc:sldMkLst>
        <pc:spChg chg="add mod">
          <ac:chgData name="Bob Kenney" userId="ff6d1757-b259-4405-a462-15f43a08fb95" providerId="ADAL" clId="{088B2AD5-1B20-48ED-90E5-8A11FE93FC47}" dt="2020-03-14T13:54:53.417" v="418" actId="20577"/>
          <ac:spMkLst>
            <pc:docMk/>
            <pc:sldMk cId="2110546063" sldId="1248"/>
            <ac:spMk id="28" creationId="{5B49116A-81B8-4769-82EC-35F058ABBCD7}"/>
          </ac:spMkLst>
        </pc:spChg>
      </pc:sldChg>
      <pc:sldChg chg="addSp modSp">
        <pc:chgData name="Bob Kenney" userId="ff6d1757-b259-4405-a462-15f43a08fb95" providerId="ADAL" clId="{088B2AD5-1B20-48ED-90E5-8A11FE93FC47}" dt="2020-03-14T13:45:17.200" v="93" actId="20577"/>
        <pc:sldMkLst>
          <pc:docMk/>
          <pc:sldMk cId="267395666" sldId="1258"/>
        </pc:sldMkLst>
        <pc:spChg chg="mod">
          <ac:chgData name="Bob Kenney" userId="ff6d1757-b259-4405-a462-15f43a08fb95" providerId="ADAL" clId="{088B2AD5-1B20-48ED-90E5-8A11FE93FC47}" dt="2020-03-14T13:45:11.199" v="89" actId="6549"/>
          <ac:spMkLst>
            <pc:docMk/>
            <pc:sldMk cId="267395666" sldId="1258"/>
            <ac:spMk id="11" creationId="{00000000-0000-0000-0000-000000000000}"/>
          </ac:spMkLst>
        </pc:spChg>
        <pc:spChg chg="add mod">
          <ac:chgData name="Bob Kenney" userId="ff6d1757-b259-4405-a462-15f43a08fb95" providerId="ADAL" clId="{088B2AD5-1B20-48ED-90E5-8A11FE93FC47}" dt="2020-03-14T13:45:17.200" v="93" actId="20577"/>
          <ac:spMkLst>
            <pc:docMk/>
            <pc:sldMk cId="267395666" sldId="1258"/>
            <ac:spMk id="12" creationId="{7E561002-00C0-4452-BBEB-6640BB3032EC}"/>
          </ac:spMkLst>
        </pc:spChg>
      </pc:sldChg>
      <pc:sldChg chg="addSp">
        <pc:chgData name="Bob Kenney" userId="ff6d1757-b259-4405-a462-15f43a08fb95" providerId="ADAL" clId="{088B2AD5-1B20-48ED-90E5-8A11FE93FC47}" dt="2020-03-14T13:55:25.942" v="436"/>
        <pc:sldMkLst>
          <pc:docMk/>
          <pc:sldMk cId="3317671799" sldId="1267"/>
        </pc:sldMkLst>
        <pc:spChg chg="add">
          <ac:chgData name="Bob Kenney" userId="ff6d1757-b259-4405-a462-15f43a08fb95" providerId="ADAL" clId="{088B2AD5-1B20-48ED-90E5-8A11FE93FC47}" dt="2020-03-14T13:55:25.942" v="436"/>
          <ac:spMkLst>
            <pc:docMk/>
            <pc:sldMk cId="3317671799" sldId="1267"/>
            <ac:spMk id="15" creationId="{A92C5336-0B81-46A8-8349-34C40C6C56FA}"/>
          </ac:spMkLst>
        </pc:spChg>
      </pc:sldChg>
      <pc:sldChg chg="addSp modSp">
        <pc:chgData name="Bob Kenney" userId="ff6d1757-b259-4405-a462-15f43a08fb95" providerId="ADAL" clId="{088B2AD5-1B20-48ED-90E5-8A11FE93FC47}" dt="2020-03-14T13:47:47.575" v="233" actId="20577"/>
        <pc:sldMkLst>
          <pc:docMk/>
          <pc:sldMk cId="2306740931" sldId="1269"/>
        </pc:sldMkLst>
        <pc:spChg chg="mod">
          <ac:chgData name="Bob Kenney" userId="ff6d1757-b259-4405-a462-15f43a08fb95" providerId="ADAL" clId="{088B2AD5-1B20-48ED-90E5-8A11FE93FC47}" dt="2020-03-14T13:47:47.575" v="233" actId="20577"/>
          <ac:spMkLst>
            <pc:docMk/>
            <pc:sldMk cId="2306740931" sldId="1269"/>
            <ac:spMk id="3" creationId="{00000000-0000-0000-0000-000000000000}"/>
          </ac:spMkLst>
        </pc:spChg>
        <pc:spChg chg="add mod">
          <ac:chgData name="Bob Kenney" userId="ff6d1757-b259-4405-a462-15f43a08fb95" providerId="ADAL" clId="{088B2AD5-1B20-48ED-90E5-8A11FE93FC47}" dt="2020-03-14T13:46:29.465" v="118" actId="20577"/>
          <ac:spMkLst>
            <pc:docMk/>
            <pc:sldMk cId="2306740931" sldId="1269"/>
            <ac:spMk id="10" creationId="{08F10CDC-2811-4A32-8A93-B8620AFE1604}"/>
          </ac:spMkLst>
        </pc:spChg>
        <pc:spChg chg="mod">
          <ac:chgData name="Bob Kenney" userId="ff6d1757-b259-4405-a462-15f43a08fb95" providerId="ADAL" clId="{088B2AD5-1B20-48ED-90E5-8A11FE93FC47}" dt="2020-03-14T13:46:21.844" v="114" actId="6549"/>
          <ac:spMkLst>
            <pc:docMk/>
            <pc:sldMk cId="2306740931" sldId="1269"/>
            <ac:spMk id="11" creationId="{00000000-0000-0000-0000-000000000000}"/>
          </ac:spMkLst>
        </pc:spChg>
      </pc:sldChg>
      <pc:sldChg chg="addSp modSp">
        <pc:chgData name="Bob Kenney" userId="ff6d1757-b259-4405-a462-15f43a08fb95" providerId="ADAL" clId="{088B2AD5-1B20-48ED-90E5-8A11FE93FC47}" dt="2020-03-14T13:52:30.163" v="389" actId="20577"/>
        <pc:sldMkLst>
          <pc:docMk/>
          <pc:sldMk cId="47418693" sldId="1270"/>
        </pc:sldMkLst>
        <pc:spChg chg="add mod">
          <ac:chgData name="Bob Kenney" userId="ff6d1757-b259-4405-a462-15f43a08fb95" providerId="ADAL" clId="{088B2AD5-1B20-48ED-90E5-8A11FE93FC47}" dt="2020-03-14T13:52:30.163" v="389" actId="20577"/>
          <ac:spMkLst>
            <pc:docMk/>
            <pc:sldMk cId="47418693" sldId="1270"/>
            <ac:spMk id="10" creationId="{573B2799-F415-4513-9211-582E38E22047}"/>
          </ac:spMkLst>
        </pc:spChg>
        <pc:spChg chg="mod">
          <ac:chgData name="Bob Kenney" userId="ff6d1757-b259-4405-a462-15f43a08fb95" providerId="ADAL" clId="{088B2AD5-1B20-48ED-90E5-8A11FE93FC47}" dt="2020-03-14T13:52:24.450" v="385" actId="6549"/>
          <ac:spMkLst>
            <pc:docMk/>
            <pc:sldMk cId="47418693" sldId="1270"/>
            <ac:spMk id="11" creationId="{00000000-0000-0000-0000-000000000000}"/>
          </ac:spMkLst>
        </pc:spChg>
      </pc:sldChg>
      <pc:sldChg chg="addSp modSp">
        <pc:chgData name="Bob Kenney" userId="ff6d1757-b259-4405-a462-15f43a08fb95" providerId="ADAL" clId="{088B2AD5-1B20-48ED-90E5-8A11FE93FC47}" dt="2020-03-14T13:52:37.005" v="391"/>
        <pc:sldMkLst>
          <pc:docMk/>
          <pc:sldMk cId="1652278687" sldId="1274"/>
        </pc:sldMkLst>
        <pc:spChg chg="add">
          <ac:chgData name="Bob Kenney" userId="ff6d1757-b259-4405-a462-15f43a08fb95" providerId="ADAL" clId="{088B2AD5-1B20-48ED-90E5-8A11FE93FC47}" dt="2020-03-14T13:52:37.005" v="391"/>
          <ac:spMkLst>
            <pc:docMk/>
            <pc:sldMk cId="1652278687" sldId="1274"/>
            <ac:spMk id="9" creationId="{75BEFE32-E0D4-4565-81B9-D8D0A7CB0AC9}"/>
          </ac:spMkLst>
        </pc:spChg>
        <pc:spChg chg="mod">
          <ac:chgData name="Bob Kenney" userId="ff6d1757-b259-4405-a462-15f43a08fb95" providerId="ADAL" clId="{088B2AD5-1B20-48ED-90E5-8A11FE93FC47}" dt="2020-03-14T13:52:35.492" v="390" actId="6549"/>
          <ac:spMkLst>
            <pc:docMk/>
            <pc:sldMk cId="1652278687" sldId="1274"/>
            <ac:spMk id="11" creationId="{00000000-0000-0000-0000-000000000000}"/>
          </ac:spMkLst>
        </pc:spChg>
      </pc:sldChg>
      <pc:sldChg chg="addSp">
        <pc:chgData name="Bob Kenney" userId="ff6d1757-b259-4405-a462-15f43a08fb95" providerId="ADAL" clId="{088B2AD5-1B20-48ED-90E5-8A11FE93FC47}" dt="2020-03-14T13:54:00.210" v="410"/>
        <pc:sldMkLst>
          <pc:docMk/>
          <pc:sldMk cId="1163018623" sldId="1275"/>
        </pc:sldMkLst>
        <pc:spChg chg="add">
          <ac:chgData name="Bob Kenney" userId="ff6d1757-b259-4405-a462-15f43a08fb95" providerId="ADAL" clId="{088B2AD5-1B20-48ED-90E5-8A11FE93FC47}" dt="2020-03-14T13:54:00.210" v="410"/>
          <ac:spMkLst>
            <pc:docMk/>
            <pc:sldMk cId="1163018623" sldId="1275"/>
            <ac:spMk id="12" creationId="{03F7ACE2-BC60-4701-B12D-B272B485D3D1}"/>
          </ac:spMkLst>
        </pc:spChg>
      </pc:sldChg>
      <pc:sldChg chg="addSp modSp">
        <pc:chgData name="Bob Kenney" userId="ff6d1757-b259-4405-a462-15f43a08fb95" providerId="ADAL" clId="{088B2AD5-1B20-48ED-90E5-8A11FE93FC47}" dt="2020-03-14T13:51:19.450" v="342" actId="20577"/>
        <pc:sldMkLst>
          <pc:docMk/>
          <pc:sldMk cId="16100317" sldId="1277"/>
        </pc:sldMkLst>
        <pc:spChg chg="add mod">
          <ac:chgData name="Bob Kenney" userId="ff6d1757-b259-4405-a462-15f43a08fb95" providerId="ADAL" clId="{088B2AD5-1B20-48ED-90E5-8A11FE93FC47}" dt="2020-03-14T13:51:19.450" v="342" actId="20577"/>
          <ac:spMkLst>
            <pc:docMk/>
            <pc:sldMk cId="16100317" sldId="1277"/>
            <ac:spMk id="10" creationId="{5189E9AB-35D1-47FA-A19F-DBF6D5931678}"/>
          </ac:spMkLst>
        </pc:spChg>
        <pc:spChg chg="mod">
          <ac:chgData name="Bob Kenney" userId="ff6d1757-b259-4405-a462-15f43a08fb95" providerId="ADAL" clId="{088B2AD5-1B20-48ED-90E5-8A11FE93FC47}" dt="2020-03-14T13:51:13.935" v="338" actId="6549"/>
          <ac:spMkLst>
            <pc:docMk/>
            <pc:sldMk cId="16100317" sldId="1277"/>
            <ac:spMk id="11" creationId="{00000000-0000-0000-0000-000000000000}"/>
          </ac:spMkLst>
        </pc:spChg>
      </pc:sldChg>
      <pc:sldChg chg="addSp delSp modSp">
        <pc:chgData name="Bob Kenney" userId="ff6d1757-b259-4405-a462-15f43a08fb95" providerId="ADAL" clId="{088B2AD5-1B20-48ED-90E5-8A11FE93FC47}" dt="2020-03-14T13:48:49.598" v="259" actId="20577"/>
        <pc:sldMkLst>
          <pc:docMk/>
          <pc:sldMk cId="2941789431" sldId="1278"/>
        </pc:sldMkLst>
        <pc:spChg chg="mod">
          <ac:chgData name="Bob Kenney" userId="ff6d1757-b259-4405-a462-15f43a08fb95" providerId="ADAL" clId="{088B2AD5-1B20-48ED-90E5-8A11FE93FC47}" dt="2020-03-14T13:48:39.163" v="249" actId="6549"/>
          <ac:spMkLst>
            <pc:docMk/>
            <pc:sldMk cId="2941789431" sldId="1278"/>
            <ac:spMk id="11" creationId="{00000000-0000-0000-0000-000000000000}"/>
          </ac:spMkLst>
        </pc:spChg>
        <pc:spChg chg="add del mod">
          <ac:chgData name="Bob Kenney" userId="ff6d1757-b259-4405-a462-15f43a08fb95" providerId="ADAL" clId="{088B2AD5-1B20-48ED-90E5-8A11FE93FC47}" dt="2020-03-14T13:48:44.712" v="255"/>
          <ac:spMkLst>
            <pc:docMk/>
            <pc:sldMk cId="2941789431" sldId="1278"/>
            <ac:spMk id="13" creationId="{3A5DD09A-2832-4A3F-89D7-78E3BDF1ADE2}"/>
          </ac:spMkLst>
        </pc:spChg>
        <pc:spChg chg="add mod">
          <ac:chgData name="Bob Kenney" userId="ff6d1757-b259-4405-a462-15f43a08fb95" providerId="ADAL" clId="{088B2AD5-1B20-48ED-90E5-8A11FE93FC47}" dt="2020-03-14T13:48:49.598" v="259" actId="20577"/>
          <ac:spMkLst>
            <pc:docMk/>
            <pc:sldMk cId="2941789431" sldId="1278"/>
            <ac:spMk id="14" creationId="{EA20C4DB-3546-40D1-B54E-97DB7B79E415}"/>
          </ac:spMkLst>
        </pc:spChg>
      </pc:sldChg>
      <pc:sldChg chg="addSp modSp">
        <pc:chgData name="Bob Kenney" userId="ff6d1757-b259-4405-a462-15f43a08fb95" providerId="ADAL" clId="{088B2AD5-1B20-48ED-90E5-8A11FE93FC47}" dt="2020-03-14T13:41:46.113" v="50" actId="20577"/>
        <pc:sldMkLst>
          <pc:docMk/>
          <pc:sldMk cId="1581526816" sldId="1282"/>
        </pc:sldMkLst>
        <pc:spChg chg="mod">
          <ac:chgData name="Bob Kenney" userId="ff6d1757-b259-4405-a462-15f43a08fb95" providerId="ADAL" clId="{088B2AD5-1B20-48ED-90E5-8A11FE93FC47}" dt="2020-03-14T13:41:39.050" v="39" actId="6549"/>
          <ac:spMkLst>
            <pc:docMk/>
            <pc:sldMk cId="1581526816" sldId="1282"/>
            <ac:spMk id="11" creationId="{00000000-0000-0000-0000-000000000000}"/>
          </ac:spMkLst>
        </pc:spChg>
        <pc:spChg chg="add mod">
          <ac:chgData name="Bob Kenney" userId="ff6d1757-b259-4405-a462-15f43a08fb95" providerId="ADAL" clId="{088B2AD5-1B20-48ED-90E5-8A11FE93FC47}" dt="2020-03-14T13:41:46.113" v="50" actId="20577"/>
          <ac:spMkLst>
            <pc:docMk/>
            <pc:sldMk cId="1581526816" sldId="1282"/>
            <ac:spMk id="20" creationId="{778D5378-D3C5-435F-86FC-B77C24688877}"/>
          </ac:spMkLst>
        </pc:spChg>
      </pc:sldChg>
      <pc:sldChg chg="addSp modSp">
        <pc:chgData name="Bob Kenney" userId="ff6d1757-b259-4405-a462-15f43a08fb95" providerId="ADAL" clId="{088B2AD5-1B20-48ED-90E5-8A11FE93FC47}" dt="2020-03-14T13:50:15.128" v="319"/>
        <pc:sldMkLst>
          <pc:docMk/>
          <pc:sldMk cId="1843314445" sldId="1283"/>
        </pc:sldMkLst>
        <pc:spChg chg="mod">
          <ac:chgData name="Bob Kenney" userId="ff6d1757-b259-4405-a462-15f43a08fb95" providerId="ADAL" clId="{088B2AD5-1B20-48ED-90E5-8A11FE93FC47}" dt="2020-03-14T13:50:12.755" v="318" actId="6549"/>
          <ac:spMkLst>
            <pc:docMk/>
            <pc:sldMk cId="1843314445" sldId="1283"/>
            <ac:spMk id="11" creationId="{00000000-0000-0000-0000-000000000000}"/>
          </ac:spMkLst>
        </pc:spChg>
        <pc:spChg chg="add">
          <ac:chgData name="Bob Kenney" userId="ff6d1757-b259-4405-a462-15f43a08fb95" providerId="ADAL" clId="{088B2AD5-1B20-48ED-90E5-8A11FE93FC47}" dt="2020-03-14T13:50:15.128" v="319"/>
          <ac:spMkLst>
            <pc:docMk/>
            <pc:sldMk cId="1843314445" sldId="1283"/>
            <ac:spMk id="16" creationId="{03B8F7E8-BDDD-493A-8C14-9C86F38E51EA}"/>
          </ac:spMkLst>
        </pc:spChg>
      </pc:sldChg>
      <pc:sldChg chg="addSp modSp">
        <pc:chgData name="Bob Kenney" userId="ff6d1757-b259-4405-a462-15f43a08fb95" providerId="ADAL" clId="{088B2AD5-1B20-48ED-90E5-8A11FE93FC47}" dt="2020-03-14T13:52:44.445" v="393"/>
        <pc:sldMkLst>
          <pc:docMk/>
          <pc:sldMk cId="1810369739" sldId="1285"/>
        </pc:sldMkLst>
        <pc:spChg chg="add">
          <ac:chgData name="Bob Kenney" userId="ff6d1757-b259-4405-a462-15f43a08fb95" providerId="ADAL" clId="{088B2AD5-1B20-48ED-90E5-8A11FE93FC47}" dt="2020-03-14T13:52:44.445" v="393"/>
          <ac:spMkLst>
            <pc:docMk/>
            <pc:sldMk cId="1810369739" sldId="1285"/>
            <ac:spMk id="9" creationId="{7ED1A82A-321A-419F-B0B4-DD8AC674B717}"/>
          </ac:spMkLst>
        </pc:spChg>
        <pc:spChg chg="mod">
          <ac:chgData name="Bob Kenney" userId="ff6d1757-b259-4405-a462-15f43a08fb95" providerId="ADAL" clId="{088B2AD5-1B20-48ED-90E5-8A11FE93FC47}" dt="2020-03-14T13:52:42.899" v="392" actId="6549"/>
          <ac:spMkLst>
            <pc:docMk/>
            <pc:sldMk cId="1810369739" sldId="1285"/>
            <ac:spMk id="11" creationId="{00000000-0000-0000-0000-000000000000}"/>
          </ac:spMkLst>
        </pc:spChg>
      </pc:sldChg>
      <pc:sldChg chg="addSp modSp">
        <pc:chgData name="Bob Kenney" userId="ff6d1757-b259-4405-a462-15f43a08fb95" providerId="ADAL" clId="{088B2AD5-1B20-48ED-90E5-8A11FE93FC47}" dt="2020-03-14T13:45:34.233" v="98" actId="20577"/>
        <pc:sldMkLst>
          <pc:docMk/>
          <pc:sldMk cId="1695855526" sldId="1288"/>
        </pc:sldMkLst>
        <pc:spChg chg="add mod">
          <ac:chgData name="Bob Kenney" userId="ff6d1757-b259-4405-a462-15f43a08fb95" providerId="ADAL" clId="{088B2AD5-1B20-48ED-90E5-8A11FE93FC47}" dt="2020-03-14T13:45:34.233" v="98" actId="20577"/>
          <ac:spMkLst>
            <pc:docMk/>
            <pc:sldMk cId="1695855526" sldId="1288"/>
            <ac:spMk id="10" creationId="{6284F0CF-867C-4870-BF21-5F2F48D23308}"/>
          </ac:spMkLst>
        </pc:spChg>
        <pc:spChg chg="mod">
          <ac:chgData name="Bob Kenney" userId="ff6d1757-b259-4405-a462-15f43a08fb95" providerId="ADAL" clId="{088B2AD5-1B20-48ED-90E5-8A11FE93FC47}" dt="2020-03-14T13:45:26.452" v="94" actId="6549"/>
          <ac:spMkLst>
            <pc:docMk/>
            <pc:sldMk cId="1695855526" sldId="1288"/>
            <ac:spMk id="11" creationId="{00000000-0000-0000-0000-000000000000}"/>
          </ac:spMkLst>
        </pc:spChg>
      </pc:sldChg>
      <pc:sldChg chg="addSp modSp">
        <pc:chgData name="Bob Kenney" userId="ff6d1757-b259-4405-a462-15f43a08fb95" providerId="ADAL" clId="{088B2AD5-1B20-48ED-90E5-8A11FE93FC47}" dt="2020-03-14T13:55:21.861" v="435" actId="20577"/>
        <pc:sldMkLst>
          <pc:docMk/>
          <pc:sldMk cId="283462770" sldId="1291"/>
        </pc:sldMkLst>
        <pc:spChg chg="add mod">
          <ac:chgData name="Bob Kenney" userId="ff6d1757-b259-4405-a462-15f43a08fb95" providerId="ADAL" clId="{088B2AD5-1B20-48ED-90E5-8A11FE93FC47}" dt="2020-03-14T13:55:21.861" v="435" actId="20577"/>
          <ac:spMkLst>
            <pc:docMk/>
            <pc:sldMk cId="283462770" sldId="1291"/>
            <ac:spMk id="10" creationId="{8127A0D6-2ED7-4B90-A7D5-38D1237BA021}"/>
          </ac:spMkLst>
        </pc:spChg>
      </pc:sldChg>
      <pc:sldChg chg="addSp modSp">
        <pc:chgData name="Bob Kenney" userId="ff6d1757-b259-4405-a462-15f43a08fb95" providerId="ADAL" clId="{088B2AD5-1B20-48ED-90E5-8A11FE93FC47}" dt="2020-03-14T13:52:54.102" v="398" actId="20577"/>
        <pc:sldMkLst>
          <pc:docMk/>
          <pc:sldMk cId="2876429580" sldId="1294"/>
        </pc:sldMkLst>
        <pc:spChg chg="add mod">
          <ac:chgData name="Bob Kenney" userId="ff6d1757-b259-4405-a462-15f43a08fb95" providerId="ADAL" clId="{088B2AD5-1B20-48ED-90E5-8A11FE93FC47}" dt="2020-03-14T13:52:54.102" v="398" actId="20577"/>
          <ac:spMkLst>
            <pc:docMk/>
            <pc:sldMk cId="2876429580" sldId="1294"/>
            <ac:spMk id="10" creationId="{027AA313-5EF4-49FA-912A-340F1EE87CC2}"/>
          </ac:spMkLst>
        </pc:spChg>
        <pc:spChg chg="mod">
          <ac:chgData name="Bob Kenney" userId="ff6d1757-b259-4405-a462-15f43a08fb95" providerId="ADAL" clId="{088B2AD5-1B20-48ED-90E5-8A11FE93FC47}" dt="2020-03-14T13:52:48.959" v="394" actId="6549"/>
          <ac:spMkLst>
            <pc:docMk/>
            <pc:sldMk cId="2876429580" sldId="1294"/>
            <ac:spMk id="11" creationId="{00000000-0000-0000-0000-000000000000}"/>
          </ac:spMkLst>
        </pc:spChg>
      </pc:sldChg>
      <pc:sldChg chg="addSp modSp">
        <pc:chgData name="Bob Kenney" userId="ff6d1757-b259-4405-a462-15f43a08fb95" providerId="ADAL" clId="{088B2AD5-1B20-48ED-90E5-8A11FE93FC47}" dt="2020-03-14T13:48:27.138" v="248" actId="20577"/>
        <pc:sldMkLst>
          <pc:docMk/>
          <pc:sldMk cId="2117074813" sldId="1297"/>
        </pc:sldMkLst>
        <pc:spChg chg="mod">
          <ac:chgData name="Bob Kenney" userId="ff6d1757-b259-4405-a462-15f43a08fb95" providerId="ADAL" clId="{088B2AD5-1B20-48ED-90E5-8A11FE93FC47}" dt="2020-03-14T13:48:18.024" v="234" actId="6549"/>
          <ac:spMkLst>
            <pc:docMk/>
            <pc:sldMk cId="2117074813" sldId="1297"/>
            <ac:spMk id="11" creationId="{00000000-0000-0000-0000-000000000000}"/>
          </ac:spMkLst>
        </pc:spChg>
        <pc:spChg chg="add mod">
          <ac:chgData name="Bob Kenney" userId="ff6d1757-b259-4405-a462-15f43a08fb95" providerId="ADAL" clId="{088B2AD5-1B20-48ED-90E5-8A11FE93FC47}" dt="2020-03-14T13:48:27.138" v="248" actId="20577"/>
          <ac:spMkLst>
            <pc:docMk/>
            <pc:sldMk cId="2117074813" sldId="1297"/>
            <ac:spMk id="12" creationId="{74636F0A-B3D1-4D09-88CC-8822D8A28B9A}"/>
          </ac:spMkLst>
        </pc:spChg>
      </pc:sldChg>
      <pc:sldChg chg="addSp modSp">
        <pc:chgData name="Bob Kenney" userId="ff6d1757-b259-4405-a462-15f43a08fb95" providerId="ADAL" clId="{088B2AD5-1B20-48ED-90E5-8A11FE93FC47}" dt="2020-03-14T13:53:32.564" v="409" actId="20577"/>
        <pc:sldMkLst>
          <pc:docMk/>
          <pc:sldMk cId="3257196490" sldId="1310"/>
        </pc:sldMkLst>
        <pc:spChg chg="add mod">
          <ac:chgData name="Bob Kenney" userId="ff6d1757-b259-4405-a462-15f43a08fb95" providerId="ADAL" clId="{088B2AD5-1B20-48ED-90E5-8A11FE93FC47}" dt="2020-03-14T13:53:32.564" v="409" actId="20577"/>
          <ac:spMkLst>
            <pc:docMk/>
            <pc:sldMk cId="3257196490" sldId="1310"/>
            <ac:spMk id="15" creationId="{A8593960-906A-464E-828A-A14FE8EFFA43}"/>
          </ac:spMkLst>
        </pc:spChg>
      </pc:sldChg>
      <pc:sldChg chg="addSp modSp">
        <pc:chgData name="Bob Kenney" userId="ff6d1757-b259-4405-a462-15f43a08fb95" providerId="ADAL" clId="{088B2AD5-1B20-48ED-90E5-8A11FE93FC47}" dt="2020-03-14T13:45:56.165" v="108" actId="20577"/>
        <pc:sldMkLst>
          <pc:docMk/>
          <pc:sldMk cId="1595638209" sldId="1316"/>
        </pc:sldMkLst>
        <pc:spChg chg="add mod">
          <ac:chgData name="Bob Kenney" userId="ff6d1757-b259-4405-a462-15f43a08fb95" providerId="ADAL" clId="{088B2AD5-1B20-48ED-90E5-8A11FE93FC47}" dt="2020-03-14T13:45:56.165" v="108" actId="20577"/>
          <ac:spMkLst>
            <pc:docMk/>
            <pc:sldMk cId="1595638209" sldId="1316"/>
            <ac:spMk id="10" creationId="{91DBF61A-CCA7-4C67-B464-0C735DBB16EC}"/>
          </ac:spMkLst>
        </pc:spChg>
        <pc:spChg chg="mod">
          <ac:chgData name="Bob Kenney" userId="ff6d1757-b259-4405-a462-15f43a08fb95" providerId="ADAL" clId="{088B2AD5-1B20-48ED-90E5-8A11FE93FC47}" dt="2020-03-14T13:45:45.898" v="99" actId="6549"/>
          <ac:spMkLst>
            <pc:docMk/>
            <pc:sldMk cId="1595638209" sldId="1316"/>
            <ac:spMk id="11" creationId="{00000000-0000-0000-0000-000000000000}"/>
          </ac:spMkLst>
        </pc:spChg>
      </pc:sldChg>
      <pc:sldChg chg="addSp modSp">
        <pc:chgData name="Bob Kenney" userId="ff6d1757-b259-4405-a462-15f43a08fb95" providerId="ADAL" clId="{088B2AD5-1B20-48ED-90E5-8A11FE93FC47}" dt="2020-03-14T13:50:41.640" v="329" actId="20577"/>
        <pc:sldMkLst>
          <pc:docMk/>
          <pc:sldMk cId="1234285300" sldId="1322"/>
        </pc:sldMkLst>
        <pc:spChg chg="add mod">
          <ac:chgData name="Bob Kenney" userId="ff6d1757-b259-4405-a462-15f43a08fb95" providerId="ADAL" clId="{088B2AD5-1B20-48ED-90E5-8A11FE93FC47}" dt="2020-03-14T13:50:41.640" v="329" actId="20577"/>
          <ac:spMkLst>
            <pc:docMk/>
            <pc:sldMk cId="1234285300" sldId="1322"/>
            <ac:spMk id="10" creationId="{D3B28F8B-EC6E-438C-9EBB-DE8CC19BEA45}"/>
          </ac:spMkLst>
        </pc:spChg>
        <pc:spChg chg="mod">
          <ac:chgData name="Bob Kenney" userId="ff6d1757-b259-4405-a462-15f43a08fb95" providerId="ADAL" clId="{088B2AD5-1B20-48ED-90E5-8A11FE93FC47}" dt="2020-03-14T13:50:36.043" v="325" actId="6549"/>
          <ac:spMkLst>
            <pc:docMk/>
            <pc:sldMk cId="1234285300" sldId="1322"/>
            <ac:spMk id="11" creationId="{00000000-0000-0000-0000-000000000000}"/>
          </ac:spMkLst>
        </pc:spChg>
      </pc:sldChg>
      <pc:sldChg chg="addSp modSp">
        <pc:chgData name="Bob Kenney" userId="ff6d1757-b259-4405-a462-15f43a08fb95" providerId="ADAL" clId="{088B2AD5-1B20-48ED-90E5-8A11FE93FC47}" dt="2020-03-14T13:50:51.047" v="333" actId="20577"/>
        <pc:sldMkLst>
          <pc:docMk/>
          <pc:sldMk cId="276457114" sldId="2166"/>
        </pc:sldMkLst>
        <pc:spChg chg="add mod">
          <ac:chgData name="Bob Kenney" userId="ff6d1757-b259-4405-a462-15f43a08fb95" providerId="ADAL" clId="{088B2AD5-1B20-48ED-90E5-8A11FE93FC47}" dt="2020-03-14T13:50:51.047" v="333" actId="20577"/>
          <ac:spMkLst>
            <pc:docMk/>
            <pc:sldMk cId="276457114" sldId="2166"/>
            <ac:spMk id="19" creationId="{90D5FC7C-4DD9-4F3B-93C6-E2FAAD51D0E4}"/>
          </ac:spMkLst>
        </pc:spChg>
      </pc:sldChg>
      <pc:sldChg chg="addSp modSp">
        <pc:chgData name="Bob Kenney" userId="ff6d1757-b259-4405-a462-15f43a08fb95" providerId="ADAL" clId="{088B2AD5-1B20-48ED-90E5-8A11FE93FC47}" dt="2020-03-14T13:41:01.718" v="26" actId="20577"/>
        <pc:sldMkLst>
          <pc:docMk/>
          <pc:sldMk cId="3144817821" sldId="2549"/>
        </pc:sldMkLst>
        <pc:spChg chg="add mod">
          <ac:chgData name="Bob Kenney" userId="ff6d1757-b259-4405-a462-15f43a08fb95" providerId="ADAL" clId="{088B2AD5-1B20-48ED-90E5-8A11FE93FC47}" dt="2020-03-14T13:41:01.718" v="26" actId="20577"/>
          <ac:spMkLst>
            <pc:docMk/>
            <pc:sldMk cId="3144817821" sldId="2549"/>
            <ac:spMk id="10" creationId="{BFC7313F-F417-4A54-8B35-EC729D2357FE}"/>
          </ac:spMkLst>
        </pc:spChg>
        <pc:spChg chg="mod">
          <ac:chgData name="Bob Kenney" userId="ff6d1757-b259-4405-a462-15f43a08fb95" providerId="ADAL" clId="{088B2AD5-1B20-48ED-90E5-8A11FE93FC47}" dt="2020-03-14T13:40:52.092" v="15" actId="6549"/>
          <ac:spMkLst>
            <pc:docMk/>
            <pc:sldMk cId="3144817821" sldId="2549"/>
            <ac:spMk id="11" creationId="{00000000-0000-0000-0000-000000000000}"/>
          </ac:spMkLst>
        </pc:spChg>
      </pc:sldChg>
      <pc:sldChg chg="addSp modSp">
        <pc:chgData name="Bob Kenney" userId="ff6d1757-b259-4405-a462-15f43a08fb95" providerId="ADAL" clId="{088B2AD5-1B20-48ED-90E5-8A11FE93FC47}" dt="2020-03-14T13:41:24.743" v="38" actId="20577"/>
        <pc:sldMkLst>
          <pc:docMk/>
          <pc:sldMk cId="3911789482" sldId="2551"/>
        </pc:sldMkLst>
        <pc:spChg chg="mod">
          <ac:chgData name="Bob Kenney" userId="ff6d1757-b259-4405-a462-15f43a08fb95" providerId="ADAL" clId="{088B2AD5-1B20-48ED-90E5-8A11FE93FC47}" dt="2020-03-14T13:41:16.173" v="27" actId="6549"/>
          <ac:spMkLst>
            <pc:docMk/>
            <pc:sldMk cId="3911789482" sldId="2551"/>
            <ac:spMk id="11" creationId="{00000000-0000-0000-0000-000000000000}"/>
          </ac:spMkLst>
        </pc:spChg>
        <pc:spChg chg="add mod">
          <ac:chgData name="Bob Kenney" userId="ff6d1757-b259-4405-a462-15f43a08fb95" providerId="ADAL" clId="{088B2AD5-1B20-48ED-90E5-8A11FE93FC47}" dt="2020-03-14T13:41:24.743" v="38" actId="20577"/>
          <ac:spMkLst>
            <pc:docMk/>
            <pc:sldMk cId="3911789482" sldId="2551"/>
            <ac:spMk id="24" creationId="{55E14447-9D45-48BE-B330-C40EC05859B8}"/>
          </ac:spMkLst>
        </pc:spChg>
      </pc:sldChg>
      <pc:sldChg chg="addSp">
        <pc:chgData name="Bob Kenney" userId="ff6d1757-b259-4405-a462-15f43a08fb95" providerId="ADAL" clId="{088B2AD5-1B20-48ED-90E5-8A11FE93FC47}" dt="2020-03-14T13:37:57.617" v="0"/>
        <pc:sldMkLst>
          <pc:docMk/>
          <pc:sldMk cId="3714763761" sldId="2554"/>
        </pc:sldMkLst>
        <pc:spChg chg="add">
          <ac:chgData name="Bob Kenney" userId="ff6d1757-b259-4405-a462-15f43a08fb95" providerId="ADAL" clId="{088B2AD5-1B20-48ED-90E5-8A11FE93FC47}" dt="2020-03-14T13:37:57.617" v="0"/>
          <ac:spMkLst>
            <pc:docMk/>
            <pc:sldMk cId="3714763761" sldId="2554"/>
            <ac:spMk id="10" creationId="{875D4387-0BD1-4940-B927-20C3C456D53F}"/>
          </ac:spMkLst>
        </pc:spChg>
      </pc:sldChg>
      <pc:sldChg chg="addSp modSp">
        <pc:chgData name="Bob Kenney" userId="ff6d1757-b259-4405-a462-15f43a08fb95" providerId="ADAL" clId="{088B2AD5-1B20-48ED-90E5-8A11FE93FC47}" dt="2020-03-14T13:43:57.252" v="75" actId="20577"/>
        <pc:sldMkLst>
          <pc:docMk/>
          <pc:sldMk cId="248938740" sldId="2555"/>
        </pc:sldMkLst>
        <pc:spChg chg="add mod">
          <ac:chgData name="Bob Kenney" userId="ff6d1757-b259-4405-a462-15f43a08fb95" providerId="ADAL" clId="{088B2AD5-1B20-48ED-90E5-8A11FE93FC47}" dt="2020-03-14T13:43:57.252" v="75" actId="20577"/>
          <ac:spMkLst>
            <pc:docMk/>
            <pc:sldMk cId="248938740" sldId="2555"/>
            <ac:spMk id="10" creationId="{1CB72728-F625-420F-99E8-8F2F1F3DB424}"/>
          </ac:spMkLst>
        </pc:spChg>
      </pc:sldChg>
      <pc:sldChg chg="addSp modSp">
        <pc:chgData name="Bob Kenney" userId="ff6d1757-b259-4405-a462-15f43a08fb95" providerId="ADAL" clId="{088B2AD5-1B20-48ED-90E5-8A11FE93FC47}" dt="2020-03-14T13:45:02.229" v="88"/>
        <pc:sldMkLst>
          <pc:docMk/>
          <pc:sldMk cId="1451874223" sldId="2556"/>
        </pc:sldMkLst>
        <pc:spChg chg="mod">
          <ac:chgData name="Bob Kenney" userId="ff6d1757-b259-4405-a462-15f43a08fb95" providerId="ADAL" clId="{088B2AD5-1B20-48ED-90E5-8A11FE93FC47}" dt="2020-03-14T13:44:59.777" v="87" actId="6549"/>
          <ac:spMkLst>
            <pc:docMk/>
            <pc:sldMk cId="1451874223" sldId="2556"/>
            <ac:spMk id="11" creationId="{00000000-0000-0000-0000-000000000000}"/>
          </ac:spMkLst>
        </pc:spChg>
        <pc:spChg chg="add">
          <ac:chgData name="Bob Kenney" userId="ff6d1757-b259-4405-a462-15f43a08fb95" providerId="ADAL" clId="{088B2AD5-1B20-48ED-90E5-8A11FE93FC47}" dt="2020-03-14T13:45:02.229" v="88"/>
          <ac:spMkLst>
            <pc:docMk/>
            <pc:sldMk cId="1451874223" sldId="2556"/>
            <ac:spMk id="15" creationId="{29D9B426-B993-43F2-B422-6C6664B5B5B9}"/>
          </ac:spMkLst>
        </pc:spChg>
      </pc:sldChg>
      <pc:sldChg chg="addSp modSp">
        <pc:chgData name="Bob Kenney" userId="ff6d1757-b259-4405-a462-15f43a08fb95" providerId="ADAL" clId="{088B2AD5-1B20-48ED-90E5-8A11FE93FC47}" dt="2020-03-14T13:51:03.993" v="337" actId="20577"/>
        <pc:sldMkLst>
          <pc:docMk/>
          <pc:sldMk cId="416884313" sldId="2566"/>
        </pc:sldMkLst>
        <pc:spChg chg="add mod">
          <ac:chgData name="Bob Kenney" userId="ff6d1757-b259-4405-a462-15f43a08fb95" providerId="ADAL" clId="{088B2AD5-1B20-48ED-90E5-8A11FE93FC47}" dt="2020-03-14T13:51:03.993" v="337" actId="20577"/>
          <ac:spMkLst>
            <pc:docMk/>
            <pc:sldMk cId="416884313" sldId="2566"/>
            <ac:spMk id="16" creationId="{BF4F4ADC-34A7-484F-8F97-A1B5A82E8509}"/>
          </ac:spMkLst>
        </pc:spChg>
      </pc:sldChg>
      <pc:sldChg chg="addSp modSp">
        <pc:chgData name="Bob Kenney" userId="ff6d1757-b259-4405-a462-15f43a08fb95" providerId="ADAL" clId="{088B2AD5-1B20-48ED-90E5-8A11FE93FC47}" dt="2020-03-14T13:49:13.148" v="273" actId="20577"/>
        <pc:sldMkLst>
          <pc:docMk/>
          <pc:sldMk cId="2205783508" sldId="2567"/>
        </pc:sldMkLst>
        <pc:spChg chg="add mod">
          <ac:chgData name="Bob Kenney" userId="ff6d1757-b259-4405-a462-15f43a08fb95" providerId="ADAL" clId="{088B2AD5-1B20-48ED-90E5-8A11FE93FC47}" dt="2020-03-14T13:49:13.148" v="273" actId="20577"/>
          <ac:spMkLst>
            <pc:docMk/>
            <pc:sldMk cId="2205783508" sldId="2567"/>
            <ac:spMk id="10" creationId="{03E0A8CD-2BC8-4DE3-ADBC-5DFA309169C9}"/>
          </ac:spMkLst>
        </pc:spChg>
      </pc:sldChg>
      <pc:sldChg chg="addSp modSp">
        <pc:chgData name="Bob Kenney" userId="ff6d1757-b259-4405-a462-15f43a08fb95" providerId="ADAL" clId="{088B2AD5-1B20-48ED-90E5-8A11FE93FC47}" dt="2020-03-14T13:49:51.487" v="303" actId="20577"/>
        <pc:sldMkLst>
          <pc:docMk/>
          <pc:sldMk cId="4224815382" sldId="2568"/>
        </pc:sldMkLst>
        <pc:spChg chg="add mod">
          <ac:chgData name="Bob Kenney" userId="ff6d1757-b259-4405-a462-15f43a08fb95" providerId="ADAL" clId="{088B2AD5-1B20-48ED-90E5-8A11FE93FC47}" dt="2020-03-14T13:49:51.487" v="303" actId="20577"/>
          <ac:spMkLst>
            <pc:docMk/>
            <pc:sldMk cId="4224815382" sldId="2568"/>
            <ac:spMk id="22" creationId="{8BF36E43-C598-4B6D-99F7-E14CC3B6FEDF}"/>
          </ac:spMkLst>
        </pc:spChg>
      </pc:sldChg>
      <pc:sldChg chg="addSp modSp">
        <pc:chgData name="Bob Kenney" userId="ff6d1757-b259-4405-a462-15f43a08fb95" providerId="ADAL" clId="{088B2AD5-1B20-48ED-90E5-8A11FE93FC47}" dt="2020-03-14T13:49:29.972" v="289" actId="20577"/>
        <pc:sldMkLst>
          <pc:docMk/>
          <pc:sldMk cId="493181600" sldId="2569"/>
        </pc:sldMkLst>
        <pc:spChg chg="add mod">
          <ac:chgData name="Bob Kenney" userId="ff6d1757-b259-4405-a462-15f43a08fb95" providerId="ADAL" clId="{088B2AD5-1B20-48ED-90E5-8A11FE93FC47}" dt="2020-03-14T13:49:29.972" v="289" actId="20577"/>
          <ac:spMkLst>
            <pc:docMk/>
            <pc:sldMk cId="493181600" sldId="2569"/>
            <ac:spMk id="10" creationId="{D5D71B0A-801C-4038-AF91-D253AAD8E8F7}"/>
          </ac:spMkLst>
        </pc:spChg>
      </pc:sldChg>
      <pc:sldChg chg="addSp modSp">
        <pc:chgData name="Bob Kenney" userId="ff6d1757-b259-4405-a462-15f43a08fb95" providerId="ADAL" clId="{088B2AD5-1B20-48ED-90E5-8A11FE93FC47}" dt="2020-03-14T13:50:05.393" v="317" actId="20577"/>
        <pc:sldMkLst>
          <pc:docMk/>
          <pc:sldMk cId="344757809" sldId="2570"/>
        </pc:sldMkLst>
        <pc:spChg chg="add mod">
          <ac:chgData name="Bob Kenney" userId="ff6d1757-b259-4405-a462-15f43a08fb95" providerId="ADAL" clId="{088B2AD5-1B20-48ED-90E5-8A11FE93FC47}" dt="2020-03-14T13:50:05.393" v="317" actId="20577"/>
          <ac:spMkLst>
            <pc:docMk/>
            <pc:sldMk cId="344757809" sldId="2570"/>
            <ac:spMk id="26" creationId="{B2E34636-6B0A-474D-9613-B8DD6DE800BB}"/>
          </ac:spMkLst>
        </pc:spChg>
      </pc:sldChg>
      <pc:sldChg chg="addSp modSp">
        <pc:chgData name="Bob Kenney" userId="ff6d1757-b259-4405-a462-15f43a08fb95" providerId="ADAL" clId="{088B2AD5-1B20-48ED-90E5-8A11FE93FC47}" dt="2020-03-14T13:52:15.754" v="384" actId="20577"/>
        <pc:sldMkLst>
          <pc:docMk/>
          <pc:sldMk cId="3668757826" sldId="2584"/>
        </pc:sldMkLst>
        <pc:spChg chg="mod">
          <ac:chgData name="Bob Kenney" userId="ff6d1757-b259-4405-a462-15f43a08fb95" providerId="ADAL" clId="{088B2AD5-1B20-48ED-90E5-8A11FE93FC47}" dt="2020-03-14T13:51:59.624" v="370" actId="6549"/>
          <ac:spMkLst>
            <pc:docMk/>
            <pc:sldMk cId="3668757826" sldId="2584"/>
            <ac:spMk id="11" creationId="{00000000-0000-0000-0000-000000000000}"/>
          </ac:spMkLst>
        </pc:spChg>
        <pc:spChg chg="add mod">
          <ac:chgData name="Bob Kenney" userId="ff6d1757-b259-4405-a462-15f43a08fb95" providerId="ADAL" clId="{088B2AD5-1B20-48ED-90E5-8A11FE93FC47}" dt="2020-03-14T13:52:15.754" v="384" actId="20577"/>
          <ac:spMkLst>
            <pc:docMk/>
            <pc:sldMk cId="3668757826" sldId="2584"/>
            <ac:spMk id="12" creationId="{E2182D3C-8F72-46B2-8DAD-AF7EF0C91506}"/>
          </ac:spMkLst>
        </pc:spChg>
      </pc:sldChg>
      <pc:sldChg chg="addSp modSp">
        <pc:chgData name="Bob Kenney" userId="ff6d1757-b259-4405-a462-15f43a08fb95" providerId="ADAL" clId="{088B2AD5-1B20-48ED-90E5-8A11FE93FC47}" dt="2020-03-14T13:53:05.255" v="402" actId="20577"/>
        <pc:sldMkLst>
          <pc:docMk/>
          <pc:sldMk cId="1852584718" sldId="2585"/>
        </pc:sldMkLst>
        <pc:spChg chg="add mod">
          <ac:chgData name="Bob Kenney" userId="ff6d1757-b259-4405-a462-15f43a08fb95" providerId="ADAL" clId="{088B2AD5-1B20-48ED-90E5-8A11FE93FC47}" dt="2020-03-14T13:53:05.255" v="402" actId="20577"/>
          <ac:spMkLst>
            <pc:docMk/>
            <pc:sldMk cId="1852584718" sldId="2585"/>
            <ac:spMk id="10" creationId="{0ECB148F-C165-484C-874F-6BD9CC7A2E5D}"/>
          </ac:spMkLst>
        </pc:spChg>
      </pc:sldChg>
      <pc:sldChg chg="addSp modSp">
        <pc:chgData name="Bob Kenney" userId="ff6d1757-b259-4405-a462-15f43a08fb95" providerId="ADAL" clId="{088B2AD5-1B20-48ED-90E5-8A11FE93FC47}" dt="2020-03-14T13:44:38.021" v="83" actId="20577"/>
        <pc:sldMkLst>
          <pc:docMk/>
          <pc:sldMk cId="1203174348" sldId="2587"/>
        </pc:sldMkLst>
        <pc:spChg chg="add mod">
          <ac:chgData name="Bob Kenney" userId="ff6d1757-b259-4405-a462-15f43a08fb95" providerId="ADAL" clId="{088B2AD5-1B20-48ED-90E5-8A11FE93FC47}" dt="2020-03-14T13:44:38.021" v="83" actId="20577"/>
          <ac:spMkLst>
            <pc:docMk/>
            <pc:sldMk cId="1203174348" sldId="2587"/>
            <ac:spMk id="10" creationId="{7A3EF7E1-4393-4690-A0AA-15B8FBEFF781}"/>
          </ac:spMkLst>
        </pc:spChg>
      </pc:sldChg>
    </pc:docChg>
  </pc:docChgLst>
  <pc:docChgLst>
    <pc:chgData name="Bob Kenney" userId="ff6d1757-b259-4405-a462-15f43a08fb95" providerId="ADAL" clId="{26675426-5B1E-4D36-A4AB-88726463CF18}"/>
    <pc:docChg chg="custSel addSld delSld modSld modSection">
      <pc:chgData name="Bob Kenney" userId="ff6d1757-b259-4405-a462-15f43a08fb95" providerId="ADAL" clId="{26675426-5B1E-4D36-A4AB-88726463CF18}" dt="2020-04-17T16:04:06.072" v="539" actId="20577"/>
      <pc:docMkLst>
        <pc:docMk/>
      </pc:docMkLst>
      <pc:sldChg chg="modNotesTx">
        <pc:chgData name="Bob Kenney" userId="ff6d1757-b259-4405-a462-15f43a08fb95" providerId="ADAL" clId="{26675426-5B1E-4D36-A4AB-88726463CF18}" dt="2020-04-17T15:35:19.229" v="0" actId="20577"/>
        <pc:sldMkLst>
          <pc:docMk/>
          <pc:sldMk cId="286786754" sldId="1151"/>
        </pc:sldMkLst>
      </pc:sldChg>
      <pc:sldChg chg="modSp del">
        <pc:chgData name="Bob Kenney" userId="ff6d1757-b259-4405-a462-15f43a08fb95" providerId="ADAL" clId="{26675426-5B1E-4D36-A4AB-88726463CF18}" dt="2020-04-17T16:01:45.347" v="531" actId="2696"/>
        <pc:sldMkLst>
          <pc:docMk/>
          <pc:sldMk cId="2876429580" sldId="1294"/>
        </pc:sldMkLst>
        <pc:spChg chg="mod">
          <ac:chgData name="Bob Kenney" userId="ff6d1757-b259-4405-a462-15f43a08fb95" providerId="ADAL" clId="{26675426-5B1E-4D36-A4AB-88726463CF18}" dt="2020-04-17T15:51:26.167" v="529" actId="20577"/>
          <ac:spMkLst>
            <pc:docMk/>
            <pc:sldMk cId="2876429580" sldId="1294"/>
            <ac:spMk id="3" creationId="{00000000-0000-0000-0000-000000000000}"/>
          </ac:spMkLst>
        </pc:spChg>
      </pc:sldChg>
      <pc:sldChg chg="modSp">
        <pc:chgData name="Bob Kenney" userId="ff6d1757-b259-4405-a462-15f43a08fb95" providerId="ADAL" clId="{26675426-5B1E-4D36-A4AB-88726463CF18}" dt="2020-04-17T16:04:06.072" v="539" actId="20577"/>
        <pc:sldMkLst>
          <pc:docMk/>
          <pc:sldMk cId="2724382291" sldId="2516"/>
        </pc:sldMkLst>
        <pc:spChg chg="mod">
          <ac:chgData name="Bob Kenney" userId="ff6d1757-b259-4405-a462-15f43a08fb95" providerId="ADAL" clId="{26675426-5B1E-4D36-A4AB-88726463CF18}" dt="2020-04-17T16:04:06.072" v="539" actId="20577"/>
          <ac:spMkLst>
            <pc:docMk/>
            <pc:sldMk cId="2724382291" sldId="2516"/>
            <ac:spMk id="2" creationId="{00000000-0000-0000-0000-000000000000}"/>
          </ac:spMkLst>
        </pc:spChg>
      </pc:sldChg>
      <pc:sldChg chg="modSp">
        <pc:chgData name="Bob Kenney" userId="ff6d1757-b259-4405-a462-15f43a08fb95" providerId="ADAL" clId="{26675426-5B1E-4D36-A4AB-88726463CF18}" dt="2020-04-17T16:02:24.304" v="535" actId="2165"/>
        <pc:sldMkLst>
          <pc:docMk/>
          <pc:sldMk cId="3653715071" sldId="2583"/>
        </pc:sldMkLst>
        <pc:graphicFrameChg chg="modGraphic">
          <ac:chgData name="Bob Kenney" userId="ff6d1757-b259-4405-a462-15f43a08fb95" providerId="ADAL" clId="{26675426-5B1E-4D36-A4AB-88726463CF18}" dt="2020-04-17T16:02:24.304" v="535" actId="2165"/>
          <ac:graphicFrameMkLst>
            <pc:docMk/>
            <pc:sldMk cId="3653715071" sldId="2583"/>
            <ac:graphicFrameMk id="4" creationId="{AF81B966-9E0C-4DBB-9B81-884143E39633}"/>
          </ac:graphicFrameMkLst>
        </pc:graphicFrameChg>
      </pc:sldChg>
      <pc:sldChg chg="add del">
        <pc:chgData name="Bob Kenney" userId="ff6d1757-b259-4405-a462-15f43a08fb95" providerId="ADAL" clId="{26675426-5B1E-4D36-A4AB-88726463CF18}" dt="2020-04-17T16:01:54.759" v="532" actId="2696"/>
        <pc:sldMkLst>
          <pc:docMk/>
          <pc:sldMk cId="496874210" sldId="2617"/>
        </pc:sldMkLst>
      </pc:sldChg>
      <pc:sldChg chg="add">
        <pc:chgData name="Bob Kenney" userId="ff6d1757-b259-4405-a462-15f43a08fb95" providerId="ADAL" clId="{26675426-5B1E-4D36-A4AB-88726463CF18}" dt="2020-04-17T16:02:02.411" v="533"/>
        <pc:sldMkLst>
          <pc:docMk/>
          <pc:sldMk cId="1993269880" sldId="2617"/>
        </pc:sldMkLst>
      </pc:sldChg>
    </pc:docChg>
  </pc:docChgLst>
  <pc:docChgLst>
    <pc:chgData name="Mike Holland" userId="b0e4799d-278f-4c9a-bc48-8c4d81fc582a" providerId="ADAL" clId="{1CF431A2-28BD-934A-8EC8-112CB57CA8DE}"/>
    <pc:docChg chg="undo custSel addSld delSld modSld sldOrd modSection">
      <pc:chgData name="Mike Holland" userId="b0e4799d-278f-4c9a-bc48-8c4d81fc582a" providerId="ADAL" clId="{1CF431A2-28BD-934A-8EC8-112CB57CA8DE}" dt="2020-07-08T13:57:22.687" v="2009" actId="478"/>
      <pc:docMkLst>
        <pc:docMk/>
      </pc:docMkLst>
      <pc:sldChg chg="addSp delSp modSp">
        <pc:chgData name="Mike Holland" userId="b0e4799d-278f-4c9a-bc48-8c4d81fc582a" providerId="ADAL" clId="{1CF431A2-28BD-934A-8EC8-112CB57CA8DE}" dt="2020-07-03T16:15:36.678" v="298" actId="478"/>
        <pc:sldMkLst>
          <pc:docMk/>
          <pc:sldMk cId="3308714033" sldId="1038"/>
        </pc:sldMkLst>
        <pc:spChg chg="add del mod">
          <ac:chgData name="Mike Holland" userId="b0e4799d-278f-4c9a-bc48-8c4d81fc582a" providerId="ADAL" clId="{1CF431A2-28BD-934A-8EC8-112CB57CA8DE}" dt="2020-07-03T16:15:14.390" v="279" actId="478"/>
          <ac:spMkLst>
            <pc:docMk/>
            <pc:sldMk cId="3308714033" sldId="1038"/>
            <ac:spMk id="3" creationId="{E85BAC6B-4796-AC47-A93D-D0C4FB51DADE}"/>
          </ac:spMkLst>
        </pc:spChg>
        <pc:spChg chg="add del mod">
          <ac:chgData name="Mike Holland" userId="b0e4799d-278f-4c9a-bc48-8c4d81fc582a" providerId="ADAL" clId="{1CF431A2-28BD-934A-8EC8-112CB57CA8DE}" dt="2020-07-03T16:15:36.678" v="298" actId="478"/>
          <ac:spMkLst>
            <pc:docMk/>
            <pc:sldMk cId="3308714033" sldId="1038"/>
            <ac:spMk id="7" creationId="{27081E9C-AB5F-B14B-AD1E-71F26A8070FA}"/>
          </ac:spMkLst>
        </pc:spChg>
      </pc:sldChg>
      <pc:sldChg chg="add del">
        <pc:chgData name="Mike Holland" userId="b0e4799d-278f-4c9a-bc48-8c4d81fc582a" providerId="ADAL" clId="{1CF431A2-28BD-934A-8EC8-112CB57CA8DE}" dt="2020-07-03T16:15:31.871" v="297"/>
        <pc:sldMkLst>
          <pc:docMk/>
          <pc:sldMk cId="3503685188" sldId="2498"/>
        </pc:sldMkLst>
      </pc:sldChg>
      <pc:sldChg chg="modSp">
        <pc:chgData name="Mike Holland" userId="b0e4799d-278f-4c9a-bc48-8c4d81fc582a" providerId="ADAL" clId="{1CF431A2-28BD-934A-8EC8-112CB57CA8DE}" dt="2020-07-07T17:34:24.796" v="2007" actId="20577"/>
        <pc:sldMkLst>
          <pc:docMk/>
          <pc:sldMk cId="2724382291" sldId="2516"/>
        </pc:sldMkLst>
        <pc:spChg chg="mod">
          <ac:chgData name="Mike Holland" userId="b0e4799d-278f-4c9a-bc48-8c4d81fc582a" providerId="ADAL" clId="{1CF431A2-28BD-934A-8EC8-112CB57CA8DE}" dt="2020-07-07T17:34:24.796" v="2007" actId="20577"/>
          <ac:spMkLst>
            <pc:docMk/>
            <pc:sldMk cId="2724382291" sldId="2516"/>
            <ac:spMk id="2" creationId="{00000000-0000-0000-0000-000000000000}"/>
          </ac:spMkLst>
        </pc:spChg>
      </pc:sldChg>
      <pc:sldChg chg="addSp modSp modNotesTx">
        <pc:chgData name="Mike Holland" userId="b0e4799d-278f-4c9a-bc48-8c4d81fc582a" providerId="ADAL" clId="{1CF431A2-28BD-934A-8EC8-112CB57CA8DE}" dt="2020-07-06T21:52:19.280" v="2004" actId="113"/>
        <pc:sldMkLst>
          <pc:docMk/>
          <pc:sldMk cId="1903473644" sldId="2578"/>
        </pc:sldMkLst>
        <pc:spChg chg="add mod">
          <ac:chgData name="Mike Holland" userId="b0e4799d-278f-4c9a-bc48-8c4d81fc582a" providerId="ADAL" clId="{1CF431A2-28BD-934A-8EC8-112CB57CA8DE}" dt="2020-07-03T16:14:07.043" v="243" actId="20577"/>
          <ac:spMkLst>
            <pc:docMk/>
            <pc:sldMk cId="1903473644" sldId="2578"/>
            <ac:spMk id="2" creationId="{A7B1D940-30C6-0F44-A51A-60D915B114C5}"/>
          </ac:spMkLst>
        </pc:spChg>
      </pc:sldChg>
      <pc:sldChg chg="addSp modSp">
        <pc:chgData name="Mike Holland" userId="b0e4799d-278f-4c9a-bc48-8c4d81fc582a" providerId="ADAL" clId="{1CF431A2-28BD-934A-8EC8-112CB57CA8DE}" dt="2020-07-03T16:14:21.730" v="248" actId="20577"/>
        <pc:sldMkLst>
          <pc:docMk/>
          <pc:sldMk cId="57081841" sldId="2580"/>
        </pc:sldMkLst>
        <pc:spChg chg="add mod">
          <ac:chgData name="Mike Holland" userId="b0e4799d-278f-4c9a-bc48-8c4d81fc582a" providerId="ADAL" clId="{1CF431A2-28BD-934A-8EC8-112CB57CA8DE}" dt="2020-07-03T16:14:21.730" v="248" actId="20577"/>
          <ac:spMkLst>
            <pc:docMk/>
            <pc:sldMk cId="57081841" sldId="2580"/>
            <ac:spMk id="2" creationId="{BE92FF3B-CD82-224A-B942-F1EFC5DCCD5B}"/>
          </ac:spMkLst>
        </pc:spChg>
      </pc:sldChg>
      <pc:sldChg chg="ord">
        <pc:chgData name="Mike Holland" userId="b0e4799d-278f-4c9a-bc48-8c4d81fc582a" providerId="ADAL" clId="{1CF431A2-28BD-934A-8EC8-112CB57CA8DE}" dt="2020-07-07T17:30:48.519" v="2005"/>
        <pc:sldMkLst>
          <pc:docMk/>
          <pc:sldMk cId="1953740213" sldId="2582"/>
        </pc:sldMkLst>
      </pc:sldChg>
      <pc:sldChg chg="addSp modSp">
        <pc:chgData name="Mike Holland" userId="b0e4799d-278f-4c9a-bc48-8c4d81fc582a" providerId="ADAL" clId="{1CF431A2-28BD-934A-8EC8-112CB57CA8DE}" dt="2020-07-03T16:14:31.766" v="253" actId="20577"/>
        <pc:sldMkLst>
          <pc:docMk/>
          <pc:sldMk cId="604603974" sldId="2595"/>
        </pc:sldMkLst>
        <pc:spChg chg="add mod">
          <ac:chgData name="Mike Holland" userId="b0e4799d-278f-4c9a-bc48-8c4d81fc582a" providerId="ADAL" clId="{1CF431A2-28BD-934A-8EC8-112CB57CA8DE}" dt="2020-07-03T16:14:31.766" v="253" actId="20577"/>
          <ac:spMkLst>
            <pc:docMk/>
            <pc:sldMk cId="604603974" sldId="2595"/>
            <ac:spMk id="2" creationId="{2CD833BA-8145-F94F-BDB8-6E130E7490DD}"/>
          </ac:spMkLst>
        </pc:spChg>
      </pc:sldChg>
      <pc:sldChg chg="addSp modSp">
        <pc:chgData name="Mike Holland" userId="b0e4799d-278f-4c9a-bc48-8c4d81fc582a" providerId="ADAL" clId="{1CF431A2-28BD-934A-8EC8-112CB57CA8DE}" dt="2020-07-03T16:13:55.848" v="238" actId="20577"/>
        <pc:sldMkLst>
          <pc:docMk/>
          <pc:sldMk cId="1623849324" sldId="2607"/>
        </pc:sldMkLst>
        <pc:spChg chg="add mod">
          <ac:chgData name="Mike Holland" userId="b0e4799d-278f-4c9a-bc48-8c4d81fc582a" providerId="ADAL" clId="{1CF431A2-28BD-934A-8EC8-112CB57CA8DE}" dt="2020-07-03T16:13:55.848" v="238" actId="20577"/>
          <ac:spMkLst>
            <pc:docMk/>
            <pc:sldMk cId="1623849324" sldId="2607"/>
            <ac:spMk id="2" creationId="{F41938C2-85AA-B849-AC2E-8EA0C43E741C}"/>
          </ac:spMkLst>
        </pc:spChg>
      </pc:sldChg>
      <pc:sldChg chg="delSp">
        <pc:chgData name="Mike Holland" userId="b0e4799d-278f-4c9a-bc48-8c4d81fc582a" providerId="ADAL" clId="{1CF431A2-28BD-934A-8EC8-112CB57CA8DE}" dt="2020-07-08T13:57:22.687" v="2009" actId="478"/>
        <pc:sldMkLst>
          <pc:docMk/>
          <pc:sldMk cId="4208757006" sldId="2637"/>
        </pc:sldMkLst>
        <pc:spChg chg="del">
          <ac:chgData name="Mike Holland" userId="b0e4799d-278f-4c9a-bc48-8c4d81fc582a" providerId="ADAL" clId="{1CF431A2-28BD-934A-8EC8-112CB57CA8DE}" dt="2020-07-08T13:57:22.687" v="2009" actId="478"/>
          <ac:spMkLst>
            <pc:docMk/>
            <pc:sldMk cId="4208757006" sldId="2637"/>
            <ac:spMk id="5" creationId="{6BEC5F7D-9D51-1D4E-9FD7-99B84CCEAB52}"/>
          </ac:spMkLst>
        </pc:spChg>
      </pc:sldChg>
      <pc:sldChg chg="del">
        <pc:chgData name="Mike Holland" userId="b0e4799d-278f-4c9a-bc48-8c4d81fc582a" providerId="ADAL" clId="{1CF431A2-28BD-934A-8EC8-112CB57CA8DE}" dt="2020-07-07T17:37:52.662" v="2008" actId="2696"/>
        <pc:sldMkLst>
          <pc:docMk/>
          <pc:sldMk cId="3606842809" sldId="2641"/>
        </pc:sldMkLst>
      </pc:sldChg>
      <pc:sldChg chg="modSp">
        <pc:chgData name="Mike Holland" userId="b0e4799d-278f-4c9a-bc48-8c4d81fc582a" providerId="ADAL" clId="{1CF431A2-28BD-934A-8EC8-112CB57CA8DE}" dt="2020-07-03T16:15:55.499" v="300" actId="20577"/>
        <pc:sldMkLst>
          <pc:docMk/>
          <pc:sldMk cId="248938740" sldId="2644"/>
        </pc:sldMkLst>
        <pc:spChg chg="mod">
          <ac:chgData name="Mike Holland" userId="b0e4799d-278f-4c9a-bc48-8c4d81fc582a" providerId="ADAL" clId="{1CF431A2-28BD-934A-8EC8-112CB57CA8DE}" dt="2020-07-03T16:15:55.499" v="300" actId="20577"/>
          <ac:spMkLst>
            <pc:docMk/>
            <pc:sldMk cId="248938740" sldId="2644"/>
            <ac:spMk id="3" creationId="{00000000-0000-0000-0000-000000000000}"/>
          </ac:spMkLst>
        </pc:spChg>
      </pc:sldChg>
      <pc:sldChg chg="modSp">
        <pc:chgData name="Mike Holland" userId="b0e4799d-278f-4c9a-bc48-8c4d81fc582a" providerId="ADAL" clId="{1CF431A2-28BD-934A-8EC8-112CB57CA8DE}" dt="2020-07-03T16:15:50.390" v="299" actId="20577"/>
        <pc:sldMkLst>
          <pc:docMk/>
          <pc:sldMk cId="1276411998" sldId="2646"/>
        </pc:sldMkLst>
        <pc:spChg chg="mod">
          <ac:chgData name="Mike Holland" userId="b0e4799d-278f-4c9a-bc48-8c4d81fc582a" providerId="ADAL" clId="{1CF431A2-28BD-934A-8EC8-112CB57CA8DE}" dt="2020-07-03T16:15:50.390" v="299" actId="20577"/>
          <ac:spMkLst>
            <pc:docMk/>
            <pc:sldMk cId="1276411998" sldId="2646"/>
            <ac:spMk id="3" creationId="{00000000-0000-0000-0000-000000000000}"/>
          </ac:spMkLst>
        </pc:spChg>
      </pc:sldChg>
      <pc:sldChg chg="modSp">
        <pc:chgData name="Mike Holland" userId="b0e4799d-278f-4c9a-bc48-8c4d81fc582a" providerId="ADAL" clId="{1CF431A2-28BD-934A-8EC8-112CB57CA8DE}" dt="2020-07-01T15:10:13.235" v="194" actId="20577"/>
        <pc:sldMkLst>
          <pc:docMk/>
          <pc:sldMk cId="388934090" sldId="2649"/>
        </pc:sldMkLst>
        <pc:spChg chg="mod">
          <ac:chgData name="Mike Holland" userId="b0e4799d-278f-4c9a-bc48-8c4d81fc582a" providerId="ADAL" clId="{1CF431A2-28BD-934A-8EC8-112CB57CA8DE}" dt="2020-07-01T15:10:13.235" v="194" actId="20577"/>
          <ac:spMkLst>
            <pc:docMk/>
            <pc:sldMk cId="388934090" sldId="2649"/>
            <ac:spMk id="16" creationId="{FADE557B-D743-4922-9E9E-96E58BABE946}"/>
          </ac:spMkLst>
        </pc:spChg>
      </pc:sldChg>
      <pc:sldChg chg="modNotesTx">
        <pc:chgData name="Mike Holland" userId="b0e4799d-278f-4c9a-bc48-8c4d81fc582a" providerId="ADAL" clId="{1CF431A2-28BD-934A-8EC8-112CB57CA8DE}" dt="2020-07-03T18:31:54.304" v="1999" actId="20577"/>
        <pc:sldMkLst>
          <pc:docMk/>
          <pc:sldMk cId="1688631262" sldId="2683"/>
        </pc:sldMkLst>
      </pc:sldChg>
      <pc:sldChg chg="ord modNotesTx">
        <pc:chgData name="Mike Holland" userId="b0e4799d-278f-4c9a-bc48-8c4d81fc582a" providerId="ADAL" clId="{1CF431A2-28BD-934A-8EC8-112CB57CA8DE}" dt="2020-07-03T17:39:58.591" v="1285"/>
        <pc:sldMkLst>
          <pc:docMk/>
          <pc:sldMk cId="52455524" sldId="2693"/>
        </pc:sldMkLst>
      </pc:sldChg>
      <pc:sldChg chg="del">
        <pc:chgData name="Mike Holland" userId="b0e4799d-278f-4c9a-bc48-8c4d81fc582a" providerId="ADAL" clId="{1CF431A2-28BD-934A-8EC8-112CB57CA8DE}" dt="2020-07-03T10:40:24.299" v="204" actId="2696"/>
        <pc:sldMkLst>
          <pc:docMk/>
          <pc:sldMk cId="3580648329" sldId="2696"/>
        </pc:sldMkLst>
      </pc:sldChg>
      <pc:sldChg chg="del">
        <pc:chgData name="Mike Holland" userId="b0e4799d-278f-4c9a-bc48-8c4d81fc582a" providerId="ADAL" clId="{1CF431A2-28BD-934A-8EC8-112CB57CA8DE}" dt="2020-07-03T10:40:13.505" v="200" actId="2696"/>
        <pc:sldMkLst>
          <pc:docMk/>
          <pc:sldMk cId="2941644597" sldId="2697"/>
        </pc:sldMkLst>
      </pc:sldChg>
      <pc:sldChg chg="del">
        <pc:chgData name="Mike Holland" userId="b0e4799d-278f-4c9a-bc48-8c4d81fc582a" providerId="ADAL" clId="{1CF431A2-28BD-934A-8EC8-112CB57CA8DE}" dt="2020-07-03T10:40:26.747" v="205" actId="2696"/>
        <pc:sldMkLst>
          <pc:docMk/>
          <pc:sldMk cId="1666987481" sldId="2699"/>
        </pc:sldMkLst>
      </pc:sldChg>
      <pc:sldChg chg="del">
        <pc:chgData name="Mike Holland" userId="b0e4799d-278f-4c9a-bc48-8c4d81fc582a" providerId="ADAL" clId="{1CF431A2-28BD-934A-8EC8-112CB57CA8DE}" dt="2020-07-03T10:40:12.619" v="199" actId="2696"/>
        <pc:sldMkLst>
          <pc:docMk/>
          <pc:sldMk cId="1590360787" sldId="2700"/>
        </pc:sldMkLst>
      </pc:sldChg>
      <pc:sldChg chg="del">
        <pc:chgData name="Mike Holland" userId="b0e4799d-278f-4c9a-bc48-8c4d81fc582a" providerId="ADAL" clId="{1CF431A2-28BD-934A-8EC8-112CB57CA8DE}" dt="2020-07-03T10:40:10.894" v="198" actId="2696"/>
        <pc:sldMkLst>
          <pc:docMk/>
          <pc:sldMk cId="3892790888" sldId="2702"/>
        </pc:sldMkLst>
      </pc:sldChg>
      <pc:sldChg chg="del">
        <pc:chgData name="Mike Holland" userId="b0e4799d-278f-4c9a-bc48-8c4d81fc582a" providerId="ADAL" clId="{1CF431A2-28BD-934A-8EC8-112CB57CA8DE}" dt="2020-07-03T10:40:20.330" v="202" actId="2696"/>
        <pc:sldMkLst>
          <pc:docMk/>
          <pc:sldMk cId="633961609" sldId="2703"/>
        </pc:sldMkLst>
      </pc:sldChg>
      <pc:sldChg chg="add del">
        <pc:chgData name="Mike Holland" userId="b0e4799d-278f-4c9a-bc48-8c4d81fc582a" providerId="ADAL" clId="{1CF431A2-28BD-934A-8EC8-112CB57CA8DE}" dt="2020-07-01T15:13:35.464" v="196"/>
        <pc:sldMkLst>
          <pc:docMk/>
          <pc:sldMk cId="3037916176" sldId="2706"/>
        </pc:sldMkLst>
      </pc:sldChg>
      <pc:sldChg chg="delSp add">
        <pc:chgData name="Mike Holland" userId="b0e4799d-278f-4c9a-bc48-8c4d81fc582a" providerId="ADAL" clId="{1CF431A2-28BD-934A-8EC8-112CB57CA8DE}" dt="2020-07-03T10:41:03.729" v="233" actId="478"/>
        <pc:sldMkLst>
          <pc:docMk/>
          <pc:sldMk cId="502531530" sldId="2712"/>
        </pc:sldMkLst>
        <pc:spChg chg="del">
          <ac:chgData name="Mike Holland" userId="b0e4799d-278f-4c9a-bc48-8c4d81fc582a" providerId="ADAL" clId="{1CF431A2-28BD-934A-8EC8-112CB57CA8DE}" dt="2020-07-03T10:41:03.729" v="233" actId="478"/>
          <ac:spMkLst>
            <pc:docMk/>
            <pc:sldMk cId="502531530" sldId="2712"/>
            <ac:spMk id="5" creationId="{6BEC5F7D-9D51-1D4E-9FD7-99B84CCEAB52}"/>
          </ac:spMkLst>
        </pc:spChg>
      </pc:sldChg>
      <pc:sldChg chg="modSp add">
        <pc:chgData name="Mike Holland" userId="b0e4799d-278f-4c9a-bc48-8c4d81fc582a" providerId="ADAL" clId="{1CF431A2-28BD-934A-8EC8-112CB57CA8DE}" dt="2020-07-03T18:04:09.570" v="1450" actId="6549"/>
        <pc:sldMkLst>
          <pc:docMk/>
          <pc:sldMk cId="3001521092" sldId="2713"/>
        </pc:sldMkLst>
        <pc:spChg chg="mod">
          <ac:chgData name="Mike Holland" userId="b0e4799d-278f-4c9a-bc48-8c4d81fc582a" providerId="ADAL" clId="{1CF431A2-28BD-934A-8EC8-112CB57CA8DE}" dt="2020-07-03T18:04:09.570" v="1450" actId="6549"/>
          <ac:spMkLst>
            <pc:docMk/>
            <pc:sldMk cId="3001521092" sldId="2713"/>
            <ac:spMk id="3" creationId="{00000000-0000-0000-0000-000000000000}"/>
          </ac:spMkLst>
        </pc:spChg>
      </pc:sldChg>
      <pc:sldChg chg="modSp add">
        <pc:chgData name="Mike Holland" userId="b0e4799d-278f-4c9a-bc48-8c4d81fc582a" providerId="ADAL" clId="{1CF431A2-28BD-934A-8EC8-112CB57CA8DE}" dt="2020-07-03T18:06:45.927" v="1587" actId="6549"/>
        <pc:sldMkLst>
          <pc:docMk/>
          <pc:sldMk cId="1912068702" sldId="2714"/>
        </pc:sldMkLst>
        <pc:spChg chg="mod">
          <ac:chgData name="Mike Holland" userId="b0e4799d-278f-4c9a-bc48-8c4d81fc582a" providerId="ADAL" clId="{1CF431A2-28BD-934A-8EC8-112CB57CA8DE}" dt="2020-07-03T18:06:45.927" v="1587" actId="6549"/>
          <ac:spMkLst>
            <pc:docMk/>
            <pc:sldMk cId="1912068702" sldId="2714"/>
            <ac:spMk id="3" creationId="{00000000-0000-0000-0000-000000000000}"/>
          </ac:spMkLst>
        </pc:spChg>
      </pc:sldChg>
      <pc:sldChg chg="delSp modSp add">
        <pc:chgData name="Mike Holland" userId="b0e4799d-278f-4c9a-bc48-8c4d81fc582a" providerId="ADAL" clId="{1CF431A2-28BD-934A-8EC8-112CB57CA8DE}" dt="2020-07-03T10:41:00.344" v="232" actId="478"/>
        <pc:sldMkLst>
          <pc:docMk/>
          <pc:sldMk cId="1301924692" sldId="2715"/>
        </pc:sldMkLst>
        <pc:spChg chg="mod">
          <ac:chgData name="Mike Holland" userId="b0e4799d-278f-4c9a-bc48-8c4d81fc582a" providerId="ADAL" clId="{1CF431A2-28BD-934A-8EC8-112CB57CA8DE}" dt="2020-07-03T10:40:55.157" v="231" actId="14100"/>
          <ac:spMkLst>
            <pc:docMk/>
            <pc:sldMk cId="1301924692" sldId="2715"/>
            <ac:spMk id="2" creationId="{00000000-0000-0000-0000-000000000000}"/>
          </ac:spMkLst>
        </pc:spChg>
        <pc:spChg chg="del">
          <ac:chgData name="Mike Holland" userId="b0e4799d-278f-4c9a-bc48-8c4d81fc582a" providerId="ADAL" clId="{1CF431A2-28BD-934A-8EC8-112CB57CA8DE}" dt="2020-07-03T10:41:00.344" v="232" actId="478"/>
          <ac:spMkLst>
            <pc:docMk/>
            <pc:sldMk cId="1301924692" sldId="2715"/>
            <ac:spMk id="5" creationId="{6BEC5F7D-9D51-1D4E-9FD7-99B84CCEAB52}"/>
          </ac:spMkLst>
        </pc:spChg>
      </pc:sldChg>
      <pc:sldMasterChg chg="delSldLayout">
        <pc:chgData name="Mike Holland" userId="b0e4799d-278f-4c9a-bc48-8c4d81fc582a" providerId="ADAL" clId="{1CF431A2-28BD-934A-8EC8-112CB57CA8DE}" dt="2020-07-03T10:40:20.334" v="203" actId="2696"/>
        <pc:sldMasterMkLst>
          <pc:docMk/>
          <pc:sldMasterMk cId="128268724" sldId="2147483726"/>
        </pc:sldMasterMkLst>
        <pc:sldLayoutChg chg="del">
          <pc:chgData name="Mike Holland" userId="b0e4799d-278f-4c9a-bc48-8c4d81fc582a" providerId="ADAL" clId="{1CF431A2-28BD-934A-8EC8-112CB57CA8DE}" dt="2020-07-03T10:40:20.334" v="203" actId="2696"/>
          <pc:sldLayoutMkLst>
            <pc:docMk/>
            <pc:sldMasterMk cId="128268724" sldId="2147483726"/>
            <pc:sldLayoutMk cId="1177761095" sldId="2147483717"/>
          </pc:sldLayoutMkLst>
        </pc:sldLayoutChg>
      </pc:sldMasterChg>
    </pc:docChg>
  </pc:docChgLst>
  <pc:docChgLst>
    <pc:chgData name="Erik Osterlund" userId="6879bf64-8b98-42f7-b0d6-2f89840ada4a" providerId="ADAL" clId="{2CF188D1-3990-4E81-A755-45CA8EAD55F1}"/>
    <pc:docChg chg="modSld">
      <pc:chgData name="Erik Osterlund" userId="6879bf64-8b98-42f7-b0d6-2f89840ada4a" providerId="ADAL" clId="{2CF188D1-3990-4E81-A755-45CA8EAD55F1}" dt="2020-07-07T15:57:17.309" v="0"/>
      <pc:docMkLst>
        <pc:docMk/>
      </pc:docMkLst>
      <pc:sldChg chg="modTransition">
        <pc:chgData name="Erik Osterlund" userId="6879bf64-8b98-42f7-b0d6-2f89840ada4a" providerId="ADAL" clId="{2CF188D1-3990-4E81-A755-45CA8EAD55F1}" dt="2020-07-07T15:57:17.309" v="0"/>
        <pc:sldMkLst>
          <pc:docMk/>
          <pc:sldMk cId="3986780381" sldId="264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0DE83112-4CC5-420B-891E-1A03BDB84B55}" type="datetimeFigureOut">
              <a:rPr lang="en-US" smtClean="0"/>
              <a:t>7/9/2020</a:t>
            </a:fld>
            <a:endParaRPr lang="en-US" dirty="0"/>
          </a:p>
        </p:txBody>
      </p:sp>
      <p:sp>
        <p:nvSpPr>
          <p:cNvPr id="4" name="Footer Placeholder 3"/>
          <p:cNvSpPr>
            <a:spLocks noGrp="1"/>
          </p:cNvSpPr>
          <p:nvPr>
            <p:ph type="ftr" sz="quarter" idx="2"/>
          </p:nvPr>
        </p:nvSpPr>
        <p:spPr>
          <a:xfrm>
            <a:off x="2" y="6658444"/>
            <a:ext cx="4029282" cy="35195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5E2995AA-23C2-4D6A-910E-6077D38FE120}" type="slidenum">
              <a:rPr lang="en-US" smtClean="0"/>
              <a:t>‹#›</a:t>
            </a:fld>
            <a:endParaRPr lang="en-US" dirty="0"/>
          </a:p>
        </p:txBody>
      </p:sp>
    </p:spTree>
    <p:extLst>
      <p:ext uri="{BB962C8B-B14F-4D97-AF65-F5344CB8AC3E}">
        <p14:creationId xmlns:p14="http://schemas.microsoft.com/office/powerpoint/2010/main" val="3511227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2BF4895-7314-4F40-8DF5-D49530122100}" type="datetimeFigureOut">
              <a:rPr lang="en-US" smtClean="0"/>
              <a:t>7/9/2020</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4FF51DB6-9766-45D9-9D9B-77298589ED39}" type="slidenum">
              <a:rPr lang="en-US" smtClean="0"/>
              <a:t>‹#›</a:t>
            </a:fld>
            <a:endParaRPr lang="en-US" dirty="0"/>
          </a:p>
        </p:txBody>
      </p:sp>
    </p:spTree>
    <p:extLst>
      <p:ext uri="{BB962C8B-B14F-4D97-AF65-F5344CB8AC3E}">
        <p14:creationId xmlns:p14="http://schemas.microsoft.com/office/powerpoint/2010/main" val="1723873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veeva.com/events/rd-summi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veeva.zoom.us/webinar/register/WN_1vHoZYNrRqytWiSxODJMzA"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a:t>
            </a:fld>
            <a:endParaRPr lang="en-US" dirty="0"/>
          </a:p>
        </p:txBody>
      </p:sp>
    </p:spTree>
    <p:extLst>
      <p:ext uri="{BB962C8B-B14F-4D97-AF65-F5344CB8AC3E}">
        <p14:creationId xmlns:p14="http://schemas.microsoft.com/office/powerpoint/2010/main" val="686644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12</a:t>
            </a:fld>
            <a:endParaRPr lang="en-US" dirty="0"/>
          </a:p>
        </p:txBody>
      </p:sp>
    </p:spTree>
    <p:extLst>
      <p:ext uri="{BB962C8B-B14F-4D97-AF65-F5344CB8AC3E}">
        <p14:creationId xmlns:p14="http://schemas.microsoft.com/office/powerpoint/2010/main" val="2411289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13</a:t>
            </a:fld>
            <a:endParaRPr lang="en-US" dirty="0"/>
          </a:p>
        </p:txBody>
      </p:sp>
    </p:spTree>
    <p:extLst>
      <p:ext uri="{BB962C8B-B14F-4D97-AF65-F5344CB8AC3E}">
        <p14:creationId xmlns:p14="http://schemas.microsoft.com/office/powerpoint/2010/main" val="2884152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https://www.veeva.com/events/rd-summit/</a:t>
            </a:r>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15</a:t>
            </a:fld>
            <a:endParaRPr lang="en-US" dirty="0"/>
          </a:p>
        </p:txBody>
      </p:sp>
    </p:spTree>
    <p:extLst>
      <p:ext uri="{BB962C8B-B14F-4D97-AF65-F5344CB8AC3E}">
        <p14:creationId xmlns:p14="http://schemas.microsoft.com/office/powerpoint/2010/main" val="1414365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16-Jul-2018</a:t>
            </a:r>
          </a:p>
        </p:txBody>
      </p:sp>
    </p:spTree>
    <p:extLst>
      <p:ext uri="{BB962C8B-B14F-4D97-AF65-F5344CB8AC3E}">
        <p14:creationId xmlns:p14="http://schemas.microsoft.com/office/powerpoint/2010/main" val="2628598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B0DA6-2245-4E70-A5D2-7EE159DB2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3379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 On + Config …</a:t>
            </a:r>
          </a:p>
          <a:p>
            <a:r>
              <a:rPr lang="en-US" dirty="0"/>
              <a:t>Document Collaboration: 2</a:t>
            </a:r>
          </a:p>
          <a:p>
            <a:pPr marL="171450" indent="-171450">
              <a:buFontTx/>
              <a:buChar char="-"/>
            </a:pPr>
            <a:r>
              <a:rPr lang="en-US" dirty="0"/>
              <a:t>Collaborative Authoring Alert Box for Documents Being Edited</a:t>
            </a:r>
          </a:p>
          <a:p>
            <a:pPr marL="171450" indent="-171450">
              <a:buFontTx/>
              <a:buChar char="-"/>
            </a:pPr>
            <a:r>
              <a:rPr lang="en-US" dirty="0"/>
              <a:t>Save Version to Vault Without Ending Collaboration Session</a:t>
            </a:r>
          </a:p>
          <a:p>
            <a:r>
              <a:rPr lang="en-US" dirty="0"/>
              <a:t>Document Control: 7</a:t>
            </a:r>
          </a:p>
          <a:p>
            <a:pPr marL="171450" indent="-171450">
              <a:buFontTx/>
              <a:buChar char="-"/>
            </a:pPr>
            <a:r>
              <a:rPr lang="en-US" dirty="0"/>
              <a:t>Archived Document Security Enhancements</a:t>
            </a:r>
          </a:p>
          <a:p>
            <a:pPr marL="171450" indent="-171450">
              <a:buFontTx/>
              <a:buChar char="-"/>
            </a:pPr>
            <a:r>
              <a:rPr lang="en-US" dirty="0"/>
              <a:t>Auto-Close Completed MDCCs</a:t>
            </a:r>
          </a:p>
          <a:p>
            <a:pPr marL="171450" indent="-171450">
              <a:buFontTx/>
              <a:buChar char="-"/>
            </a:pPr>
            <a:r>
              <a:rPr lang="en-US" dirty="0"/>
              <a:t>Full EDL Job Match</a:t>
            </a:r>
          </a:p>
          <a:p>
            <a:pPr marL="171450" indent="-171450">
              <a:buFontTx/>
              <a:buChar char="-"/>
            </a:pPr>
            <a:r>
              <a:rPr lang="en-US" dirty="0"/>
              <a:t>Include Purpose for eSignatures Cascaded from MDCCs to Docu</a:t>
            </a:r>
          </a:p>
          <a:p>
            <a:pPr marL="171450" indent="-171450">
              <a:buFontTx/>
              <a:buChar char="-"/>
            </a:pPr>
            <a:r>
              <a:rPr lang="en-US" dirty="0"/>
              <a:t>Synchronize MDCC &amp; Document States</a:t>
            </a:r>
          </a:p>
          <a:p>
            <a:pPr marL="171450" indent="-171450">
              <a:buFontTx/>
              <a:buChar char="-"/>
            </a:pPr>
            <a:r>
              <a:rPr lang="en-US" dirty="0"/>
              <a:t>Atomic Security for Documents: Lifecycle User Actions</a:t>
            </a:r>
          </a:p>
          <a:p>
            <a:pPr marL="171450" indent="-171450">
              <a:buFontTx/>
              <a:buChar char="-"/>
            </a:pPr>
            <a:r>
              <a:rPr lang="en-US" dirty="0"/>
              <a:t>MDCC: Banner Visibility Update</a:t>
            </a:r>
          </a:p>
          <a:p>
            <a:pPr marL="0" indent="0">
              <a:buFontTx/>
              <a:buNone/>
            </a:pPr>
            <a:r>
              <a:rPr lang="en-US" dirty="0"/>
              <a:t>Content &amp; Renditions: 5</a:t>
            </a:r>
          </a:p>
          <a:p>
            <a:pPr marL="171450" indent="-171450">
              <a:buFontTx/>
              <a:buChar char="-"/>
            </a:pPr>
            <a:r>
              <a:rPr lang="en-US" dirty="0"/>
              <a:t>Auto-Place Brought Forward Image Annotations</a:t>
            </a:r>
          </a:p>
          <a:p>
            <a:pPr marL="171450" indent="-171450">
              <a:buFontTx/>
              <a:buChar char="-"/>
            </a:pPr>
            <a:r>
              <a:rPr lang="en-US" dirty="0"/>
              <a:t>Indicate When Annotations Hidden by Filters</a:t>
            </a:r>
          </a:p>
          <a:p>
            <a:pPr marL="171450" indent="-171450">
              <a:buFontTx/>
              <a:buChar char="-"/>
            </a:pPr>
            <a:r>
              <a:rPr lang="en-US" dirty="0"/>
              <a:t>Move Merge Anchors to Create Anchor Tool</a:t>
            </a:r>
          </a:p>
          <a:p>
            <a:pPr marL="171450" indent="-171450">
              <a:buFontTx/>
              <a:buChar char="-"/>
            </a:pPr>
            <a:r>
              <a:rPr lang="en-US" dirty="0"/>
              <a:t>Restore Resizing to Annotation Comments Field</a:t>
            </a:r>
          </a:p>
          <a:p>
            <a:pPr marL="171450" indent="-171450">
              <a:buFontTx/>
              <a:buChar char="-"/>
            </a:pPr>
            <a:r>
              <a:rPr lang="en-US" dirty="0"/>
              <a:t>XML Rendering</a:t>
            </a:r>
          </a:p>
          <a:p>
            <a:pPr marL="0" indent="0">
              <a:buFontTx/>
              <a:buNone/>
            </a:pPr>
            <a:r>
              <a:rPr lang="en-US" dirty="0"/>
              <a:t>User Experience: 10</a:t>
            </a:r>
          </a:p>
          <a:p>
            <a:pPr marL="171450" indent="-171450">
              <a:buFontTx/>
              <a:buChar char="-"/>
            </a:pPr>
            <a:r>
              <a:rPr lang="en-US" dirty="0"/>
              <a:t>Add Change Type Action to Related Record</a:t>
            </a:r>
          </a:p>
          <a:p>
            <a:pPr marL="171450" indent="-171450">
              <a:buFontTx/>
              <a:buChar char="-"/>
            </a:pPr>
            <a:r>
              <a:rPr lang="en-US" dirty="0"/>
              <a:t>Add Copy Record Action to Related Record</a:t>
            </a:r>
          </a:p>
          <a:p>
            <a:pPr marL="171450" indent="-171450">
              <a:buFontTx/>
              <a:buChar char="-"/>
            </a:pPr>
            <a:r>
              <a:rPr lang="en-US" dirty="0"/>
              <a:t>CJK Optimized Record Search</a:t>
            </a:r>
          </a:p>
          <a:p>
            <a:pPr marL="171450" indent="-171450">
              <a:buFontTx/>
              <a:buChar char="-"/>
            </a:pPr>
            <a:r>
              <a:rPr lang="en-US" dirty="0"/>
              <a:t>Constrain Object Reference Search</a:t>
            </a:r>
          </a:p>
          <a:p>
            <a:pPr marL="171450" indent="-171450">
              <a:buFontTx/>
              <a:buChar char="-"/>
            </a:pPr>
            <a:r>
              <a:rPr lang="en-US" dirty="0"/>
              <a:t>Default Search Context</a:t>
            </a:r>
          </a:p>
          <a:p>
            <a:pPr marL="171450" indent="-171450">
              <a:buFontTx/>
              <a:buChar char="-"/>
            </a:pPr>
            <a:r>
              <a:rPr lang="en-US" dirty="0"/>
              <a:t>Enhanced Document Number &amp; ID Search</a:t>
            </a:r>
          </a:p>
          <a:p>
            <a:pPr marL="171450" indent="-171450">
              <a:buFontTx/>
              <a:buChar char="-"/>
            </a:pPr>
            <a:r>
              <a:rPr lang="en-US" dirty="0"/>
              <a:t>Minimum Match Logic Strict Matching</a:t>
            </a:r>
          </a:p>
          <a:p>
            <a:pPr marL="171450" indent="-171450">
              <a:buFontTx/>
              <a:buChar char="-"/>
            </a:pPr>
            <a:r>
              <a:rPr lang="en-US" dirty="0"/>
              <a:t>Sharing Settings UI Enhancements for Objects</a:t>
            </a:r>
          </a:p>
          <a:p>
            <a:pPr marL="171450" indent="-171450">
              <a:buFontTx/>
              <a:buChar char="-"/>
            </a:pPr>
            <a:r>
              <a:rPr lang="en-US" dirty="0"/>
              <a:t>Unified Navigation Behavior when Clicking Object References</a:t>
            </a:r>
          </a:p>
          <a:p>
            <a:pPr marL="171450" indent="-171450">
              <a:buFontTx/>
              <a:buChar char="-"/>
            </a:pPr>
            <a:r>
              <a:rPr lang="en-US" dirty="0"/>
              <a:t>Vault File Manager Check In &amp; Check Out Enhancements</a:t>
            </a:r>
          </a:p>
          <a:p>
            <a:r>
              <a:rPr lang="en-US" dirty="0"/>
              <a:t>Workflow Processes: 5</a:t>
            </a:r>
          </a:p>
          <a:p>
            <a:pPr marL="171450" indent="-171450">
              <a:buFontTx/>
              <a:buChar char="-"/>
            </a:pPr>
            <a:r>
              <a:rPr lang="en-US" dirty="0"/>
              <a:t>Atomic Security for Documents Active Workflow Actions</a:t>
            </a:r>
          </a:p>
          <a:p>
            <a:pPr marL="171450" indent="-171450">
              <a:buFontTx/>
              <a:buChar char="-"/>
            </a:pPr>
            <a:r>
              <a:rPr lang="en-US" dirty="0"/>
              <a:t>Auto-Number Envelope Record for Multi-Document Workflow</a:t>
            </a:r>
          </a:p>
          <a:p>
            <a:pPr marL="171450" indent="-171450">
              <a:buFontTx/>
              <a:buChar char="-"/>
            </a:pPr>
            <a:r>
              <a:rPr lang="en-US" dirty="0"/>
              <a:t>Multi-Document Workflow Execute Entry Action &amp; Entry Criteria </a:t>
            </a:r>
            <a:r>
              <a:rPr lang="en-US" sz="1200" dirty="0"/>
              <a:t>When Canceling Workflows or Removing Documents</a:t>
            </a:r>
          </a:p>
          <a:p>
            <a:pPr marL="171450" indent="-171450">
              <a:buFontTx/>
              <a:buChar char="-"/>
            </a:pPr>
            <a:r>
              <a:rPr lang="en-US" dirty="0"/>
              <a:t>Support Priority Multi-Document Workflow Fields in Reports</a:t>
            </a:r>
          </a:p>
          <a:p>
            <a:pPr marL="171450" indent="-171450">
              <a:buFontTx/>
              <a:buChar char="-"/>
            </a:pPr>
            <a:r>
              <a:rPr lang="en-US" dirty="0"/>
              <a:t>Variables for Multi-Document &amp; Object Workflows</a:t>
            </a:r>
          </a:p>
          <a:p>
            <a:pPr marL="0" indent="0">
              <a:buFontTx/>
              <a:buNone/>
            </a:pPr>
            <a:r>
              <a:rPr lang="en-US" dirty="0"/>
              <a:t>Reporting &amp; Analytics</a:t>
            </a:r>
          </a:p>
          <a:p>
            <a:pPr marL="171450" indent="-171450">
              <a:buFontTx/>
              <a:buChar char="-"/>
            </a:pPr>
            <a:r>
              <a:rPr lang="en-US" dirty="0"/>
              <a:t>Include Prompts with Filters in Report Builder</a:t>
            </a:r>
          </a:p>
          <a:p>
            <a:pPr marL="171450" indent="-171450">
              <a:buFontTx/>
              <a:buChar char="-"/>
            </a:pPr>
            <a:r>
              <a:rPr lang="en-US" dirty="0"/>
              <a:t>Or Filter Logic</a:t>
            </a:r>
          </a:p>
        </p:txBody>
      </p:sp>
      <p:sp>
        <p:nvSpPr>
          <p:cNvPr id="4" name="Slide Number Placeholder 3"/>
          <p:cNvSpPr>
            <a:spLocks noGrp="1"/>
          </p:cNvSpPr>
          <p:nvPr>
            <p:ph type="sldNum" sz="quarter" idx="5"/>
          </p:nvPr>
        </p:nvSpPr>
        <p:spPr/>
        <p:txBody>
          <a:bodyPr/>
          <a:lstStyle/>
          <a:p>
            <a:fld id="{4FF51DB6-9766-45D9-9D9B-77298589ED39}" type="slidenum">
              <a:rPr lang="en-US" smtClean="0"/>
              <a:t>19</a:t>
            </a:fld>
            <a:endParaRPr lang="en-US" dirty="0"/>
          </a:p>
        </p:txBody>
      </p:sp>
    </p:spTree>
    <p:extLst>
      <p:ext uri="{BB962C8B-B14F-4D97-AF65-F5344CB8AC3E}">
        <p14:creationId xmlns:p14="http://schemas.microsoft.com/office/powerpoint/2010/main" val="2550104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1" dirty="0">
              <a:effectLst/>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20</a:t>
            </a:fld>
            <a:endParaRPr lang="en-US" dirty="0"/>
          </a:p>
        </p:txBody>
      </p:sp>
    </p:spTree>
    <p:extLst>
      <p:ext uri="{BB962C8B-B14F-4D97-AF65-F5344CB8AC3E}">
        <p14:creationId xmlns:p14="http://schemas.microsoft.com/office/powerpoint/2010/main" val="3230754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22</a:t>
            </a:fld>
            <a:endParaRPr lang="en-US" dirty="0"/>
          </a:p>
        </p:txBody>
      </p:sp>
    </p:spTree>
    <p:extLst>
      <p:ext uri="{BB962C8B-B14F-4D97-AF65-F5344CB8AC3E}">
        <p14:creationId xmlns:p14="http://schemas.microsoft.com/office/powerpoint/2010/main" val="903718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Does a collaborator see that another collaborator </a:t>
            </a:r>
            <a:r>
              <a:rPr lang="en-US" i="1" dirty="0"/>
              <a:t>Saved to Vault</a:t>
            </a:r>
            <a:r>
              <a:rPr lang="en-US" dirty="0"/>
              <a:t> and created a new version while they are in their editing application?  No</a:t>
            </a:r>
          </a:p>
          <a:p>
            <a:endParaRPr lang="en-US" dirty="0"/>
          </a:p>
          <a:p>
            <a:r>
              <a:rPr lang="en-US" dirty="0"/>
              <a:t>If a document is being edited by 3 users, and user #2 saves to Vault, are the changes from user 1 and 3 also saved to Vault? Yes, </a:t>
            </a:r>
            <a:r>
              <a:rPr lang="en-US" i="1" dirty="0"/>
              <a:t>Save to Vault</a:t>
            </a:r>
            <a:r>
              <a:rPr lang="en-US" dirty="0"/>
              <a:t> uploads all changes in the file.</a:t>
            </a:r>
          </a:p>
        </p:txBody>
      </p:sp>
      <p:sp>
        <p:nvSpPr>
          <p:cNvPr id="4" name="Slide Number Placeholder 3"/>
          <p:cNvSpPr>
            <a:spLocks noGrp="1"/>
          </p:cNvSpPr>
          <p:nvPr>
            <p:ph type="sldNum" sz="quarter" idx="5"/>
          </p:nvPr>
        </p:nvSpPr>
        <p:spPr/>
        <p:txBody>
          <a:bodyPr/>
          <a:lstStyle/>
          <a:p>
            <a:fld id="{4FF51DB6-9766-45D9-9D9B-77298589ED39}" type="slidenum">
              <a:rPr lang="en-US" smtClean="0"/>
              <a:t>25</a:t>
            </a:fld>
            <a:endParaRPr lang="en-US" dirty="0"/>
          </a:p>
        </p:txBody>
      </p:sp>
    </p:spTree>
    <p:extLst>
      <p:ext uri="{BB962C8B-B14F-4D97-AF65-F5344CB8AC3E}">
        <p14:creationId xmlns:p14="http://schemas.microsoft.com/office/powerpoint/2010/main" val="3274607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Does a collaborator see that another collaborator </a:t>
            </a:r>
            <a:r>
              <a:rPr lang="en-US" i="1" dirty="0"/>
              <a:t>Saved to Vault</a:t>
            </a:r>
            <a:r>
              <a:rPr lang="en-US" dirty="0"/>
              <a:t> and created a new version while they are in their editing application?  No</a:t>
            </a:r>
          </a:p>
          <a:p>
            <a:endParaRPr lang="en-US" dirty="0"/>
          </a:p>
          <a:p>
            <a:r>
              <a:rPr lang="en-US" dirty="0"/>
              <a:t>If a document is being edited by 3 users, and user #2 saves to Vault, are the changes from user 1 and 3 also saved to Vault? Yes, </a:t>
            </a:r>
            <a:r>
              <a:rPr lang="en-US" i="1" dirty="0"/>
              <a:t>Save to Vault</a:t>
            </a:r>
            <a:r>
              <a:rPr lang="en-US" dirty="0"/>
              <a:t> uploads all changes in the file.</a:t>
            </a:r>
          </a:p>
        </p:txBody>
      </p:sp>
      <p:sp>
        <p:nvSpPr>
          <p:cNvPr id="4" name="Slide Number Placeholder 3"/>
          <p:cNvSpPr>
            <a:spLocks noGrp="1"/>
          </p:cNvSpPr>
          <p:nvPr>
            <p:ph type="sldNum" sz="quarter" idx="5"/>
          </p:nvPr>
        </p:nvSpPr>
        <p:spPr/>
        <p:txBody>
          <a:bodyPr/>
          <a:lstStyle/>
          <a:p>
            <a:fld id="{4FF51DB6-9766-45D9-9D9B-77298589ED39}" type="slidenum">
              <a:rPr lang="en-US" smtClean="0"/>
              <a:t>26</a:t>
            </a:fld>
            <a:endParaRPr lang="en-US" dirty="0"/>
          </a:p>
        </p:txBody>
      </p:sp>
    </p:spTree>
    <p:extLst>
      <p:ext uri="{BB962C8B-B14F-4D97-AF65-F5344CB8AC3E}">
        <p14:creationId xmlns:p14="http://schemas.microsoft.com/office/powerpoint/2010/main" val="3795920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2</a:t>
            </a:fld>
            <a:endParaRPr lang="en-US" dirty="0"/>
          </a:p>
        </p:txBody>
      </p:sp>
    </p:spTree>
    <p:extLst>
      <p:ext uri="{BB962C8B-B14F-4D97-AF65-F5344CB8AC3E}">
        <p14:creationId xmlns:p14="http://schemas.microsoft.com/office/powerpoint/2010/main" val="947080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27</a:t>
            </a:fld>
            <a:endParaRPr lang="en-US" dirty="0"/>
          </a:p>
        </p:txBody>
      </p:sp>
    </p:spTree>
    <p:extLst>
      <p:ext uri="{BB962C8B-B14F-4D97-AF65-F5344CB8AC3E}">
        <p14:creationId xmlns:p14="http://schemas.microsoft.com/office/powerpoint/2010/main" val="353769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28</a:t>
            </a:fld>
            <a:endParaRPr lang="en-US" dirty="0"/>
          </a:p>
        </p:txBody>
      </p:sp>
    </p:spTree>
    <p:extLst>
      <p:ext uri="{BB962C8B-B14F-4D97-AF65-F5344CB8AC3E}">
        <p14:creationId xmlns:p14="http://schemas.microsoft.com/office/powerpoint/2010/main" val="1295089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16-Jul-2018</a:t>
            </a:r>
          </a:p>
        </p:txBody>
      </p:sp>
    </p:spTree>
    <p:extLst>
      <p:ext uri="{BB962C8B-B14F-4D97-AF65-F5344CB8AC3E}">
        <p14:creationId xmlns:p14="http://schemas.microsoft.com/office/powerpoint/2010/main" val="4218489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31</a:t>
            </a:fld>
            <a:endParaRPr lang="en-US" dirty="0"/>
          </a:p>
        </p:txBody>
      </p:sp>
    </p:spTree>
    <p:extLst>
      <p:ext uri="{BB962C8B-B14F-4D97-AF65-F5344CB8AC3E}">
        <p14:creationId xmlns:p14="http://schemas.microsoft.com/office/powerpoint/2010/main" val="934876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32</a:t>
            </a:fld>
            <a:endParaRPr lang="en-US" dirty="0"/>
          </a:p>
        </p:txBody>
      </p:sp>
    </p:spTree>
    <p:extLst>
      <p:ext uri="{BB962C8B-B14F-4D97-AF65-F5344CB8AC3E}">
        <p14:creationId xmlns:p14="http://schemas.microsoft.com/office/powerpoint/2010/main" val="763136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Closed State Type on the Draft to Effective lifecycle will be set to Closed in the 20R2 release for call customer Vaults.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Logging for the Close Document Change Control job includes information about the document version whose state transition started the job.</a:t>
            </a:r>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33</a:t>
            </a:fld>
            <a:endParaRPr lang="en-US" dirty="0"/>
          </a:p>
        </p:txBody>
      </p:sp>
    </p:spTree>
    <p:extLst>
      <p:ext uri="{BB962C8B-B14F-4D97-AF65-F5344CB8AC3E}">
        <p14:creationId xmlns:p14="http://schemas.microsoft.com/office/powerpoint/2010/main" val="3374224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35</a:t>
            </a:fld>
            <a:endParaRPr lang="en-US" dirty="0"/>
          </a:p>
        </p:txBody>
      </p:sp>
    </p:spTree>
    <p:extLst>
      <p:ext uri="{BB962C8B-B14F-4D97-AF65-F5344CB8AC3E}">
        <p14:creationId xmlns:p14="http://schemas.microsoft.com/office/powerpoint/2010/main" val="1979279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37</a:t>
            </a:fld>
            <a:endParaRPr lang="en-US" dirty="0"/>
          </a:p>
        </p:txBody>
      </p:sp>
    </p:spTree>
    <p:extLst>
      <p:ext uri="{BB962C8B-B14F-4D97-AF65-F5344CB8AC3E}">
        <p14:creationId xmlns:p14="http://schemas.microsoft.com/office/powerpoint/2010/main" val="3597457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38</a:t>
            </a:fld>
            <a:endParaRPr lang="en-US" dirty="0"/>
          </a:p>
        </p:txBody>
      </p:sp>
    </p:spTree>
    <p:extLst>
      <p:ext uri="{BB962C8B-B14F-4D97-AF65-F5344CB8AC3E}">
        <p14:creationId xmlns:p14="http://schemas.microsoft.com/office/powerpoint/2010/main" val="3563814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View Archive granted to all permission sets except the standard Business Administrator Actions, External User Actions, and Read Only User Actions permission sets</a:t>
            </a:r>
          </a:p>
        </p:txBody>
      </p:sp>
      <p:sp>
        <p:nvSpPr>
          <p:cNvPr id="4" name="Slide Number Placeholder 3"/>
          <p:cNvSpPr>
            <a:spLocks noGrp="1"/>
          </p:cNvSpPr>
          <p:nvPr>
            <p:ph type="sldNum" sz="quarter" idx="5"/>
          </p:nvPr>
        </p:nvSpPr>
        <p:spPr/>
        <p:txBody>
          <a:bodyPr/>
          <a:lstStyle/>
          <a:p>
            <a:fld id="{4FF51DB6-9766-45D9-9D9B-77298589ED39}" type="slidenum">
              <a:rPr lang="en-US" smtClean="0"/>
              <a:t>39</a:t>
            </a:fld>
            <a:endParaRPr lang="en-US" dirty="0"/>
          </a:p>
        </p:txBody>
      </p:sp>
    </p:spTree>
    <p:extLst>
      <p:ext uri="{BB962C8B-B14F-4D97-AF65-F5344CB8AC3E}">
        <p14:creationId xmlns:p14="http://schemas.microsoft.com/office/powerpoint/2010/main" val="2946610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3</a:t>
            </a:fld>
            <a:endParaRPr lang="en-US" dirty="0"/>
          </a:p>
        </p:txBody>
      </p:sp>
    </p:spTree>
    <p:extLst>
      <p:ext uri="{BB962C8B-B14F-4D97-AF65-F5344CB8AC3E}">
        <p14:creationId xmlns:p14="http://schemas.microsoft.com/office/powerpoint/2010/main" val="1990677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42</a:t>
            </a:fld>
            <a:endParaRPr lang="en-US" dirty="0"/>
          </a:p>
        </p:txBody>
      </p:sp>
    </p:spTree>
    <p:extLst>
      <p:ext uri="{BB962C8B-B14F-4D97-AF65-F5344CB8AC3E}">
        <p14:creationId xmlns:p14="http://schemas.microsoft.com/office/powerpoint/2010/main" val="1961524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46</a:t>
            </a:fld>
            <a:endParaRPr lang="en-US" dirty="0"/>
          </a:p>
        </p:txBody>
      </p:sp>
    </p:spTree>
    <p:extLst>
      <p:ext uri="{BB962C8B-B14F-4D97-AF65-F5344CB8AC3E}">
        <p14:creationId xmlns:p14="http://schemas.microsoft.com/office/powerpoint/2010/main" val="2055021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56</a:t>
            </a:fld>
            <a:endParaRPr lang="en-US" dirty="0"/>
          </a:p>
        </p:txBody>
      </p:sp>
    </p:spTree>
    <p:extLst>
      <p:ext uri="{BB962C8B-B14F-4D97-AF65-F5344CB8AC3E}">
        <p14:creationId xmlns:p14="http://schemas.microsoft.com/office/powerpoint/2010/main" val="3989394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16-Jul-2018</a:t>
            </a:r>
          </a:p>
        </p:txBody>
      </p:sp>
    </p:spTree>
    <p:extLst>
      <p:ext uri="{BB962C8B-B14F-4D97-AF65-F5344CB8AC3E}">
        <p14:creationId xmlns:p14="http://schemas.microsoft.com/office/powerpoint/2010/main" val="2951638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16-Jul-2018</a:t>
            </a:r>
          </a:p>
        </p:txBody>
      </p:sp>
    </p:spTree>
    <p:extLst>
      <p:ext uri="{BB962C8B-B14F-4D97-AF65-F5344CB8AC3E}">
        <p14:creationId xmlns:p14="http://schemas.microsoft.com/office/powerpoint/2010/main" val="1235370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77</a:t>
            </a:fld>
            <a:endParaRPr lang="en-US" dirty="0"/>
          </a:p>
        </p:txBody>
      </p:sp>
    </p:spTree>
    <p:extLst>
      <p:ext uri="{BB962C8B-B14F-4D97-AF65-F5344CB8AC3E}">
        <p14:creationId xmlns:p14="http://schemas.microsoft.com/office/powerpoint/2010/main" val="1976779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Admin: 29</a:t>
            </a:r>
          </a:p>
          <a:p>
            <a:pPr marL="171450" indent="-171450">
              <a:buFontTx/>
              <a:buChar char="-"/>
            </a:pPr>
            <a:r>
              <a:rPr lang="en-US" dirty="0"/>
              <a:t>System admin user features (15)</a:t>
            </a:r>
          </a:p>
          <a:p>
            <a:pPr marL="171450" indent="-171450">
              <a:buFontTx/>
              <a:buChar char="-"/>
            </a:pPr>
            <a:r>
              <a:rPr lang="en-US" dirty="0"/>
              <a:t>System admin toolkit features (14)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Quality Suite: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Quality Data Model</a:t>
            </a:r>
          </a:p>
          <a:p>
            <a:endParaRPr lang="en-US" dirty="0"/>
          </a:p>
          <a:p>
            <a:r>
              <a:rPr lang="en-US" dirty="0"/>
              <a:t>QualityDocs &amp; Applicable Platform (31) + Quality Suite – Quality Data Model (1) + System Admin User Features (15) + System Admin Toolkit features (14) + Platform Data Model (1) = 59 total</a:t>
            </a:r>
          </a:p>
          <a:p>
            <a:endParaRPr lang="en-US" dirty="0"/>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78</a:t>
            </a:fld>
            <a:endParaRPr lang="en-US" dirty="0"/>
          </a:p>
        </p:txBody>
      </p:sp>
    </p:spTree>
    <p:extLst>
      <p:ext uri="{BB962C8B-B14F-4D97-AF65-F5344CB8AC3E}">
        <p14:creationId xmlns:p14="http://schemas.microsoft.com/office/powerpoint/2010/main" val="3365454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Webinar registration link -</a:t>
            </a:r>
            <a:r>
              <a:rPr lang="en-US" sz="1200" b="0" i="0" u="sng" strike="noStrike" kern="1200" dirty="0">
                <a:solidFill>
                  <a:schemeClr val="tx1"/>
                </a:solidFill>
                <a:effectLst/>
                <a:latin typeface="+mn-lt"/>
                <a:ea typeface="+mn-ea"/>
                <a:cs typeface="+mn-cs"/>
                <a:hlinkClick r:id="rId3"/>
              </a:rPr>
              <a:t>https://veeva.zoom.us/webinar/register/WN_1vHoZYNrRqytWiSxODJMzA</a:t>
            </a:r>
            <a:endParaRPr sz="1200" b="0" i="0" u="none" strike="noStrike" cap="none" dirty="0">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2201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B0DA6-2245-4E70-A5D2-7EE159DB2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2070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84</a:t>
            </a:fld>
            <a:endParaRPr lang="en-US" dirty="0"/>
          </a:p>
        </p:txBody>
      </p:sp>
    </p:spTree>
    <p:extLst>
      <p:ext uri="{BB962C8B-B14F-4D97-AF65-F5344CB8AC3E}">
        <p14:creationId xmlns:p14="http://schemas.microsoft.com/office/powerpoint/2010/main" val="277908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5</a:t>
            </a:fld>
            <a:endParaRPr lang="en-US" dirty="0"/>
          </a:p>
        </p:txBody>
      </p:sp>
    </p:spTree>
    <p:extLst>
      <p:ext uri="{BB962C8B-B14F-4D97-AF65-F5344CB8AC3E}">
        <p14:creationId xmlns:p14="http://schemas.microsoft.com/office/powerpoint/2010/main" val="28167485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0" dirty="0">
              <a:effectLst/>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85</a:t>
            </a:fld>
            <a:endParaRPr lang="en-US" dirty="0"/>
          </a:p>
        </p:txBody>
      </p:sp>
    </p:spTree>
    <p:extLst>
      <p:ext uri="{BB962C8B-B14F-4D97-AF65-F5344CB8AC3E}">
        <p14:creationId xmlns:p14="http://schemas.microsoft.com/office/powerpoint/2010/main" val="2978059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86</a:t>
            </a:fld>
            <a:endParaRPr lang="en-US" dirty="0"/>
          </a:p>
        </p:txBody>
      </p:sp>
    </p:spTree>
    <p:extLst>
      <p:ext uri="{BB962C8B-B14F-4D97-AF65-F5344CB8AC3E}">
        <p14:creationId xmlns:p14="http://schemas.microsoft.com/office/powerpoint/2010/main" val="4171880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88</a:t>
            </a:fld>
            <a:endParaRPr lang="en-US" dirty="0"/>
          </a:p>
        </p:txBody>
      </p:sp>
    </p:spTree>
    <p:extLst>
      <p:ext uri="{BB962C8B-B14F-4D97-AF65-F5344CB8AC3E}">
        <p14:creationId xmlns:p14="http://schemas.microsoft.com/office/powerpoint/2010/main" val="3778174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90</a:t>
            </a:fld>
            <a:endParaRPr lang="en-US" dirty="0"/>
          </a:p>
        </p:txBody>
      </p:sp>
    </p:spTree>
    <p:extLst>
      <p:ext uri="{BB962C8B-B14F-4D97-AF65-F5344CB8AC3E}">
        <p14:creationId xmlns:p14="http://schemas.microsoft.com/office/powerpoint/2010/main" val="2043160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91</a:t>
            </a:fld>
            <a:endParaRPr lang="en-US" dirty="0"/>
          </a:p>
        </p:txBody>
      </p:sp>
    </p:spTree>
    <p:extLst>
      <p:ext uri="{BB962C8B-B14F-4D97-AF65-F5344CB8AC3E}">
        <p14:creationId xmlns:p14="http://schemas.microsoft.com/office/powerpoint/2010/main" val="1454011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16-Jul-2018</a:t>
            </a:r>
          </a:p>
        </p:txBody>
      </p:sp>
    </p:spTree>
    <p:extLst>
      <p:ext uri="{BB962C8B-B14F-4D97-AF65-F5344CB8AC3E}">
        <p14:creationId xmlns:p14="http://schemas.microsoft.com/office/powerpoint/2010/main" val="2329890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16-Jul-2018</a:t>
            </a:r>
          </a:p>
        </p:txBody>
      </p:sp>
    </p:spTree>
    <p:extLst>
      <p:ext uri="{BB962C8B-B14F-4D97-AF65-F5344CB8AC3E}">
        <p14:creationId xmlns:p14="http://schemas.microsoft.com/office/powerpoint/2010/main" val="2921212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97</a:t>
            </a:fld>
            <a:endParaRPr lang="en-US" dirty="0"/>
          </a:p>
        </p:txBody>
      </p:sp>
    </p:spTree>
    <p:extLst>
      <p:ext uri="{BB962C8B-B14F-4D97-AF65-F5344CB8AC3E}">
        <p14:creationId xmlns:p14="http://schemas.microsoft.com/office/powerpoint/2010/main" val="20564048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98</a:t>
            </a:fld>
            <a:endParaRPr lang="en-US" dirty="0"/>
          </a:p>
        </p:txBody>
      </p:sp>
    </p:spTree>
    <p:extLst>
      <p:ext uri="{BB962C8B-B14F-4D97-AF65-F5344CB8AC3E}">
        <p14:creationId xmlns:p14="http://schemas.microsoft.com/office/powerpoint/2010/main" val="1536725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99</a:t>
            </a:fld>
            <a:endParaRPr lang="en-US" dirty="0"/>
          </a:p>
        </p:txBody>
      </p:sp>
    </p:spTree>
    <p:extLst>
      <p:ext uri="{BB962C8B-B14F-4D97-AF65-F5344CB8AC3E}">
        <p14:creationId xmlns:p14="http://schemas.microsoft.com/office/powerpoint/2010/main" val="147902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6</a:t>
            </a:fld>
            <a:endParaRPr lang="en-US" dirty="0"/>
          </a:p>
        </p:txBody>
      </p:sp>
    </p:spTree>
    <p:extLst>
      <p:ext uri="{BB962C8B-B14F-4D97-AF65-F5344CB8AC3E}">
        <p14:creationId xmlns:p14="http://schemas.microsoft.com/office/powerpoint/2010/main" val="3768926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700"/>
              </a:lnSpc>
              <a:spcBef>
                <a:spcPts val="600"/>
              </a:spcBef>
              <a:spcAft>
                <a:spcPts val="1200"/>
              </a:spcAft>
            </a:pPr>
            <a:r>
              <a:rPr lang="en-US" sz="1200" dirty="0"/>
              <a:t>When the action is performed on a single Training Assignment record, all related records such as : “below records” ….are deleted.  Record that was deleted will be captured in the Power Delete Training Assignments job log</a:t>
            </a:r>
          </a:p>
          <a:p>
            <a:pPr>
              <a:lnSpc>
                <a:spcPts val="700"/>
              </a:lnSpc>
              <a:spcBef>
                <a:spcPts val="600"/>
              </a:spcBef>
              <a:spcAft>
                <a:spcPts val="1200"/>
              </a:spcAft>
            </a:pPr>
            <a:endParaRPr lang="en-US" sz="1200" dirty="0"/>
          </a:p>
          <a:p>
            <a:pPr>
              <a:lnSpc>
                <a:spcPts val="700"/>
              </a:lnSpc>
              <a:spcBef>
                <a:spcPts val="600"/>
              </a:spcBef>
              <a:spcAft>
                <a:spcPts val="1200"/>
              </a:spcAft>
            </a:pPr>
            <a:r>
              <a:rPr lang="en-US" sz="1200" dirty="0"/>
              <a:t>Assignment Detail</a:t>
            </a:r>
          </a:p>
          <a:p>
            <a:pPr>
              <a:lnSpc>
                <a:spcPts val="700"/>
              </a:lnSpc>
              <a:spcBef>
                <a:spcPts val="600"/>
              </a:spcBef>
              <a:spcAft>
                <a:spcPts val="1200"/>
              </a:spcAft>
            </a:pPr>
            <a:r>
              <a:rPr lang="en-US" sz="1200" dirty="0"/>
              <a:t>Training Assignment E- Signature</a:t>
            </a:r>
          </a:p>
          <a:p>
            <a:pPr>
              <a:lnSpc>
                <a:spcPts val="700"/>
              </a:lnSpc>
              <a:spcBef>
                <a:spcPts val="600"/>
              </a:spcBef>
              <a:spcAft>
                <a:spcPts val="1200"/>
              </a:spcAft>
            </a:pPr>
            <a:r>
              <a:rPr lang="en-US" sz="1200" dirty="0"/>
              <a:t>Training Content Status</a:t>
            </a:r>
          </a:p>
          <a:p>
            <a:pPr>
              <a:lnSpc>
                <a:spcPts val="700"/>
              </a:lnSpc>
              <a:spcBef>
                <a:spcPts val="600"/>
              </a:spcBef>
              <a:spcAft>
                <a:spcPts val="1200"/>
              </a:spcAft>
            </a:pPr>
            <a:r>
              <a:rPr lang="en-US" sz="1200" dirty="0"/>
              <a:t>E-Learning Status Detail</a:t>
            </a:r>
          </a:p>
          <a:p>
            <a:pPr>
              <a:lnSpc>
                <a:spcPts val="700"/>
              </a:lnSpc>
              <a:spcBef>
                <a:spcPts val="600"/>
              </a:spcBef>
              <a:spcAft>
                <a:spcPts val="1200"/>
              </a:spcAft>
            </a:pPr>
            <a:r>
              <a:rPr lang="en-US" sz="1200" dirty="0"/>
              <a:t>Quiz Issuance Tracker</a:t>
            </a:r>
          </a:p>
          <a:p>
            <a:pPr>
              <a:lnSpc>
                <a:spcPts val="700"/>
              </a:lnSpc>
              <a:spcBef>
                <a:spcPts val="600"/>
              </a:spcBef>
              <a:spcAft>
                <a:spcPts val="1200"/>
              </a:spcAft>
            </a:pPr>
            <a:r>
              <a:rPr lang="en-US" sz="1200" dirty="0"/>
              <a:t>Class Roster</a:t>
            </a:r>
          </a:p>
          <a:p>
            <a:pPr>
              <a:lnSpc>
                <a:spcPts val="700"/>
              </a:lnSpc>
              <a:spcBef>
                <a:spcPts val="600"/>
              </a:spcBef>
              <a:spcAft>
                <a:spcPts val="1200"/>
              </a:spcAft>
            </a:pPr>
            <a:r>
              <a:rPr lang="en-US" sz="1200" dirty="0"/>
              <a:t>Session Roster</a:t>
            </a:r>
          </a:p>
          <a:p>
            <a:pPr>
              <a:lnSpc>
                <a:spcPts val="700"/>
              </a:lnSpc>
              <a:spcBef>
                <a:spcPts val="600"/>
              </a:spcBef>
              <a:spcAft>
                <a:spcPts val="1200"/>
              </a:spcAft>
            </a:pPr>
            <a:r>
              <a:rPr lang="en-US" sz="1200" dirty="0"/>
              <a:t>TA Checklist</a:t>
            </a:r>
          </a:p>
          <a:p>
            <a:pPr>
              <a:lnSpc>
                <a:spcPts val="700"/>
              </a:lnSpc>
              <a:spcBef>
                <a:spcPts val="600"/>
              </a:spcBef>
              <a:spcAft>
                <a:spcPts val="1200"/>
              </a:spcAft>
            </a:pPr>
            <a:r>
              <a:rPr lang="en-US" sz="1200" dirty="0"/>
              <a:t>TA Dependency</a:t>
            </a:r>
          </a:p>
          <a:p>
            <a:pPr>
              <a:lnSpc>
                <a:spcPts val="700"/>
              </a:lnSpc>
              <a:spcBef>
                <a:spcPts val="600"/>
              </a:spcBef>
              <a:spcAft>
                <a:spcPts val="1200"/>
              </a:spcAft>
            </a:pPr>
            <a:r>
              <a:rPr lang="en-US" sz="1200" dirty="0"/>
              <a:t>TA Response</a:t>
            </a:r>
          </a:p>
          <a:p>
            <a:pPr>
              <a:lnSpc>
                <a:spcPts val="700"/>
              </a:lnSpc>
              <a:spcBef>
                <a:spcPts val="600"/>
              </a:spcBef>
              <a:spcAft>
                <a:spcPts val="1200"/>
              </a:spcAft>
            </a:pPr>
            <a:r>
              <a:rPr lang="en-US" sz="1200" dirty="0"/>
              <a:t>TA Section</a:t>
            </a:r>
          </a:p>
          <a:p>
            <a:pPr>
              <a:lnSpc>
                <a:spcPts val="700"/>
              </a:lnSpc>
              <a:spcBef>
                <a:spcPts val="600"/>
              </a:spcBef>
              <a:spcAft>
                <a:spcPts val="1200"/>
              </a:spcAft>
            </a:pPr>
            <a:r>
              <a:rPr lang="en-US" sz="1200" dirty="0"/>
              <a:t>TA Sub-Checklist</a:t>
            </a:r>
            <a:endParaRPr lang="en-US" sz="1600" dirty="0"/>
          </a:p>
          <a:p>
            <a:endParaRPr lang="en-US" dirty="0"/>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100</a:t>
            </a:fld>
            <a:endParaRPr lang="en-US" dirty="0"/>
          </a:p>
        </p:txBody>
      </p:sp>
    </p:spTree>
    <p:extLst>
      <p:ext uri="{BB962C8B-B14F-4D97-AF65-F5344CB8AC3E}">
        <p14:creationId xmlns:p14="http://schemas.microsoft.com/office/powerpoint/2010/main" val="5702155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Classroom Training now has a workflow that makes it easy for a Learner to find training assignments.  Now, when a classroom Training Assignment is created, a workflow is started and it shows up on the Learner’s home tab.  </a:t>
            </a:r>
          </a:p>
        </p:txBody>
      </p:sp>
      <p:sp>
        <p:nvSpPr>
          <p:cNvPr id="4" name="Slide Number Placeholder 3"/>
          <p:cNvSpPr>
            <a:spLocks noGrp="1"/>
          </p:cNvSpPr>
          <p:nvPr>
            <p:ph type="sldNum" sz="quarter" idx="5"/>
          </p:nvPr>
        </p:nvSpPr>
        <p:spPr/>
        <p:txBody>
          <a:bodyPr/>
          <a:lstStyle/>
          <a:p>
            <a:fld id="{4FF51DB6-9766-45D9-9D9B-77298589ED39}" type="slidenum">
              <a:rPr lang="en-US" smtClean="0"/>
              <a:t>102</a:t>
            </a:fld>
            <a:endParaRPr lang="en-US" dirty="0"/>
          </a:p>
        </p:txBody>
      </p:sp>
    </p:spTree>
    <p:extLst>
      <p:ext uri="{BB962C8B-B14F-4D97-AF65-F5344CB8AC3E}">
        <p14:creationId xmlns:p14="http://schemas.microsoft.com/office/powerpoint/2010/main" val="40710205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Assignment Lifecycle User Actions</a:t>
            </a:r>
          </a:p>
          <a:p>
            <a:endParaRPr lang="en-US" dirty="0"/>
          </a:p>
          <a:p>
            <a:r>
              <a:rPr lang="en-US" dirty="0"/>
              <a:t>The “Download Formatted Output” user action can now be configured on the Training Assignment Lifecycle</a:t>
            </a:r>
          </a:p>
          <a:p>
            <a:endParaRPr lang="en-US" dirty="0"/>
          </a:p>
          <a:p>
            <a:r>
              <a:rPr lang="en-US" dirty="0"/>
              <a:t>This could be useful during an audit if it is requested to produce a training report for a particular person for a particular document or other assignment</a:t>
            </a:r>
          </a:p>
          <a:p>
            <a:endParaRPr lang="en-US" dirty="0"/>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103</a:t>
            </a:fld>
            <a:endParaRPr lang="en-US" dirty="0"/>
          </a:p>
        </p:txBody>
      </p:sp>
    </p:spTree>
    <p:extLst>
      <p:ext uri="{BB962C8B-B14F-4D97-AF65-F5344CB8AC3E}">
        <p14:creationId xmlns:p14="http://schemas.microsoft.com/office/powerpoint/2010/main" val="1341391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Assignment Details Lifecycle State No longer Updated</a:t>
            </a:r>
          </a:p>
          <a:p>
            <a:endParaRPr lang="en-US" dirty="0"/>
          </a:p>
          <a:p>
            <a:r>
              <a:rPr lang="en-US" dirty="0"/>
              <a:t>To improve job performance, the application no longer changes the state of the Assignment Details.  Instead, a lookup field for the Training Assignment Lifecycle State is added to Assignment Details in real time</a:t>
            </a:r>
          </a:p>
          <a:p>
            <a:endParaRPr lang="en-US" dirty="0"/>
          </a:p>
          <a:p>
            <a:r>
              <a:rPr lang="en-US" dirty="0"/>
              <a:t>Considerations: If there are reports that currently use Assignment Details Lifecycle state, those must be updated to use the lookup field</a:t>
            </a:r>
          </a:p>
        </p:txBody>
      </p:sp>
      <p:sp>
        <p:nvSpPr>
          <p:cNvPr id="4" name="Slide Number Placeholder 3"/>
          <p:cNvSpPr>
            <a:spLocks noGrp="1"/>
          </p:cNvSpPr>
          <p:nvPr>
            <p:ph type="sldNum" sz="quarter" idx="5"/>
          </p:nvPr>
        </p:nvSpPr>
        <p:spPr/>
        <p:txBody>
          <a:bodyPr/>
          <a:lstStyle/>
          <a:p>
            <a:fld id="{4FF51DB6-9766-45D9-9D9B-77298589ED39}" type="slidenum">
              <a:rPr lang="en-US" smtClean="0"/>
              <a:t>105</a:t>
            </a:fld>
            <a:endParaRPr lang="en-US" dirty="0"/>
          </a:p>
        </p:txBody>
      </p:sp>
    </p:spTree>
    <p:extLst>
      <p:ext uri="{BB962C8B-B14F-4D97-AF65-F5344CB8AC3E}">
        <p14:creationId xmlns:p14="http://schemas.microsoft.com/office/powerpoint/2010/main" val="2787239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106</a:t>
            </a:fld>
            <a:endParaRPr lang="en-US" dirty="0"/>
          </a:p>
        </p:txBody>
      </p:sp>
    </p:spTree>
    <p:extLst>
      <p:ext uri="{BB962C8B-B14F-4D97-AF65-F5344CB8AC3E}">
        <p14:creationId xmlns:p14="http://schemas.microsoft.com/office/powerpoint/2010/main" val="35061518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16-Jul-2018</a:t>
            </a:r>
          </a:p>
        </p:txBody>
      </p:sp>
    </p:spTree>
    <p:extLst>
      <p:ext uri="{BB962C8B-B14F-4D97-AF65-F5344CB8AC3E}">
        <p14:creationId xmlns:p14="http://schemas.microsoft.com/office/powerpoint/2010/main" val="808836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B0DA6-2245-4E70-A5D2-7EE159DB2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88465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112</a:t>
            </a:fld>
            <a:endParaRPr lang="en-US" dirty="0"/>
          </a:p>
        </p:txBody>
      </p:sp>
    </p:spTree>
    <p:extLst>
      <p:ext uri="{BB962C8B-B14F-4D97-AF65-F5344CB8AC3E}">
        <p14:creationId xmlns:p14="http://schemas.microsoft.com/office/powerpoint/2010/main" val="2259542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B0DA6-2245-4E70-A5D2-7EE159DB2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59423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115</a:t>
            </a:fld>
            <a:endParaRPr lang="en-US" dirty="0"/>
          </a:p>
        </p:txBody>
      </p:sp>
    </p:spTree>
    <p:extLst>
      <p:ext uri="{BB962C8B-B14F-4D97-AF65-F5344CB8AC3E}">
        <p14:creationId xmlns:p14="http://schemas.microsoft.com/office/powerpoint/2010/main" val="2543680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7</a:t>
            </a:fld>
            <a:endParaRPr lang="en-US" dirty="0"/>
          </a:p>
        </p:txBody>
      </p:sp>
    </p:spTree>
    <p:extLst>
      <p:ext uri="{BB962C8B-B14F-4D97-AF65-F5344CB8AC3E}">
        <p14:creationId xmlns:p14="http://schemas.microsoft.com/office/powerpoint/2010/main" val="7699423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B0DA6-2245-4E70-A5D2-7EE159DB2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6144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117</a:t>
            </a:fld>
            <a:endParaRPr lang="en-US" dirty="0"/>
          </a:p>
        </p:txBody>
      </p:sp>
    </p:spTree>
    <p:extLst>
      <p:ext uri="{BB962C8B-B14F-4D97-AF65-F5344CB8AC3E}">
        <p14:creationId xmlns:p14="http://schemas.microsoft.com/office/powerpoint/2010/main" val="17637396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119</a:t>
            </a:fld>
            <a:endParaRPr lang="en-US" dirty="0"/>
          </a:p>
        </p:txBody>
      </p:sp>
    </p:spTree>
    <p:extLst>
      <p:ext uri="{BB962C8B-B14F-4D97-AF65-F5344CB8AC3E}">
        <p14:creationId xmlns:p14="http://schemas.microsoft.com/office/powerpoint/2010/main" val="21731481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120</a:t>
            </a:fld>
            <a:endParaRPr lang="en-US" dirty="0"/>
          </a:p>
        </p:txBody>
      </p:sp>
    </p:spTree>
    <p:extLst>
      <p:ext uri="{BB962C8B-B14F-4D97-AF65-F5344CB8AC3E}">
        <p14:creationId xmlns:p14="http://schemas.microsoft.com/office/powerpoint/2010/main" val="11717746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 haven’t had a chance to attend our Best Practices for Managing Vault Releases Webinar you can find a link to a recoding of the presentation included in this slide</a:t>
            </a:r>
          </a:p>
          <a:p>
            <a:pPr marL="171450" indent="-171450">
              <a:buFont typeface="Arial" panose="020B0604020202020204" pitchFamily="34" charset="0"/>
              <a:buChar char="•"/>
            </a:pPr>
            <a:r>
              <a:rPr lang="en-US" dirty="0"/>
              <a:t>The recording of this presentation includes information about vault general releases</a:t>
            </a:r>
          </a:p>
          <a:p>
            <a:pPr marL="171450" indent="-171450">
              <a:buFont typeface="Arial" panose="020B0604020202020204" pitchFamily="34" charset="0"/>
              <a:buChar char="•"/>
            </a:pPr>
            <a:r>
              <a:rPr lang="en-US" dirty="0"/>
              <a:t>As well as the recommended general release strategy and a sample demonstration of a release process</a:t>
            </a:r>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121</a:t>
            </a:fld>
            <a:endParaRPr lang="en-US" dirty="0"/>
          </a:p>
        </p:txBody>
      </p:sp>
    </p:spTree>
    <p:extLst>
      <p:ext uri="{BB962C8B-B14F-4D97-AF65-F5344CB8AC3E}">
        <p14:creationId xmlns:p14="http://schemas.microsoft.com/office/powerpoint/2010/main" val="1752579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spcBef>
                <a:spcPts val="1200"/>
              </a:spcBef>
            </a:pPr>
            <a:endParaRPr lang="en-US" dirty="0"/>
          </a:p>
          <a:p>
            <a:pPr>
              <a:lnSpc>
                <a:spcPct val="100000"/>
              </a:lnSpc>
              <a:spcBef>
                <a:spcPts val="1200"/>
              </a:spcBef>
            </a:pPr>
            <a:endParaRPr lang="en-US" dirty="0"/>
          </a:p>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9</a:t>
            </a:fld>
            <a:endParaRPr lang="en-US" dirty="0"/>
          </a:p>
        </p:txBody>
      </p:sp>
    </p:spTree>
    <p:extLst>
      <p:ext uri="{BB962C8B-B14F-4D97-AF65-F5344CB8AC3E}">
        <p14:creationId xmlns:p14="http://schemas.microsoft.com/office/powerpoint/2010/main" val="3659408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spcBef>
                <a:spcPts val="1200"/>
              </a:spcBef>
            </a:pPr>
            <a:endParaRPr lang="en-US" dirty="0"/>
          </a:p>
          <a:p>
            <a:pPr>
              <a:lnSpc>
                <a:spcPct val="100000"/>
              </a:lnSpc>
              <a:spcBef>
                <a:spcPts val="1200"/>
              </a:spcBef>
            </a:pPr>
            <a:endParaRPr lang="en-US" dirty="0"/>
          </a:p>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10</a:t>
            </a:fld>
            <a:endParaRPr lang="en-US" dirty="0"/>
          </a:p>
        </p:txBody>
      </p:sp>
    </p:spTree>
    <p:extLst>
      <p:ext uri="{BB962C8B-B14F-4D97-AF65-F5344CB8AC3E}">
        <p14:creationId xmlns:p14="http://schemas.microsoft.com/office/powerpoint/2010/main" val="122029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
        <p:nvSpPr>
          <p:cNvPr id="3" name="Date Placeholder 2">
            <a:extLst>
              <a:ext uri="{FF2B5EF4-FFF2-40B4-BE49-F238E27FC236}">
                <a16:creationId xmlns:a16="http://schemas.microsoft.com/office/drawing/2014/main" id="{B5C45F8F-80D9-49EA-830A-2B0D99158CA3}"/>
              </a:ext>
            </a:extLst>
          </p:cNvPr>
          <p:cNvSpPr>
            <a:spLocks noGrp="1"/>
          </p:cNvSpPr>
          <p:nvPr>
            <p:ph type="dt" idx="10"/>
          </p:nvPr>
        </p:nvSpPr>
        <p:spPr/>
        <p:txBody>
          <a:bodyPr/>
          <a:lstStyle/>
          <a:p>
            <a:r>
              <a:rPr lang="en-US" dirty="0"/>
              <a:t>11-Jul-2018</a:t>
            </a:r>
          </a:p>
        </p:txBody>
      </p:sp>
      <p:sp>
        <p:nvSpPr>
          <p:cNvPr id="4" name="Slide Number Placeholder 3">
            <a:extLst>
              <a:ext uri="{FF2B5EF4-FFF2-40B4-BE49-F238E27FC236}">
                <a16:creationId xmlns:a16="http://schemas.microsoft.com/office/drawing/2014/main" id="{5980E32F-4BD1-4AA1-8341-9E8FF5C4A087}"/>
              </a:ext>
            </a:extLst>
          </p:cNvPr>
          <p:cNvSpPr>
            <a:spLocks noGrp="1"/>
          </p:cNvSpPr>
          <p:nvPr>
            <p:ph type="sldNum" sz="quarter" idx="11"/>
          </p:nvPr>
        </p:nvSpPr>
        <p:spPr/>
        <p:txBody>
          <a:bodyPr/>
          <a:lstStyle/>
          <a:p>
            <a:fld id="{4FF51DB6-9766-45D9-9D9B-77298589ED39}" type="slidenum">
              <a:rPr lang="en-US" smtClean="0"/>
              <a:t>11</a:t>
            </a:fld>
            <a:endParaRPr lang="en-US" dirty="0"/>
          </a:p>
        </p:txBody>
      </p:sp>
    </p:spTree>
    <p:extLst>
      <p:ext uri="{BB962C8B-B14F-4D97-AF65-F5344CB8AC3E}">
        <p14:creationId xmlns:p14="http://schemas.microsoft.com/office/powerpoint/2010/main" val="701316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eeva slide">
    <p:bg>
      <p:bgPr>
        <a:solidFill>
          <a:schemeClr val="tx2"/>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bwMode="auto">
          <a:xfrm>
            <a:off x="3703814" y="2867487"/>
            <a:ext cx="4784373" cy="1109709"/>
            <a:chOff x="0" y="1492"/>
            <a:chExt cx="5760" cy="1336"/>
          </a:xfrm>
          <a:solidFill>
            <a:schemeClr val="bg1"/>
          </a:solidFill>
        </p:grpSpPr>
        <p:sp>
          <p:nvSpPr>
            <p:cNvPr id="8"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0315329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5309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Orang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71A77B-1F44-4C45-9FC1-E6BDBA049088}"/>
              </a:ext>
            </a:extLst>
          </p:cNvPr>
          <p:cNvGrpSpPr/>
          <p:nvPr userDrawn="1"/>
        </p:nvGrpSpPr>
        <p:grpSpPr>
          <a:xfrm>
            <a:off x="234968" y="6519734"/>
            <a:ext cx="244893" cy="248803"/>
            <a:chOff x="2666237" y="2584432"/>
            <a:chExt cx="864026" cy="877824"/>
          </a:xfrm>
          <a:solidFill>
            <a:schemeClr val="tx2"/>
          </a:solidFill>
        </p:grpSpPr>
        <p:sp>
          <p:nvSpPr>
            <p:cNvPr id="17" name="Freeform 18">
              <a:extLst>
                <a:ext uri="{FF2B5EF4-FFF2-40B4-BE49-F238E27FC236}">
                  <a16:creationId xmlns:a16="http://schemas.microsoft.com/office/drawing/2014/main" id="{FD72028D-DDA7-4967-A2CE-0329296D9D38}"/>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a:extLst>
                <a:ext uri="{FF2B5EF4-FFF2-40B4-BE49-F238E27FC236}">
                  <a16:creationId xmlns:a16="http://schemas.microsoft.com/office/drawing/2014/main" id="{0B14393C-DF94-435E-A3D5-4C4618382FAB}"/>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1" name="TextBox 20">
            <a:extLst>
              <a:ext uri="{FF2B5EF4-FFF2-40B4-BE49-F238E27FC236}">
                <a16:creationId xmlns:a16="http://schemas.microsoft.com/office/drawing/2014/main" id="{96ACBAAB-B5D4-4EFE-94DD-62E2364FDB44}"/>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
        <p:nvSpPr>
          <p:cNvPr id="22" name="TextBox 21">
            <a:extLst>
              <a:ext uri="{FF2B5EF4-FFF2-40B4-BE49-F238E27FC236}">
                <a16:creationId xmlns:a16="http://schemas.microsoft.com/office/drawing/2014/main" id="{CC48C95D-837A-4474-9319-1A0FBA7CBA06}"/>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tx2">
                    <a:lumMod val="40000"/>
                    <a:lumOff val="60000"/>
                  </a:schemeClr>
                </a:solidFill>
                <a:latin typeface="+mn-lt"/>
                <a:ea typeface="ＭＳ Ｐゴシック" charset="0"/>
              </a:rPr>
              <a:t>Copyright © Veeva Systems 2019</a:t>
            </a:r>
          </a:p>
        </p:txBody>
      </p:sp>
    </p:spTree>
    <p:extLst>
      <p:ext uri="{BB962C8B-B14F-4D97-AF65-F5344CB8AC3E}">
        <p14:creationId xmlns:p14="http://schemas.microsoft.com/office/powerpoint/2010/main" val="192737253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Horison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EC544-7AFA-441A-88D1-CC648E4AF892}"/>
              </a:ext>
            </a:extLst>
          </p:cNvPr>
          <p:cNvSpPr/>
          <p:nvPr userDrawn="1"/>
        </p:nvSpPr>
        <p:spPr>
          <a:xfrm>
            <a:off x="5173362" y="6519734"/>
            <a:ext cx="3188043" cy="3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49357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6303" y="2673884"/>
            <a:ext cx="4423516" cy="1101213"/>
          </a:xfrm>
        </p:spPr>
        <p:txBody>
          <a:bodyPr anchor="ctr" anchorCtr="0"/>
          <a:lstStyle>
            <a:lvl1pPr>
              <a:defRPr>
                <a:solidFill>
                  <a:schemeClr val="bg1"/>
                </a:solidFill>
              </a:defRPr>
            </a:lvl1pPr>
          </a:lstStyle>
          <a:p>
            <a:r>
              <a:rPr lang="en-US"/>
              <a:t>Click to edit Master title style</a:t>
            </a:r>
          </a:p>
        </p:txBody>
      </p:sp>
      <p:sp>
        <p:nvSpPr>
          <p:cNvPr id="10" name="Content Placeholder 2"/>
          <p:cNvSpPr>
            <a:spLocks noGrp="1"/>
          </p:cNvSpPr>
          <p:nvPr>
            <p:ph idx="1"/>
          </p:nvPr>
        </p:nvSpPr>
        <p:spPr>
          <a:xfrm>
            <a:off x="5358808" y="1485900"/>
            <a:ext cx="6368904" cy="4991099"/>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F4CAE1D1-110B-4886-9EA2-83D162148686}"/>
              </a:ext>
            </a:extLst>
          </p:cNvPr>
          <p:cNvGrpSpPr/>
          <p:nvPr userDrawn="1"/>
        </p:nvGrpSpPr>
        <p:grpSpPr>
          <a:xfrm>
            <a:off x="234968" y="6519734"/>
            <a:ext cx="244893" cy="248803"/>
            <a:chOff x="2666237" y="2584432"/>
            <a:chExt cx="864026" cy="877824"/>
          </a:xfrm>
          <a:solidFill>
            <a:schemeClr val="tx2"/>
          </a:solidFill>
        </p:grpSpPr>
        <p:sp>
          <p:nvSpPr>
            <p:cNvPr id="11" name="Freeform 18">
              <a:extLst>
                <a:ext uri="{FF2B5EF4-FFF2-40B4-BE49-F238E27FC236}">
                  <a16:creationId xmlns:a16="http://schemas.microsoft.com/office/drawing/2014/main" id="{AE293493-C613-4580-9BA7-41575CA8580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9">
              <a:extLst>
                <a:ext uri="{FF2B5EF4-FFF2-40B4-BE49-F238E27FC236}">
                  <a16:creationId xmlns:a16="http://schemas.microsoft.com/office/drawing/2014/main" id="{BBAB441E-7D65-4517-91F3-48D6BF6B29C8}"/>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 name="TextBox 7">
            <a:extLst>
              <a:ext uri="{FF2B5EF4-FFF2-40B4-BE49-F238E27FC236}">
                <a16:creationId xmlns:a16="http://schemas.microsoft.com/office/drawing/2014/main" id="{C43C9A3E-7E26-47E0-B201-C3BB70CD7EEB}"/>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2019</a:t>
            </a:r>
          </a:p>
        </p:txBody>
      </p:sp>
    </p:spTree>
    <p:extLst>
      <p:ext uri="{BB962C8B-B14F-4D97-AF65-F5344CB8AC3E}">
        <p14:creationId xmlns:p14="http://schemas.microsoft.com/office/powerpoint/2010/main" val="41474696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sp>
        <p:nvSpPr>
          <p:cNvPr id="3" name="Isosceles Triangle 2"/>
          <p:cNvSpPr/>
          <p:nvPr userDrawn="1"/>
        </p:nvSpPr>
        <p:spPr>
          <a:xfrm rot="5400000">
            <a:off x="5876152" y="3287625"/>
            <a:ext cx="668859" cy="282753"/>
          </a:xfrm>
          <a:prstGeom prst="triangl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sp>
        <p:nvSpPr>
          <p:cNvPr id="10" name="TextBox 9">
            <a:extLst>
              <a:ext uri="{FF2B5EF4-FFF2-40B4-BE49-F238E27FC236}">
                <a16:creationId xmlns:a16="http://schemas.microsoft.com/office/drawing/2014/main" id="{51C821FF-59B0-451F-99EC-ABE653651042}"/>
              </a:ext>
            </a:extLst>
          </p:cNvPr>
          <p:cNvSpPr txBox="1"/>
          <p:nvPr userDrawn="1"/>
        </p:nvSpPr>
        <p:spPr>
          <a:xfrm>
            <a:off x="11017792" y="6509749"/>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TextBox 13">
            <a:extLst>
              <a:ext uri="{FF2B5EF4-FFF2-40B4-BE49-F238E27FC236}">
                <a16:creationId xmlns:a16="http://schemas.microsoft.com/office/drawing/2014/main" id="{9607FDE7-CC18-4E6F-9A0C-7AC645F19F87}"/>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bg1">
                    <a:lumMod val="75000"/>
                  </a:schemeClr>
                </a:solidFill>
                <a:latin typeface="+mn-lt"/>
                <a:ea typeface="+mn-ea"/>
                <a:cs typeface="+mn-cs"/>
              </a:rPr>
              <a:pPr algn="r"/>
              <a:t>‹#›</a:t>
            </a:fld>
            <a:endParaRPr lang="en-US" sz="1000" kern="1200" dirty="0">
              <a:solidFill>
                <a:schemeClr val="bg1">
                  <a:lumMod val="75000"/>
                </a:schemeClr>
              </a:solidFill>
              <a:latin typeface="+mn-lt"/>
              <a:ea typeface="+mn-ea"/>
              <a:cs typeface="+mn-cs"/>
            </a:endParaRPr>
          </a:p>
        </p:txBody>
      </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2019</a:t>
            </a:r>
          </a:p>
        </p:txBody>
      </p:sp>
    </p:spTree>
    <p:extLst>
      <p:ext uri="{BB962C8B-B14F-4D97-AF65-F5344CB8AC3E}">
        <p14:creationId xmlns:p14="http://schemas.microsoft.com/office/powerpoint/2010/main" val="26634708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2019</a:t>
            </a:r>
          </a:p>
        </p:txBody>
      </p:sp>
      <p:sp>
        <p:nvSpPr>
          <p:cNvPr id="5" name="Text Placeholder 4">
            <a:extLst>
              <a:ext uri="{FF2B5EF4-FFF2-40B4-BE49-F238E27FC236}">
                <a16:creationId xmlns:a16="http://schemas.microsoft.com/office/drawing/2014/main" id="{C647675E-6477-4288-8C9D-57958BC1D658}"/>
              </a:ext>
            </a:extLst>
          </p:cNvPr>
          <p:cNvSpPr>
            <a:spLocks noGrp="1"/>
          </p:cNvSpPr>
          <p:nvPr>
            <p:ph type="body" sz="quarter" idx="10" hasCustomPrompt="1"/>
          </p:nvPr>
        </p:nvSpPr>
        <p:spPr>
          <a:xfrm>
            <a:off x="6639869" y="1333500"/>
            <a:ext cx="4794250" cy="4128186"/>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 if you want to include an image to the left side of the slide.”</a:t>
            </a:r>
          </a:p>
          <a:p>
            <a:pPr lvl="0"/>
            <a:endParaRPr lang="en-US"/>
          </a:p>
          <a:p>
            <a:pPr lvl="0"/>
            <a:r>
              <a:rPr lang="en-US" err="1"/>
              <a:t>Firstname</a:t>
            </a:r>
            <a:r>
              <a:rPr lang="en-US"/>
              <a:t> </a:t>
            </a:r>
            <a:r>
              <a:rPr lang="en-US" err="1"/>
              <a:t>Lastname</a:t>
            </a:r>
            <a:endParaRPr lang="en-US"/>
          </a:p>
        </p:txBody>
      </p:sp>
      <p:sp>
        <p:nvSpPr>
          <p:cNvPr id="16" name="TextBox 15">
            <a:extLst>
              <a:ext uri="{FF2B5EF4-FFF2-40B4-BE49-F238E27FC236}">
                <a16:creationId xmlns:a16="http://schemas.microsoft.com/office/drawing/2014/main" id="{BA35433F-BFD5-45B4-9B19-FA85C81FC7F9}"/>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Tree>
    <p:extLst>
      <p:ext uri="{BB962C8B-B14F-4D97-AF65-F5344CB8AC3E}">
        <p14:creationId xmlns:p14="http://schemas.microsoft.com/office/powerpoint/2010/main" val="17975336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2"/>
        </a:solidFill>
        <a:effectLst/>
      </p:bgPr>
    </p:bg>
    <p:spTree>
      <p:nvGrpSpPr>
        <p:cNvPr id="1" name=""/>
        <p:cNvGrpSpPr/>
        <p:nvPr/>
      </p:nvGrpSpPr>
      <p:grpSpPr>
        <a:xfrm>
          <a:off x="0" y="0"/>
          <a:ext cx="0" cy="0"/>
          <a:chOff x="0" y="0"/>
          <a:chExt cx="0" cy="0"/>
        </a:xfrm>
      </p:grpSpPr>
      <p:sp>
        <p:nvSpPr>
          <p:cNvPr id="8" name="Freeform 7"/>
          <p:cNvSpPr>
            <a:spLocks noEditPoints="1"/>
          </p:cNvSpPr>
          <p:nvPr userDrawn="1"/>
        </p:nvSpPr>
        <p:spPr bwMode="auto">
          <a:xfrm>
            <a:off x="5156200" y="1813011"/>
            <a:ext cx="1879600" cy="1870075"/>
          </a:xfrm>
          <a:custGeom>
            <a:avLst/>
            <a:gdLst>
              <a:gd name="T0" fmla="*/ 113 w 226"/>
              <a:gd name="T1" fmla="*/ 0 h 226"/>
              <a:gd name="T2" fmla="*/ 0 w 226"/>
              <a:gd name="T3" fmla="*/ 113 h 226"/>
              <a:gd name="T4" fmla="*/ 19 w 226"/>
              <a:gd name="T5" fmla="*/ 175 h 226"/>
              <a:gd name="T6" fmla="*/ 7 w 226"/>
              <a:gd name="T7" fmla="*/ 217 h 226"/>
              <a:gd name="T8" fmla="*/ 49 w 226"/>
              <a:gd name="T9" fmla="*/ 206 h 226"/>
              <a:gd name="T10" fmla="*/ 113 w 226"/>
              <a:gd name="T11" fmla="*/ 226 h 226"/>
              <a:gd name="T12" fmla="*/ 226 w 226"/>
              <a:gd name="T13" fmla="*/ 113 h 226"/>
              <a:gd name="T14" fmla="*/ 113 w 226"/>
              <a:gd name="T15" fmla="*/ 0 h 226"/>
              <a:gd name="T16" fmla="*/ 111 w 226"/>
              <a:gd name="T17" fmla="*/ 182 h 226"/>
              <a:gd name="T18" fmla="*/ 92 w 226"/>
              <a:gd name="T19" fmla="*/ 164 h 226"/>
              <a:gd name="T20" fmla="*/ 111 w 226"/>
              <a:gd name="T21" fmla="*/ 145 h 226"/>
              <a:gd name="T22" fmla="*/ 130 w 226"/>
              <a:gd name="T23" fmla="*/ 164 h 226"/>
              <a:gd name="T24" fmla="*/ 111 w 226"/>
              <a:gd name="T25" fmla="*/ 182 h 226"/>
              <a:gd name="T26" fmla="*/ 128 w 226"/>
              <a:gd name="T27" fmla="*/ 127 h 226"/>
              <a:gd name="T28" fmla="*/ 128 w 226"/>
              <a:gd name="T29" fmla="*/ 138 h 226"/>
              <a:gd name="T30" fmla="*/ 96 w 226"/>
              <a:gd name="T31" fmla="*/ 138 h 226"/>
              <a:gd name="T32" fmla="*/ 96 w 226"/>
              <a:gd name="T33" fmla="*/ 123 h 226"/>
              <a:gd name="T34" fmla="*/ 123 w 226"/>
              <a:gd name="T35" fmla="*/ 85 h 226"/>
              <a:gd name="T36" fmla="*/ 110 w 226"/>
              <a:gd name="T37" fmla="*/ 73 h 226"/>
              <a:gd name="T38" fmla="*/ 91 w 226"/>
              <a:gd name="T39" fmla="*/ 87 h 226"/>
              <a:gd name="T40" fmla="*/ 71 w 226"/>
              <a:gd name="T41" fmla="*/ 69 h 226"/>
              <a:gd name="T42" fmla="*/ 114 w 226"/>
              <a:gd name="T43" fmla="*/ 44 h 226"/>
              <a:gd name="T44" fmla="*/ 155 w 226"/>
              <a:gd name="T45" fmla="*/ 85 h 226"/>
              <a:gd name="T46" fmla="*/ 128 w 226"/>
              <a:gd name="T47" fmla="*/ 12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6" h="226">
                <a:moveTo>
                  <a:pt x="113" y="0"/>
                </a:moveTo>
                <a:cubicBezTo>
                  <a:pt x="51" y="0"/>
                  <a:pt x="0" y="51"/>
                  <a:pt x="0" y="113"/>
                </a:cubicBezTo>
                <a:cubicBezTo>
                  <a:pt x="0" y="136"/>
                  <a:pt x="7" y="157"/>
                  <a:pt x="19" y="175"/>
                </a:cubicBezTo>
                <a:cubicBezTo>
                  <a:pt x="7" y="217"/>
                  <a:pt x="7" y="217"/>
                  <a:pt x="7" y="217"/>
                </a:cubicBezTo>
                <a:cubicBezTo>
                  <a:pt x="49" y="206"/>
                  <a:pt x="49" y="206"/>
                  <a:pt x="49" y="206"/>
                </a:cubicBezTo>
                <a:cubicBezTo>
                  <a:pt x="67" y="218"/>
                  <a:pt x="89" y="226"/>
                  <a:pt x="113" y="226"/>
                </a:cubicBezTo>
                <a:cubicBezTo>
                  <a:pt x="175" y="226"/>
                  <a:pt x="226" y="175"/>
                  <a:pt x="226" y="113"/>
                </a:cubicBezTo>
                <a:cubicBezTo>
                  <a:pt x="226" y="51"/>
                  <a:pt x="175" y="0"/>
                  <a:pt x="113" y="0"/>
                </a:cubicBezTo>
                <a:close/>
                <a:moveTo>
                  <a:pt x="111" y="182"/>
                </a:moveTo>
                <a:cubicBezTo>
                  <a:pt x="101" y="182"/>
                  <a:pt x="92" y="174"/>
                  <a:pt x="92" y="164"/>
                </a:cubicBezTo>
                <a:cubicBezTo>
                  <a:pt x="92" y="153"/>
                  <a:pt x="101" y="145"/>
                  <a:pt x="111" y="145"/>
                </a:cubicBezTo>
                <a:cubicBezTo>
                  <a:pt x="121" y="145"/>
                  <a:pt x="130" y="153"/>
                  <a:pt x="130" y="164"/>
                </a:cubicBezTo>
                <a:cubicBezTo>
                  <a:pt x="130" y="174"/>
                  <a:pt x="121" y="182"/>
                  <a:pt x="111" y="182"/>
                </a:cubicBezTo>
                <a:close/>
                <a:moveTo>
                  <a:pt x="128" y="127"/>
                </a:moveTo>
                <a:cubicBezTo>
                  <a:pt x="128" y="138"/>
                  <a:pt x="128" y="138"/>
                  <a:pt x="128" y="138"/>
                </a:cubicBezTo>
                <a:cubicBezTo>
                  <a:pt x="96" y="138"/>
                  <a:pt x="96" y="138"/>
                  <a:pt x="96" y="138"/>
                </a:cubicBezTo>
                <a:cubicBezTo>
                  <a:pt x="96" y="123"/>
                  <a:pt x="96" y="123"/>
                  <a:pt x="96" y="123"/>
                </a:cubicBezTo>
                <a:cubicBezTo>
                  <a:pt x="96" y="105"/>
                  <a:pt x="123" y="95"/>
                  <a:pt x="123" y="85"/>
                </a:cubicBezTo>
                <a:cubicBezTo>
                  <a:pt x="123" y="78"/>
                  <a:pt x="116" y="73"/>
                  <a:pt x="110" y="73"/>
                </a:cubicBezTo>
                <a:cubicBezTo>
                  <a:pt x="103" y="73"/>
                  <a:pt x="97" y="80"/>
                  <a:pt x="91" y="87"/>
                </a:cubicBezTo>
                <a:cubicBezTo>
                  <a:pt x="71" y="69"/>
                  <a:pt x="71" y="69"/>
                  <a:pt x="71" y="69"/>
                </a:cubicBezTo>
                <a:cubicBezTo>
                  <a:pt x="83" y="53"/>
                  <a:pt x="97" y="44"/>
                  <a:pt x="114" y="44"/>
                </a:cubicBezTo>
                <a:cubicBezTo>
                  <a:pt x="137" y="44"/>
                  <a:pt x="155" y="60"/>
                  <a:pt x="155" y="85"/>
                </a:cubicBezTo>
                <a:cubicBezTo>
                  <a:pt x="155" y="110"/>
                  <a:pt x="128" y="116"/>
                  <a:pt x="128" y="127"/>
                </a:cubicBezTo>
                <a:close/>
              </a:path>
            </a:pathLst>
          </a:custGeom>
          <a:solidFill>
            <a:srgbClr val="FFFFFF"/>
          </a:solidFill>
          <a:ln w="285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 name="TextBox 2"/>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Questions</a:t>
            </a:r>
          </a:p>
        </p:txBody>
      </p:sp>
    </p:spTree>
    <p:extLst>
      <p:ext uri="{BB962C8B-B14F-4D97-AF65-F5344CB8AC3E}">
        <p14:creationId xmlns:p14="http://schemas.microsoft.com/office/powerpoint/2010/main" val="169396941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14" name="TextBox 13"/>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Thank you</a:t>
            </a:r>
          </a:p>
        </p:txBody>
      </p:sp>
      <p:grpSp>
        <p:nvGrpSpPr>
          <p:cNvPr id="9" name="Group 4"/>
          <p:cNvGrpSpPr>
            <a:grpSpLocks noChangeAspect="1"/>
          </p:cNvGrpSpPr>
          <p:nvPr userDrawn="1"/>
        </p:nvGrpSpPr>
        <p:grpSpPr bwMode="auto">
          <a:xfrm>
            <a:off x="5363368" y="2079884"/>
            <a:ext cx="1465263" cy="1498600"/>
            <a:chOff x="5098" y="1275"/>
            <a:chExt cx="923" cy="944"/>
          </a:xfrm>
        </p:grpSpPr>
        <p:sp>
          <p:nvSpPr>
            <p:cNvPr id="10" name="AutoShape 3"/>
            <p:cNvSpPr>
              <a:spLocks noChangeAspect="1" noChangeArrowheads="1" noTextEdit="1"/>
            </p:cNvSpPr>
            <p:nvPr userDrawn="1"/>
          </p:nvSpPr>
          <p:spPr bwMode="auto">
            <a:xfrm>
              <a:off x="5098" y="1275"/>
              <a:ext cx="923" cy="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userDrawn="1"/>
          </p:nvSpPr>
          <p:spPr bwMode="auto">
            <a:xfrm>
              <a:off x="5098" y="1276"/>
              <a:ext cx="923" cy="942"/>
            </a:xfrm>
            <a:custGeom>
              <a:avLst/>
              <a:gdLst>
                <a:gd name="T0" fmla="*/ 0 w 923"/>
                <a:gd name="T1" fmla="*/ 0 h 942"/>
                <a:gd name="T2" fmla="*/ 160 w 923"/>
                <a:gd name="T3" fmla="*/ 0 h 942"/>
                <a:gd name="T4" fmla="*/ 464 w 923"/>
                <a:gd name="T5" fmla="*/ 616 h 942"/>
                <a:gd name="T6" fmla="*/ 765 w 923"/>
                <a:gd name="T7" fmla="*/ 0 h 942"/>
                <a:gd name="T8" fmla="*/ 923 w 923"/>
                <a:gd name="T9" fmla="*/ 0 h 942"/>
                <a:gd name="T10" fmla="*/ 463 w 923"/>
                <a:gd name="T11" fmla="*/ 942 h 942"/>
                <a:gd name="T12" fmla="*/ 0 w 923"/>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923" h="942">
                  <a:moveTo>
                    <a:pt x="0" y="0"/>
                  </a:moveTo>
                  <a:lnTo>
                    <a:pt x="160" y="0"/>
                  </a:lnTo>
                  <a:lnTo>
                    <a:pt x="464" y="616"/>
                  </a:lnTo>
                  <a:lnTo>
                    <a:pt x="765" y="0"/>
                  </a:lnTo>
                  <a:lnTo>
                    <a:pt x="923" y="0"/>
                  </a:lnTo>
                  <a:lnTo>
                    <a:pt x="463" y="942"/>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userDrawn="1"/>
          </p:nvSpPr>
          <p:spPr bwMode="auto">
            <a:xfrm>
              <a:off x="5352" y="1278"/>
              <a:ext cx="415" cy="417"/>
            </a:xfrm>
            <a:custGeom>
              <a:avLst/>
              <a:gdLst>
                <a:gd name="T0" fmla="*/ 0 w 340"/>
                <a:gd name="T1" fmla="*/ 1 h 340"/>
                <a:gd name="T2" fmla="*/ 170 w 340"/>
                <a:gd name="T3" fmla="*/ 340 h 340"/>
                <a:gd name="T4" fmla="*/ 340 w 340"/>
                <a:gd name="T5" fmla="*/ 1 h 340"/>
                <a:gd name="T6" fmla="*/ 0 w 340"/>
                <a:gd name="T7" fmla="*/ 1 h 340"/>
              </a:gdLst>
              <a:ahLst/>
              <a:cxnLst>
                <a:cxn ang="0">
                  <a:pos x="T0" y="T1"/>
                </a:cxn>
                <a:cxn ang="0">
                  <a:pos x="T2" y="T3"/>
                </a:cxn>
                <a:cxn ang="0">
                  <a:pos x="T4" y="T5"/>
                </a:cxn>
                <a:cxn ang="0">
                  <a:pos x="T6" y="T7"/>
                </a:cxn>
              </a:cxnLst>
              <a:rect l="0" t="0" r="r" b="b"/>
              <a:pathLst>
                <a:path w="340" h="340">
                  <a:moveTo>
                    <a:pt x="0" y="1"/>
                  </a:moveTo>
                  <a:cubicBezTo>
                    <a:pt x="170" y="340"/>
                    <a:pt x="170" y="340"/>
                    <a:pt x="170" y="340"/>
                  </a:cubicBezTo>
                  <a:cubicBezTo>
                    <a:pt x="340" y="1"/>
                    <a:pt x="340" y="1"/>
                    <a:pt x="340" y="1"/>
                  </a:cubicBezTo>
                  <a:cubicBezTo>
                    <a:pt x="340" y="1"/>
                    <a:pt x="0" y="0"/>
                    <a:pt x="0"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5512380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With Subhead">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5388864" y="2743200"/>
            <a:ext cx="6193536" cy="704088"/>
          </a:xfrm>
        </p:spPr>
        <p:txBody>
          <a:bodyPr lIns="0" tIns="0" rIns="0" bIns="0" anchor="b" anchorCtr="0">
            <a:normAutofit/>
          </a:bodyPr>
          <a:lstStyle>
            <a:lvl1pPr>
              <a:defRPr sz="3200">
                <a:solidFill>
                  <a:schemeClr val="bg1"/>
                </a:solidFill>
              </a:defRPr>
            </a:lvl1pPr>
          </a:lstStyle>
          <a:p>
            <a:r>
              <a:rPr lang="en-US"/>
              <a:t>Click to edit Master title style</a:t>
            </a:r>
          </a:p>
        </p:txBody>
      </p:sp>
      <p:sp>
        <p:nvSpPr>
          <p:cNvPr id="8" name="Text Placeholder 7"/>
          <p:cNvSpPr>
            <a:spLocks noGrp="1"/>
          </p:cNvSpPr>
          <p:nvPr>
            <p:ph type="body" sz="quarter" idx="10"/>
          </p:nvPr>
        </p:nvSpPr>
        <p:spPr>
          <a:xfrm>
            <a:off x="5384800" y="3511296"/>
            <a:ext cx="6193536" cy="215444"/>
          </a:xfrm>
        </p:spPr>
        <p:txBody>
          <a:bodyPr lIns="0" tIns="0" rIns="0" bIns="0">
            <a:spAutoFit/>
          </a:bodyPr>
          <a:lstStyle>
            <a:lvl1pPr marL="0" indent="0" algn="l">
              <a:buNone/>
              <a:defRPr sz="1400">
                <a:solidFill>
                  <a:schemeClr val="bg1"/>
                </a:solidFill>
              </a:defRPr>
            </a:lvl1pPr>
          </a:lstStyle>
          <a:p>
            <a:pPr lvl="0"/>
            <a:r>
              <a:rPr lang="en-US"/>
              <a:t>Click to edit Master text styles</a:t>
            </a:r>
          </a:p>
        </p:txBody>
      </p:sp>
      <p:cxnSp>
        <p:nvCxnSpPr>
          <p:cNvPr id="10" name="Straight Connector 9"/>
          <p:cNvCxnSpPr/>
          <p:nvPr userDrawn="1"/>
        </p:nvCxnSpPr>
        <p:spPr>
          <a:xfrm>
            <a:off x="4709248" y="2514600"/>
            <a:ext cx="0" cy="182880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241" y="3040473"/>
            <a:ext cx="3321392" cy="769994"/>
          </a:xfrm>
          <a:prstGeom prst="rect">
            <a:avLst/>
          </a:prstGeom>
        </p:spPr>
      </p:pic>
    </p:spTree>
    <p:extLst>
      <p:ext uri="{BB962C8B-B14F-4D97-AF65-F5344CB8AC3E}">
        <p14:creationId xmlns:p14="http://schemas.microsoft.com/office/powerpoint/2010/main" val="61695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816864" y="2743200"/>
            <a:ext cx="8225536" cy="704088"/>
          </a:xfrm>
        </p:spPr>
        <p:txBody>
          <a:bodyPr lIns="0" tIns="0" rIns="0" bIns="0" anchor="b" anchorCtr="0">
            <a:noAutofit/>
          </a:bodyPr>
          <a:lstStyle>
            <a:lvl1pPr>
              <a:defRPr sz="4000">
                <a:solidFill>
                  <a:schemeClr val="bg1"/>
                </a:solidFill>
              </a:defRPr>
            </a:lvl1pPr>
          </a:lstStyle>
          <a:p>
            <a:r>
              <a:rPr lang="en-US"/>
              <a:t>Click to edit Master title style</a:t>
            </a:r>
          </a:p>
        </p:txBody>
      </p:sp>
      <p:sp>
        <p:nvSpPr>
          <p:cNvPr id="8" name="Text Placeholder 7"/>
          <p:cNvSpPr>
            <a:spLocks noGrp="1"/>
          </p:cNvSpPr>
          <p:nvPr>
            <p:ph type="body" sz="quarter" idx="10"/>
          </p:nvPr>
        </p:nvSpPr>
        <p:spPr>
          <a:xfrm>
            <a:off x="812800" y="3511297"/>
            <a:ext cx="6701536" cy="276999"/>
          </a:xfrm>
        </p:spPr>
        <p:txBody>
          <a:bodyPr wrap="square" lIns="0" tIns="0" rIns="0" bIns="0">
            <a:spAutoFit/>
          </a:bodyPr>
          <a:lstStyle>
            <a:lvl1pPr marL="0" indent="0" algn="l">
              <a:buNone/>
              <a:defRPr sz="1800">
                <a:solidFill>
                  <a:schemeClr val="bg1"/>
                </a:solidFill>
              </a:defRPr>
            </a:lvl1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4598" y="1396819"/>
            <a:ext cx="6687402" cy="5461181"/>
          </a:xfrm>
          <a:prstGeom prst="rect">
            <a:avLst/>
          </a:prstGeom>
        </p:spPr>
      </p:pic>
    </p:spTree>
    <p:extLst>
      <p:ext uri="{BB962C8B-B14F-4D97-AF65-F5344CB8AC3E}">
        <p14:creationId xmlns:p14="http://schemas.microsoft.com/office/powerpoint/2010/main" val="5937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White/Orange clouds_with Conte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35869"/>
          <a:stretch/>
        </p:blipFill>
        <p:spPr>
          <a:xfrm>
            <a:off x="4234249" y="1787611"/>
            <a:ext cx="7990703" cy="5070389"/>
          </a:xfrm>
          <a:prstGeom prst="rect">
            <a:avLst/>
          </a:prstGeom>
        </p:spPr>
      </p:pic>
      <p:sp>
        <p:nvSpPr>
          <p:cNvPr id="2" name="Title 1"/>
          <p:cNvSpPr>
            <a:spLocks noGrp="1"/>
          </p:cNvSpPr>
          <p:nvPr>
            <p:ph type="title"/>
          </p:nvPr>
        </p:nvSpPr>
        <p:spPr>
          <a:xfrm>
            <a:off x="609600" y="228600"/>
            <a:ext cx="10972800" cy="914400"/>
          </a:xfrm>
        </p:spPr>
        <p:txBody>
          <a:bodyPr/>
          <a:lstStyle>
            <a:lvl1pPr>
              <a:defRPr>
                <a:solidFill>
                  <a:srgbClr val="5A7E96"/>
                </a:solidFill>
              </a:defRPr>
            </a:lvl1pPr>
          </a:lstStyle>
          <a:p>
            <a:r>
              <a:rPr lang="en-US"/>
              <a:t>Click to edit Master title style</a:t>
            </a:r>
          </a:p>
        </p:txBody>
      </p:sp>
      <p:sp>
        <p:nvSpPr>
          <p:cNvPr id="7" name="Text Placeholder 6"/>
          <p:cNvSpPr>
            <a:spLocks noGrp="1"/>
          </p:cNvSpPr>
          <p:nvPr>
            <p:ph type="body" sz="quarter" idx="13"/>
          </p:nvPr>
        </p:nvSpPr>
        <p:spPr>
          <a:xfrm>
            <a:off x="609600" y="13716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7879048" y="6428318"/>
            <a:ext cx="2844800" cy="365125"/>
          </a:xfrm>
          <a:prstGeom prst="rect">
            <a:avLst/>
          </a:prstGeom>
        </p:spPr>
        <p:txBody>
          <a:bodyPr vert="horz" lIns="91440" tIns="45720" rIns="91440" bIns="45720" rtlCol="0" anchor="ctr"/>
          <a:lstStyle>
            <a:lvl1pPr algn="r">
              <a:defRPr sz="750">
                <a:solidFill>
                  <a:schemeClr val="tx1">
                    <a:tint val="75000"/>
                  </a:schemeClr>
                </a:solidFill>
                <a:latin typeface="Arial" pitchFamily="34" charset="0"/>
                <a:cs typeface="Arial" pitchFamily="34" charset="0"/>
              </a:defRPr>
            </a:lvl1pPr>
          </a:lstStyle>
          <a:p>
            <a:fld id="{4A60DFD3-134D-4504-873E-5AE45B54A53C}" type="slidenum">
              <a:rPr lang="en-US" smtClean="0"/>
              <a:pPr/>
              <a:t>‹#›</a:t>
            </a:fld>
            <a:endParaRPr lang="en-US" dirty="0"/>
          </a:p>
        </p:txBody>
      </p:sp>
      <p:sp>
        <p:nvSpPr>
          <p:cNvPr id="12" name="TextBox 11"/>
          <p:cNvSpPr txBox="1"/>
          <p:nvPr userDrawn="1"/>
        </p:nvSpPr>
        <p:spPr>
          <a:xfrm>
            <a:off x="9806203" y="6501129"/>
            <a:ext cx="728084" cy="207749"/>
          </a:xfrm>
          <a:prstGeom prst="rect">
            <a:avLst/>
          </a:prstGeom>
          <a:noFill/>
        </p:spPr>
        <p:txBody>
          <a:bodyPr wrap="none" rtlCol="0">
            <a:spAutoFit/>
          </a:bodyPr>
          <a:lstStyle/>
          <a:p>
            <a:pPr>
              <a:defRPr/>
            </a:pPr>
            <a:r>
              <a:rPr lang="en-US" sz="750" b="1" kern="600" dirty="0">
                <a:solidFill>
                  <a:srgbClr val="595959"/>
                </a:solidFill>
                <a:latin typeface="Arial" charset="0"/>
                <a:ea typeface="ＭＳ Ｐゴシック" charset="0"/>
              </a:rPr>
              <a:t>veeva.com |</a:t>
            </a:r>
          </a:p>
        </p:txBody>
      </p:sp>
    </p:spTree>
    <p:extLst>
      <p:ext uri="{BB962C8B-B14F-4D97-AF65-F5344CB8AC3E}">
        <p14:creationId xmlns:p14="http://schemas.microsoft.com/office/powerpoint/2010/main" val="286184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4" name="Title 1"/>
          <p:cNvSpPr>
            <a:spLocks noGrp="1"/>
          </p:cNvSpPr>
          <p:nvPr>
            <p:ph type="ctrTitle" hasCustomPrompt="1"/>
          </p:nvPr>
        </p:nvSpPr>
        <p:spPr>
          <a:xfrm>
            <a:off x="1524000" y="1092222"/>
            <a:ext cx="9144000" cy="2299052"/>
          </a:xfrm>
        </p:spPr>
        <p:txBody>
          <a:bodyPr anchor="b"/>
          <a:lstStyle>
            <a:lvl1pPr algn="ctr">
              <a:lnSpc>
                <a:spcPct val="80000"/>
              </a:lnSpc>
              <a:defRPr sz="6000">
                <a:solidFill>
                  <a:schemeClr val="bg1"/>
                </a:solidFill>
                <a:latin typeface="Calibri Light" panose="020F0302020204030204" pitchFamily="34" charset="0"/>
                <a:cs typeface="Calibri Light" panose="020F0302020204030204" pitchFamily="34" charset="0"/>
              </a:defRPr>
            </a:lvl1pPr>
          </a:lstStyle>
          <a:p>
            <a:r>
              <a:rPr lang="en-US"/>
              <a:t>Presentation Title</a:t>
            </a:r>
          </a:p>
        </p:txBody>
      </p:sp>
      <p:sp>
        <p:nvSpPr>
          <p:cNvPr id="25" name="Subtitle 2"/>
          <p:cNvSpPr>
            <a:spLocks noGrp="1"/>
          </p:cNvSpPr>
          <p:nvPr>
            <p:ph type="subTitle" idx="1" hasCustomPrompt="1"/>
          </p:nvPr>
        </p:nvSpPr>
        <p:spPr>
          <a:xfrm>
            <a:off x="805543" y="3391274"/>
            <a:ext cx="10580914" cy="892630"/>
          </a:xfrm>
        </p:spPr>
        <p:txBody>
          <a:bodyPr>
            <a:normAutofit/>
          </a:bodyPr>
          <a:lstStyle>
            <a:lvl1pPr marL="0" indent="0" algn="ctr">
              <a:lnSpc>
                <a:spcPct val="80000"/>
              </a:lnSpc>
              <a:buNone/>
              <a:defRPr sz="40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6" name="Group 13"/>
          <p:cNvGrpSpPr>
            <a:grpSpLocks noChangeAspect="1"/>
          </p:cNvGrpSpPr>
          <p:nvPr userDrawn="1"/>
        </p:nvGrpSpPr>
        <p:grpSpPr bwMode="auto">
          <a:xfrm>
            <a:off x="4879767" y="5158664"/>
            <a:ext cx="2432467" cy="564197"/>
            <a:chOff x="0" y="1492"/>
            <a:chExt cx="5760" cy="1336"/>
          </a:xfrm>
          <a:solidFill>
            <a:schemeClr val="bg1"/>
          </a:solidFill>
        </p:grpSpPr>
        <p:sp>
          <p:nvSpPr>
            <p:cNvPr id="27"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8496335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1639394" cy="1101213"/>
          </a:xfrm>
        </p:spPr>
        <p:txBody>
          <a:bodyPr/>
          <a:lstStyle/>
          <a:p>
            <a:r>
              <a:rPr lang="en-US"/>
              <a:t>Click to edit Master title style</a:t>
            </a:r>
          </a:p>
        </p:txBody>
      </p:sp>
      <p:sp>
        <p:nvSpPr>
          <p:cNvPr id="11" name="Content Placeholder 2"/>
          <p:cNvSpPr>
            <a:spLocks noGrp="1"/>
          </p:cNvSpPr>
          <p:nvPr>
            <p:ph idx="1"/>
          </p:nvPr>
        </p:nvSpPr>
        <p:spPr>
          <a:xfrm>
            <a:off x="826624" y="1066800"/>
            <a:ext cx="10538752" cy="54102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61646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Content Horison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EC544-7AFA-441A-88D1-CC648E4AF892}"/>
              </a:ext>
            </a:extLst>
          </p:cNvPr>
          <p:cNvSpPr/>
          <p:nvPr userDrawn="1"/>
        </p:nvSpPr>
        <p:spPr>
          <a:xfrm>
            <a:off x="5173362" y="6519734"/>
            <a:ext cx="3188043" cy="3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49357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6303" y="2673884"/>
            <a:ext cx="4423516" cy="1101213"/>
          </a:xfrm>
        </p:spPr>
        <p:txBody>
          <a:bodyPr anchor="ctr" anchorCtr="0"/>
          <a:lstStyle>
            <a:lvl1pPr>
              <a:defRPr>
                <a:solidFill>
                  <a:schemeClr val="bg1"/>
                </a:solidFill>
              </a:defRPr>
            </a:lvl1pPr>
          </a:lstStyle>
          <a:p>
            <a:r>
              <a:rPr lang="en-US"/>
              <a:t>Click to edit Master title style</a:t>
            </a:r>
          </a:p>
        </p:txBody>
      </p:sp>
      <p:sp>
        <p:nvSpPr>
          <p:cNvPr id="10" name="Content Placeholder 2"/>
          <p:cNvSpPr>
            <a:spLocks noGrp="1"/>
          </p:cNvSpPr>
          <p:nvPr>
            <p:ph idx="1"/>
          </p:nvPr>
        </p:nvSpPr>
        <p:spPr>
          <a:xfrm>
            <a:off x="5358808" y="1485900"/>
            <a:ext cx="6368904" cy="4991099"/>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F4CAE1D1-110B-4886-9EA2-83D162148686}"/>
              </a:ext>
            </a:extLst>
          </p:cNvPr>
          <p:cNvGrpSpPr/>
          <p:nvPr userDrawn="1"/>
        </p:nvGrpSpPr>
        <p:grpSpPr>
          <a:xfrm>
            <a:off x="234968" y="6519734"/>
            <a:ext cx="244893" cy="248803"/>
            <a:chOff x="2666237" y="2584432"/>
            <a:chExt cx="864026" cy="877824"/>
          </a:xfrm>
          <a:solidFill>
            <a:schemeClr val="tx2"/>
          </a:solidFill>
        </p:grpSpPr>
        <p:sp>
          <p:nvSpPr>
            <p:cNvPr id="11" name="Freeform 18">
              <a:extLst>
                <a:ext uri="{FF2B5EF4-FFF2-40B4-BE49-F238E27FC236}">
                  <a16:creationId xmlns:a16="http://schemas.microsoft.com/office/drawing/2014/main" id="{AE293493-C613-4580-9BA7-41575CA8580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9">
              <a:extLst>
                <a:ext uri="{FF2B5EF4-FFF2-40B4-BE49-F238E27FC236}">
                  <a16:creationId xmlns:a16="http://schemas.microsoft.com/office/drawing/2014/main" id="{BBAB441E-7D65-4517-91F3-48D6BF6B29C8}"/>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 name="TextBox 7">
            <a:extLst>
              <a:ext uri="{FF2B5EF4-FFF2-40B4-BE49-F238E27FC236}">
                <a16:creationId xmlns:a16="http://schemas.microsoft.com/office/drawing/2014/main" id="{C43C9A3E-7E26-47E0-B201-C3BB70CD7EEB}"/>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2019</a:t>
            </a:r>
          </a:p>
        </p:txBody>
      </p:sp>
    </p:spTree>
    <p:extLst>
      <p:ext uri="{BB962C8B-B14F-4D97-AF65-F5344CB8AC3E}">
        <p14:creationId xmlns:p14="http://schemas.microsoft.com/office/powerpoint/2010/main" val="370975304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Blank Orang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71A77B-1F44-4C45-9FC1-E6BDBA049088}"/>
              </a:ext>
            </a:extLst>
          </p:cNvPr>
          <p:cNvGrpSpPr/>
          <p:nvPr userDrawn="1"/>
        </p:nvGrpSpPr>
        <p:grpSpPr>
          <a:xfrm>
            <a:off x="234968" y="6519734"/>
            <a:ext cx="244893" cy="248803"/>
            <a:chOff x="2666237" y="2584432"/>
            <a:chExt cx="864026" cy="877824"/>
          </a:xfrm>
          <a:solidFill>
            <a:schemeClr val="tx2"/>
          </a:solidFill>
        </p:grpSpPr>
        <p:sp>
          <p:nvSpPr>
            <p:cNvPr id="17" name="Freeform 18">
              <a:extLst>
                <a:ext uri="{FF2B5EF4-FFF2-40B4-BE49-F238E27FC236}">
                  <a16:creationId xmlns:a16="http://schemas.microsoft.com/office/drawing/2014/main" id="{FD72028D-DDA7-4967-A2CE-0329296D9D38}"/>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a:extLst>
                <a:ext uri="{FF2B5EF4-FFF2-40B4-BE49-F238E27FC236}">
                  <a16:creationId xmlns:a16="http://schemas.microsoft.com/office/drawing/2014/main" id="{0B14393C-DF94-435E-A3D5-4C4618382FAB}"/>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1" name="TextBox 20">
            <a:extLst>
              <a:ext uri="{FF2B5EF4-FFF2-40B4-BE49-F238E27FC236}">
                <a16:creationId xmlns:a16="http://schemas.microsoft.com/office/drawing/2014/main" id="{96ACBAAB-B5D4-4EFE-94DD-62E2364FDB44}"/>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
        <p:nvSpPr>
          <p:cNvPr id="22" name="TextBox 21">
            <a:extLst>
              <a:ext uri="{FF2B5EF4-FFF2-40B4-BE49-F238E27FC236}">
                <a16:creationId xmlns:a16="http://schemas.microsoft.com/office/drawing/2014/main" id="{CC48C95D-837A-4474-9319-1A0FBA7CBA06}"/>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tx2">
                    <a:lumMod val="40000"/>
                    <a:lumOff val="60000"/>
                  </a:schemeClr>
                </a:solidFill>
                <a:latin typeface="+mn-lt"/>
                <a:ea typeface="ＭＳ Ｐゴシック" charset="0"/>
              </a:rPr>
              <a:t>Copyright © Veeva Systems 2019</a:t>
            </a:r>
          </a:p>
        </p:txBody>
      </p:sp>
    </p:spTree>
    <p:extLst>
      <p:ext uri="{BB962C8B-B14F-4D97-AF65-F5344CB8AC3E}">
        <p14:creationId xmlns:p14="http://schemas.microsoft.com/office/powerpoint/2010/main" val="163092864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latin typeface="Calibri Light" panose="020F0302020204030204" pitchFamily="34" charset="0"/>
                <a:cs typeface="Calibri Light" panose="020F0302020204030204" pitchFamily="34" charset="0"/>
              </a:defRPr>
            </a:lvl1pPr>
          </a:lstStyle>
          <a:p>
            <a:r>
              <a:rPr lang="en-US"/>
              <a:t>Section Break Title</a:t>
            </a:r>
          </a:p>
        </p:txBody>
      </p:sp>
      <p:sp>
        <p:nvSpPr>
          <p:cNvPr id="21" name="Subtitle 2"/>
          <p:cNvSpPr>
            <a:spLocks noGrp="1"/>
          </p:cNvSpPr>
          <p:nvPr>
            <p:ph type="subTitle" idx="1" hasCustomPrompt="1"/>
          </p:nvPr>
        </p:nvSpPr>
        <p:spPr>
          <a:xfrm>
            <a:off x="805543" y="3930200"/>
            <a:ext cx="10580914" cy="892630"/>
          </a:xfrm>
        </p:spPr>
        <p:txBody>
          <a:bodyPr>
            <a:normAutofit/>
          </a:bodyPr>
          <a:lstStyle>
            <a:lvl1pPr marL="0" indent="0" algn="ctr">
              <a:lnSpc>
                <a:spcPct val="80000"/>
              </a:lnSpc>
              <a:buNone/>
              <a:defRPr sz="36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2" name="Group 21"/>
          <p:cNvGrpSpPr>
            <a:grpSpLocks noChangeAspect="1"/>
          </p:cNvGrpSpPr>
          <p:nvPr userDrawn="1"/>
        </p:nvGrpSpPr>
        <p:grpSpPr>
          <a:xfrm>
            <a:off x="5645986" y="1412969"/>
            <a:ext cx="900028" cy="914400"/>
            <a:chOff x="5127584" y="2099392"/>
            <a:chExt cx="555329" cy="564197"/>
          </a:xfrm>
        </p:grpSpPr>
        <p:sp>
          <p:nvSpPr>
            <p:cNvPr id="23" name="Freeform 18"/>
            <p:cNvSpPr>
              <a:spLocks/>
            </p:cNvSpPr>
            <p:nvPr userDrawn="1"/>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9"/>
            <p:cNvSpPr>
              <a:spLocks/>
            </p:cNvSpPr>
            <p:nvPr userDrawn="1"/>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1501763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peaker Slide with picture">
    <p:bg>
      <p:bgPr>
        <a:solidFill>
          <a:schemeClr val="tx2"/>
        </a:solid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389245" y="3731425"/>
            <a:ext cx="7453649" cy="892630"/>
          </a:xfrm>
        </p:spPr>
        <p:txBody>
          <a:bodyPr>
            <a:normAutofit/>
          </a:bodyPr>
          <a:lstStyle>
            <a:lvl1pPr marL="0" indent="0" algn="l">
              <a:lnSpc>
                <a:spcPct val="80000"/>
              </a:lnSpc>
              <a:spcBef>
                <a:spcPts val="0"/>
              </a:spcBef>
              <a:buNone/>
              <a:defRPr sz="28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6" name="Picture Placeholder 26"/>
          <p:cNvSpPr>
            <a:spLocks noGrp="1"/>
          </p:cNvSpPr>
          <p:nvPr>
            <p:ph type="pic" sz="quarter" idx="12" hasCustomPrompt="1"/>
          </p:nvPr>
        </p:nvSpPr>
        <p:spPr>
          <a:xfrm>
            <a:off x="1492517" y="1984189"/>
            <a:ext cx="2532888" cy="2532888"/>
          </a:xfrm>
          <a:prstGeom prst="ellipse">
            <a:avLst/>
          </a:prstGeom>
        </p:spPr>
        <p:txBody>
          <a:bodyPr/>
          <a:lstStyle>
            <a:lvl1pPr>
              <a:defRPr baseline="0">
                <a:solidFill>
                  <a:schemeClr val="bg1"/>
                </a:solidFill>
              </a:defRPr>
            </a:lvl1pPr>
          </a:lstStyle>
          <a:p>
            <a:r>
              <a:rPr lang="en-US" dirty="0"/>
              <a:t>1:1 ratio photo</a:t>
            </a:r>
          </a:p>
        </p:txBody>
      </p:sp>
      <p:sp>
        <p:nvSpPr>
          <p:cNvPr id="9" name="Title 1"/>
          <p:cNvSpPr>
            <a:spLocks noGrp="1"/>
          </p:cNvSpPr>
          <p:nvPr>
            <p:ph type="ctrTitle"/>
          </p:nvPr>
        </p:nvSpPr>
        <p:spPr>
          <a:xfrm>
            <a:off x="4390006" y="2819716"/>
            <a:ext cx="7432568" cy="899331"/>
          </a:xfrm>
        </p:spPr>
        <p:txBody>
          <a:bodyPr anchor="b" anchorCtr="0"/>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3E909A45-7F0F-474B-A549-6CF350A75DF1}"/>
              </a:ext>
            </a:extLst>
          </p:cNvPr>
          <p:cNvPicPr>
            <a:picLocks noChangeAspect="1"/>
          </p:cNvPicPr>
          <p:nvPr userDrawn="1"/>
        </p:nvPicPr>
        <p:blipFill>
          <a:blip r:embed="rId2"/>
          <a:stretch>
            <a:fillRect/>
          </a:stretch>
        </p:blipFill>
        <p:spPr>
          <a:xfrm>
            <a:off x="4389245" y="2215965"/>
            <a:ext cx="2427582" cy="571667"/>
          </a:xfrm>
          <a:prstGeom prst="rect">
            <a:avLst/>
          </a:prstGeom>
        </p:spPr>
      </p:pic>
    </p:spTree>
    <p:extLst>
      <p:ext uri="{BB962C8B-B14F-4D97-AF65-F5344CB8AC3E}">
        <p14:creationId xmlns:p14="http://schemas.microsoft.com/office/powerpoint/2010/main" val="21201463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0467897" cy="1101213"/>
          </a:xfrm>
        </p:spPr>
        <p:txBody>
          <a:bodyPr/>
          <a:lstStyle/>
          <a:p>
            <a:r>
              <a:rPr lang="en-US"/>
              <a:t>Click to edit Master title style</a:t>
            </a:r>
          </a:p>
        </p:txBody>
      </p:sp>
      <p:sp>
        <p:nvSpPr>
          <p:cNvPr id="11" name="Content Placeholder 2"/>
          <p:cNvSpPr>
            <a:spLocks noGrp="1"/>
          </p:cNvSpPr>
          <p:nvPr>
            <p:ph idx="1"/>
          </p:nvPr>
        </p:nvSpPr>
        <p:spPr>
          <a:xfrm>
            <a:off x="826624" y="1066800"/>
            <a:ext cx="10538752" cy="54102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6164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826624" y="1371600"/>
            <a:ext cx="10538752"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p:cNvSpPr>
            <a:spLocks noGrp="1"/>
          </p:cNvSpPr>
          <p:nvPr>
            <p:ph type="body" sz="quarter" idx="13"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a:t>Subtitle</a:t>
            </a:r>
          </a:p>
        </p:txBody>
      </p:sp>
      <p:sp>
        <p:nvSpPr>
          <p:cNvPr id="12" name="Title 1"/>
          <p:cNvSpPr>
            <a:spLocks noGrp="1"/>
          </p:cNvSpPr>
          <p:nvPr>
            <p:ph type="title"/>
          </p:nvPr>
        </p:nvSpPr>
        <p:spPr>
          <a:xfrm>
            <a:off x="276303" y="96275"/>
            <a:ext cx="11639394" cy="1101213"/>
          </a:xfrm>
        </p:spPr>
        <p:txBody>
          <a:bodyPr/>
          <a:lstStyle/>
          <a:p>
            <a:r>
              <a:rPr lang="en-US"/>
              <a:t>Click to edit Master title style</a:t>
            </a:r>
          </a:p>
        </p:txBody>
      </p:sp>
    </p:spTree>
    <p:extLst>
      <p:ext uri="{BB962C8B-B14F-4D97-AF65-F5344CB8AC3E}">
        <p14:creationId xmlns:p14="http://schemas.microsoft.com/office/powerpoint/2010/main" val="313375260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7CC576A4-4C87-4B34-BF22-44DA60DFCC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291575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6">
            <a:extLst>
              <a:ext uri="{FF2B5EF4-FFF2-40B4-BE49-F238E27FC236}">
                <a16:creationId xmlns:a16="http://schemas.microsoft.com/office/drawing/2014/main" id="{2AC331BD-B2D2-49AA-B79F-08337B3E34F0}"/>
              </a:ext>
            </a:extLst>
          </p:cNvPr>
          <p:cNvSpPr>
            <a:spLocks noGrp="1"/>
          </p:cNvSpPr>
          <p:nvPr>
            <p:ph type="body" sz="quarter" idx="14"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a:t>Subtitle</a:t>
            </a:r>
          </a:p>
        </p:txBody>
      </p:sp>
    </p:spTree>
    <p:extLst>
      <p:ext uri="{BB962C8B-B14F-4D97-AF65-F5344CB8AC3E}">
        <p14:creationId xmlns:p14="http://schemas.microsoft.com/office/powerpoint/2010/main" val="1617560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87001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303" y="96275"/>
            <a:ext cx="11639394" cy="1101213"/>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26624" y="1082843"/>
            <a:ext cx="10538752" cy="5394158"/>
          </a:xfrm>
          <a:prstGeom prst="rect">
            <a:avLst/>
          </a:prstGeom>
        </p:spPr>
        <p:txBody>
          <a:bodyPr vert="horz" wrap="square"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234968" y="6519734"/>
            <a:ext cx="244893" cy="248803"/>
            <a:chOff x="2666237" y="2584432"/>
            <a:chExt cx="864026" cy="877824"/>
          </a:xfrm>
          <a:solidFill>
            <a:schemeClr val="tx2"/>
          </a:solidFill>
        </p:grpSpPr>
        <p:sp>
          <p:nvSpPr>
            <p:cNvPr id="8" name="Freeform 18"/>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9"/>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TextBox 3">
            <a:extLst>
              <a:ext uri="{FF2B5EF4-FFF2-40B4-BE49-F238E27FC236}">
                <a16:creationId xmlns:a16="http://schemas.microsoft.com/office/drawing/2014/main" id="{F75D4C3E-9815-4041-A1C2-934F4867CA55}"/>
              </a:ext>
            </a:extLst>
          </p:cNvPr>
          <p:cNvSpPr txBox="1"/>
          <p:nvPr userDrawn="1"/>
        </p:nvSpPr>
        <p:spPr>
          <a:xfrm>
            <a:off x="9677400"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sp>
        <p:nvSpPr>
          <p:cNvPr id="11" name="TextBox 10">
            <a:extLst>
              <a:ext uri="{FF2B5EF4-FFF2-40B4-BE49-F238E27FC236}">
                <a16:creationId xmlns:a16="http://schemas.microsoft.com/office/drawing/2014/main" id="{985A4684-0963-4276-BCD0-F5FB7C7646B5}"/>
              </a:ext>
            </a:extLst>
          </p:cNvPr>
          <p:cNvSpPr txBox="1"/>
          <p:nvPr userDrawn="1"/>
        </p:nvSpPr>
        <p:spPr>
          <a:xfrm>
            <a:off x="5142982" y="6521025"/>
            <a:ext cx="190603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2020</a:t>
            </a:r>
          </a:p>
        </p:txBody>
      </p:sp>
    </p:spTree>
    <p:extLst>
      <p:ext uri="{BB962C8B-B14F-4D97-AF65-F5344CB8AC3E}">
        <p14:creationId xmlns:p14="http://schemas.microsoft.com/office/powerpoint/2010/main" val="128268724"/>
      </p:ext>
    </p:extLst>
  </p:cSld>
  <p:clrMap bg1="lt1" tx1="dk1" bg2="lt2" tx2="dk2" accent1="accent1" accent2="accent2" accent3="accent3" accent4="accent4" accent5="accent5" accent6="accent6" hlink="hlink" folHlink="folHlink"/>
  <p:sldLayoutIdLst>
    <p:sldLayoutId id="2147483683" r:id="rId1"/>
    <p:sldLayoutId id="2147483706" r:id="rId2"/>
    <p:sldLayoutId id="2147483685" r:id="rId3"/>
    <p:sldLayoutId id="2147483704" r:id="rId4"/>
    <p:sldLayoutId id="2147483680" r:id="rId5"/>
    <p:sldLayoutId id="2147483654" r:id="rId6"/>
    <p:sldLayoutId id="2147483652" r:id="rId7"/>
    <p:sldLayoutId id="2147483675" r:id="rId8"/>
    <p:sldLayoutId id="2147483678" r:id="rId9"/>
    <p:sldLayoutId id="2147483655" r:id="rId10"/>
    <p:sldLayoutId id="2147483679" r:id="rId11"/>
    <p:sldLayoutId id="2147483687" r:id="rId12"/>
    <p:sldLayoutId id="2147483705" r:id="rId13"/>
    <p:sldLayoutId id="2147483707" r:id="rId14"/>
    <p:sldLayoutId id="2147483681" r:id="rId15"/>
    <p:sldLayoutId id="2147483682" r:id="rId16"/>
    <p:sldLayoutId id="2147483708" r:id="rId17"/>
    <p:sldLayoutId id="2147483711" r:id="rId18"/>
    <p:sldLayoutId id="2147483712" r:id="rId19"/>
  </p:sldLayoutIdLst>
  <p:transition>
    <p:fade/>
  </p:transition>
  <p:hf sldNum="0" hdr="0" ftr="0" dt="0"/>
  <p:txStyles>
    <p:title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672" userDrawn="1">
          <p15:clr>
            <a:srgbClr val="F26B43"/>
          </p15:clr>
        </p15:guide>
        <p15:guide id="4" orient="horz" pos="4080" userDrawn="1">
          <p15:clr>
            <a:srgbClr val="F26B43"/>
          </p15:clr>
        </p15:guide>
        <p15:guide id="5" pos="168" userDrawn="1">
          <p15:clr>
            <a:srgbClr val="F26B43"/>
          </p15:clr>
        </p15:guide>
        <p15:guide id="6" pos="75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303" y="96275"/>
            <a:ext cx="11639394" cy="1101213"/>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826624" y="1082843"/>
            <a:ext cx="10538752" cy="5394158"/>
          </a:xfrm>
          <a:prstGeom prst="rect">
            <a:avLst/>
          </a:prstGeom>
        </p:spPr>
        <p:txBody>
          <a:bodyPr vert="horz" wrap="square"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83674A10-E186-8746-AFF5-AC72788B1432}"/>
              </a:ext>
            </a:extLst>
          </p:cNvPr>
          <p:cNvGrpSpPr/>
          <p:nvPr userDrawn="1"/>
        </p:nvGrpSpPr>
        <p:grpSpPr>
          <a:xfrm>
            <a:off x="234968" y="6519734"/>
            <a:ext cx="244893" cy="248803"/>
            <a:chOff x="234968" y="6519734"/>
            <a:chExt cx="244893" cy="248803"/>
          </a:xfrm>
        </p:grpSpPr>
        <p:sp>
          <p:nvSpPr>
            <p:cNvPr id="8" name="Freeform 18"/>
            <p:cNvSpPr>
              <a:spLocks/>
            </p:cNvSpPr>
            <p:nvPr/>
          </p:nvSpPr>
          <p:spPr bwMode="auto">
            <a:xfrm>
              <a:off x="234968" y="6519734"/>
              <a:ext cx="244893" cy="248803"/>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9"/>
            <p:cNvSpPr>
              <a:spLocks/>
            </p:cNvSpPr>
            <p:nvPr/>
          </p:nvSpPr>
          <p:spPr bwMode="auto">
            <a:xfrm>
              <a:off x="302011" y="6519734"/>
              <a:ext cx="110621" cy="11080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TextBox 3">
            <a:extLst>
              <a:ext uri="{FF2B5EF4-FFF2-40B4-BE49-F238E27FC236}">
                <a16:creationId xmlns:a16="http://schemas.microsoft.com/office/drawing/2014/main" id="{F75D4C3E-9815-4041-A1C2-934F4867CA55}"/>
              </a:ext>
            </a:extLst>
          </p:cNvPr>
          <p:cNvSpPr txBox="1"/>
          <p:nvPr/>
        </p:nvSpPr>
        <p:spPr>
          <a:xfrm>
            <a:off x="9663553"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sp>
        <p:nvSpPr>
          <p:cNvPr id="11" name="TextBox 10">
            <a:extLst>
              <a:ext uri="{FF2B5EF4-FFF2-40B4-BE49-F238E27FC236}">
                <a16:creationId xmlns:a16="http://schemas.microsoft.com/office/drawing/2014/main" id="{985A4684-0963-4276-BCD0-F5FB7C7646B5}"/>
              </a:ext>
            </a:extLst>
          </p:cNvPr>
          <p:cNvSpPr txBox="1"/>
          <p:nvPr/>
        </p:nvSpPr>
        <p:spPr>
          <a:xfrm>
            <a:off x="5142983" y="6521025"/>
            <a:ext cx="190603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2020</a:t>
            </a:r>
          </a:p>
        </p:txBody>
      </p:sp>
    </p:spTree>
    <p:extLst>
      <p:ext uri="{BB962C8B-B14F-4D97-AF65-F5344CB8AC3E}">
        <p14:creationId xmlns:p14="http://schemas.microsoft.com/office/powerpoint/2010/main" val="128268724"/>
      </p:ext>
    </p:extLst>
  </p:cSld>
  <p:clrMap bg1="lt1" tx1="dk1" bg2="lt2" tx2="dk2" accent1="accent1" accent2="accent2" accent3="accent3" accent4="accent4" accent5="accent5" accent6="accent6" hlink="hlink" folHlink="folHlink"/>
  <p:sldLayoutIdLst>
    <p:sldLayoutId id="2147483714" r:id="rId1"/>
    <p:sldLayoutId id="2147483716" r:id="rId2"/>
    <p:sldLayoutId id="2147483715" r:id="rId3"/>
  </p:sldLayoutIdLst>
  <p:transition>
    <p:fade/>
  </p:transition>
  <p:hf sldNum="0" hdr="0" ftr="0" dt="0"/>
  <p:txStyles>
    <p:title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672" userDrawn="1">
          <p15:clr>
            <a:srgbClr val="F26B43"/>
          </p15:clr>
        </p15:guide>
        <p15:guide id="4" orient="horz" pos="4080" userDrawn="1">
          <p15:clr>
            <a:srgbClr val="F26B43"/>
          </p15:clr>
        </p15:guide>
        <p15:guide id="5" pos="168" userDrawn="1">
          <p15:clr>
            <a:srgbClr val="F26B43"/>
          </p15:clr>
        </p15:guide>
        <p15:guide id="6" pos="75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9.png"/><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10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27.jpeg"/><Relationship Id="rId5" Type="http://schemas.openxmlformats.org/officeDocument/2006/relationships/image" Target="../media/image72.png"/><Relationship Id="rId4" Type="http://schemas.openxmlformats.org/officeDocument/2006/relationships/image" Target="../media/image71.png"/></Relationships>
</file>

<file path=ppt/slides/_rels/slide1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hyperlink" Target="http://trust.veeva.co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8" Type="http://schemas.openxmlformats.org/officeDocument/2006/relationships/hyperlink" Target="http://commons.wikimedia.org/wiki/File:User_icon_2.svg" TargetMode="External"/><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hyperlink" Target="http://commons.wikimedia.org/wiki/File:Emblem-person-red.svg" TargetMode="External"/><Relationship Id="rId5" Type="http://schemas.openxmlformats.org/officeDocument/2006/relationships/image" Target="../media/image76.png"/><Relationship Id="rId4" Type="http://schemas.openxmlformats.org/officeDocument/2006/relationships/hyperlink" Target="http://commons.wikimedia.org/wiki/file:emblem-person-orange.svg" TargetMode="External"/><Relationship Id="rId9" Type="http://schemas.openxmlformats.org/officeDocument/2006/relationships/hyperlink" Target="https://creativecommons.org/licenses/by-sa/3.0/"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115.xml.rels><?xml version="1.0" encoding="UTF-8" standalone="yes"?>
<Relationships xmlns="http://schemas.openxmlformats.org/package/2006/relationships"><Relationship Id="rId3" Type="http://schemas.openxmlformats.org/officeDocument/2006/relationships/hyperlink" Target="http://vaulthelp.vod309.com/wordpress/user-help/document-collaboration-markup/vault-document-urls/"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go.veeva.com/20R2_platform" TargetMode="External"/><Relationship Id="rId3" Type="http://schemas.openxmlformats.org/officeDocument/2006/relationships/image" Target="../media/image16.png"/><Relationship Id="rId7" Type="http://schemas.microsoft.com/office/2007/relationships/hdphoto" Target="../media/hdphoto2.wdp"/><Relationship Id="rId12" Type="http://schemas.openxmlformats.org/officeDocument/2006/relationships/hyperlink" Target="http://go.veeva.com/20R2_rim"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hyperlink" Target="http://go.veeva.com/20R2_quality" TargetMode="External"/><Relationship Id="rId5" Type="http://schemas.openxmlformats.org/officeDocument/2006/relationships/image" Target="../media/image17.png"/><Relationship Id="rId10" Type="http://schemas.openxmlformats.org/officeDocument/2006/relationships/hyperlink" Target="http://go.veeva.com/20R2_clinical" TargetMode="External"/><Relationship Id="rId4" Type="http://schemas.microsoft.com/office/2007/relationships/hdphoto" Target="../media/hdphoto1.wdp"/><Relationship Id="rId9" Type="http://schemas.microsoft.com/office/2007/relationships/hdphoto" Target="../media/hdphoto3.wdp"/></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hyperlink" Target="https://support.veeva.com/hc/en-us/articles/360003528094-Veeva-Vault-Best-Practices-Knowledge-Collection" TargetMode="External"/><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81.svg"/><Relationship Id="rId4" Type="http://schemas.openxmlformats.org/officeDocument/2006/relationships/image" Target="../media/image8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hyperlink" Target="http://vaulthelp2.vod309.com/wordpress/rn/limited-release/releasenotes-ft/new-in-20r14/#atomic_security_for_documents_lifecycle_user_actions"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 Id="rId5" Type="http://schemas.openxmlformats.org/officeDocument/2006/relationships/image" Target="../media/image27.jpe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9.png"/><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9.png"/><Relationship Id="rId1" Type="http://schemas.openxmlformats.org/officeDocument/2006/relationships/slideLayout" Target="../slideLayouts/slideLayout20.xml"/><Relationship Id="rId4" Type="http://schemas.openxmlformats.org/officeDocument/2006/relationships/image" Target="../media/image27.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hyperlink" Target="https://veeva.zoom.us/webinar/register/WN_1vHoZYNrRqytWiSxODJMzA"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vaulthelp2.vod309.com/wordpress/rn/limited-release/releasenotes-ft/new-in-20r12/#quality_data_model_changes" TargetMode="Externa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vaulthelp2.vod309.com/wordpress/tutorial-videos/demo-self-serve-pre-release-sandbox-vaults/"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27.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0.xml"/><Relationship Id="rId4" Type="http://schemas.openxmlformats.org/officeDocument/2006/relationships/image" Target="../media/image27.jpeg"/></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image" Target="../media/image27.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8181" y="1092222"/>
            <a:ext cx="11815638" cy="2299052"/>
          </a:xfrm>
        </p:spPr>
        <p:txBody>
          <a:bodyPr>
            <a:noAutofit/>
          </a:bodyPr>
          <a:lstStyle/>
          <a:p>
            <a:r>
              <a:rPr lang="en-US" dirty="0"/>
              <a:t>20R2 Release </a:t>
            </a:r>
            <a:br>
              <a:rPr lang="en-US" dirty="0"/>
            </a:br>
            <a:r>
              <a:rPr lang="en-US" dirty="0"/>
              <a:t>Vault QualityDocs, Training &amp; </a:t>
            </a:r>
            <a:br>
              <a:rPr lang="en-US" dirty="0"/>
            </a:br>
            <a:r>
              <a:rPr lang="en-US" dirty="0"/>
              <a:t>Station Manager</a:t>
            </a:r>
          </a:p>
        </p:txBody>
      </p:sp>
      <p:sp>
        <p:nvSpPr>
          <p:cNvPr id="2" name="Text Placeholder 1"/>
          <p:cNvSpPr>
            <a:spLocks noGrp="1"/>
          </p:cNvSpPr>
          <p:nvPr>
            <p:ph type="subTitle" idx="1"/>
          </p:nvPr>
        </p:nvSpPr>
        <p:spPr>
          <a:xfrm>
            <a:off x="805543" y="3391274"/>
            <a:ext cx="10580914" cy="201850"/>
          </a:xfrm>
        </p:spPr>
        <p:txBody>
          <a:bodyPr vert="horz" lIns="0" tIns="0" rIns="0" bIns="0" rtlCol="0" anchor="t">
            <a:spAutoFit/>
          </a:bodyPr>
          <a:lstStyle/>
          <a:p>
            <a:r>
              <a:rPr lang="en-US" sz="1600" dirty="0"/>
              <a:t>Revision: 09 Jul 2020</a:t>
            </a:r>
          </a:p>
        </p:txBody>
      </p:sp>
      <p:grpSp>
        <p:nvGrpSpPr>
          <p:cNvPr id="11" name="Group 10">
            <a:extLst>
              <a:ext uri="{FF2B5EF4-FFF2-40B4-BE49-F238E27FC236}">
                <a16:creationId xmlns:a16="http://schemas.microsoft.com/office/drawing/2014/main" id="{B5F14472-9D3B-FB40-8686-9DF98CF4BCB9}"/>
              </a:ext>
            </a:extLst>
          </p:cNvPr>
          <p:cNvGrpSpPr/>
          <p:nvPr/>
        </p:nvGrpSpPr>
        <p:grpSpPr>
          <a:xfrm>
            <a:off x="9343991" y="5765778"/>
            <a:ext cx="2659828" cy="1051560"/>
            <a:chOff x="8305800" y="5765778"/>
            <a:chExt cx="2659828" cy="1051560"/>
          </a:xfrm>
        </p:grpSpPr>
        <p:pic>
          <p:nvPicPr>
            <p:cNvPr id="13" name="Picture 12">
              <a:extLst>
                <a:ext uri="{FF2B5EF4-FFF2-40B4-BE49-F238E27FC236}">
                  <a16:creationId xmlns:a16="http://schemas.microsoft.com/office/drawing/2014/main" id="{285CA984-EC60-7D48-B901-9FDEFAC102C3}"/>
                </a:ext>
              </a:extLst>
            </p:cNvPr>
            <p:cNvPicPr>
              <a:picLocks noChangeAspect="1"/>
            </p:cNvPicPr>
            <p:nvPr/>
          </p:nvPicPr>
          <p:blipFill>
            <a:blip r:embed="rId3"/>
            <a:stretch>
              <a:fillRect/>
            </a:stretch>
          </p:blipFill>
          <p:spPr>
            <a:xfrm>
              <a:off x="8305800" y="5765778"/>
              <a:ext cx="2659828" cy="1051560"/>
            </a:xfrm>
            <a:prstGeom prst="rect">
              <a:avLst/>
            </a:prstGeom>
          </p:spPr>
        </p:pic>
        <p:sp>
          <p:nvSpPr>
            <p:cNvPr id="14" name="&quot;No&quot; Symbol 5">
              <a:extLst>
                <a:ext uri="{FF2B5EF4-FFF2-40B4-BE49-F238E27FC236}">
                  <a16:creationId xmlns:a16="http://schemas.microsoft.com/office/drawing/2014/main" id="{BAF8AAAD-CF4D-4738-A5C5-982592B511B2}"/>
                </a:ext>
              </a:extLst>
            </p:cNvPr>
            <p:cNvSpPr/>
            <p:nvPr/>
          </p:nvSpPr>
          <p:spPr>
            <a:xfrm>
              <a:off x="8523220" y="5977815"/>
              <a:ext cx="649875" cy="649875"/>
            </a:xfrm>
            <a:prstGeom prst="noSmoking">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
        <p:nvSpPr>
          <p:cNvPr id="12" name="Rectangular Callout 4">
            <a:extLst>
              <a:ext uri="{FF2B5EF4-FFF2-40B4-BE49-F238E27FC236}">
                <a16:creationId xmlns:a16="http://schemas.microsoft.com/office/drawing/2014/main" id="{BC020BF7-691A-4294-8E44-05AF80030355}"/>
              </a:ext>
            </a:extLst>
          </p:cNvPr>
          <p:cNvSpPr/>
          <p:nvPr/>
        </p:nvSpPr>
        <p:spPr>
          <a:xfrm>
            <a:off x="10403619" y="4952252"/>
            <a:ext cx="1389517" cy="721606"/>
          </a:xfrm>
          <a:prstGeom prst="wedgeRectCallout">
            <a:avLst>
              <a:gd name="adj1" fmla="val 17593"/>
              <a:gd name="adj2" fmla="val 9882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t>Please use ‘Q&amp;A’ to ask a question</a:t>
            </a:r>
          </a:p>
        </p:txBody>
      </p:sp>
    </p:spTree>
    <p:extLst>
      <p:ext uri="{BB962C8B-B14F-4D97-AF65-F5344CB8AC3E}">
        <p14:creationId xmlns:p14="http://schemas.microsoft.com/office/powerpoint/2010/main" val="27243822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39764-5678-E347-AB22-4E29746E4B14}"/>
              </a:ext>
            </a:extLst>
          </p:cNvPr>
          <p:cNvSpPr>
            <a:spLocks noGrp="1"/>
          </p:cNvSpPr>
          <p:nvPr>
            <p:ph type="title"/>
          </p:nvPr>
        </p:nvSpPr>
        <p:spPr/>
        <p:txBody>
          <a:bodyPr/>
          <a:lstStyle/>
          <a:p>
            <a:r>
              <a:rPr lang="en-US" sz="3200" dirty="0"/>
              <a:t>Pre-Release Environments</a:t>
            </a:r>
          </a:p>
        </p:txBody>
      </p:sp>
      <p:grpSp>
        <p:nvGrpSpPr>
          <p:cNvPr id="9" name="Group 8">
            <a:extLst>
              <a:ext uri="{FF2B5EF4-FFF2-40B4-BE49-F238E27FC236}">
                <a16:creationId xmlns:a16="http://schemas.microsoft.com/office/drawing/2014/main" id="{BC30663C-0877-C746-9F7D-CB0842EA3BCF}"/>
              </a:ext>
            </a:extLst>
          </p:cNvPr>
          <p:cNvGrpSpPr/>
          <p:nvPr/>
        </p:nvGrpSpPr>
        <p:grpSpPr>
          <a:xfrm>
            <a:off x="1752600" y="1371600"/>
            <a:ext cx="6488722" cy="2792339"/>
            <a:chOff x="521679" y="1779661"/>
            <a:chExt cx="6488722" cy="2792339"/>
          </a:xfrm>
        </p:grpSpPr>
        <p:pic>
          <p:nvPicPr>
            <p:cNvPr id="10" name="Content Placeholder 3">
              <a:extLst>
                <a:ext uri="{FF2B5EF4-FFF2-40B4-BE49-F238E27FC236}">
                  <a16:creationId xmlns:a16="http://schemas.microsoft.com/office/drawing/2014/main" id="{169047C2-2FD4-9145-98C3-33D163E8A702}"/>
                </a:ext>
              </a:extLst>
            </p:cNvPr>
            <p:cNvPicPr>
              <a:picLocks noChangeAspect="1"/>
            </p:cNvPicPr>
            <p:nvPr/>
          </p:nvPicPr>
          <p:blipFill rotWithShape="1">
            <a:blip r:embed="rId3"/>
            <a:srcRect l="1476" t="6753" r="44946" b="36741"/>
            <a:stretch/>
          </p:blipFill>
          <p:spPr>
            <a:xfrm>
              <a:off x="521679" y="1779661"/>
              <a:ext cx="6488722" cy="2792339"/>
            </a:xfrm>
            <a:prstGeom prst="rect">
              <a:avLst/>
            </a:prstGeom>
            <a:ln>
              <a:solidFill>
                <a:schemeClr val="tx1"/>
              </a:solidFill>
            </a:ln>
          </p:spPr>
        </p:pic>
        <p:sp>
          <p:nvSpPr>
            <p:cNvPr id="11" name="Rectangle 10">
              <a:extLst>
                <a:ext uri="{FF2B5EF4-FFF2-40B4-BE49-F238E27FC236}">
                  <a16:creationId xmlns:a16="http://schemas.microsoft.com/office/drawing/2014/main" id="{D1E79422-D0D4-B840-9E0A-AA1B8F83F6DD}"/>
                </a:ext>
              </a:extLst>
            </p:cNvPr>
            <p:cNvSpPr/>
            <p:nvPr/>
          </p:nvSpPr>
          <p:spPr>
            <a:xfrm>
              <a:off x="5638800" y="3048000"/>
              <a:ext cx="11430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114D7C1-7983-794F-9E7C-C12398F9CC50}"/>
                </a:ext>
              </a:extLst>
            </p:cNvPr>
            <p:cNvSpPr/>
            <p:nvPr/>
          </p:nvSpPr>
          <p:spPr>
            <a:xfrm>
              <a:off x="2057400" y="2362200"/>
              <a:ext cx="1676400" cy="381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990FF1DF-5FE7-734A-95ED-EFF15FD31528}"/>
              </a:ext>
            </a:extLst>
          </p:cNvPr>
          <p:cNvGrpSpPr/>
          <p:nvPr/>
        </p:nvGrpSpPr>
        <p:grpSpPr>
          <a:xfrm>
            <a:off x="5061918" y="3346993"/>
            <a:ext cx="5494886" cy="2792339"/>
            <a:chOff x="4757118" y="3533151"/>
            <a:chExt cx="5494886" cy="2792339"/>
          </a:xfrm>
        </p:grpSpPr>
        <p:pic>
          <p:nvPicPr>
            <p:cNvPr id="14" name="Picture 13">
              <a:extLst>
                <a:ext uri="{FF2B5EF4-FFF2-40B4-BE49-F238E27FC236}">
                  <a16:creationId xmlns:a16="http://schemas.microsoft.com/office/drawing/2014/main" id="{B22B2AC8-2DD0-6241-9DCB-335456882E45}"/>
                </a:ext>
              </a:extLst>
            </p:cNvPr>
            <p:cNvPicPr>
              <a:picLocks noChangeAspect="1"/>
            </p:cNvPicPr>
            <p:nvPr/>
          </p:nvPicPr>
          <p:blipFill rotWithShape="1">
            <a:blip r:embed="rId4"/>
            <a:srcRect l="14170" r="46655" b="15703"/>
            <a:stretch/>
          </p:blipFill>
          <p:spPr>
            <a:xfrm>
              <a:off x="4757118" y="3533151"/>
              <a:ext cx="5494886" cy="2792339"/>
            </a:xfrm>
            <a:prstGeom prst="rect">
              <a:avLst/>
            </a:prstGeom>
            <a:ln>
              <a:solidFill>
                <a:schemeClr val="tx1"/>
              </a:solidFill>
            </a:ln>
          </p:spPr>
        </p:pic>
        <p:sp>
          <p:nvSpPr>
            <p:cNvPr id="15" name="Rectangle 14">
              <a:extLst>
                <a:ext uri="{FF2B5EF4-FFF2-40B4-BE49-F238E27FC236}">
                  <a16:creationId xmlns:a16="http://schemas.microsoft.com/office/drawing/2014/main" id="{6ABC871D-A098-2348-8275-7DDBB828FD45}"/>
                </a:ext>
              </a:extLst>
            </p:cNvPr>
            <p:cNvSpPr/>
            <p:nvPr/>
          </p:nvSpPr>
          <p:spPr>
            <a:xfrm>
              <a:off x="7086600" y="5771360"/>
              <a:ext cx="849922" cy="3246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Left Arrow 15">
            <a:extLst>
              <a:ext uri="{FF2B5EF4-FFF2-40B4-BE49-F238E27FC236}">
                <a16:creationId xmlns:a16="http://schemas.microsoft.com/office/drawing/2014/main" id="{347B8837-C9D3-A744-94E2-4FF29DDF863A}"/>
              </a:ext>
            </a:extLst>
          </p:cNvPr>
          <p:cNvSpPr/>
          <p:nvPr/>
        </p:nvSpPr>
        <p:spPr>
          <a:xfrm rot="10800000">
            <a:off x="3970682" y="3623842"/>
            <a:ext cx="1116273" cy="361693"/>
          </a:xfrm>
          <a:prstGeom prst="lef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3120046"/>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sz="1200" b="1" dirty="0">
                <a:solidFill>
                  <a:srgbClr val="002060"/>
                </a:solidFill>
              </a:rPr>
              <a:t>Setup by:</a:t>
            </a:r>
            <a:r>
              <a:rPr lang="en-US" sz="1200" b="1" dirty="0">
                <a:solidFill>
                  <a:prstClr val="white"/>
                </a:solidFill>
              </a:rPr>
              <a:t> </a:t>
            </a:r>
          </a:p>
          <a:p>
            <a:pPr lvl="0" algn="ctr">
              <a:defRPr/>
            </a:pPr>
            <a:r>
              <a:rPr lang="en-US" sz="1600" b="1" dirty="0">
                <a:solidFill>
                  <a:prstClr val="white"/>
                </a:solidFill>
              </a:rPr>
              <a:t>System Admin</a:t>
            </a:r>
          </a:p>
          <a:p>
            <a:pPr lvl="0" algn="ctr">
              <a:defRPr/>
            </a:pPr>
            <a:endParaRPr lang="en-US" sz="1600" b="1" dirty="0">
              <a:solidFill>
                <a:prstClr val="white"/>
              </a:solidFill>
            </a:endParaRPr>
          </a:p>
          <a:p>
            <a:pPr lvl="0" algn="ctr">
              <a:defRPr/>
            </a:pPr>
            <a:r>
              <a:rPr lang="en-US" sz="1200" b="1" dirty="0">
                <a:solidFill>
                  <a:srgbClr val="002060"/>
                </a:solidFill>
              </a:rPr>
              <a:t>for use by:</a:t>
            </a:r>
            <a:r>
              <a:rPr lang="en-US" sz="1200" b="1" dirty="0">
                <a:solidFill>
                  <a:prstClr val="white"/>
                </a:solidFill>
              </a:rPr>
              <a:t> </a:t>
            </a:r>
          </a:p>
          <a:p>
            <a:pPr lvl="0" algn="ctr">
              <a:defRPr/>
            </a:pPr>
            <a:r>
              <a:rPr lang="en-US" sz="1600" b="1" dirty="0">
                <a:solidFill>
                  <a:prstClr val="white"/>
                </a:solidFill>
              </a:rPr>
              <a:t> System Admin</a:t>
            </a:r>
            <a:endParaRPr lang="en-US" sz="1200"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Power Delete Action for the Training Assignment Object</a:t>
            </a:r>
          </a:p>
        </p:txBody>
      </p:sp>
      <p:sp>
        <p:nvSpPr>
          <p:cNvPr id="3" name="Content Placeholder 2"/>
          <p:cNvSpPr>
            <a:spLocks noGrp="1"/>
          </p:cNvSpPr>
          <p:nvPr>
            <p:ph idx="1"/>
          </p:nvPr>
        </p:nvSpPr>
        <p:spPr>
          <a:xfrm>
            <a:off x="826624" y="1066800"/>
            <a:ext cx="904624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 new record action can be configured to completely delete one or more </a:t>
            </a:r>
            <a:r>
              <a:rPr lang="en-US" sz="1600" i="1" dirty="0"/>
              <a:t>Training Assignment</a:t>
            </a:r>
            <a:r>
              <a:rPr lang="en-US" sz="1600" dirty="0"/>
              <a:t> records</a:t>
            </a:r>
          </a:p>
          <a:p>
            <a:pPr marL="457200" lvl="1" indent="0">
              <a:spcAft>
                <a:spcPts val="1200"/>
              </a:spcAft>
              <a:buNone/>
            </a:pPr>
            <a:r>
              <a:rPr lang="en-US" sz="1600" dirty="0"/>
              <a:t>The action deletes a </a:t>
            </a:r>
            <a:r>
              <a:rPr lang="en-US" sz="1600" i="1" dirty="0"/>
              <a:t>Training Assignment</a:t>
            </a:r>
            <a:r>
              <a:rPr lang="en-US" sz="1600" dirty="0"/>
              <a:t> record, and all of its related records</a:t>
            </a:r>
          </a:p>
          <a:p>
            <a:pPr>
              <a:spcBef>
                <a:spcPts val="600"/>
              </a:spcBef>
              <a:spcAft>
                <a:spcPts val="1200"/>
              </a:spcAft>
            </a:pPr>
            <a:r>
              <a:rPr lang="en-US" sz="2000" dirty="0"/>
              <a:t>Business Justification</a:t>
            </a:r>
          </a:p>
          <a:p>
            <a:pPr marL="457200" lvl="1" indent="0">
              <a:spcAft>
                <a:spcPts val="1200"/>
              </a:spcAft>
              <a:buNone/>
            </a:pPr>
            <a:r>
              <a:rPr lang="en-US" sz="1600" dirty="0"/>
              <a:t>Increases efficiency for Admins who need to delete a </a:t>
            </a:r>
            <a:r>
              <a:rPr lang="en-US" sz="1600" i="1" dirty="0"/>
              <a:t>Training Assignment</a:t>
            </a:r>
            <a:r>
              <a:rPr lang="en-US" sz="1600" dirty="0"/>
              <a:t> record and its related records during </a:t>
            </a:r>
            <a:r>
              <a:rPr lang="en-US" sz="1600" b="1" dirty="0"/>
              <a:t>migration</a:t>
            </a:r>
            <a:r>
              <a:rPr lang="en-US" sz="1600" dirty="0"/>
              <a:t> or </a:t>
            </a:r>
            <a:r>
              <a:rPr lang="en-US" sz="1600" b="1" dirty="0"/>
              <a:t>integration testing</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TextBox 18">
            <a:extLst>
              <a:ext uri="{FF2B5EF4-FFF2-40B4-BE49-F238E27FC236}">
                <a16:creationId xmlns:a16="http://schemas.microsoft.com/office/drawing/2014/main" id="{C8E8F970-19BC-4802-8548-A39322743F50}"/>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3" name="Picture 12" descr="Icons_PPT_White_Wrench.png">
            <a:extLst>
              <a:ext uri="{FF2B5EF4-FFF2-40B4-BE49-F238E27FC236}">
                <a16:creationId xmlns:a16="http://schemas.microsoft.com/office/drawing/2014/main" id="{3D16FC5B-3FA8-45A7-BC92-866A91FCD1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1586998860"/>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Customer Feedback</a:t>
            </a:r>
          </a:p>
        </p:txBody>
      </p:sp>
    </p:spTree>
    <p:extLst>
      <p:ext uri="{BB962C8B-B14F-4D97-AF65-F5344CB8AC3E}">
        <p14:creationId xmlns:p14="http://schemas.microsoft.com/office/powerpoint/2010/main" val="1987977031"/>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sz="1200" b="1" dirty="0">
                <a:solidFill>
                  <a:srgbClr val="002060"/>
                </a:solidFill>
              </a:rPr>
              <a:t>Setup by:</a:t>
            </a:r>
            <a:r>
              <a:rPr lang="en-US" sz="1200" b="1" dirty="0">
                <a:solidFill>
                  <a:prstClr val="white"/>
                </a:solidFill>
              </a:rPr>
              <a:t> </a:t>
            </a:r>
          </a:p>
          <a:p>
            <a:pPr lvl="0" algn="ctr">
              <a:defRPr/>
            </a:pPr>
            <a:r>
              <a:rPr lang="en-US" sz="1600" b="1" dirty="0">
                <a:solidFill>
                  <a:prstClr val="white"/>
                </a:solidFill>
              </a:rPr>
              <a:t>System Admin</a:t>
            </a:r>
          </a:p>
          <a:p>
            <a:pPr lvl="0" algn="ctr">
              <a:defRPr/>
            </a:pPr>
            <a:endParaRPr lang="en-US" sz="1600" b="1" dirty="0">
              <a:solidFill>
                <a:prstClr val="white"/>
              </a:solidFill>
            </a:endParaRPr>
          </a:p>
          <a:p>
            <a:pPr lvl="0" algn="ctr">
              <a:defRPr/>
            </a:pPr>
            <a:r>
              <a:rPr lang="en-US" sz="1200" b="1" dirty="0">
                <a:solidFill>
                  <a:srgbClr val="002060"/>
                </a:solidFill>
              </a:rPr>
              <a:t>for use by:</a:t>
            </a:r>
            <a:endParaRPr lang="en-US" sz="1200" b="1" dirty="0">
              <a:solidFill>
                <a:prstClr val="white"/>
              </a:solidFill>
            </a:endParaRPr>
          </a:p>
          <a:p>
            <a:pPr lvl="0" algn="ctr">
              <a:defRPr/>
            </a:pPr>
            <a:r>
              <a:rPr lang="en-US" sz="1600" b="1" dirty="0">
                <a:solidFill>
                  <a:prstClr val="white"/>
                </a:solidFill>
              </a:rPr>
              <a:t>Learner</a:t>
            </a:r>
            <a:endParaRPr lang="en-US" sz="1200"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Classroom Training: Usability Enhancements</a:t>
            </a:r>
          </a:p>
        </p:txBody>
      </p:sp>
      <p:sp>
        <p:nvSpPr>
          <p:cNvPr id="3" name="Content Placeholder 2"/>
          <p:cNvSpPr>
            <a:spLocks noGrp="1"/>
          </p:cNvSpPr>
          <p:nvPr>
            <p:ph idx="1"/>
          </p:nvPr>
        </p:nvSpPr>
        <p:spPr>
          <a:xfrm>
            <a:off x="826624" y="1066800"/>
            <a:ext cx="9499195" cy="3490496"/>
          </a:xfrm>
        </p:spPr>
        <p:txBody>
          <a:bodyPr/>
          <a:lstStyle/>
          <a:p>
            <a:pPr>
              <a:spcBef>
                <a:spcPts val="600"/>
              </a:spcBef>
              <a:spcAft>
                <a:spcPts val="1200"/>
              </a:spcAft>
            </a:pPr>
            <a:r>
              <a:rPr lang="en-US" sz="2000" dirty="0"/>
              <a:t>Overview</a:t>
            </a:r>
            <a:endParaRPr lang="en-US" sz="1600" dirty="0"/>
          </a:p>
          <a:p>
            <a:pPr marL="457200" lvl="1" indent="0">
              <a:spcAft>
                <a:spcPts val="1200"/>
              </a:spcAft>
              <a:buNone/>
            </a:pPr>
            <a:r>
              <a:rPr lang="en-US" sz="1600" dirty="0"/>
              <a:t>Workflow and Learner task pages are enhanced for the Instructor-Led Training feature</a:t>
            </a:r>
          </a:p>
          <a:p>
            <a:pPr marL="457200" lvl="1" indent="0">
              <a:spcAft>
                <a:spcPts val="1200"/>
              </a:spcAft>
              <a:buNone/>
            </a:pPr>
            <a:r>
              <a:rPr lang="en-US" sz="1600" dirty="0"/>
              <a:t>When a Classroom Training Assignment is started, a workflow can be assigned to the Learner to make it easy to access the record</a:t>
            </a:r>
          </a:p>
          <a:p>
            <a:pPr marL="457200" lvl="1" indent="0">
              <a:spcAft>
                <a:spcPts val="1200"/>
              </a:spcAft>
              <a:buNone/>
            </a:pPr>
            <a:r>
              <a:rPr lang="en-US" sz="1600" dirty="0"/>
              <a:t>If a Learner is not yet added to a Class Roster, Vault Training makes the Learner aware that the Learner is not yet part of a Class Roster</a:t>
            </a:r>
          </a:p>
          <a:p>
            <a:pPr>
              <a:spcBef>
                <a:spcPts val="600"/>
              </a:spcBef>
              <a:spcAft>
                <a:spcPts val="1200"/>
              </a:spcAft>
            </a:pPr>
            <a:r>
              <a:rPr lang="en-US" sz="2000" dirty="0"/>
              <a:t>Business Considerations</a:t>
            </a:r>
          </a:p>
          <a:p>
            <a:pPr marL="457200" lvl="1" indent="0">
              <a:spcAft>
                <a:spcPts val="1200"/>
              </a:spcAft>
              <a:buNone/>
            </a:pPr>
            <a:r>
              <a:rPr lang="en-US" sz="1600" dirty="0"/>
              <a:t>To make the substitute training feature easy for Learners, we will start workflow on a classroom training assignment</a:t>
            </a:r>
            <a:endParaRPr lang="en-US" sz="1200" dirty="0"/>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4230843865"/>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1994" y="-178"/>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sz="1200" b="1" dirty="0">
                <a:solidFill>
                  <a:srgbClr val="002060"/>
                </a:solidFill>
              </a:rPr>
              <a:t>Setup by:</a:t>
            </a:r>
            <a:r>
              <a:rPr lang="en-US" sz="1400" b="1" dirty="0">
                <a:solidFill>
                  <a:prstClr val="white"/>
                </a:solidFill>
              </a:rPr>
              <a:t> </a:t>
            </a:r>
          </a:p>
          <a:p>
            <a:pPr lvl="0" algn="ctr">
              <a:defRPr/>
            </a:pPr>
            <a:r>
              <a:rPr lang="en-US" sz="1600" b="1" dirty="0">
                <a:solidFill>
                  <a:prstClr val="white"/>
                </a:solidFill>
              </a:rPr>
              <a:t>Admin</a:t>
            </a:r>
          </a:p>
          <a:p>
            <a:pPr lvl="0" algn="ctr">
              <a:defRPr/>
            </a:pPr>
            <a:endParaRPr lang="en-US" sz="1400" b="1" dirty="0">
              <a:solidFill>
                <a:prstClr val="white"/>
              </a:solidFill>
            </a:endParaRPr>
          </a:p>
          <a:p>
            <a:pPr lvl="0" algn="ctr">
              <a:defRPr/>
            </a:pPr>
            <a:r>
              <a:rPr lang="en-US" sz="1200" b="1" dirty="0">
                <a:solidFill>
                  <a:srgbClr val="002060"/>
                </a:solidFill>
              </a:rPr>
              <a:t>for use by:</a:t>
            </a:r>
            <a:r>
              <a:rPr lang="en-US" sz="1600" b="1" dirty="0">
                <a:solidFill>
                  <a:prstClr val="white"/>
                </a:solidFill>
              </a:rPr>
              <a:t> </a:t>
            </a:r>
          </a:p>
          <a:p>
            <a:pPr lvl="0" algn="ctr">
              <a:defRPr/>
            </a:pPr>
            <a:r>
              <a:rPr lang="en-US" sz="1600" b="1" dirty="0">
                <a:solidFill>
                  <a:prstClr val="white"/>
                </a:solidFill>
              </a:rPr>
              <a:t>Learner/ Manager/ Training Admin</a:t>
            </a:r>
            <a:endParaRPr lang="en-US" sz="1200"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Training Assignment Lifecycle User Actions</a:t>
            </a:r>
          </a:p>
        </p:txBody>
      </p:sp>
      <p:sp>
        <p:nvSpPr>
          <p:cNvPr id="3" name="Content Placeholder 2"/>
          <p:cNvSpPr>
            <a:spLocks noGrp="1"/>
          </p:cNvSpPr>
          <p:nvPr>
            <p:ph idx="1"/>
          </p:nvPr>
        </p:nvSpPr>
        <p:spPr>
          <a:xfrm>
            <a:off x="826624" y="1066800"/>
            <a:ext cx="9300787"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now edit </a:t>
            </a:r>
            <a:r>
              <a:rPr lang="en-US" sz="1600" i="1" dirty="0"/>
              <a:t>User Actions</a:t>
            </a:r>
            <a:r>
              <a:rPr lang="en-US" sz="1600" dirty="0"/>
              <a:t> on the </a:t>
            </a:r>
            <a:r>
              <a:rPr lang="en-US" sz="1600" i="1" dirty="0"/>
              <a:t>Training Assignment Lifecycle</a:t>
            </a:r>
            <a:r>
              <a:rPr lang="en-US" sz="1600" dirty="0"/>
              <a:t> to utilize the </a:t>
            </a:r>
            <a:r>
              <a:rPr lang="en-US" sz="1600" i="1" dirty="0"/>
              <a:t>Download Formatted Output</a:t>
            </a:r>
            <a:r>
              <a:rPr lang="en-US" sz="1600" dirty="0"/>
              <a:t> user action</a:t>
            </a:r>
            <a:endParaRPr lang="en-US" sz="1200" dirty="0"/>
          </a:p>
          <a:p>
            <a:pPr>
              <a:spcBef>
                <a:spcPts val="600"/>
              </a:spcBef>
              <a:spcAft>
                <a:spcPts val="1200"/>
              </a:spcAft>
            </a:pPr>
            <a:r>
              <a:rPr lang="en-US" sz="2000" dirty="0"/>
              <a:t>Business Justification</a:t>
            </a:r>
          </a:p>
          <a:p>
            <a:pPr marL="457200" lvl="1" indent="0">
              <a:spcAft>
                <a:spcPts val="1200"/>
              </a:spcAft>
              <a:buNone/>
            </a:pPr>
            <a:r>
              <a:rPr lang="en-US" sz="1600" dirty="0"/>
              <a:t>Provide users with a way to create a formatted, printable report for an individual Training Assignment record’s metadata</a:t>
            </a:r>
          </a:p>
          <a:p>
            <a:pPr>
              <a:spcBef>
                <a:spcPts val="600"/>
              </a:spcBef>
              <a:spcAft>
                <a:spcPts val="1200"/>
              </a:spcAft>
            </a:pPr>
            <a:r>
              <a:rPr lang="en-US" sz="2000" dirty="0"/>
              <a:t>Considerations</a:t>
            </a:r>
          </a:p>
          <a:p>
            <a:pPr marL="457200" lvl="1" indent="0">
              <a:spcAft>
                <a:spcPts val="1200"/>
              </a:spcAft>
              <a:buNone/>
            </a:pPr>
            <a:r>
              <a:rPr lang="en-US" sz="1600" dirty="0"/>
              <a:t>This feature is only intended to support the </a:t>
            </a:r>
            <a:r>
              <a:rPr lang="en-US" sz="1600" i="1" dirty="0"/>
              <a:t>Download Formatted Output</a:t>
            </a:r>
            <a:r>
              <a:rPr lang="en-US" sz="1600" dirty="0"/>
              <a:t> user action – do not configure other user action operations for Training Assignment records</a:t>
            </a:r>
          </a:p>
        </p:txBody>
      </p:sp>
      <p:sp>
        <p:nvSpPr>
          <p:cNvPr id="6" name="TextBox 18"/>
          <p:cNvSpPr txBox="1"/>
          <p:nvPr/>
        </p:nvSpPr>
        <p:spPr>
          <a:xfrm>
            <a:off x="10748022" y="879443"/>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extLst>
              <p:ext uri="{D42A27DB-BD31-4B8C-83A1-F6EECF244321}">
                <p14:modId xmlns:p14="http://schemas.microsoft.com/office/powerpoint/2010/main" val="3632071907"/>
              </p:ext>
            </p:extLst>
          </p:nvPr>
        </p:nvGraphicFramePr>
        <p:xfrm>
          <a:off x="10748022" y="5592363"/>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262212394"/>
              </p:ext>
            </p:extLst>
          </p:nvPr>
        </p:nvGraphicFramePr>
        <p:xfrm>
          <a:off x="10748022" y="4731622"/>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201885"/>
            <a:ext cx="722394" cy="816036"/>
          </a:xfrm>
          <a:prstGeom prst="rect">
            <a:avLst/>
          </a:prstGeom>
        </p:spPr>
      </p:pic>
    </p:spTree>
    <p:extLst>
      <p:ext uri="{BB962C8B-B14F-4D97-AF65-F5344CB8AC3E}">
        <p14:creationId xmlns:p14="http://schemas.microsoft.com/office/powerpoint/2010/main" val="130284255"/>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sz="1200" b="1" dirty="0">
                <a:solidFill>
                  <a:srgbClr val="002060"/>
                </a:solidFill>
              </a:rPr>
              <a:t>Setup by:</a:t>
            </a:r>
            <a:r>
              <a:rPr lang="en-US" sz="2000" b="1" dirty="0">
                <a:solidFill>
                  <a:prstClr val="white"/>
                </a:solidFill>
              </a:rPr>
              <a:t> </a:t>
            </a:r>
          </a:p>
          <a:p>
            <a:pPr lvl="0" algn="ctr">
              <a:defRPr/>
            </a:pPr>
            <a:r>
              <a:rPr lang="en-US" sz="1600" b="1" dirty="0">
                <a:solidFill>
                  <a:prstClr val="white"/>
                </a:solidFill>
              </a:rPr>
              <a:t>N/A</a:t>
            </a:r>
          </a:p>
          <a:p>
            <a:pPr lvl="0" algn="ctr">
              <a:defRPr/>
            </a:pPr>
            <a:endParaRPr lang="en-US" sz="2000" b="1" dirty="0">
              <a:solidFill>
                <a:prstClr val="white"/>
              </a:solidFill>
            </a:endParaRPr>
          </a:p>
          <a:p>
            <a:pPr lvl="0" algn="ctr">
              <a:defRPr/>
            </a:pPr>
            <a:r>
              <a:rPr lang="en-US" sz="1200" b="1" dirty="0">
                <a:solidFill>
                  <a:srgbClr val="002060"/>
                </a:solidFill>
              </a:rPr>
              <a:t>for use by:</a:t>
            </a:r>
            <a:r>
              <a:rPr lang="en-US" sz="1200" b="1" dirty="0">
                <a:solidFill>
                  <a:prstClr val="white"/>
                </a:solidFill>
              </a:rPr>
              <a:t> </a:t>
            </a:r>
            <a:endParaRPr lang="en-US" b="1" dirty="0">
              <a:solidFill>
                <a:prstClr val="white"/>
              </a:solidFill>
            </a:endParaRPr>
          </a:p>
          <a:p>
            <a:pPr lvl="0" algn="ctr">
              <a:defRPr/>
            </a:pPr>
            <a:r>
              <a:rPr lang="en-US" sz="1600" b="1" dirty="0">
                <a:solidFill>
                  <a:prstClr val="white"/>
                </a:solidFill>
              </a:rPr>
              <a:t>Training Admin</a:t>
            </a:r>
            <a:endParaRPr lang="en-US" sz="1600"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Updated Training Requirement Document Picker Dialog</a:t>
            </a:r>
          </a:p>
        </p:txBody>
      </p:sp>
      <p:sp>
        <p:nvSpPr>
          <p:cNvPr id="3" name="Content Placeholder 2"/>
          <p:cNvSpPr>
            <a:spLocks noGrp="1"/>
          </p:cNvSpPr>
          <p:nvPr>
            <p:ph idx="1"/>
          </p:nvPr>
        </p:nvSpPr>
        <p:spPr>
          <a:xfrm>
            <a:off x="826624" y="1066800"/>
            <a:ext cx="939080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dialog box used to select documents in a </a:t>
            </a:r>
            <a:r>
              <a:rPr lang="en-US" sz="1600" i="1" dirty="0"/>
              <a:t>Training Requirement</a:t>
            </a:r>
            <a:r>
              <a:rPr lang="en-US" sz="1600" dirty="0"/>
              <a:t> or a </a:t>
            </a:r>
            <a:r>
              <a:rPr lang="en-US" sz="1600" i="1" dirty="0"/>
              <a:t>Training Requirement Impact Assessment</a:t>
            </a:r>
            <a:r>
              <a:rPr lang="en-US" sz="1600" dirty="0"/>
              <a:t> record has been updated to match the checkbox-style document picker introduced in the 20R1 Vault release</a:t>
            </a:r>
          </a:p>
          <a:p>
            <a:pPr>
              <a:spcBef>
                <a:spcPts val="600"/>
              </a:spcBef>
              <a:spcAft>
                <a:spcPts val="1200"/>
              </a:spcAft>
            </a:pPr>
            <a:r>
              <a:rPr lang="en-US" sz="2000" dirty="0"/>
              <a:t>Business Justification</a:t>
            </a:r>
          </a:p>
          <a:p>
            <a:pPr marL="457200" lvl="1" indent="0">
              <a:spcAft>
                <a:spcPts val="1200"/>
              </a:spcAft>
              <a:buNone/>
            </a:pPr>
            <a:r>
              <a:rPr lang="en-US" sz="1600" dirty="0"/>
              <a:t>Create a consistent user experience across the Vault user interface</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37ADA701-1B69-4B12-842D-BF643AB8E630}"/>
              </a:ext>
            </a:extLst>
          </p:cNvPr>
          <p:cNvPicPr>
            <a:picLocks noChangeAspect="1"/>
          </p:cNvPicPr>
          <p:nvPr/>
        </p:nvPicPr>
        <p:blipFill>
          <a:blip r:embed="rId3"/>
          <a:stretch>
            <a:fillRect/>
          </a:stretch>
        </p:blipFill>
        <p:spPr>
          <a:xfrm>
            <a:off x="1292474" y="3544021"/>
            <a:ext cx="3260465" cy="2819078"/>
          </a:xfrm>
          <a:prstGeom prst="rect">
            <a:avLst/>
          </a:prstGeom>
          <a:ln>
            <a:solidFill>
              <a:schemeClr val="tx1"/>
            </a:solidFill>
          </a:ln>
        </p:spPr>
      </p:pic>
      <p:pic>
        <p:nvPicPr>
          <p:cNvPr id="5" name="Picture 4">
            <a:extLst>
              <a:ext uri="{FF2B5EF4-FFF2-40B4-BE49-F238E27FC236}">
                <a16:creationId xmlns:a16="http://schemas.microsoft.com/office/drawing/2014/main" id="{62262A82-8B0B-46BC-9FC5-0F5790132589}"/>
              </a:ext>
            </a:extLst>
          </p:cNvPr>
          <p:cNvPicPr>
            <a:picLocks noChangeAspect="1"/>
          </p:cNvPicPr>
          <p:nvPr/>
        </p:nvPicPr>
        <p:blipFill>
          <a:blip r:embed="rId4"/>
          <a:stretch>
            <a:fillRect/>
          </a:stretch>
        </p:blipFill>
        <p:spPr>
          <a:xfrm>
            <a:off x="6580060" y="3544021"/>
            <a:ext cx="3223515" cy="2819078"/>
          </a:xfrm>
          <a:prstGeom prst="rect">
            <a:avLst/>
          </a:prstGeom>
          <a:ln>
            <a:solidFill>
              <a:schemeClr val="tx1"/>
            </a:solidFill>
          </a:ln>
        </p:spPr>
      </p:pic>
      <p:sp>
        <p:nvSpPr>
          <p:cNvPr id="10" name="TextBox 9">
            <a:extLst>
              <a:ext uri="{FF2B5EF4-FFF2-40B4-BE49-F238E27FC236}">
                <a16:creationId xmlns:a16="http://schemas.microsoft.com/office/drawing/2014/main" id="{ECB05582-C988-45ED-930A-0FEB9035A14A}"/>
              </a:ext>
            </a:extLst>
          </p:cNvPr>
          <p:cNvSpPr txBox="1"/>
          <p:nvPr/>
        </p:nvSpPr>
        <p:spPr>
          <a:xfrm>
            <a:off x="1922167" y="3249806"/>
            <a:ext cx="2001078" cy="268984"/>
          </a:xfrm>
          <a:prstGeom prst="rect">
            <a:avLst/>
          </a:prstGeom>
          <a:solidFill>
            <a:schemeClr val="bg1"/>
          </a:solidFill>
          <a:ln>
            <a:solidFill>
              <a:srgbClr val="FF0000"/>
            </a:solidFill>
          </a:ln>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400" dirty="0">
                <a:solidFill>
                  <a:srgbClr val="FF0000"/>
                </a:solidFill>
              </a:rPr>
              <a:t>Before 20R1</a:t>
            </a:r>
          </a:p>
        </p:txBody>
      </p:sp>
      <p:sp>
        <p:nvSpPr>
          <p:cNvPr id="12" name="TextBox 11">
            <a:extLst>
              <a:ext uri="{FF2B5EF4-FFF2-40B4-BE49-F238E27FC236}">
                <a16:creationId xmlns:a16="http://schemas.microsoft.com/office/drawing/2014/main" id="{7C95F3B9-6ADC-4192-81BB-FF8CD2AD284D}"/>
              </a:ext>
            </a:extLst>
          </p:cNvPr>
          <p:cNvSpPr txBox="1"/>
          <p:nvPr/>
        </p:nvSpPr>
        <p:spPr>
          <a:xfrm>
            <a:off x="7191278" y="3271295"/>
            <a:ext cx="2001078" cy="268984"/>
          </a:xfrm>
          <a:prstGeom prst="rect">
            <a:avLst/>
          </a:prstGeom>
          <a:solidFill>
            <a:schemeClr val="bg1"/>
          </a:solidFill>
          <a:ln>
            <a:solidFill>
              <a:srgbClr val="FF0000"/>
            </a:solidFill>
          </a:ln>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400" dirty="0">
                <a:solidFill>
                  <a:srgbClr val="FF0000"/>
                </a:solidFill>
              </a:rPr>
              <a:t>After 20R2</a:t>
            </a:r>
          </a:p>
        </p:txBody>
      </p:sp>
      <p:sp>
        <p:nvSpPr>
          <p:cNvPr id="13" name="Rectangle: Rounded Corners 12">
            <a:extLst>
              <a:ext uri="{FF2B5EF4-FFF2-40B4-BE49-F238E27FC236}">
                <a16:creationId xmlns:a16="http://schemas.microsoft.com/office/drawing/2014/main" id="{3B1912FA-EEBE-4402-94E9-B59EA735BC6A}"/>
              </a:ext>
            </a:extLst>
          </p:cNvPr>
          <p:cNvSpPr/>
          <p:nvPr/>
        </p:nvSpPr>
        <p:spPr>
          <a:xfrm>
            <a:off x="4165959" y="4178299"/>
            <a:ext cx="406042" cy="188594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69178BD6-7A9B-44EE-A309-2101556EF937}"/>
              </a:ext>
            </a:extLst>
          </p:cNvPr>
          <p:cNvSpPr/>
          <p:nvPr/>
        </p:nvSpPr>
        <p:spPr>
          <a:xfrm>
            <a:off x="6458309" y="4178300"/>
            <a:ext cx="406042" cy="18859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795E034-5E6A-4D96-9FC6-94B983F87CE3}"/>
              </a:ext>
            </a:extLst>
          </p:cNvPr>
          <p:cNvSpPr/>
          <p:nvPr/>
        </p:nvSpPr>
        <p:spPr>
          <a:xfrm>
            <a:off x="6647394" y="4235083"/>
            <a:ext cx="65616" cy="6561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659DFE4-D2A1-4903-AEA7-740EB85383B3}"/>
              </a:ext>
            </a:extLst>
          </p:cNvPr>
          <p:cNvSpPr/>
          <p:nvPr/>
        </p:nvSpPr>
        <p:spPr>
          <a:xfrm>
            <a:off x="6647394" y="4509721"/>
            <a:ext cx="65616" cy="6561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C16DF7-16ED-4D21-846D-CBD8DF7058EB}"/>
              </a:ext>
            </a:extLst>
          </p:cNvPr>
          <p:cNvSpPr/>
          <p:nvPr/>
        </p:nvSpPr>
        <p:spPr>
          <a:xfrm>
            <a:off x="6647394" y="4784359"/>
            <a:ext cx="65616" cy="6561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6F42DFE-EA9A-453E-BCCC-768906B8E39F}"/>
              </a:ext>
            </a:extLst>
          </p:cNvPr>
          <p:cNvSpPr/>
          <p:nvPr/>
        </p:nvSpPr>
        <p:spPr>
          <a:xfrm>
            <a:off x="6647394" y="5058997"/>
            <a:ext cx="65616" cy="6561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FB3AD31-C9E2-4DD2-92F9-220E067F3E99}"/>
              </a:ext>
            </a:extLst>
          </p:cNvPr>
          <p:cNvSpPr/>
          <p:nvPr/>
        </p:nvSpPr>
        <p:spPr>
          <a:xfrm>
            <a:off x="6647394" y="5333635"/>
            <a:ext cx="65616" cy="6561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27DDA70-D4CA-4551-9E06-61EFCCD4625B}"/>
              </a:ext>
            </a:extLst>
          </p:cNvPr>
          <p:cNvSpPr/>
          <p:nvPr/>
        </p:nvSpPr>
        <p:spPr>
          <a:xfrm>
            <a:off x="6647394" y="5608273"/>
            <a:ext cx="65616" cy="6561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9ABB699-7377-4625-B51E-FBB7ABC0C8FC}"/>
              </a:ext>
            </a:extLst>
          </p:cNvPr>
          <p:cNvSpPr/>
          <p:nvPr/>
        </p:nvSpPr>
        <p:spPr>
          <a:xfrm>
            <a:off x="6647394" y="5882911"/>
            <a:ext cx="65616" cy="6561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7959723"/>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sz="1200" b="1" dirty="0">
                <a:solidFill>
                  <a:srgbClr val="002060"/>
                </a:solidFill>
              </a:rPr>
              <a:t>Setup by:</a:t>
            </a:r>
            <a:r>
              <a:rPr lang="en-US" sz="1200" b="1" dirty="0">
                <a:solidFill>
                  <a:prstClr val="white"/>
                </a:solidFill>
              </a:rPr>
              <a:t> </a:t>
            </a:r>
          </a:p>
          <a:p>
            <a:pPr lvl="0" algn="ctr">
              <a:defRPr/>
            </a:pPr>
            <a:r>
              <a:rPr lang="en-US" sz="1600" b="1" dirty="0">
                <a:solidFill>
                  <a:prstClr val="white"/>
                </a:solidFill>
              </a:rPr>
              <a:t>N/A</a:t>
            </a:r>
          </a:p>
          <a:p>
            <a:pPr lvl="0" algn="ctr">
              <a:defRPr/>
            </a:pPr>
            <a:endParaRPr lang="en-US" b="1" dirty="0">
              <a:solidFill>
                <a:prstClr val="white"/>
              </a:solidFill>
            </a:endParaRPr>
          </a:p>
          <a:p>
            <a:pPr lvl="0" algn="ctr">
              <a:defRPr/>
            </a:pPr>
            <a:r>
              <a:rPr lang="en-US" sz="1200" b="1" dirty="0">
                <a:solidFill>
                  <a:srgbClr val="002060"/>
                </a:solidFill>
              </a:rPr>
              <a:t>for use by:</a:t>
            </a:r>
            <a:r>
              <a:rPr lang="en-US" sz="1200" b="1" dirty="0">
                <a:solidFill>
                  <a:prstClr val="white"/>
                </a:solidFill>
              </a:rPr>
              <a:t> </a:t>
            </a:r>
          </a:p>
          <a:p>
            <a:pPr lvl="0" algn="ctr">
              <a:defRPr/>
            </a:pPr>
            <a:r>
              <a:rPr lang="en-US" sz="1600" b="1" dirty="0">
                <a:solidFill>
                  <a:prstClr val="white"/>
                </a:solidFill>
              </a:rPr>
              <a:t>Learners</a:t>
            </a:r>
            <a:endParaRPr lang="en-US" sz="1600"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Assignment Details Lifecycle State No Longer Updated</a:t>
            </a:r>
          </a:p>
        </p:txBody>
      </p:sp>
      <p:sp>
        <p:nvSpPr>
          <p:cNvPr id="3" name="Content Placeholder 2"/>
          <p:cNvSpPr>
            <a:spLocks noGrp="1"/>
          </p:cNvSpPr>
          <p:nvPr>
            <p:ph idx="1"/>
          </p:nvPr>
        </p:nvSpPr>
        <p:spPr>
          <a:xfrm>
            <a:off x="826624" y="1066800"/>
            <a:ext cx="8999863"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a:t>
            </a:r>
            <a:r>
              <a:rPr lang="en-US" sz="1600" i="1" dirty="0"/>
              <a:t>Assignment Details </a:t>
            </a:r>
            <a:r>
              <a:rPr lang="en-US" sz="1600" dirty="0"/>
              <a:t>lifecycle state is no longer updated when a </a:t>
            </a:r>
            <a:r>
              <a:rPr lang="en-US" sz="1600" i="1" dirty="0"/>
              <a:t>Training Assignment</a:t>
            </a:r>
            <a:r>
              <a:rPr lang="en-US" sz="1600" dirty="0"/>
              <a:t> record enters the </a:t>
            </a:r>
            <a:r>
              <a:rPr lang="en-US" sz="1600" i="1" dirty="0"/>
              <a:t>Assigned</a:t>
            </a:r>
            <a:r>
              <a:rPr lang="en-US" sz="1600" dirty="0"/>
              <a:t>, </a:t>
            </a:r>
            <a:r>
              <a:rPr lang="en-US" sz="1600" i="1" dirty="0"/>
              <a:t>Completed</a:t>
            </a:r>
            <a:r>
              <a:rPr lang="en-US" sz="1600" dirty="0"/>
              <a:t>, or </a:t>
            </a:r>
            <a:r>
              <a:rPr lang="en-US" sz="1600" i="1" dirty="0"/>
              <a:t>Cancelled</a:t>
            </a:r>
            <a:r>
              <a:rPr lang="en-US" sz="1600" dirty="0"/>
              <a:t> states</a:t>
            </a:r>
          </a:p>
          <a:p>
            <a:pPr marL="457200" lvl="1" indent="0">
              <a:spcAft>
                <a:spcPts val="1200"/>
              </a:spcAft>
              <a:buNone/>
            </a:pPr>
            <a:r>
              <a:rPr lang="en-US" sz="1600" dirty="0"/>
              <a:t>A new </a:t>
            </a:r>
            <a:r>
              <a:rPr lang="en-US" sz="1600" i="1" dirty="0"/>
              <a:t>lookup</a:t>
            </a:r>
            <a:r>
              <a:rPr lang="en-US" sz="1600" dirty="0"/>
              <a:t> field, named </a:t>
            </a:r>
            <a:r>
              <a:rPr lang="en-US" sz="1600" i="1" dirty="0"/>
              <a:t>Training Assignment Lifecycle State </a:t>
            </a:r>
            <a:r>
              <a:rPr lang="en-US" sz="1600" dirty="0"/>
              <a:t>on </a:t>
            </a:r>
            <a:r>
              <a:rPr lang="en-US" sz="1600" i="1" dirty="0"/>
              <a:t>Assignment Details</a:t>
            </a:r>
            <a:r>
              <a:rPr lang="en-US" sz="1600" dirty="0"/>
              <a:t> records, now shows the parent </a:t>
            </a:r>
            <a:r>
              <a:rPr lang="en-US" sz="1600" i="1" dirty="0"/>
              <a:t>Training Assignment</a:t>
            </a:r>
            <a:r>
              <a:rPr lang="en-US" sz="1600" dirty="0"/>
              <a:t> record’s lifecycle state </a:t>
            </a:r>
          </a:p>
          <a:p>
            <a:pPr>
              <a:spcBef>
                <a:spcPts val="600"/>
              </a:spcBef>
              <a:spcAft>
                <a:spcPts val="1200"/>
              </a:spcAft>
            </a:pPr>
            <a:r>
              <a:rPr lang="en-US" sz="2000" dirty="0"/>
              <a:t>Business Justification</a:t>
            </a:r>
          </a:p>
          <a:p>
            <a:pPr marL="457200" lvl="1" indent="0">
              <a:spcAft>
                <a:spcPts val="1200"/>
              </a:spcAft>
              <a:buNone/>
            </a:pPr>
            <a:r>
              <a:rPr lang="en-US" sz="1600" dirty="0"/>
              <a:t>Allows users to see the real-time lifecycle state of a </a:t>
            </a:r>
            <a:r>
              <a:rPr lang="en-US" sz="1600" i="1" dirty="0"/>
              <a:t>Training Assignment</a:t>
            </a:r>
            <a:r>
              <a:rPr lang="en-US" sz="1600" dirty="0"/>
              <a:t> record from its related </a:t>
            </a:r>
            <a:r>
              <a:rPr lang="en-US" sz="1600" i="1" dirty="0"/>
              <a:t>Assignment Details</a:t>
            </a:r>
            <a:r>
              <a:rPr lang="en-US" sz="1600" dirty="0"/>
              <a:t> record</a:t>
            </a:r>
          </a:p>
          <a:p>
            <a:pPr marL="457200" lvl="1" indent="0">
              <a:spcAft>
                <a:spcPts val="1200"/>
              </a:spcAft>
              <a:buNone/>
            </a:pPr>
            <a:r>
              <a:rPr lang="en-US" sz="1600" dirty="0"/>
              <a:t>Improves performance of the </a:t>
            </a:r>
            <a:r>
              <a:rPr lang="en-US" sz="1600" i="1" dirty="0"/>
              <a:t>Update Training Assignment</a:t>
            </a:r>
            <a:r>
              <a:rPr lang="en-US" sz="1600" dirty="0"/>
              <a:t> job</a:t>
            </a:r>
          </a:p>
          <a:p>
            <a:pPr>
              <a:spcBef>
                <a:spcPts val="600"/>
              </a:spcBef>
              <a:spcAft>
                <a:spcPts val="1200"/>
              </a:spcAft>
            </a:pPr>
            <a:r>
              <a:rPr lang="en-US" sz="2000" dirty="0"/>
              <a:t>Considerations</a:t>
            </a:r>
          </a:p>
          <a:p>
            <a:pPr marL="457200" lvl="1" indent="0">
              <a:buNone/>
            </a:pPr>
            <a:r>
              <a:rPr lang="en-US" sz="1600" dirty="0"/>
              <a:t>If you have reports, filters, or views that use the </a:t>
            </a:r>
            <a:r>
              <a:rPr lang="en-US" sz="1600" i="1" dirty="0"/>
              <a:t>Assignment Details</a:t>
            </a:r>
            <a:r>
              <a:rPr lang="en-US" sz="1600" dirty="0"/>
              <a:t> lifecycle state field, they should be updated to use the new </a:t>
            </a:r>
            <a:r>
              <a:rPr lang="en-US" sz="1600" i="1" dirty="0"/>
              <a:t>Training Assignment Lifecycle State</a:t>
            </a:r>
            <a:r>
              <a:rPr lang="en-US" sz="1600" dirty="0"/>
              <a:t> lookup field instead</a:t>
            </a:r>
          </a:p>
          <a:p>
            <a:pPr marL="457200" lvl="1" indent="0">
              <a:buNone/>
            </a:pPr>
            <a:endParaRPr lang="en-US" sz="1600" dirty="0"/>
          </a:p>
          <a:p>
            <a:pPr marL="457200" lvl="1" indent="0">
              <a:buNone/>
            </a:pP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2876353109"/>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919-6D6C-4DF8-9E61-64491CAFF553}"/>
              </a:ext>
            </a:extLst>
          </p:cNvPr>
          <p:cNvSpPr>
            <a:spLocks noGrp="1"/>
          </p:cNvSpPr>
          <p:nvPr>
            <p:ph type="title"/>
          </p:nvPr>
        </p:nvSpPr>
        <p:spPr>
          <a:xfrm>
            <a:off x="0" y="96275"/>
            <a:ext cx="12191999" cy="1101213"/>
          </a:xfrm>
        </p:spPr>
        <p:txBody>
          <a:bodyPr/>
          <a:lstStyle/>
          <a:p>
            <a:r>
              <a:rPr lang="en-US" dirty="0"/>
              <a:t>Platform Features with Applicability to Training</a:t>
            </a:r>
          </a:p>
        </p:txBody>
      </p:sp>
      <p:graphicFrame>
        <p:nvGraphicFramePr>
          <p:cNvPr id="4" name="Table 4">
            <a:extLst>
              <a:ext uri="{FF2B5EF4-FFF2-40B4-BE49-F238E27FC236}">
                <a16:creationId xmlns:a16="http://schemas.microsoft.com/office/drawing/2014/main" id="{AF81B966-9E0C-4DBB-9B81-884143E39633}"/>
              </a:ext>
            </a:extLst>
          </p:cNvPr>
          <p:cNvGraphicFramePr>
            <a:graphicFrameLocks noGrp="1"/>
          </p:cNvGraphicFramePr>
          <p:nvPr>
            <p:ph idx="1"/>
            <p:extLst>
              <p:ext uri="{D42A27DB-BD31-4B8C-83A1-F6EECF244321}">
                <p14:modId xmlns:p14="http://schemas.microsoft.com/office/powerpoint/2010/main" val="322392837"/>
              </p:ext>
            </p:extLst>
          </p:nvPr>
        </p:nvGraphicFramePr>
        <p:xfrm>
          <a:off x="827088" y="1066800"/>
          <a:ext cx="10537824" cy="1925320"/>
        </p:xfrm>
        <a:graphic>
          <a:graphicData uri="http://schemas.openxmlformats.org/drawingml/2006/table">
            <a:tbl>
              <a:tblPr firstRow="1" bandRow="1">
                <a:tableStyleId>{F5AB1C69-6EDB-4FF4-983F-18BD219EF322}</a:tableStyleId>
              </a:tblPr>
              <a:tblGrid>
                <a:gridCol w="3512608">
                  <a:extLst>
                    <a:ext uri="{9D8B030D-6E8A-4147-A177-3AD203B41FA5}">
                      <a16:colId xmlns:a16="http://schemas.microsoft.com/office/drawing/2014/main" val="330992495"/>
                    </a:ext>
                  </a:extLst>
                </a:gridCol>
                <a:gridCol w="3512608">
                  <a:extLst>
                    <a:ext uri="{9D8B030D-6E8A-4147-A177-3AD203B41FA5}">
                      <a16:colId xmlns:a16="http://schemas.microsoft.com/office/drawing/2014/main" val="1223804860"/>
                    </a:ext>
                  </a:extLst>
                </a:gridCol>
                <a:gridCol w="3512608">
                  <a:extLst>
                    <a:ext uri="{9D8B030D-6E8A-4147-A177-3AD203B41FA5}">
                      <a16:colId xmlns:a16="http://schemas.microsoft.com/office/drawing/2014/main" val="2962908670"/>
                    </a:ext>
                  </a:extLst>
                </a:gridCol>
              </a:tblGrid>
              <a:tr h="370840">
                <a:tc>
                  <a:txBody>
                    <a:bodyPr/>
                    <a:lstStyle/>
                    <a:p>
                      <a:r>
                        <a:rPr lang="en-US" dirty="0"/>
                        <a:t>Feature</a:t>
                      </a:r>
                    </a:p>
                  </a:txBody>
                  <a:tcPr/>
                </a:tc>
                <a:tc>
                  <a:txBody>
                    <a:bodyPr/>
                    <a:lstStyle/>
                    <a:p>
                      <a:r>
                        <a:rPr lang="en-US" dirty="0"/>
                        <a:t>Business Justification</a:t>
                      </a:r>
                    </a:p>
                  </a:txBody>
                  <a:tcPr/>
                </a:tc>
                <a:tc>
                  <a:txBody>
                    <a:bodyPr/>
                    <a:lstStyle/>
                    <a:p>
                      <a:r>
                        <a:rPr lang="en-US" dirty="0"/>
                        <a:t>Enablement</a:t>
                      </a:r>
                    </a:p>
                  </a:txBody>
                  <a:tcPr/>
                </a:tc>
                <a:extLst>
                  <a:ext uri="{0D108BD9-81ED-4DB2-BD59-A6C34878D82A}">
                    <a16:rowId xmlns:a16="http://schemas.microsoft.com/office/drawing/2014/main" val="548068687"/>
                  </a:ext>
                </a:extLst>
              </a:tr>
              <a:tr h="370840">
                <a:tc>
                  <a:txBody>
                    <a:bodyPr/>
                    <a:lstStyle/>
                    <a:p>
                      <a:r>
                        <a:rPr lang="en-US" sz="1600" dirty="0"/>
                        <a:t>Notification Preferences</a:t>
                      </a:r>
                    </a:p>
                  </a:txBody>
                  <a:tcPr/>
                </a:tc>
                <a:tc>
                  <a:txBody>
                    <a:bodyPr/>
                    <a:lstStyle/>
                    <a:p>
                      <a:pPr marL="0" lvl="0" indent="0">
                        <a:spcAft>
                          <a:spcPts val="1200"/>
                        </a:spcAft>
                        <a:buNone/>
                      </a:pPr>
                      <a:r>
                        <a:rPr lang="en-US" sz="1600" dirty="0"/>
                        <a:t>This feature reduces “notification overload” by providing Users with emails containing notification summaries, rather than sending email each time an event triggers a notification</a:t>
                      </a:r>
                    </a:p>
                  </a:txBody>
                  <a:tcPr/>
                </a:tc>
                <a:tc>
                  <a:txBody>
                    <a:bodyPr/>
                    <a:lstStyle/>
                    <a:p>
                      <a:r>
                        <a:rPr lang="en-US" sz="1600" dirty="0"/>
                        <a:t>Configuration</a:t>
                      </a:r>
                    </a:p>
                  </a:txBody>
                  <a:tcPr/>
                </a:tc>
                <a:extLst>
                  <a:ext uri="{0D108BD9-81ED-4DB2-BD59-A6C34878D82A}">
                    <a16:rowId xmlns:a16="http://schemas.microsoft.com/office/drawing/2014/main" val="3407522793"/>
                  </a:ext>
                </a:extLst>
              </a:tr>
            </a:tbl>
          </a:graphicData>
        </a:graphic>
      </p:graphicFrame>
    </p:spTree>
    <p:extLst>
      <p:ext uri="{BB962C8B-B14F-4D97-AF65-F5344CB8AC3E}">
        <p14:creationId xmlns:p14="http://schemas.microsoft.com/office/powerpoint/2010/main" val="1040623196"/>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Notification Preferences</a:t>
            </a:r>
          </a:p>
        </p:txBody>
      </p:sp>
      <p:sp>
        <p:nvSpPr>
          <p:cNvPr id="3" name="Content Placeholder 2"/>
          <p:cNvSpPr>
            <a:spLocks noGrp="1"/>
          </p:cNvSpPr>
          <p:nvPr>
            <p:ph idx="1"/>
          </p:nvPr>
        </p:nvSpPr>
        <p:spPr>
          <a:xfrm>
            <a:off x="826623" y="1066800"/>
            <a:ext cx="6769434" cy="5410200"/>
          </a:xfrm>
        </p:spPr>
        <p:txBody>
          <a:bodyPr/>
          <a:lstStyle/>
          <a:p>
            <a:pPr>
              <a:spcBef>
                <a:spcPts val="600"/>
              </a:spcBef>
              <a:spcAft>
                <a:spcPts val="1200"/>
              </a:spcAft>
            </a:pPr>
            <a:r>
              <a:rPr lang="en-US" sz="2000" dirty="0"/>
              <a:t>Overview</a:t>
            </a:r>
          </a:p>
          <a:p>
            <a:pPr marL="457200" lvl="1" indent="0">
              <a:spcBef>
                <a:spcPts val="400"/>
              </a:spcBef>
              <a:spcAft>
                <a:spcPts val="600"/>
              </a:spcAft>
              <a:buNone/>
            </a:pPr>
            <a:r>
              <a:rPr lang="en-US" sz="1600" dirty="0"/>
              <a:t>System Administrators and Vault Owners can:</a:t>
            </a:r>
          </a:p>
          <a:p>
            <a:pPr lvl="1">
              <a:spcAft>
                <a:spcPts val="600"/>
              </a:spcAft>
            </a:pPr>
            <a:r>
              <a:rPr lang="en-US" sz="1600" dirty="0"/>
              <a:t>setup Users’ email delivery preferences for </a:t>
            </a:r>
            <a:r>
              <a:rPr lang="en-US" sz="1600" b="1" dirty="0"/>
              <a:t>Send As Link</a:t>
            </a:r>
            <a:r>
              <a:rPr lang="en-US" sz="1600" dirty="0"/>
              <a:t>, </a:t>
            </a:r>
            <a:r>
              <a:rPr lang="en-US" sz="1600" b="1" dirty="0"/>
              <a:t>User Mention</a:t>
            </a:r>
            <a:r>
              <a:rPr lang="en-US" sz="1600" dirty="0"/>
              <a:t>, </a:t>
            </a:r>
            <a:r>
              <a:rPr lang="en-US" sz="1600" b="1" dirty="0"/>
              <a:t>Task</a:t>
            </a:r>
            <a:r>
              <a:rPr lang="en-US" sz="1600" dirty="0"/>
              <a:t>, and </a:t>
            </a:r>
            <a:r>
              <a:rPr lang="en-US" sz="1600" b="1" dirty="0"/>
              <a:t>Shared View</a:t>
            </a:r>
            <a:r>
              <a:rPr lang="en-US" sz="1600" dirty="0"/>
              <a:t> notifications</a:t>
            </a:r>
          </a:p>
          <a:p>
            <a:pPr lvl="1">
              <a:spcAft>
                <a:spcPts val="600"/>
              </a:spcAft>
            </a:pPr>
            <a:r>
              <a:rPr lang="en-US" sz="1600" dirty="0"/>
              <a:t>configure how information appears in emails that summarize notifications</a:t>
            </a:r>
          </a:p>
          <a:p>
            <a:pPr lvl="1">
              <a:spcAft>
                <a:spcPts val="600"/>
              </a:spcAft>
            </a:pPr>
            <a:r>
              <a:rPr lang="en-US" sz="1600" dirty="0"/>
              <a:t>configure how often notification summary emails are sent to Users</a:t>
            </a:r>
          </a:p>
          <a:p>
            <a:pPr>
              <a:spcBef>
                <a:spcPts val="600"/>
              </a:spcBef>
              <a:spcAft>
                <a:spcPts val="1200"/>
              </a:spcAft>
            </a:pPr>
            <a:r>
              <a:rPr lang="en-US" sz="2000" dirty="0"/>
              <a:t>Business Justification</a:t>
            </a:r>
          </a:p>
          <a:p>
            <a:pPr marL="457200" lvl="1" indent="0">
              <a:spcBef>
                <a:spcPts val="400"/>
              </a:spcBef>
              <a:spcAft>
                <a:spcPts val="1200"/>
              </a:spcAft>
              <a:buNone/>
            </a:pPr>
            <a:r>
              <a:rPr lang="en-US" sz="1600" dirty="0"/>
              <a:t>This feature reduces “notification overload” by providing Users the option to have notification summary emails, rather than receiving email each time an event triggers a notification</a:t>
            </a:r>
          </a:p>
          <a:p>
            <a:pPr>
              <a:spcBef>
                <a:spcPts val="600"/>
              </a:spcBef>
              <a:spcAft>
                <a:spcPts val="1200"/>
              </a:spcAft>
            </a:pPr>
            <a:r>
              <a:rPr lang="en-US" sz="2000" dirty="0"/>
              <a:t>Considerations</a:t>
            </a:r>
          </a:p>
          <a:p>
            <a:pPr marL="457200" lvl="1" indent="0">
              <a:spcBef>
                <a:spcPts val="400"/>
              </a:spcBef>
              <a:spcAft>
                <a:spcPts val="600"/>
              </a:spcAft>
              <a:buNone/>
            </a:pPr>
            <a:r>
              <a:rPr lang="en-US" sz="1600" dirty="0"/>
              <a:t>Email preferences are Vault-specific </a:t>
            </a:r>
          </a:p>
          <a:p>
            <a:pPr marL="457200" lvl="1" indent="0">
              <a:spcAft>
                <a:spcPts val="600"/>
              </a:spcAft>
              <a:buNone/>
            </a:pPr>
            <a:r>
              <a:rPr lang="en-US" sz="1600" dirty="0"/>
              <a:t>User fields will be deployed as blank, default behavior is:</a:t>
            </a:r>
          </a:p>
          <a:p>
            <a:pPr marL="457200" lvl="1" indent="0">
              <a:spcBef>
                <a:spcPts val="300"/>
              </a:spcBef>
              <a:spcAft>
                <a:spcPts val="600"/>
              </a:spcAft>
              <a:buNone/>
            </a:pPr>
            <a:r>
              <a:rPr lang="en-US" sz="1600" dirty="0"/>
              <a:t>	</a:t>
            </a:r>
            <a:r>
              <a:rPr lang="en-US" sz="1600" i="1" dirty="0"/>
              <a:t>Every Occurrence</a:t>
            </a:r>
            <a:r>
              <a:rPr lang="en-US" sz="1600" dirty="0"/>
              <a:t> for </a:t>
            </a:r>
            <a:r>
              <a:rPr lang="en-US" sz="1600" b="1" dirty="0"/>
              <a:t>Send As Link</a:t>
            </a:r>
            <a:r>
              <a:rPr lang="en-US" sz="1600" dirty="0"/>
              <a:t>, </a:t>
            </a:r>
            <a:r>
              <a:rPr lang="en-US" sz="1600" b="1" dirty="0"/>
              <a:t>Tasks</a:t>
            </a:r>
            <a:r>
              <a:rPr lang="en-US" sz="1600" dirty="0"/>
              <a:t>, </a:t>
            </a:r>
            <a:r>
              <a:rPr lang="en-US" sz="1600" b="1" dirty="0"/>
              <a:t>User Mentions</a:t>
            </a:r>
          </a:p>
          <a:p>
            <a:pPr marL="457200" lvl="1" indent="0">
              <a:spcBef>
                <a:spcPts val="300"/>
              </a:spcBef>
              <a:spcAft>
                <a:spcPts val="600"/>
              </a:spcAft>
              <a:buNone/>
            </a:pPr>
            <a:r>
              <a:rPr lang="en-US" sz="1600" dirty="0"/>
              <a:t>	</a:t>
            </a:r>
            <a:r>
              <a:rPr lang="en-US" sz="1600" i="1" dirty="0"/>
              <a:t>Never</a:t>
            </a:r>
            <a:r>
              <a:rPr lang="en-US" sz="1600" dirty="0"/>
              <a:t> for </a:t>
            </a:r>
            <a:r>
              <a:rPr lang="en-US" sz="1600" b="1" dirty="0"/>
              <a:t>Shared Views</a:t>
            </a:r>
            <a:r>
              <a:rPr lang="en-US" sz="1600" dirty="0"/>
              <a:t> (new notification type with 20R2)</a:t>
            </a:r>
          </a:p>
          <a:p>
            <a:pPr marL="457200" lvl="1" indent="0">
              <a:spcAft>
                <a:spcPts val="600"/>
              </a:spcAft>
              <a:buNone/>
            </a:pPr>
            <a:r>
              <a:rPr lang="en-US" sz="1600" dirty="0"/>
              <a:t>Admins can make fields visible in the User object page layout</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9106A359-CA87-493E-8D04-1DD354322260}"/>
              </a:ext>
            </a:extLst>
          </p:cNvPr>
          <p:cNvPicPr>
            <a:picLocks noChangeAspect="1"/>
          </p:cNvPicPr>
          <p:nvPr/>
        </p:nvPicPr>
        <p:blipFill>
          <a:blip r:embed="rId3"/>
          <a:stretch>
            <a:fillRect/>
          </a:stretch>
        </p:blipFill>
        <p:spPr>
          <a:xfrm>
            <a:off x="7602085" y="3469542"/>
            <a:ext cx="2489190" cy="1168795"/>
          </a:xfrm>
          <a:prstGeom prst="rect">
            <a:avLst/>
          </a:prstGeom>
          <a:ln>
            <a:solidFill>
              <a:schemeClr val="tx1"/>
            </a:solidFill>
          </a:ln>
        </p:spPr>
      </p:pic>
      <p:pic>
        <p:nvPicPr>
          <p:cNvPr id="5" name="Picture 4">
            <a:extLst>
              <a:ext uri="{FF2B5EF4-FFF2-40B4-BE49-F238E27FC236}">
                <a16:creationId xmlns:a16="http://schemas.microsoft.com/office/drawing/2014/main" id="{4ACFCACC-6002-4F56-9AAA-6247F2C2F392}"/>
              </a:ext>
            </a:extLst>
          </p:cNvPr>
          <p:cNvPicPr>
            <a:picLocks noChangeAspect="1"/>
          </p:cNvPicPr>
          <p:nvPr/>
        </p:nvPicPr>
        <p:blipFill>
          <a:blip r:embed="rId4"/>
          <a:stretch>
            <a:fillRect/>
          </a:stretch>
        </p:blipFill>
        <p:spPr>
          <a:xfrm>
            <a:off x="7738601" y="4995293"/>
            <a:ext cx="2239108" cy="1535651"/>
          </a:xfrm>
          <a:prstGeom prst="rect">
            <a:avLst/>
          </a:prstGeom>
          <a:ln>
            <a:solidFill>
              <a:schemeClr val="tx1"/>
            </a:solidFill>
          </a:ln>
        </p:spPr>
      </p:pic>
      <p:pic>
        <p:nvPicPr>
          <p:cNvPr id="1026" name="Picture 2">
            <a:extLst>
              <a:ext uri="{FF2B5EF4-FFF2-40B4-BE49-F238E27FC236}">
                <a16:creationId xmlns:a16="http://schemas.microsoft.com/office/drawing/2014/main" id="{CE480BDC-78AB-424F-801E-8DC6D99AA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2086" y="1032841"/>
            <a:ext cx="2489190" cy="2090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E6C915-C386-4FE0-9024-B4F532D8E82D}"/>
              </a:ext>
            </a:extLst>
          </p:cNvPr>
          <p:cNvSpPr txBox="1"/>
          <p:nvPr/>
        </p:nvSpPr>
        <p:spPr>
          <a:xfrm>
            <a:off x="7406361" y="797816"/>
            <a:ext cx="2880639" cy="268984"/>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400" b="1" dirty="0">
                <a:solidFill>
                  <a:srgbClr val="FF0000"/>
                </a:solidFill>
              </a:rPr>
              <a:t>Notification Summary Email</a:t>
            </a:r>
          </a:p>
        </p:txBody>
      </p:sp>
      <p:sp>
        <p:nvSpPr>
          <p:cNvPr id="13" name="TextBox 12">
            <a:extLst>
              <a:ext uri="{FF2B5EF4-FFF2-40B4-BE49-F238E27FC236}">
                <a16:creationId xmlns:a16="http://schemas.microsoft.com/office/drawing/2014/main" id="{388FE049-8CAE-46F7-8021-CD1E9C986C11}"/>
              </a:ext>
            </a:extLst>
          </p:cNvPr>
          <p:cNvSpPr txBox="1"/>
          <p:nvPr/>
        </p:nvSpPr>
        <p:spPr>
          <a:xfrm>
            <a:off x="7406360" y="3256277"/>
            <a:ext cx="2880639" cy="268984"/>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400" b="1" dirty="0">
                <a:solidFill>
                  <a:srgbClr val="FF0000"/>
                </a:solidFill>
              </a:rPr>
              <a:t>User Delivery Preferences</a:t>
            </a:r>
          </a:p>
        </p:txBody>
      </p:sp>
      <p:sp>
        <p:nvSpPr>
          <p:cNvPr id="15" name="TextBox 14">
            <a:extLst>
              <a:ext uri="{FF2B5EF4-FFF2-40B4-BE49-F238E27FC236}">
                <a16:creationId xmlns:a16="http://schemas.microsoft.com/office/drawing/2014/main" id="{25D4883E-9333-44F4-A8E5-1A26AECA6DFB}"/>
              </a:ext>
            </a:extLst>
          </p:cNvPr>
          <p:cNvSpPr txBox="1"/>
          <p:nvPr/>
        </p:nvSpPr>
        <p:spPr>
          <a:xfrm>
            <a:off x="7406360" y="4766065"/>
            <a:ext cx="2880639" cy="268984"/>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400" b="1" dirty="0">
                <a:solidFill>
                  <a:srgbClr val="FF0000"/>
                </a:solidFill>
              </a:rPr>
              <a:t>Summary Email Options</a:t>
            </a:r>
          </a:p>
        </p:txBody>
      </p:sp>
      <p:pic>
        <p:nvPicPr>
          <p:cNvPr id="16" name="Picture 15">
            <a:extLst>
              <a:ext uri="{FF2B5EF4-FFF2-40B4-BE49-F238E27FC236}">
                <a16:creationId xmlns:a16="http://schemas.microsoft.com/office/drawing/2014/main" id="{3D55ACF7-E30F-ED49-AAA8-E2916EE42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024" y="141508"/>
            <a:ext cx="609600" cy="609600"/>
          </a:xfrm>
          <a:prstGeom prst="rect">
            <a:avLst/>
          </a:prstGeom>
        </p:spPr>
      </p:pic>
    </p:spTree>
    <p:extLst>
      <p:ext uri="{BB962C8B-B14F-4D97-AF65-F5344CB8AC3E}">
        <p14:creationId xmlns:p14="http://schemas.microsoft.com/office/powerpoint/2010/main" val="192263500"/>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lated image">
            <a:extLst>
              <a:ext uri="{FF2B5EF4-FFF2-40B4-BE49-F238E27FC236}">
                <a16:creationId xmlns:a16="http://schemas.microsoft.com/office/drawing/2014/main" id="{BD6526B6-7349-45FD-9A30-B78E8A566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94" b="14251"/>
          <a:stretch/>
        </p:blipFill>
        <p:spPr bwMode="auto">
          <a:xfrm>
            <a:off x="5001056" y="2391833"/>
            <a:ext cx="2189888" cy="2074334"/>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3D79C90B-72E8-48F6-BDF0-E6664D552244}"/>
              </a:ext>
            </a:extLst>
          </p:cNvPr>
          <p:cNvSpPr>
            <a:spLocks noGrp="1"/>
          </p:cNvSpPr>
          <p:nvPr>
            <p:ph type="title"/>
          </p:nvPr>
        </p:nvSpPr>
        <p:spPr>
          <a:xfrm>
            <a:off x="0" y="96275"/>
            <a:ext cx="12191999" cy="1101213"/>
          </a:xfrm>
        </p:spPr>
        <p:txBody>
          <a:bodyPr/>
          <a:lstStyle/>
          <a:p>
            <a:r>
              <a:rPr lang="en-US" dirty="0"/>
              <a:t>Product Would Like to Know…..</a:t>
            </a:r>
          </a:p>
        </p:txBody>
      </p:sp>
      <p:sp>
        <p:nvSpPr>
          <p:cNvPr id="4" name="Title 1">
            <a:extLst>
              <a:ext uri="{FF2B5EF4-FFF2-40B4-BE49-F238E27FC236}">
                <a16:creationId xmlns:a16="http://schemas.microsoft.com/office/drawing/2014/main" id="{12689E56-E9C8-4238-9576-DF3EFBBF44CC}"/>
              </a:ext>
            </a:extLst>
          </p:cNvPr>
          <p:cNvSpPr txBox="1">
            <a:spLocks/>
          </p:cNvSpPr>
          <p:nvPr/>
        </p:nvSpPr>
        <p:spPr>
          <a:xfrm>
            <a:off x="0" y="4466167"/>
            <a:ext cx="12191999" cy="1101213"/>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r>
              <a:rPr lang="en-US" dirty="0"/>
              <a:t>Poll Question #7</a:t>
            </a:r>
          </a:p>
        </p:txBody>
      </p:sp>
    </p:spTree>
    <p:extLst>
      <p:ext uri="{BB962C8B-B14F-4D97-AF65-F5344CB8AC3E}">
        <p14:creationId xmlns:p14="http://schemas.microsoft.com/office/powerpoint/2010/main" val="1632628600"/>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p:txBody>
          <a:bodyPr/>
          <a:lstStyle/>
          <a:p>
            <a:r>
              <a:rPr lang="en-US" dirty="0"/>
              <a:t>Product would like to know…</a:t>
            </a:r>
          </a:p>
        </p:txBody>
      </p:sp>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a:xfrm>
            <a:off x="5358808" y="1485900"/>
            <a:ext cx="6985592" cy="4991099"/>
          </a:xfrm>
        </p:spPr>
        <p:txBody>
          <a:bodyPr/>
          <a:lstStyle/>
          <a:p>
            <a:pPr marL="0" indent="0">
              <a:buNone/>
            </a:pPr>
            <a:r>
              <a:rPr lang="en-US" dirty="0"/>
              <a:t>What training features do you plan on implementing next? ( Multiple Choice)</a:t>
            </a:r>
          </a:p>
          <a:p>
            <a:r>
              <a:rPr lang="en-US" dirty="0"/>
              <a:t>Answer 1: Quizzes</a:t>
            </a:r>
          </a:p>
          <a:p>
            <a:r>
              <a:rPr lang="en-US" dirty="0"/>
              <a:t>Answer 2: Multi-document Training</a:t>
            </a:r>
          </a:p>
          <a:p>
            <a:r>
              <a:rPr lang="en-US" dirty="0"/>
              <a:t>Answer 3: Classroom Training</a:t>
            </a:r>
          </a:p>
          <a:p>
            <a:r>
              <a:rPr lang="en-US" dirty="0"/>
              <a:t>Answer 4: External Training/SCORM or AICC</a:t>
            </a:r>
          </a:p>
          <a:p>
            <a:r>
              <a:rPr lang="en-US" dirty="0"/>
              <a:t>Answer 5: Substitute Training</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CA0B17-B3E0-4B53-8F3C-2FF8D58479D0}"/>
              </a:ext>
            </a:extLst>
          </p:cNvPr>
          <p:cNvSpPr txBox="1">
            <a:spLocks/>
          </p:cNvSpPr>
          <p:nvPr/>
        </p:nvSpPr>
        <p:spPr>
          <a:xfrm>
            <a:off x="5257800" y="70000"/>
            <a:ext cx="5641022" cy="1127488"/>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bg1"/>
                </a:solidFill>
                <a:latin typeface="+mj-lt"/>
                <a:ea typeface="+mj-ea"/>
                <a:cs typeface="+mj-cs"/>
              </a:defRPr>
            </a:lvl1pPr>
          </a:lstStyle>
          <a:p>
            <a:r>
              <a:rPr lang="en-US" dirty="0">
                <a:solidFill>
                  <a:schemeClr val="tx1"/>
                </a:solidFill>
              </a:rPr>
              <a:t>Poll Question #7</a:t>
            </a:r>
          </a:p>
        </p:txBody>
      </p:sp>
    </p:spTree>
    <p:extLst>
      <p:ext uri="{BB962C8B-B14F-4D97-AF65-F5344CB8AC3E}">
        <p14:creationId xmlns:p14="http://schemas.microsoft.com/office/powerpoint/2010/main" val="173758755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610897" cy="1101213"/>
          </a:xfrm>
        </p:spPr>
        <p:txBody>
          <a:bodyPr>
            <a:normAutofit/>
          </a:bodyPr>
          <a:lstStyle/>
          <a:p>
            <a:r>
              <a:rPr lang="en-US" dirty="0">
                <a:solidFill>
                  <a:srgbClr val="FF9E16"/>
                </a:solidFill>
              </a:rPr>
              <a:t>20R2 Go Live</a:t>
            </a:r>
          </a:p>
        </p:txBody>
      </p:sp>
      <p:sp>
        <p:nvSpPr>
          <p:cNvPr id="11" name="Content Placeholder 10"/>
          <p:cNvSpPr>
            <a:spLocks noGrp="1"/>
          </p:cNvSpPr>
          <p:nvPr>
            <p:ph idx="1"/>
          </p:nvPr>
        </p:nvSpPr>
        <p:spPr>
          <a:xfrm>
            <a:off x="826624" y="1066800"/>
            <a:ext cx="7326776" cy="914400"/>
          </a:xfrm>
        </p:spPr>
        <p:txBody>
          <a:bodyPr>
            <a:normAutofit/>
          </a:bodyPr>
          <a:lstStyle/>
          <a:p>
            <a:pPr>
              <a:lnSpc>
                <a:spcPct val="100000"/>
              </a:lnSpc>
              <a:spcBef>
                <a:spcPts val="1200"/>
              </a:spcBef>
            </a:pPr>
            <a:r>
              <a:rPr lang="en-US" sz="1800" dirty="0"/>
              <a:t>All customers upgraded to 20R2</a:t>
            </a:r>
          </a:p>
          <a:p>
            <a:pPr marL="676275" lvl="1">
              <a:lnSpc>
                <a:spcPct val="100000"/>
              </a:lnSpc>
            </a:pPr>
            <a:r>
              <a:rPr lang="en-US" sz="1800" dirty="0"/>
              <a:t>Applies to Production, Test, and Sandbox Vaults</a:t>
            </a:r>
          </a:p>
        </p:txBody>
      </p:sp>
      <p:graphicFrame>
        <p:nvGraphicFramePr>
          <p:cNvPr id="8" name="Table 7"/>
          <p:cNvGraphicFramePr>
            <a:graphicFrameLocks noGrp="1"/>
          </p:cNvGraphicFramePr>
          <p:nvPr/>
        </p:nvGraphicFramePr>
        <p:xfrm>
          <a:off x="8463217" y="1219200"/>
          <a:ext cx="2579687" cy="2172580"/>
        </p:xfrm>
        <a:graphic>
          <a:graphicData uri="http://schemas.openxmlformats.org/drawingml/2006/table">
            <a:tbl>
              <a:tblPr firstRow="1" bandRow="1">
                <a:effectLst/>
                <a:tableStyleId>{21E4AEA4-8DFA-4A89-87EB-49C32662AFE0}</a:tableStyleId>
              </a:tblPr>
              <a:tblGrid>
                <a:gridCol w="2579687">
                  <a:extLst>
                    <a:ext uri="{9D8B030D-6E8A-4147-A177-3AD203B41FA5}">
                      <a16:colId xmlns:a16="http://schemas.microsoft.com/office/drawing/2014/main" val="20000"/>
                    </a:ext>
                  </a:extLst>
                </a:gridCol>
              </a:tblGrid>
              <a:tr h="589692">
                <a:tc>
                  <a:txBody>
                    <a:bodyPr/>
                    <a:lstStyle/>
                    <a:p>
                      <a:pPr algn="ctr"/>
                      <a:r>
                        <a:rPr lang="en-US" sz="3000" dirty="0">
                          <a:solidFill>
                            <a:srgbClr val="FFFFFF"/>
                          </a:solidFill>
                        </a:rPr>
                        <a:t>JULY</a:t>
                      </a:r>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82888">
                <a:tc>
                  <a:txBody>
                    <a:bodyPr/>
                    <a:lstStyle/>
                    <a:p>
                      <a:pPr algn="ctr"/>
                      <a:endParaRPr lang="en-US" sz="1100" b="1" dirty="0"/>
                    </a:p>
                    <a:p>
                      <a:pPr algn="ctr"/>
                      <a:endParaRPr lang="en-US" sz="2300" b="1" dirty="0"/>
                    </a:p>
                    <a:p>
                      <a:pPr algn="ctr"/>
                      <a:r>
                        <a:rPr lang="en-US" sz="2800" b="1" dirty="0"/>
                        <a:t>Friday</a:t>
                      </a:r>
                    </a:p>
                    <a:p>
                      <a:pPr algn="ctr"/>
                      <a:r>
                        <a:rPr lang="en-US" sz="3600" b="1" dirty="0"/>
                        <a:t>31</a:t>
                      </a:r>
                      <a:endParaRPr lang="en-US" sz="3800" b="1" dirty="0"/>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8469313" y="3581400"/>
          <a:ext cx="2579687" cy="2166747"/>
        </p:xfrm>
        <a:graphic>
          <a:graphicData uri="http://schemas.openxmlformats.org/drawingml/2006/table">
            <a:tbl>
              <a:tblPr firstRow="1" bandRow="1">
                <a:effectLst/>
                <a:tableStyleId>{21E4AEA4-8DFA-4A89-87EB-49C32662AFE0}</a:tableStyleId>
              </a:tblPr>
              <a:tblGrid>
                <a:gridCol w="2579687">
                  <a:extLst>
                    <a:ext uri="{9D8B030D-6E8A-4147-A177-3AD203B41FA5}">
                      <a16:colId xmlns:a16="http://schemas.microsoft.com/office/drawing/2014/main" val="20000"/>
                    </a:ext>
                  </a:extLst>
                </a:gridCol>
              </a:tblGrid>
              <a:tr h="583859">
                <a:tc>
                  <a:txBody>
                    <a:bodyPr/>
                    <a:lstStyle/>
                    <a:p>
                      <a:pPr algn="ctr"/>
                      <a:r>
                        <a:rPr lang="en-US" sz="3000" dirty="0">
                          <a:solidFill>
                            <a:srgbClr val="FFFFFF"/>
                          </a:solidFill>
                        </a:rPr>
                        <a:t>AUGUST</a:t>
                      </a:r>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82888">
                <a:tc>
                  <a:txBody>
                    <a:bodyPr/>
                    <a:lstStyle/>
                    <a:p>
                      <a:pPr algn="ctr"/>
                      <a:endParaRPr lang="en-US" sz="1100" b="1" dirty="0"/>
                    </a:p>
                    <a:p>
                      <a:pPr algn="ctr"/>
                      <a:endParaRPr lang="en-US" sz="2300" b="1" dirty="0"/>
                    </a:p>
                    <a:p>
                      <a:pPr algn="ctr"/>
                      <a:r>
                        <a:rPr lang="en-US" sz="2800" b="1" dirty="0"/>
                        <a:t>Friday</a:t>
                      </a:r>
                      <a:endParaRPr lang="en-US" sz="2600" b="1" dirty="0"/>
                    </a:p>
                    <a:p>
                      <a:pPr algn="ctr"/>
                      <a:r>
                        <a:rPr lang="en-US" sz="3600" b="1" dirty="0"/>
                        <a:t>7</a:t>
                      </a:r>
                      <a:endParaRPr lang="en-US" sz="5700" b="1" dirty="0"/>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3" name="TextBox 2"/>
          <p:cNvSpPr txBox="1"/>
          <p:nvPr/>
        </p:nvSpPr>
        <p:spPr>
          <a:xfrm>
            <a:off x="8382000" y="1828800"/>
            <a:ext cx="2738182" cy="584775"/>
          </a:xfrm>
          <a:prstGeom prst="rect">
            <a:avLst/>
          </a:prstGeom>
          <a:noFill/>
        </p:spPr>
        <p:txBody>
          <a:bodyPr wrap="square" rtlCol="0" anchor="t">
            <a:spAutoFit/>
          </a:bodyPr>
          <a:lstStyle/>
          <a:p>
            <a:pPr algn="ctr"/>
            <a:r>
              <a:rPr lang="en-US" sz="1600" b="1" i="1" dirty="0"/>
              <a:t>PODs VV1-8, VV1-1068,</a:t>
            </a:r>
          </a:p>
          <a:p>
            <a:pPr algn="ctr"/>
            <a:r>
              <a:rPr lang="en-US" sz="1600" b="1" i="1" dirty="0"/>
              <a:t>VV1-1065, VV1-1088</a:t>
            </a:r>
          </a:p>
        </p:txBody>
      </p:sp>
      <p:sp>
        <p:nvSpPr>
          <p:cNvPr id="9" name="TextBox 8"/>
          <p:cNvSpPr txBox="1"/>
          <p:nvPr/>
        </p:nvSpPr>
        <p:spPr>
          <a:xfrm>
            <a:off x="8790172" y="4324290"/>
            <a:ext cx="1921042" cy="400110"/>
          </a:xfrm>
          <a:prstGeom prst="rect">
            <a:avLst/>
          </a:prstGeom>
          <a:noFill/>
        </p:spPr>
        <p:txBody>
          <a:bodyPr wrap="square" rtlCol="0">
            <a:spAutoFit/>
          </a:bodyPr>
          <a:lstStyle/>
          <a:p>
            <a:pPr algn="ctr"/>
            <a:r>
              <a:rPr lang="en-US" sz="2000" b="1" i="1" dirty="0"/>
              <a:t>All Other PODs</a:t>
            </a:r>
          </a:p>
        </p:txBody>
      </p:sp>
      <p:graphicFrame>
        <p:nvGraphicFramePr>
          <p:cNvPr id="4" name="Table 3">
            <a:extLst>
              <a:ext uri="{FF2B5EF4-FFF2-40B4-BE49-F238E27FC236}">
                <a16:creationId xmlns:a16="http://schemas.microsoft.com/office/drawing/2014/main" id="{4248922D-715B-4897-96BE-00E5922B9077}"/>
              </a:ext>
            </a:extLst>
          </p:cNvPr>
          <p:cNvGraphicFramePr>
            <a:graphicFrameLocks noGrp="1"/>
          </p:cNvGraphicFramePr>
          <p:nvPr>
            <p:extLst>
              <p:ext uri="{D42A27DB-BD31-4B8C-83A1-F6EECF244321}">
                <p14:modId xmlns:p14="http://schemas.microsoft.com/office/powerpoint/2010/main" val="751991653"/>
              </p:ext>
            </p:extLst>
          </p:nvPr>
        </p:nvGraphicFramePr>
        <p:xfrm>
          <a:off x="826624" y="1996440"/>
          <a:ext cx="7077472" cy="199128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6">
                  <a:extLst>
                    <a:ext uri="{9D8B030D-6E8A-4147-A177-3AD203B41FA5}">
                      <a16:colId xmlns:a16="http://schemas.microsoft.com/office/drawing/2014/main" val="2006357711"/>
                    </a:ext>
                  </a:extLst>
                </a:gridCol>
              </a:tblGrid>
              <a:tr h="130682">
                <a:tc>
                  <a:txBody>
                    <a:bodyPr/>
                    <a:lstStyle/>
                    <a:p>
                      <a:r>
                        <a:rPr lang="en-US" sz="1600" dirty="0"/>
                        <a:t>Date</a:t>
                      </a:r>
                    </a:p>
                  </a:txBody>
                  <a:tcPr/>
                </a:tc>
                <a:tc>
                  <a:txBody>
                    <a:bodyPr/>
                    <a:lstStyle/>
                    <a:p>
                      <a:r>
                        <a:rPr lang="en-US" sz="1600" dirty="0"/>
                        <a:t>POD</a:t>
                      </a:r>
                    </a:p>
                  </a:txBody>
                  <a:tcPr/>
                </a:tc>
                <a:tc>
                  <a:txBody>
                    <a:bodyPr/>
                    <a:lstStyle/>
                    <a:p>
                      <a:r>
                        <a:rPr lang="en-US" sz="1600" dirty="0"/>
                        <a:t>Start Time</a:t>
                      </a:r>
                    </a:p>
                  </a:txBody>
                  <a:tcPr/>
                </a:tc>
                <a:tc>
                  <a:txBody>
                    <a:bodyPr/>
                    <a:lstStyle/>
                    <a:p>
                      <a:r>
                        <a:rPr lang="en-US" sz="1600" dirty="0"/>
                        <a:t>Duration</a:t>
                      </a:r>
                    </a:p>
                  </a:txBody>
                  <a:tcPr/>
                </a:tc>
                <a:extLst>
                  <a:ext uri="{0D108BD9-81ED-4DB2-BD59-A6C34878D82A}">
                    <a16:rowId xmlns:a16="http://schemas.microsoft.com/office/drawing/2014/main" val="1785074471"/>
                  </a:ext>
                </a:extLst>
              </a:tr>
              <a:tr h="497760">
                <a:tc rowSpan="3">
                  <a:txBody>
                    <a:bodyPr/>
                    <a:lstStyle/>
                    <a:p>
                      <a:r>
                        <a:rPr lang="en-US" sz="1600" dirty="0"/>
                        <a:t>Jul 31 2020</a:t>
                      </a:r>
                    </a:p>
                  </a:txBody>
                  <a:tcPr anchor="ctr"/>
                </a:tc>
                <a:tc>
                  <a:txBody>
                    <a:bodyPr/>
                    <a:lstStyle/>
                    <a:p>
                      <a:r>
                        <a:rPr lang="en-US" sz="1600" dirty="0"/>
                        <a:t>US POD VV1-1068 </a:t>
                      </a:r>
                      <a:r>
                        <a:rPr lang="en-US" sz="1600" b="1" dirty="0"/>
                        <a:t>Sandbox</a:t>
                      </a:r>
                      <a:r>
                        <a:rPr lang="en-US" sz="1600" dirty="0"/>
                        <a:t> POD</a:t>
                      </a:r>
                    </a:p>
                  </a:txBody>
                  <a:tcPr/>
                </a:tc>
                <a:tc>
                  <a:txBody>
                    <a:bodyPr/>
                    <a:lstStyle/>
                    <a:p>
                      <a:r>
                        <a:rPr lang="en-US" sz="1600" dirty="0">
                          <a:solidFill>
                            <a:schemeClr val="tx1"/>
                          </a:solidFill>
                        </a:rPr>
                        <a:t>12:00 pm PT</a:t>
                      </a:r>
                    </a:p>
                  </a:txBody>
                  <a:tcPr/>
                </a:tc>
                <a:tc>
                  <a:txBody>
                    <a:bodyPr/>
                    <a:lstStyle/>
                    <a:p>
                      <a:r>
                        <a:rPr lang="en-US" sz="1600" dirty="0">
                          <a:solidFill>
                            <a:schemeClr val="tx1"/>
                          </a:solidFill>
                        </a:rPr>
                        <a:t>Up to 4 hours*</a:t>
                      </a:r>
                    </a:p>
                  </a:txBody>
                  <a:tcPr/>
                </a:tc>
                <a:extLst>
                  <a:ext uri="{0D108BD9-81ED-4DB2-BD59-A6C34878D82A}">
                    <a16:rowId xmlns:a16="http://schemas.microsoft.com/office/drawing/2014/main" val="1996660050"/>
                  </a:ext>
                </a:extLst>
              </a:tr>
              <a:tr h="497760">
                <a:tc vMerge="1">
                  <a:txBody>
                    <a:bodyPr/>
                    <a:lstStyle/>
                    <a:p>
                      <a:endParaRPr lang="en-US" sz="1600"/>
                    </a:p>
                  </a:txBody>
                  <a:tcPr anchor="ctr"/>
                </a:tc>
                <a:tc>
                  <a:txBody>
                    <a:bodyPr/>
                    <a:lstStyle/>
                    <a:p>
                      <a:r>
                        <a:rPr lang="en-US" sz="1600" b="1" dirty="0"/>
                        <a:t>All PODs</a:t>
                      </a:r>
                      <a:r>
                        <a:rPr lang="en-US" sz="1600" dirty="0"/>
                        <a:t> – Authentication service update</a:t>
                      </a:r>
                    </a:p>
                  </a:txBody>
                  <a:tcPr/>
                </a:tc>
                <a:tc>
                  <a:txBody>
                    <a:bodyPr/>
                    <a:lstStyle/>
                    <a:p>
                      <a:r>
                        <a:rPr lang="en-US" sz="1600" dirty="0">
                          <a:solidFill>
                            <a:schemeClr val="tx1"/>
                          </a:solidFill>
                        </a:rPr>
                        <a:t>6:00 pm PT</a:t>
                      </a:r>
                    </a:p>
                  </a:txBody>
                  <a:tcPr/>
                </a:tc>
                <a:tc>
                  <a:txBody>
                    <a:bodyPr/>
                    <a:lstStyle/>
                    <a:p>
                      <a:r>
                        <a:rPr lang="en-US" sz="1600" dirty="0">
                          <a:solidFill>
                            <a:schemeClr val="tx1"/>
                          </a:solidFill>
                        </a:rPr>
                        <a:t>1 hour</a:t>
                      </a:r>
                    </a:p>
                  </a:txBody>
                  <a:tcPr/>
                </a:tc>
                <a:extLst>
                  <a:ext uri="{0D108BD9-81ED-4DB2-BD59-A6C34878D82A}">
                    <a16:rowId xmlns:a16="http://schemas.microsoft.com/office/drawing/2014/main" val="2127983614"/>
                  </a:ext>
                </a:extLst>
              </a:tr>
              <a:tr h="497760">
                <a:tc vMerge="1">
                  <a:txBody>
                    <a:bodyPr/>
                    <a:lstStyle/>
                    <a:p>
                      <a:endParaRPr lang="en-US" sz="1600"/>
                    </a:p>
                  </a:txBody>
                  <a:tcPr/>
                </a:tc>
                <a:tc>
                  <a:txBody>
                    <a:bodyPr/>
                    <a:lstStyle/>
                    <a:p>
                      <a:r>
                        <a:rPr lang="en-US" sz="1600" dirty="0"/>
                        <a:t>US PODs VV1-8, VV1-1065,</a:t>
                      </a:r>
                      <a:br>
                        <a:rPr lang="en-US" sz="1600" dirty="0"/>
                      </a:br>
                      <a:r>
                        <a:rPr lang="en-US" sz="1600" dirty="0"/>
                        <a:t>VV1-1088</a:t>
                      </a:r>
                    </a:p>
                  </a:txBody>
                  <a:tcPr/>
                </a:tc>
                <a:tc>
                  <a:txBody>
                    <a:bodyPr/>
                    <a:lstStyle/>
                    <a:p>
                      <a:r>
                        <a:rPr lang="en-US" sz="1600" dirty="0">
                          <a:solidFill>
                            <a:schemeClr val="tx1"/>
                          </a:solidFill>
                        </a:rPr>
                        <a:t>7:00 pm PT</a:t>
                      </a:r>
                    </a:p>
                  </a:txBody>
                  <a:tcPr/>
                </a:tc>
                <a:tc>
                  <a:txBody>
                    <a:bodyPr/>
                    <a:lstStyle/>
                    <a:p>
                      <a:r>
                        <a:rPr lang="en-US" sz="1600" dirty="0">
                          <a:solidFill>
                            <a:schemeClr val="tx1"/>
                          </a:solidFill>
                        </a:rPr>
                        <a:t>Up to 4 hours*</a:t>
                      </a:r>
                    </a:p>
                  </a:txBody>
                  <a:tcPr/>
                </a:tc>
                <a:extLst>
                  <a:ext uri="{0D108BD9-81ED-4DB2-BD59-A6C34878D82A}">
                    <a16:rowId xmlns:a16="http://schemas.microsoft.com/office/drawing/2014/main" val="1365080471"/>
                  </a:ext>
                </a:extLst>
              </a:tr>
            </a:tbl>
          </a:graphicData>
        </a:graphic>
      </p:graphicFrame>
      <p:graphicFrame>
        <p:nvGraphicFramePr>
          <p:cNvPr id="12" name="Table 11">
            <a:extLst>
              <a:ext uri="{FF2B5EF4-FFF2-40B4-BE49-F238E27FC236}">
                <a16:creationId xmlns:a16="http://schemas.microsoft.com/office/drawing/2014/main" id="{10186EA7-0129-49DF-AFDD-0AB9BEF4BDD3}"/>
              </a:ext>
            </a:extLst>
          </p:cNvPr>
          <p:cNvGraphicFramePr>
            <a:graphicFrameLocks noGrp="1"/>
          </p:cNvGraphicFramePr>
          <p:nvPr/>
        </p:nvGraphicFramePr>
        <p:xfrm>
          <a:off x="826624" y="4023360"/>
          <a:ext cx="7077471" cy="207264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5">
                  <a:extLst>
                    <a:ext uri="{9D8B030D-6E8A-4147-A177-3AD203B41FA5}">
                      <a16:colId xmlns:a16="http://schemas.microsoft.com/office/drawing/2014/main" val="1042625440"/>
                    </a:ext>
                  </a:extLst>
                </a:gridCol>
              </a:tblGrid>
              <a:tr h="0">
                <a:tc>
                  <a:txBody>
                    <a:bodyPr/>
                    <a:lstStyle/>
                    <a:p>
                      <a:r>
                        <a:rPr lang="en-US" sz="1600" dirty="0"/>
                        <a:t>Date</a:t>
                      </a:r>
                    </a:p>
                  </a:txBody>
                  <a:tcPr/>
                </a:tc>
                <a:tc>
                  <a:txBody>
                    <a:bodyPr/>
                    <a:lstStyle/>
                    <a:p>
                      <a:r>
                        <a:rPr lang="en-US" sz="1600" dirty="0"/>
                        <a:t>POD</a:t>
                      </a:r>
                    </a:p>
                  </a:txBody>
                  <a:tcPr/>
                </a:tc>
                <a:tc>
                  <a:txBody>
                    <a:bodyPr/>
                    <a:lstStyle/>
                    <a:p>
                      <a:r>
                        <a:rPr lang="en-US" sz="1600" dirty="0"/>
                        <a:t>Start Time</a:t>
                      </a:r>
                    </a:p>
                  </a:txBody>
                  <a:tcPr/>
                </a:tc>
                <a:tc>
                  <a:txBody>
                    <a:bodyPr/>
                    <a:lstStyle/>
                    <a:p>
                      <a:r>
                        <a:rPr lang="en-US" sz="1600" dirty="0"/>
                        <a:t>Duration</a:t>
                      </a:r>
                    </a:p>
                  </a:txBody>
                  <a:tcPr/>
                </a:tc>
                <a:extLst>
                  <a:ext uri="{0D108BD9-81ED-4DB2-BD59-A6C34878D82A}">
                    <a16:rowId xmlns:a16="http://schemas.microsoft.com/office/drawing/2014/main" val="1785074471"/>
                  </a:ext>
                </a:extLst>
              </a:tr>
              <a:tr h="304217">
                <a:tc rowSpan="3">
                  <a:txBody>
                    <a:bodyPr/>
                    <a:lstStyle/>
                    <a:p>
                      <a:r>
                        <a:rPr kumimoji="0" lang="en-US" sz="1600" b="0" i="0" u="none" strike="noStrike" kern="1200" cap="none" spc="0" normalizeH="0" baseline="0" noProof="0" dirty="0">
                          <a:ln>
                            <a:noFill/>
                          </a:ln>
                          <a:solidFill>
                            <a:srgbClr val="646569"/>
                          </a:solidFill>
                          <a:effectLst/>
                          <a:uLnTx/>
                          <a:uFillTx/>
                          <a:latin typeface="Calibri"/>
                          <a:ea typeface="+mn-ea"/>
                          <a:cs typeface="+mn-cs"/>
                        </a:rPr>
                        <a:t>Aug 7 2020</a:t>
                      </a:r>
                      <a:endParaRPr lang="en-US" sz="1600" dirty="0"/>
                    </a:p>
                  </a:txBody>
                  <a:tcPr anchor="ctr"/>
                </a:tc>
                <a:tc>
                  <a:txBody>
                    <a:bodyPr/>
                    <a:lstStyle/>
                    <a:p>
                      <a:r>
                        <a:rPr lang="en-US" sz="1600" dirty="0"/>
                        <a:t>APAC POD VV3-3064</a:t>
                      </a:r>
                      <a:br>
                        <a:rPr lang="en-US" sz="1600" dirty="0"/>
                      </a:br>
                      <a:r>
                        <a:rPr lang="en-US" sz="1600" dirty="0"/>
                        <a:t>APAC &amp; EU </a:t>
                      </a:r>
                      <a:r>
                        <a:rPr lang="en-US" sz="1600" b="1" dirty="0"/>
                        <a:t>Sandbox</a:t>
                      </a:r>
                      <a:r>
                        <a:rPr lang="en-US" sz="1600" dirty="0"/>
                        <a:t> PODs</a:t>
                      </a:r>
                    </a:p>
                  </a:txBody>
                  <a:tcPr/>
                </a:tc>
                <a:tc>
                  <a:txBody>
                    <a:bodyPr/>
                    <a:lstStyle/>
                    <a:p>
                      <a:r>
                        <a:rPr lang="en-US" sz="1600" dirty="0">
                          <a:solidFill>
                            <a:schemeClr val="tx1"/>
                          </a:solidFill>
                        </a:rPr>
                        <a:t>10:00 am PT</a:t>
                      </a:r>
                    </a:p>
                  </a:txBody>
                  <a:tcPr/>
                </a:tc>
                <a:tc>
                  <a:txBody>
                    <a:bodyPr/>
                    <a:lstStyle/>
                    <a:p>
                      <a:r>
                        <a:rPr kumimoji="0" lang="en-US" sz="1600" b="0" i="0" u="none" strike="noStrike" kern="1200" cap="none" spc="0" normalizeH="0" baseline="0" noProof="0" dirty="0">
                          <a:ln>
                            <a:noFill/>
                          </a:ln>
                          <a:solidFill>
                            <a:schemeClr val="tx1"/>
                          </a:solidFill>
                          <a:effectLst/>
                          <a:uLnTx/>
                          <a:uFillTx/>
                          <a:latin typeface="Calibri"/>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38849930"/>
                  </a:ext>
                </a:extLst>
              </a:tr>
              <a:tr h="304217">
                <a:tc vMerge="1">
                  <a:txBody>
                    <a:bodyPr/>
                    <a:lstStyle/>
                    <a:p>
                      <a:endParaRPr lang="en-US"/>
                    </a:p>
                  </a:txBody>
                  <a:tcPr/>
                </a:tc>
                <a:tc>
                  <a:txBody>
                    <a:bodyPr/>
                    <a:lstStyle/>
                    <a:p>
                      <a:r>
                        <a:rPr lang="en-US" sz="1600" dirty="0"/>
                        <a:t>US </a:t>
                      </a:r>
                      <a:r>
                        <a:rPr lang="en-US" sz="1600" b="1" dirty="0"/>
                        <a:t>Sandbox</a:t>
                      </a:r>
                      <a:r>
                        <a:rPr lang="en-US" sz="1600" dirty="0"/>
                        <a:t> PODs</a:t>
                      </a:r>
                    </a:p>
                  </a:txBody>
                  <a:tcPr/>
                </a:tc>
                <a:tc>
                  <a:txBody>
                    <a:bodyPr/>
                    <a:lstStyle/>
                    <a:p>
                      <a:r>
                        <a:rPr lang="en-US" sz="1600" dirty="0">
                          <a:solidFill>
                            <a:schemeClr val="tx1"/>
                          </a:solidFill>
                        </a:rPr>
                        <a:t>2:00 pm PT</a:t>
                      </a:r>
                    </a:p>
                  </a:txBody>
                  <a:tcPr/>
                </a:tc>
                <a:tc>
                  <a:txBody>
                    <a:bodyPr/>
                    <a:lstStyle/>
                    <a:p>
                      <a:r>
                        <a:rPr kumimoji="0" lang="en-US" sz="1600" b="0" i="0" u="none" strike="noStrike" kern="1200" cap="none" spc="0" normalizeH="0" baseline="0" noProof="0" dirty="0">
                          <a:ln>
                            <a:noFill/>
                          </a:ln>
                          <a:solidFill>
                            <a:schemeClr val="tx1"/>
                          </a:solidFill>
                          <a:effectLst/>
                          <a:uLnTx/>
                          <a:uFillTx/>
                          <a:latin typeface="Calibri"/>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1624823988"/>
                  </a:ext>
                </a:extLst>
              </a:tr>
              <a:tr h="304217">
                <a:tc vMerge="1">
                  <a:txBody>
                    <a:bodyPr/>
                    <a:lstStyle/>
                    <a:p>
                      <a:endParaRPr lang="en-US"/>
                    </a:p>
                  </a:txBody>
                  <a:tcPr/>
                </a:tc>
                <a:tc>
                  <a:txBody>
                    <a:bodyPr/>
                    <a:lstStyle/>
                    <a:p>
                      <a:r>
                        <a:rPr lang="en-US" sz="1600" b="0" i="0" kern="1200" dirty="0">
                          <a:solidFill>
                            <a:schemeClr val="dk1"/>
                          </a:solidFill>
                          <a:effectLst/>
                          <a:latin typeface="+mn-lt"/>
                          <a:ea typeface="+mn-ea"/>
                          <a:cs typeface="+mn-cs"/>
                        </a:rPr>
                        <a:t>US PODs </a:t>
                      </a:r>
                      <a:r>
                        <a:rPr lang="en-US" sz="1400" b="0" i="0" kern="1200" dirty="0">
                          <a:solidFill>
                            <a:schemeClr val="dk1"/>
                          </a:solidFill>
                          <a:effectLst/>
                          <a:latin typeface="+mn-lt"/>
                          <a:ea typeface="+mn-ea"/>
                          <a:cs typeface="+mn-cs"/>
                        </a:rPr>
                        <a:t>(</a:t>
                      </a:r>
                      <a:r>
                        <a:rPr lang="en-US" sz="1400" b="0" i="1" kern="1200" dirty="0">
                          <a:solidFill>
                            <a:schemeClr val="dk1"/>
                          </a:solidFill>
                          <a:effectLst/>
                          <a:latin typeface="+mn-lt"/>
                          <a:ea typeface="+mn-ea"/>
                          <a:cs typeface="+mn-cs"/>
                        </a:rPr>
                        <a:t>except July 31</a:t>
                      </a:r>
                      <a:r>
                        <a:rPr lang="en-US" sz="1400" b="0" i="1" kern="1200" baseline="30000" dirty="0">
                          <a:solidFill>
                            <a:schemeClr val="dk1"/>
                          </a:solidFill>
                          <a:effectLst/>
                          <a:latin typeface="+mn-lt"/>
                          <a:ea typeface="+mn-ea"/>
                          <a:cs typeface="+mn-cs"/>
                        </a:rPr>
                        <a:t>st</a:t>
                      </a:r>
                      <a:r>
                        <a:rPr lang="en-US" sz="1400" b="0" i="1" kern="1200" dirty="0">
                          <a:solidFill>
                            <a:schemeClr val="dk1"/>
                          </a:solidFill>
                          <a:effectLst/>
                          <a:latin typeface="+mn-lt"/>
                          <a:ea typeface="+mn-ea"/>
                          <a:cs typeface="+mn-cs"/>
                        </a:rPr>
                        <a:t> PODs</a:t>
                      </a:r>
                      <a:r>
                        <a:rPr lang="en-US" sz="1400" b="0" i="0" kern="1200" dirty="0">
                          <a:solidFill>
                            <a:schemeClr val="dk1"/>
                          </a:solidFill>
                          <a:effectLst/>
                          <a:latin typeface="+mn-lt"/>
                          <a:ea typeface="+mn-ea"/>
                          <a:cs typeface="+mn-cs"/>
                        </a:rPr>
                        <a:t>)</a:t>
                      </a:r>
                    </a:p>
                    <a:p>
                      <a:r>
                        <a:rPr lang="en-US" sz="1600" b="0" i="0" kern="1200" dirty="0">
                          <a:solidFill>
                            <a:schemeClr val="dk1"/>
                          </a:solidFill>
                          <a:effectLst/>
                          <a:latin typeface="+mn-lt"/>
                          <a:ea typeface="+mn-ea"/>
                          <a:cs typeface="+mn-cs"/>
                        </a:rPr>
                        <a:t>EU PODs</a:t>
                      </a:r>
                      <a:br>
                        <a:rPr lang="en-US" sz="1600" b="0" i="0" kern="1200" dirty="0">
                          <a:solidFill>
                            <a:schemeClr val="dk1"/>
                          </a:solidFill>
                          <a:effectLst/>
                          <a:latin typeface="+mn-lt"/>
                          <a:ea typeface="+mn-ea"/>
                          <a:cs typeface="+mn-cs"/>
                        </a:rPr>
                      </a:br>
                      <a:r>
                        <a:rPr lang="en-US" sz="1600" b="0" i="0" kern="1200" dirty="0">
                          <a:solidFill>
                            <a:schemeClr val="dk1"/>
                          </a:solidFill>
                          <a:effectLst/>
                          <a:latin typeface="+mn-lt"/>
                          <a:ea typeface="+mn-ea"/>
                          <a:cs typeface="+mn-cs"/>
                        </a:rPr>
                        <a:t>APAC POD VV3-34</a:t>
                      </a:r>
                      <a:endParaRPr lang="en-US" sz="1600" dirty="0"/>
                    </a:p>
                  </a:txBody>
                  <a:tcPr/>
                </a:tc>
                <a:tc>
                  <a:txBody>
                    <a:bodyPr/>
                    <a:lstStyle/>
                    <a:p>
                      <a:r>
                        <a:rPr lang="en-US" sz="1600" dirty="0">
                          <a:solidFill>
                            <a:schemeClr val="tx1"/>
                          </a:solidFill>
                        </a:rPr>
                        <a:t>6:00 pm 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2140201189"/>
                  </a:ext>
                </a:extLst>
              </a:tr>
            </a:tbl>
          </a:graphicData>
        </a:graphic>
      </p:graphicFrame>
      <p:sp>
        <p:nvSpPr>
          <p:cNvPr id="6" name="Rectangle 5">
            <a:extLst>
              <a:ext uri="{FF2B5EF4-FFF2-40B4-BE49-F238E27FC236}">
                <a16:creationId xmlns:a16="http://schemas.microsoft.com/office/drawing/2014/main" id="{AB5EE4B2-EABB-4928-85F8-74C897BA9E43}"/>
              </a:ext>
            </a:extLst>
          </p:cNvPr>
          <p:cNvSpPr/>
          <p:nvPr/>
        </p:nvSpPr>
        <p:spPr>
          <a:xfrm>
            <a:off x="838200" y="6183868"/>
            <a:ext cx="10134600" cy="369332"/>
          </a:xfrm>
          <a:prstGeom prst="rect">
            <a:avLst/>
          </a:prstGeom>
        </p:spPr>
        <p:txBody>
          <a:bodyPr wrap="square">
            <a:spAutoFit/>
          </a:bodyPr>
          <a:lstStyle/>
          <a:p>
            <a:r>
              <a:rPr lang="en-US" dirty="0"/>
              <a:t>* On July 10 2020, </a:t>
            </a:r>
            <a:r>
              <a:rPr lang="en-US" dirty="0">
                <a:hlinkClick r:id="rId3"/>
              </a:rPr>
              <a:t>http://trust.veeva.com</a:t>
            </a:r>
            <a:r>
              <a:rPr lang="en-US" dirty="0"/>
              <a:t> will be updated with final downtime durations</a:t>
            </a:r>
          </a:p>
        </p:txBody>
      </p:sp>
    </p:spTree>
    <p:extLst>
      <p:ext uri="{BB962C8B-B14F-4D97-AF65-F5344CB8AC3E}">
        <p14:creationId xmlns:p14="http://schemas.microsoft.com/office/powerpoint/2010/main" val="2457599220"/>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Station Manager Features</a:t>
            </a:r>
          </a:p>
        </p:txBody>
      </p:sp>
    </p:spTree>
    <p:extLst>
      <p:ext uri="{BB962C8B-B14F-4D97-AF65-F5344CB8AC3E}">
        <p14:creationId xmlns:p14="http://schemas.microsoft.com/office/powerpoint/2010/main" val="42087570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700"/>
            <a:ext cx="12192000" cy="1101213"/>
          </a:xfrm>
        </p:spPr>
        <p:txBody>
          <a:bodyPr/>
          <a:lstStyle/>
          <a:p>
            <a:r>
              <a:rPr lang="en-US" dirty="0"/>
              <a:t>Station Manager</a:t>
            </a:r>
          </a:p>
        </p:txBody>
      </p:sp>
      <p:sp>
        <p:nvSpPr>
          <p:cNvPr id="3" name="Content Placeholder 2"/>
          <p:cNvSpPr>
            <a:spLocks noGrp="1"/>
          </p:cNvSpPr>
          <p:nvPr>
            <p:ph idx="1"/>
          </p:nvPr>
        </p:nvSpPr>
        <p:spPr>
          <a:xfrm>
            <a:off x="826623" y="1066800"/>
            <a:ext cx="5728744" cy="5410200"/>
          </a:xfrm>
        </p:spPr>
        <p:txBody>
          <a:bodyPr vert="horz" wrap="square" lIns="91440" tIns="45720" rIns="91440" bIns="45720" rtlCol="0" anchor="t">
            <a:noAutofit/>
          </a:bodyPr>
          <a:lstStyle/>
          <a:p>
            <a:pPr>
              <a:spcBef>
                <a:spcPts val="600"/>
              </a:spcBef>
              <a:spcAft>
                <a:spcPts val="1200"/>
              </a:spcAft>
            </a:pPr>
            <a:r>
              <a:rPr lang="en-US" sz="2000" dirty="0"/>
              <a:t>Overview</a:t>
            </a:r>
          </a:p>
          <a:p>
            <a:pPr marL="457200" lvl="1" indent="0">
              <a:spcAft>
                <a:spcPts val="600"/>
              </a:spcAft>
              <a:buNone/>
            </a:pPr>
            <a:r>
              <a:rPr lang="en-US" sz="1600" dirty="0"/>
              <a:t>Mobile app (iOS, Android) that allows users to view controlled content using shared iPads</a:t>
            </a:r>
          </a:p>
          <a:p>
            <a:pPr marL="457200" lvl="1" indent="0">
              <a:spcAft>
                <a:spcPts val="600"/>
              </a:spcAft>
              <a:buNone/>
            </a:pPr>
            <a:r>
              <a:rPr lang="en-US" sz="1600" dirty="0"/>
              <a:t>Android and iOS apps support documents, iOS app also supports video</a:t>
            </a:r>
          </a:p>
          <a:p>
            <a:pPr marL="457200" lvl="1" indent="0">
              <a:spcAft>
                <a:spcPts val="600"/>
              </a:spcAft>
              <a:buNone/>
            </a:pPr>
            <a:r>
              <a:rPr lang="en-US" sz="1600" dirty="0"/>
              <a:t>Fast, offline, 24 x 7, full screen access to documents stored in QualityDocs</a:t>
            </a:r>
          </a:p>
          <a:p>
            <a:pPr marL="457200" lvl="1" indent="0">
              <a:spcAft>
                <a:spcPts val="600"/>
              </a:spcAft>
              <a:buNone/>
            </a:pPr>
            <a:r>
              <a:rPr lang="en-US" sz="1600" dirty="0"/>
              <a:t>Fit for purpose – e.g. minimize “pinching” for personnel wearing gloves</a:t>
            </a:r>
          </a:p>
          <a:p>
            <a:pPr>
              <a:spcBef>
                <a:spcPts val="600"/>
              </a:spcBef>
              <a:spcAft>
                <a:spcPts val="1200"/>
              </a:spcAft>
            </a:pPr>
            <a:r>
              <a:rPr lang="en-US" sz="2000" dirty="0"/>
              <a:t>Business Justification</a:t>
            </a:r>
          </a:p>
          <a:p>
            <a:pPr marL="457200" lvl="1" indent="0">
              <a:spcAft>
                <a:spcPts val="600"/>
              </a:spcAft>
              <a:buNone/>
            </a:pPr>
            <a:r>
              <a:rPr lang="en-US" sz="1600" dirty="0"/>
              <a:t>Electronic access to latest effective versions of specific documents, eliminating the need for paper controlled copies and a reconciliation process</a:t>
            </a:r>
          </a:p>
          <a:p>
            <a:pPr marL="457200" lvl="1" indent="0">
              <a:spcAft>
                <a:spcPts val="600"/>
              </a:spcAft>
              <a:buNone/>
            </a:pPr>
            <a:r>
              <a:rPr lang="en-US" sz="1600" dirty="0"/>
              <a:t>Applicable to manufacturing and lab environments</a:t>
            </a:r>
          </a:p>
          <a:p>
            <a:pPr>
              <a:spcBef>
                <a:spcPts val="600"/>
              </a:spcBef>
              <a:spcAft>
                <a:spcPts val="1200"/>
              </a:spcAft>
            </a:pPr>
            <a:r>
              <a:rPr lang="en-US" sz="2000" dirty="0"/>
              <a:t>Considerations</a:t>
            </a:r>
          </a:p>
          <a:p>
            <a:pPr marL="457200" lvl="1" indent="0">
              <a:spcAft>
                <a:spcPts val="1200"/>
              </a:spcAft>
              <a:buNone/>
            </a:pPr>
            <a:r>
              <a:rPr lang="en-US" sz="1600" dirty="0"/>
              <a:t>Station Manager is a separately licensed application </a:t>
            </a:r>
          </a:p>
          <a:p>
            <a:pPr marL="457200" lvl="1" indent="0">
              <a:spcAft>
                <a:spcPts val="1200"/>
              </a:spcAft>
              <a:buNone/>
            </a:pPr>
            <a:r>
              <a:rPr lang="en-US" sz="1600" dirty="0"/>
              <a:t>Station Manager is an Early Adopter application</a:t>
            </a:r>
          </a:p>
        </p:txBody>
      </p:sp>
      <p:pic>
        <p:nvPicPr>
          <p:cNvPr id="9" name="Picture 8">
            <a:extLst>
              <a:ext uri="{FF2B5EF4-FFF2-40B4-BE49-F238E27FC236}">
                <a16:creationId xmlns:a16="http://schemas.microsoft.com/office/drawing/2014/main" id="{56050622-871F-4C75-A982-D3831DEB785F}"/>
              </a:ext>
            </a:extLst>
          </p:cNvPr>
          <p:cNvPicPr>
            <a:picLocks noChangeAspect="1"/>
          </p:cNvPicPr>
          <p:nvPr/>
        </p:nvPicPr>
        <p:blipFill rotWithShape="1">
          <a:blip r:embed="rId2">
            <a:extLst>
              <a:ext uri="{28A0092B-C50C-407E-A947-70E740481C1C}">
                <a14:useLocalDpi xmlns:a14="http://schemas.microsoft.com/office/drawing/2010/main" val="0"/>
              </a:ext>
            </a:extLst>
          </a:blip>
          <a:srcRect b="16116"/>
          <a:stretch/>
        </p:blipFill>
        <p:spPr>
          <a:xfrm>
            <a:off x="6806863" y="1032840"/>
            <a:ext cx="4191055" cy="4687475"/>
          </a:xfrm>
          <a:prstGeom prst="rect">
            <a:avLst/>
          </a:prstGeom>
          <a:ln>
            <a:solidFill>
              <a:schemeClr val="tx1"/>
            </a:solidFill>
          </a:ln>
        </p:spPr>
      </p:pic>
      <p:grpSp>
        <p:nvGrpSpPr>
          <p:cNvPr id="10" name="Group 9">
            <a:extLst>
              <a:ext uri="{FF2B5EF4-FFF2-40B4-BE49-F238E27FC236}">
                <a16:creationId xmlns:a16="http://schemas.microsoft.com/office/drawing/2014/main" id="{130A1F0D-E5C8-4FBB-BEAC-29A30B5F58D2}"/>
              </a:ext>
            </a:extLst>
          </p:cNvPr>
          <p:cNvGrpSpPr/>
          <p:nvPr/>
        </p:nvGrpSpPr>
        <p:grpSpPr>
          <a:xfrm>
            <a:off x="7761377" y="2974765"/>
            <a:ext cx="3705221" cy="3440096"/>
            <a:chOff x="6762307" y="2974765"/>
            <a:chExt cx="3705221" cy="3440096"/>
          </a:xfrm>
        </p:grpSpPr>
        <p:pic>
          <p:nvPicPr>
            <p:cNvPr id="12" name="Picture 11">
              <a:extLst>
                <a:ext uri="{FF2B5EF4-FFF2-40B4-BE49-F238E27FC236}">
                  <a16:creationId xmlns:a16="http://schemas.microsoft.com/office/drawing/2014/main" id="{57AA57FC-057B-44BB-8E17-273557C3D7A1}"/>
                </a:ext>
              </a:extLst>
            </p:cNvPr>
            <p:cNvPicPr>
              <a:picLocks noChangeAspect="1"/>
            </p:cNvPicPr>
            <p:nvPr/>
          </p:nvPicPr>
          <p:blipFill rotWithShape="1">
            <a:blip r:embed="rId3">
              <a:extLst>
                <a:ext uri="{28A0092B-C50C-407E-A947-70E740481C1C}">
                  <a14:useLocalDpi xmlns:a14="http://schemas.microsoft.com/office/drawing/2010/main" val="0"/>
                </a:ext>
              </a:extLst>
            </a:blip>
            <a:srcRect b="30367"/>
            <a:stretch/>
          </p:blipFill>
          <p:spPr>
            <a:xfrm>
              <a:off x="6762307" y="2974765"/>
              <a:ext cx="3705221" cy="3440096"/>
            </a:xfrm>
            <a:prstGeom prst="rect">
              <a:avLst/>
            </a:prstGeom>
            <a:ln>
              <a:solidFill>
                <a:schemeClr val="tx1"/>
              </a:solidFill>
            </a:ln>
          </p:spPr>
        </p:pic>
        <p:sp>
          <p:nvSpPr>
            <p:cNvPr id="13" name="Rectangle 12">
              <a:extLst>
                <a:ext uri="{FF2B5EF4-FFF2-40B4-BE49-F238E27FC236}">
                  <a16:creationId xmlns:a16="http://schemas.microsoft.com/office/drawing/2014/main" id="{5D2C3576-A9E4-43CC-9229-3E92FC83FC49}"/>
                </a:ext>
              </a:extLst>
            </p:cNvPr>
            <p:cNvSpPr/>
            <p:nvPr/>
          </p:nvSpPr>
          <p:spPr>
            <a:xfrm>
              <a:off x="7567850" y="3429000"/>
              <a:ext cx="2097812" cy="152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30809344"/>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275"/>
            <a:ext cx="12191999" cy="1101213"/>
          </a:xfrm>
        </p:spPr>
        <p:txBody>
          <a:bodyPr/>
          <a:lstStyle/>
          <a:p>
            <a:r>
              <a:rPr lang="en-US" dirty="0"/>
              <a:t>Station Manager</a:t>
            </a:r>
          </a:p>
        </p:txBody>
      </p:sp>
      <p:pic>
        <p:nvPicPr>
          <p:cNvPr id="6" name="Picture 5">
            <a:extLst>
              <a:ext uri="{FF2B5EF4-FFF2-40B4-BE49-F238E27FC236}">
                <a16:creationId xmlns:a16="http://schemas.microsoft.com/office/drawing/2014/main" id="{E9A59822-E99B-4197-A818-1F1809291E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70481" y="1197488"/>
            <a:ext cx="1634980" cy="1634980"/>
          </a:xfrm>
          <a:prstGeom prst="rect">
            <a:avLst/>
          </a:prstGeom>
        </p:spPr>
      </p:pic>
      <p:pic>
        <p:nvPicPr>
          <p:cNvPr id="12" name="Picture 11">
            <a:extLst>
              <a:ext uri="{FF2B5EF4-FFF2-40B4-BE49-F238E27FC236}">
                <a16:creationId xmlns:a16="http://schemas.microsoft.com/office/drawing/2014/main" id="{E7254DDF-CA85-46F1-BD20-D7E1D69F1CA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276254" y="2838241"/>
            <a:ext cx="1623434" cy="1623434"/>
          </a:xfrm>
          <a:prstGeom prst="rect">
            <a:avLst/>
          </a:prstGeom>
        </p:spPr>
      </p:pic>
      <p:pic>
        <p:nvPicPr>
          <p:cNvPr id="16" name="Picture 15">
            <a:extLst>
              <a:ext uri="{FF2B5EF4-FFF2-40B4-BE49-F238E27FC236}">
                <a16:creationId xmlns:a16="http://schemas.microsoft.com/office/drawing/2014/main" id="{283CE3DA-100B-4926-96A5-18B624D7253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276254" y="4509783"/>
            <a:ext cx="1623434" cy="1623434"/>
          </a:xfrm>
          <a:prstGeom prst="rect">
            <a:avLst/>
          </a:prstGeom>
        </p:spPr>
      </p:pic>
      <p:sp>
        <p:nvSpPr>
          <p:cNvPr id="18" name="TextBox 17">
            <a:extLst>
              <a:ext uri="{FF2B5EF4-FFF2-40B4-BE49-F238E27FC236}">
                <a16:creationId xmlns:a16="http://schemas.microsoft.com/office/drawing/2014/main" id="{F86A6F9A-DFD6-4838-BBB7-8D35C22DDD8F}"/>
              </a:ext>
            </a:extLst>
          </p:cNvPr>
          <p:cNvSpPr txBox="1"/>
          <p:nvPr/>
        </p:nvSpPr>
        <p:spPr>
          <a:xfrm>
            <a:off x="3158067" y="6973416"/>
            <a:ext cx="3429000" cy="230832"/>
          </a:xfrm>
          <a:prstGeom prst="rect">
            <a:avLst/>
          </a:prstGeom>
          <a:noFill/>
        </p:spPr>
        <p:txBody>
          <a:bodyPr wrap="square" rtlCol="0">
            <a:spAutoFit/>
          </a:bodyPr>
          <a:lstStyle/>
          <a:p>
            <a:r>
              <a:rPr lang="en-US" sz="900" dirty="0">
                <a:hlinkClick r:id="rId8" tooltip="http://commons.wikimedia.org/wiki/File:User_icon_2.svg"/>
              </a:rPr>
              <a:t>This Photo</a:t>
            </a:r>
            <a:r>
              <a:rPr lang="en-US" sz="900" dirty="0"/>
              <a:t> by Unknown Author is licensed under </a:t>
            </a:r>
            <a:r>
              <a:rPr lang="en-US" sz="900" dirty="0">
                <a:hlinkClick r:id="rId9" tooltip="https://creativecommons.org/licenses/by-sa/3.0/"/>
              </a:rPr>
              <a:t>CC BY-SA</a:t>
            </a:r>
            <a:endParaRPr lang="en-US" sz="900" dirty="0"/>
          </a:p>
        </p:txBody>
      </p:sp>
      <p:sp>
        <p:nvSpPr>
          <p:cNvPr id="9" name="TextBox 8">
            <a:extLst>
              <a:ext uri="{FF2B5EF4-FFF2-40B4-BE49-F238E27FC236}">
                <a16:creationId xmlns:a16="http://schemas.microsoft.com/office/drawing/2014/main" id="{6AC3F422-C590-4014-86C7-48CCECBA3D6E}"/>
              </a:ext>
            </a:extLst>
          </p:cNvPr>
          <p:cNvSpPr txBox="1"/>
          <p:nvPr/>
        </p:nvSpPr>
        <p:spPr>
          <a:xfrm>
            <a:off x="2913089" y="1667511"/>
            <a:ext cx="6645776" cy="694934"/>
          </a:xfrm>
          <a:prstGeom prst="rect">
            <a:avLst/>
          </a:prstGeom>
          <a:noFill/>
        </p:spPr>
        <p:txBody>
          <a:bodyPr wrap="square" rtlCol="0">
            <a:spAutoFit/>
          </a:bodyPr>
          <a:lstStyle/>
          <a:p>
            <a:pPr>
              <a:lnSpc>
                <a:spcPct val="80000"/>
              </a:lnSpc>
              <a:spcBef>
                <a:spcPts val="1200"/>
              </a:spcBef>
              <a:buClr>
                <a:schemeClr val="tx2"/>
              </a:buClr>
            </a:pPr>
            <a:r>
              <a:rPr lang="en-US" b="1" dirty="0"/>
              <a:t>Site Business Administrator</a:t>
            </a:r>
          </a:p>
          <a:p>
            <a:pPr>
              <a:lnSpc>
                <a:spcPct val="80000"/>
              </a:lnSpc>
              <a:spcBef>
                <a:spcPts val="1200"/>
              </a:spcBef>
              <a:buClr>
                <a:schemeClr val="tx2"/>
              </a:buClr>
            </a:pPr>
            <a:r>
              <a:rPr lang="en-US" dirty="0"/>
              <a:t>Vault web application user that associates documents with Stations</a:t>
            </a:r>
          </a:p>
        </p:txBody>
      </p:sp>
      <p:sp>
        <p:nvSpPr>
          <p:cNvPr id="20" name="TextBox 19">
            <a:extLst>
              <a:ext uri="{FF2B5EF4-FFF2-40B4-BE49-F238E27FC236}">
                <a16:creationId xmlns:a16="http://schemas.microsoft.com/office/drawing/2014/main" id="{3964058B-378E-4146-AB8E-6F24E63D86B8}"/>
              </a:ext>
            </a:extLst>
          </p:cNvPr>
          <p:cNvSpPr txBox="1"/>
          <p:nvPr/>
        </p:nvSpPr>
        <p:spPr>
          <a:xfrm>
            <a:off x="2913088" y="2893148"/>
            <a:ext cx="6645777" cy="1513619"/>
          </a:xfrm>
          <a:prstGeom prst="rect">
            <a:avLst/>
          </a:prstGeom>
          <a:noFill/>
        </p:spPr>
        <p:txBody>
          <a:bodyPr wrap="square" rtlCol="0">
            <a:spAutoFit/>
          </a:bodyPr>
          <a:lstStyle/>
          <a:p>
            <a:pPr>
              <a:lnSpc>
                <a:spcPct val="80000"/>
              </a:lnSpc>
              <a:spcBef>
                <a:spcPts val="1200"/>
              </a:spcBef>
              <a:buClr>
                <a:schemeClr val="tx2"/>
              </a:buClr>
            </a:pPr>
            <a:r>
              <a:rPr lang="en-US" b="1" dirty="0"/>
              <a:t>Site IT</a:t>
            </a:r>
          </a:p>
          <a:p>
            <a:pPr>
              <a:lnSpc>
                <a:spcPct val="80000"/>
              </a:lnSpc>
              <a:spcBef>
                <a:spcPts val="1200"/>
              </a:spcBef>
              <a:buClr>
                <a:schemeClr val="tx2"/>
              </a:buClr>
            </a:pPr>
            <a:r>
              <a:rPr lang="en-US" dirty="0"/>
              <a:t>Sets up Station Manager by logging in and associating a tablet with a Station</a:t>
            </a:r>
          </a:p>
          <a:p>
            <a:pPr>
              <a:lnSpc>
                <a:spcPct val="80000"/>
              </a:lnSpc>
              <a:spcBef>
                <a:spcPts val="1200"/>
              </a:spcBef>
              <a:buClr>
                <a:schemeClr val="tx2"/>
              </a:buClr>
            </a:pPr>
            <a:r>
              <a:rPr lang="en-US" dirty="0"/>
              <a:t>Logs out of Station Manager when the tablet needs to be re-purposed (e.g. moved to another station).</a:t>
            </a:r>
          </a:p>
        </p:txBody>
      </p:sp>
      <p:sp>
        <p:nvSpPr>
          <p:cNvPr id="21" name="TextBox 20">
            <a:extLst>
              <a:ext uri="{FF2B5EF4-FFF2-40B4-BE49-F238E27FC236}">
                <a16:creationId xmlns:a16="http://schemas.microsoft.com/office/drawing/2014/main" id="{D9C92039-D697-4B8B-83CB-88E4DFDF74FE}"/>
              </a:ext>
            </a:extLst>
          </p:cNvPr>
          <p:cNvSpPr txBox="1"/>
          <p:nvPr/>
        </p:nvSpPr>
        <p:spPr>
          <a:xfrm>
            <a:off x="2913089" y="4786290"/>
            <a:ext cx="6645778" cy="1070421"/>
          </a:xfrm>
          <a:prstGeom prst="rect">
            <a:avLst/>
          </a:prstGeom>
          <a:noFill/>
        </p:spPr>
        <p:txBody>
          <a:bodyPr wrap="square" rtlCol="0">
            <a:spAutoFit/>
          </a:bodyPr>
          <a:lstStyle/>
          <a:p>
            <a:pPr>
              <a:lnSpc>
                <a:spcPct val="80000"/>
              </a:lnSpc>
              <a:spcBef>
                <a:spcPts val="1200"/>
              </a:spcBef>
              <a:buClr>
                <a:schemeClr val="tx2"/>
              </a:buClr>
            </a:pPr>
            <a:r>
              <a:rPr lang="en-US" b="1" dirty="0"/>
              <a:t>Site Manufacturing User</a:t>
            </a:r>
          </a:p>
          <a:p>
            <a:pPr>
              <a:lnSpc>
                <a:spcPct val="80000"/>
              </a:lnSpc>
              <a:spcBef>
                <a:spcPts val="1200"/>
              </a:spcBef>
              <a:buClr>
                <a:schemeClr val="tx2"/>
              </a:buClr>
            </a:pPr>
            <a:r>
              <a:rPr lang="en-US" dirty="0"/>
              <a:t>Accesses a tablet’s/Station’s specific documents to perform their job</a:t>
            </a:r>
          </a:p>
          <a:p>
            <a:pPr>
              <a:lnSpc>
                <a:spcPct val="80000"/>
              </a:lnSpc>
              <a:spcBef>
                <a:spcPts val="1200"/>
              </a:spcBef>
              <a:buClr>
                <a:schemeClr val="tx2"/>
              </a:buClr>
            </a:pPr>
            <a:r>
              <a:rPr lang="en-US" dirty="0"/>
              <a:t>Already trained on the Station’s documents (training tracked in LMS)</a:t>
            </a:r>
          </a:p>
        </p:txBody>
      </p:sp>
    </p:spTree>
    <p:extLst>
      <p:ext uri="{BB962C8B-B14F-4D97-AF65-F5344CB8AC3E}">
        <p14:creationId xmlns:p14="http://schemas.microsoft.com/office/powerpoint/2010/main" val="576731066"/>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Station Manager</a:t>
            </a:r>
            <a:br>
              <a:rPr lang="en-US" dirty="0"/>
            </a:br>
            <a:r>
              <a:rPr lang="en-US" dirty="0"/>
              <a:t>iOS &amp; Android Enhancements</a:t>
            </a:r>
          </a:p>
        </p:txBody>
      </p:sp>
    </p:spTree>
    <p:extLst>
      <p:ext uri="{BB962C8B-B14F-4D97-AF65-F5344CB8AC3E}">
        <p14:creationId xmlns:p14="http://schemas.microsoft.com/office/powerpoint/2010/main" val="5025315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Custom URL &amp; QR Code Support</a:t>
            </a:r>
          </a:p>
        </p:txBody>
      </p:sp>
      <p:sp>
        <p:nvSpPr>
          <p:cNvPr id="3" name="Content Placeholder 2"/>
          <p:cNvSpPr>
            <a:spLocks noGrp="1"/>
          </p:cNvSpPr>
          <p:nvPr>
            <p:ph idx="1"/>
          </p:nvPr>
        </p:nvSpPr>
        <p:spPr>
          <a:xfrm>
            <a:off x="596348" y="1066800"/>
            <a:ext cx="549965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Customers can generate custom Station Manager URLs for documents </a:t>
            </a:r>
          </a:p>
          <a:p>
            <a:pPr marL="457200" lvl="1" indent="0">
              <a:spcAft>
                <a:spcPts val="1200"/>
              </a:spcAft>
              <a:buNone/>
            </a:pPr>
            <a:r>
              <a:rPr lang="en-US" sz="1600" dirty="0"/>
              <a:t>When manufacturing operator scans a QR code on their tablet, the target document opens in the mobile app</a:t>
            </a:r>
          </a:p>
          <a:p>
            <a:pPr marL="457200" lvl="1" indent="0">
              <a:spcAft>
                <a:spcPts val="1200"/>
              </a:spcAft>
              <a:buNone/>
            </a:pPr>
            <a:r>
              <a:rPr lang="en-US" sz="1600" dirty="0"/>
              <a:t>Supports URLs that point to current Effective version, specific versions, page numbers, and timestamps for videos</a:t>
            </a:r>
          </a:p>
          <a:p>
            <a:pPr>
              <a:spcBef>
                <a:spcPts val="600"/>
              </a:spcBef>
              <a:spcAft>
                <a:spcPts val="1200"/>
              </a:spcAft>
            </a:pPr>
            <a:r>
              <a:rPr lang="en-US" sz="2000" dirty="0"/>
              <a:t>Business Justification</a:t>
            </a:r>
          </a:p>
          <a:p>
            <a:pPr marL="457200" lvl="1" indent="0">
              <a:spcAft>
                <a:spcPts val="1200"/>
              </a:spcAft>
              <a:buNone/>
            </a:pPr>
            <a:r>
              <a:rPr lang="en-US" sz="1600" dirty="0"/>
              <a:t>Provides an easy way for manufacturing operators to quickly navigate to the documents they need to perform their task</a:t>
            </a:r>
          </a:p>
          <a:p>
            <a:pPr>
              <a:spcBef>
                <a:spcPts val="600"/>
              </a:spcBef>
              <a:spcAft>
                <a:spcPts val="1200"/>
              </a:spcAft>
            </a:pPr>
            <a:r>
              <a:rPr lang="en-US" sz="2000" dirty="0"/>
              <a:t>Considerations</a:t>
            </a:r>
          </a:p>
          <a:p>
            <a:pPr marL="457200" lvl="1" indent="0">
              <a:spcAft>
                <a:spcPts val="1200"/>
              </a:spcAft>
              <a:buNone/>
            </a:pPr>
            <a:r>
              <a:rPr lang="en-US" sz="1600" dirty="0"/>
              <a:t>Creating custom URLs is a manual process – there is no mechanism within Vault to request a custom URL or QR code</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FB3440FE-C07A-4FED-9F7F-4A74B51FE31B}"/>
              </a:ext>
            </a:extLst>
          </p:cNvPr>
          <p:cNvPicPr>
            <a:picLocks noChangeAspect="1"/>
          </p:cNvPicPr>
          <p:nvPr/>
        </p:nvPicPr>
        <p:blipFill>
          <a:blip r:embed="rId3"/>
          <a:stretch>
            <a:fillRect/>
          </a:stretch>
        </p:blipFill>
        <p:spPr>
          <a:xfrm>
            <a:off x="6268168" y="1032841"/>
            <a:ext cx="2531991" cy="2927615"/>
          </a:xfrm>
          <a:prstGeom prst="rect">
            <a:avLst/>
          </a:prstGeom>
        </p:spPr>
      </p:pic>
      <p:pic>
        <p:nvPicPr>
          <p:cNvPr id="5" name="Picture 4">
            <a:extLst>
              <a:ext uri="{FF2B5EF4-FFF2-40B4-BE49-F238E27FC236}">
                <a16:creationId xmlns:a16="http://schemas.microsoft.com/office/drawing/2014/main" id="{CD9B5B31-FD30-406F-8930-E8DF6CFA8169}"/>
              </a:ext>
            </a:extLst>
          </p:cNvPr>
          <p:cNvPicPr>
            <a:picLocks noChangeAspect="1"/>
          </p:cNvPicPr>
          <p:nvPr/>
        </p:nvPicPr>
        <p:blipFill>
          <a:blip r:embed="rId4"/>
          <a:stretch>
            <a:fillRect/>
          </a:stretch>
        </p:blipFill>
        <p:spPr>
          <a:xfrm>
            <a:off x="7680628" y="3324923"/>
            <a:ext cx="2524819" cy="2996366"/>
          </a:xfrm>
          <a:prstGeom prst="rect">
            <a:avLst/>
          </a:prstGeom>
          <a:ln>
            <a:solidFill>
              <a:schemeClr val="tx1"/>
            </a:solidFill>
          </a:ln>
        </p:spPr>
      </p:pic>
      <p:sp>
        <p:nvSpPr>
          <p:cNvPr id="10" name="Arrow: Bent-Up 9">
            <a:extLst>
              <a:ext uri="{FF2B5EF4-FFF2-40B4-BE49-F238E27FC236}">
                <a16:creationId xmlns:a16="http://schemas.microsoft.com/office/drawing/2014/main" id="{7FAE3B60-BF55-4C2E-88A8-2C54B37DE702}"/>
              </a:ext>
            </a:extLst>
          </p:cNvPr>
          <p:cNvSpPr/>
          <p:nvPr/>
        </p:nvSpPr>
        <p:spPr>
          <a:xfrm rot="5400000">
            <a:off x="7134740" y="3849757"/>
            <a:ext cx="543339" cy="536713"/>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E50A404-7782-479E-ABA1-AA9E03EBAE7B}"/>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3001521092"/>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Natively Open Embedded Links</a:t>
            </a:r>
          </a:p>
        </p:txBody>
      </p:sp>
      <p:sp>
        <p:nvSpPr>
          <p:cNvPr id="3" name="Content Placeholder 2"/>
          <p:cNvSpPr>
            <a:spLocks noGrp="1"/>
          </p:cNvSpPr>
          <p:nvPr>
            <p:ph idx="1"/>
          </p:nvPr>
        </p:nvSpPr>
        <p:spPr>
          <a:xfrm>
            <a:off x="826624" y="1066800"/>
            <a:ext cx="939080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While viewing a document in Station Manager, tapping on a link that points to another QualityDocs document will open the target document directly within the app</a:t>
            </a:r>
          </a:p>
          <a:p>
            <a:pPr>
              <a:spcBef>
                <a:spcPts val="600"/>
              </a:spcBef>
              <a:spcAft>
                <a:spcPts val="1200"/>
              </a:spcAft>
            </a:pPr>
            <a:r>
              <a:rPr lang="en-US" sz="2000" dirty="0"/>
              <a:t>Business Justification</a:t>
            </a:r>
          </a:p>
          <a:p>
            <a:pPr marL="457200" lvl="1" indent="0">
              <a:spcAft>
                <a:spcPts val="1200"/>
              </a:spcAft>
              <a:buNone/>
            </a:pPr>
            <a:r>
              <a:rPr lang="en-US" sz="1600" dirty="0"/>
              <a:t>Users often embed links within SOPs to other QualityDocs documents like Work Instructions</a:t>
            </a:r>
          </a:p>
          <a:p>
            <a:pPr marL="457200" lvl="1" indent="0">
              <a:spcAft>
                <a:spcPts val="1200"/>
              </a:spcAft>
              <a:buNone/>
            </a:pPr>
            <a:r>
              <a:rPr lang="en-US" sz="1600" dirty="0"/>
              <a:t>Making a link to a Work Instruction navigable from within an SOP makes it easy for a user to move between documents and provides context</a:t>
            </a:r>
          </a:p>
          <a:p>
            <a:pPr>
              <a:spcBef>
                <a:spcPts val="600"/>
              </a:spcBef>
              <a:spcAft>
                <a:spcPts val="1200"/>
              </a:spcAft>
            </a:pPr>
            <a:r>
              <a:rPr lang="en-US" sz="2000" dirty="0"/>
              <a:t>Considerations</a:t>
            </a:r>
          </a:p>
          <a:p>
            <a:pPr marL="457200" lvl="1" indent="0">
              <a:spcAft>
                <a:spcPts val="1200"/>
              </a:spcAft>
              <a:buNone/>
            </a:pPr>
            <a:r>
              <a:rPr lang="en-US" sz="1600" dirty="0"/>
              <a:t>The target document must also be downloaded to the device. Otherwise the URL will be opened in the default browser</a:t>
            </a:r>
          </a:p>
          <a:p>
            <a:pPr marL="457200" lvl="1" indent="0">
              <a:spcAft>
                <a:spcPts val="1200"/>
              </a:spcAft>
              <a:buNone/>
            </a:pPr>
            <a:r>
              <a:rPr lang="en-US" sz="1600" dirty="0"/>
              <a:t>Supports Vault document URL options for version and page number, but not lifecycle state or state type</a:t>
            </a:r>
          </a:p>
          <a:p>
            <a:pPr marL="914400" lvl="2" indent="0">
              <a:spcAft>
                <a:spcPts val="1200"/>
              </a:spcAft>
              <a:buNone/>
            </a:pPr>
            <a:r>
              <a:rPr lang="en-US" sz="1300" dirty="0"/>
              <a:t>Refer to the following Vault Help page for more information about Vault document URLs </a:t>
            </a:r>
            <a:r>
              <a:rPr lang="en-US" sz="1500" dirty="0">
                <a:hlinkClick r:id="rId3"/>
              </a:rPr>
              <a:t>http://vaulthelp.vod309.com/wordpress/user-help/document-collaboration-markup/vault-document-urls/</a:t>
            </a:r>
            <a:endParaRPr lang="en-US" sz="1500" dirty="0"/>
          </a:p>
          <a:p>
            <a:pPr marL="457200" lvl="1" indent="0">
              <a:spcAft>
                <a:spcPts val="1200"/>
              </a:spcAft>
              <a:buNone/>
            </a:pPr>
            <a:r>
              <a:rPr lang="en-US" sz="1600" dirty="0"/>
              <a:t>Does not support Permalinks created using the Create Link function</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D92A4012-02DE-420C-B1AC-34C38CAD0A81}"/>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1912068702"/>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31148"/>
            <a:ext cx="12104914" cy="2387600"/>
          </a:xfrm>
        </p:spPr>
        <p:txBody>
          <a:bodyPr/>
          <a:lstStyle/>
          <a:p>
            <a:r>
              <a:rPr lang="en-US" dirty="0"/>
              <a:t>Station Manager</a:t>
            </a:r>
            <a:br>
              <a:rPr lang="en-US" dirty="0"/>
            </a:br>
            <a:r>
              <a:rPr lang="en-US" dirty="0"/>
              <a:t>Additional Android Enhancements</a:t>
            </a:r>
          </a:p>
        </p:txBody>
      </p:sp>
    </p:spTree>
    <p:extLst>
      <p:ext uri="{BB962C8B-B14F-4D97-AF65-F5344CB8AC3E}">
        <p14:creationId xmlns:p14="http://schemas.microsoft.com/office/powerpoint/2010/main" val="13019246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fr-FR" dirty="0"/>
              <a:t>Enforce Client Permissions on Android</a:t>
            </a:r>
            <a:endParaRPr lang="en-US" dirty="0"/>
          </a:p>
        </p:txBody>
      </p:sp>
      <p:sp>
        <p:nvSpPr>
          <p:cNvPr id="3" name="Content Placeholder 2"/>
          <p:cNvSpPr>
            <a:spLocks noGrp="1"/>
          </p:cNvSpPr>
          <p:nvPr>
            <p:ph idx="1"/>
          </p:nvPr>
        </p:nvSpPr>
        <p:spPr>
          <a:xfrm>
            <a:off x="826624" y="1060174"/>
            <a:ext cx="9516698"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ensures shared accounts used by IT administrators cannot be used to login to Android Station Manager, unless the app is installed via an Enterprise Mobility Management solution</a:t>
            </a:r>
          </a:p>
          <a:p>
            <a:pPr>
              <a:spcBef>
                <a:spcPts val="600"/>
              </a:spcBef>
              <a:spcAft>
                <a:spcPts val="1200"/>
              </a:spcAft>
            </a:pPr>
            <a:r>
              <a:rPr lang="en-US" sz="2000" dirty="0"/>
              <a:t>Business Justification</a:t>
            </a:r>
          </a:p>
          <a:p>
            <a:pPr marL="457200" lvl="1" indent="0">
              <a:spcAft>
                <a:spcPts val="1200"/>
              </a:spcAft>
              <a:buNone/>
            </a:pPr>
            <a:r>
              <a:rPr lang="en-US" sz="1600" dirty="0"/>
              <a:t>Enables customers to tightly control usage of the Android Station Manager app within their organization</a:t>
            </a:r>
          </a:p>
          <a:p>
            <a:pPr>
              <a:spcBef>
                <a:spcPts val="600"/>
              </a:spcBef>
              <a:spcAft>
                <a:spcPts val="1200"/>
              </a:spcAft>
            </a:pPr>
            <a:r>
              <a:rPr lang="en-US" sz="2000" dirty="0"/>
              <a:t>Considerations</a:t>
            </a:r>
          </a:p>
          <a:p>
            <a:pPr marL="457200" lvl="1" indent="0">
              <a:spcAft>
                <a:spcPts val="1200"/>
              </a:spcAft>
              <a:buNone/>
            </a:pPr>
            <a:r>
              <a:rPr lang="en-US" sz="1600" dirty="0"/>
              <a:t>Contact Veeva for guidance to provision the AppConfig properties from their EMM solution, and enable the right permissions in their Station User Permission Sets before upgrading mobile apps to this release</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C6634937-74B6-46EF-B873-823977D230FB}"/>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Admins</a:t>
            </a:r>
          </a:p>
        </p:txBody>
      </p:sp>
    </p:spTree>
    <p:extLst>
      <p:ext uri="{BB962C8B-B14F-4D97-AF65-F5344CB8AC3E}">
        <p14:creationId xmlns:p14="http://schemas.microsoft.com/office/powerpoint/2010/main" val="2162712171"/>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Release to Google Play</a:t>
            </a:r>
          </a:p>
        </p:txBody>
      </p:sp>
      <p:sp>
        <p:nvSpPr>
          <p:cNvPr id="3" name="Content Placeholder 2"/>
          <p:cNvSpPr>
            <a:spLocks noGrp="1"/>
          </p:cNvSpPr>
          <p:nvPr>
            <p:ph idx="1"/>
          </p:nvPr>
        </p:nvSpPr>
        <p:spPr>
          <a:xfrm>
            <a:off x="826624" y="1066800"/>
            <a:ext cx="90793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Android Station Manager is now available via Google Play</a:t>
            </a:r>
          </a:p>
          <a:p>
            <a:pPr>
              <a:spcBef>
                <a:spcPts val="600"/>
              </a:spcBef>
              <a:spcAft>
                <a:spcPts val="1200"/>
              </a:spcAft>
            </a:pPr>
            <a:r>
              <a:rPr lang="en-US" sz="2000" dirty="0"/>
              <a:t>Business Justification</a:t>
            </a:r>
          </a:p>
          <a:p>
            <a:pPr marL="457200" lvl="1" indent="0">
              <a:spcAft>
                <a:spcPts val="1200"/>
              </a:spcAft>
              <a:buNone/>
            </a:pPr>
            <a:r>
              <a:rPr lang="en-US" sz="1600" dirty="0"/>
              <a:t>Enables customers to use an Enterprise Mobility Management (EMM) solution with Google Play to provision the application to corporate-owned devices with additional security controls using AppConfig variables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N/A</a:t>
            </a:r>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FDD1DAAE-7300-45EE-A7B3-99F8E19A61A4}"/>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Admins</a:t>
            </a:r>
          </a:p>
        </p:txBody>
      </p:sp>
    </p:spTree>
    <p:extLst>
      <p:ext uri="{BB962C8B-B14F-4D97-AF65-F5344CB8AC3E}">
        <p14:creationId xmlns:p14="http://schemas.microsoft.com/office/powerpoint/2010/main" val="756099676"/>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4572BD3-832C-44FD-9FA6-B2228B2D4F92}"/>
              </a:ext>
            </a:extLst>
          </p:cNvPr>
          <p:cNvGrpSpPr/>
          <p:nvPr/>
        </p:nvGrpSpPr>
        <p:grpSpPr>
          <a:xfrm>
            <a:off x="4676348" y="2320378"/>
            <a:ext cx="2839304" cy="2217244"/>
            <a:chOff x="4349349" y="1889762"/>
            <a:chExt cx="3493302" cy="2727958"/>
          </a:xfrm>
        </p:grpSpPr>
        <p:grpSp>
          <p:nvGrpSpPr>
            <p:cNvPr id="12" name="Group 4">
              <a:extLst>
                <a:ext uri="{FF2B5EF4-FFF2-40B4-BE49-F238E27FC236}">
                  <a16:creationId xmlns:a16="http://schemas.microsoft.com/office/drawing/2014/main" id="{714BD85D-EE1F-427D-9651-DD24105C795F}"/>
                </a:ext>
              </a:extLst>
            </p:cNvPr>
            <p:cNvGrpSpPr>
              <a:grpSpLocks noChangeAspect="1"/>
            </p:cNvGrpSpPr>
            <p:nvPr userDrawn="1"/>
          </p:nvGrpSpPr>
          <p:grpSpPr bwMode="auto">
            <a:xfrm>
              <a:off x="4349349" y="1889762"/>
              <a:ext cx="3493302" cy="2727958"/>
              <a:chOff x="1074" y="0"/>
              <a:chExt cx="5532" cy="4320"/>
            </a:xfrm>
            <a:solidFill>
              <a:schemeClr val="bg1"/>
            </a:solidFill>
          </p:grpSpPr>
          <p:sp>
            <p:nvSpPr>
              <p:cNvPr id="14" name="Freeform 5">
                <a:extLst>
                  <a:ext uri="{FF2B5EF4-FFF2-40B4-BE49-F238E27FC236}">
                    <a16:creationId xmlns:a16="http://schemas.microsoft.com/office/drawing/2014/main" id="{917833D3-33F5-4502-AA69-4419425D47C9}"/>
                  </a:ext>
                </a:extLst>
              </p:cNvPr>
              <p:cNvSpPr>
                <a:spLocks/>
              </p:cNvSpPr>
              <p:nvPr userDrawn="1"/>
            </p:nvSpPr>
            <p:spPr bwMode="auto">
              <a:xfrm>
                <a:off x="1636" y="1214"/>
                <a:ext cx="4407" cy="2559"/>
              </a:xfrm>
              <a:custGeom>
                <a:avLst/>
                <a:gdLst>
                  <a:gd name="T0" fmla="*/ 838 w 846"/>
                  <a:gd name="T1" fmla="*/ 0 h 491"/>
                  <a:gd name="T2" fmla="*/ 8 w 846"/>
                  <a:gd name="T3" fmla="*/ 0 h 491"/>
                  <a:gd name="T4" fmla="*/ 0 w 846"/>
                  <a:gd name="T5" fmla="*/ 8 h 491"/>
                  <a:gd name="T6" fmla="*/ 0 w 846"/>
                  <a:gd name="T7" fmla="*/ 483 h 491"/>
                  <a:gd name="T8" fmla="*/ 8 w 846"/>
                  <a:gd name="T9" fmla="*/ 491 h 491"/>
                  <a:gd name="T10" fmla="*/ 838 w 846"/>
                  <a:gd name="T11" fmla="*/ 491 h 491"/>
                  <a:gd name="T12" fmla="*/ 846 w 846"/>
                  <a:gd name="T13" fmla="*/ 483 h 491"/>
                  <a:gd name="T14" fmla="*/ 846 w 846"/>
                  <a:gd name="T15" fmla="*/ 8 h 491"/>
                  <a:gd name="T16" fmla="*/ 838 w 846"/>
                  <a:gd name="T17" fmla="*/ 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6" h="491">
                    <a:moveTo>
                      <a:pt x="838" y="0"/>
                    </a:moveTo>
                    <a:cubicBezTo>
                      <a:pt x="8" y="0"/>
                      <a:pt x="8" y="0"/>
                      <a:pt x="8" y="0"/>
                    </a:cubicBezTo>
                    <a:cubicBezTo>
                      <a:pt x="4" y="0"/>
                      <a:pt x="0" y="4"/>
                      <a:pt x="0" y="8"/>
                    </a:cubicBezTo>
                    <a:cubicBezTo>
                      <a:pt x="0" y="483"/>
                      <a:pt x="0" y="483"/>
                      <a:pt x="0" y="483"/>
                    </a:cubicBezTo>
                    <a:cubicBezTo>
                      <a:pt x="0" y="487"/>
                      <a:pt x="4" y="491"/>
                      <a:pt x="8" y="491"/>
                    </a:cubicBezTo>
                    <a:cubicBezTo>
                      <a:pt x="838" y="491"/>
                      <a:pt x="838" y="491"/>
                      <a:pt x="838" y="491"/>
                    </a:cubicBezTo>
                    <a:cubicBezTo>
                      <a:pt x="842" y="491"/>
                      <a:pt x="846" y="487"/>
                      <a:pt x="846" y="483"/>
                    </a:cubicBezTo>
                    <a:cubicBezTo>
                      <a:pt x="846" y="8"/>
                      <a:pt x="846" y="8"/>
                      <a:pt x="846" y="8"/>
                    </a:cubicBezTo>
                    <a:cubicBezTo>
                      <a:pt x="846" y="4"/>
                      <a:pt x="842" y="0"/>
                      <a:pt x="83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5" name="Freeform 6">
                <a:extLst>
                  <a:ext uri="{FF2B5EF4-FFF2-40B4-BE49-F238E27FC236}">
                    <a16:creationId xmlns:a16="http://schemas.microsoft.com/office/drawing/2014/main" id="{1821C4AC-E9A3-45C6-9A56-92A70BFBC44F}"/>
                  </a:ext>
                </a:extLst>
              </p:cNvPr>
              <p:cNvSpPr>
                <a:spLocks noEditPoints="1"/>
              </p:cNvSpPr>
              <p:nvPr userDrawn="1"/>
            </p:nvSpPr>
            <p:spPr bwMode="auto">
              <a:xfrm>
                <a:off x="1074" y="0"/>
                <a:ext cx="5532" cy="4320"/>
              </a:xfrm>
              <a:custGeom>
                <a:avLst/>
                <a:gdLst>
                  <a:gd name="T0" fmla="*/ 1038 w 1062"/>
                  <a:gd name="T1" fmla="*/ 0 h 829"/>
                  <a:gd name="T2" fmla="*/ 24 w 1062"/>
                  <a:gd name="T3" fmla="*/ 0 h 829"/>
                  <a:gd name="T4" fmla="*/ 0 w 1062"/>
                  <a:gd name="T5" fmla="*/ 24 h 829"/>
                  <a:gd name="T6" fmla="*/ 0 w 1062"/>
                  <a:gd name="T7" fmla="*/ 805 h 829"/>
                  <a:gd name="T8" fmla="*/ 24 w 1062"/>
                  <a:gd name="T9" fmla="*/ 829 h 829"/>
                  <a:gd name="T10" fmla="*/ 1038 w 1062"/>
                  <a:gd name="T11" fmla="*/ 829 h 829"/>
                  <a:gd name="T12" fmla="*/ 1062 w 1062"/>
                  <a:gd name="T13" fmla="*/ 805 h 829"/>
                  <a:gd name="T14" fmla="*/ 1062 w 1062"/>
                  <a:gd name="T15" fmla="*/ 24 h 829"/>
                  <a:gd name="T16" fmla="*/ 1038 w 1062"/>
                  <a:gd name="T17" fmla="*/ 0 h 829"/>
                  <a:gd name="T18" fmla="*/ 538 w 1062"/>
                  <a:gd name="T19" fmla="*/ 90 h 829"/>
                  <a:gd name="T20" fmla="*/ 552 w 1062"/>
                  <a:gd name="T21" fmla="*/ 75 h 829"/>
                  <a:gd name="T22" fmla="*/ 964 w 1062"/>
                  <a:gd name="T23" fmla="*/ 75 h 829"/>
                  <a:gd name="T24" fmla="*/ 977 w 1062"/>
                  <a:gd name="T25" fmla="*/ 90 h 829"/>
                  <a:gd name="T26" fmla="*/ 977 w 1062"/>
                  <a:gd name="T27" fmla="*/ 124 h 829"/>
                  <a:gd name="T28" fmla="*/ 964 w 1062"/>
                  <a:gd name="T29" fmla="*/ 139 h 829"/>
                  <a:gd name="T30" fmla="*/ 552 w 1062"/>
                  <a:gd name="T31" fmla="*/ 139 h 829"/>
                  <a:gd name="T32" fmla="*/ 538 w 1062"/>
                  <a:gd name="T33" fmla="*/ 124 h 829"/>
                  <a:gd name="T34" fmla="*/ 538 w 1062"/>
                  <a:gd name="T35" fmla="*/ 90 h 829"/>
                  <a:gd name="T36" fmla="*/ 252 w 1062"/>
                  <a:gd name="T37" fmla="*/ 76 h 829"/>
                  <a:gd name="T38" fmla="*/ 284 w 1062"/>
                  <a:gd name="T39" fmla="*/ 108 h 829"/>
                  <a:gd name="T40" fmla="*/ 252 w 1062"/>
                  <a:gd name="T41" fmla="*/ 139 h 829"/>
                  <a:gd name="T42" fmla="*/ 221 w 1062"/>
                  <a:gd name="T43" fmla="*/ 108 h 829"/>
                  <a:gd name="T44" fmla="*/ 252 w 1062"/>
                  <a:gd name="T45" fmla="*/ 76 h 829"/>
                  <a:gd name="T46" fmla="*/ 165 w 1062"/>
                  <a:gd name="T47" fmla="*/ 76 h 829"/>
                  <a:gd name="T48" fmla="*/ 197 w 1062"/>
                  <a:gd name="T49" fmla="*/ 108 h 829"/>
                  <a:gd name="T50" fmla="*/ 165 w 1062"/>
                  <a:gd name="T51" fmla="*/ 139 h 829"/>
                  <a:gd name="T52" fmla="*/ 134 w 1062"/>
                  <a:gd name="T53" fmla="*/ 108 h 829"/>
                  <a:gd name="T54" fmla="*/ 165 w 1062"/>
                  <a:gd name="T55" fmla="*/ 76 h 829"/>
                  <a:gd name="T56" fmla="*/ 45 w 1062"/>
                  <a:gd name="T57" fmla="*/ 108 h 829"/>
                  <a:gd name="T58" fmla="*/ 76 w 1062"/>
                  <a:gd name="T59" fmla="*/ 76 h 829"/>
                  <a:gd name="T60" fmla="*/ 108 w 1062"/>
                  <a:gd name="T61" fmla="*/ 108 h 829"/>
                  <a:gd name="T62" fmla="*/ 76 w 1062"/>
                  <a:gd name="T63" fmla="*/ 139 h 829"/>
                  <a:gd name="T64" fmla="*/ 45 w 1062"/>
                  <a:gd name="T65" fmla="*/ 108 h 829"/>
                  <a:gd name="T66" fmla="*/ 978 w 1062"/>
                  <a:gd name="T67" fmla="*/ 716 h 829"/>
                  <a:gd name="T68" fmla="*/ 946 w 1062"/>
                  <a:gd name="T69" fmla="*/ 748 h 829"/>
                  <a:gd name="T70" fmla="*/ 116 w 1062"/>
                  <a:gd name="T71" fmla="*/ 748 h 829"/>
                  <a:gd name="T72" fmla="*/ 84 w 1062"/>
                  <a:gd name="T73" fmla="*/ 716 h 829"/>
                  <a:gd name="T74" fmla="*/ 84 w 1062"/>
                  <a:gd name="T75" fmla="*/ 241 h 829"/>
                  <a:gd name="T76" fmla="*/ 116 w 1062"/>
                  <a:gd name="T77" fmla="*/ 209 h 829"/>
                  <a:gd name="T78" fmla="*/ 946 w 1062"/>
                  <a:gd name="T79" fmla="*/ 209 h 829"/>
                  <a:gd name="T80" fmla="*/ 978 w 1062"/>
                  <a:gd name="T81" fmla="*/ 241 h 829"/>
                  <a:gd name="T82" fmla="*/ 978 w 1062"/>
                  <a:gd name="T83" fmla="*/ 716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829">
                    <a:moveTo>
                      <a:pt x="1038" y="0"/>
                    </a:moveTo>
                    <a:cubicBezTo>
                      <a:pt x="24" y="0"/>
                      <a:pt x="24" y="0"/>
                      <a:pt x="24" y="0"/>
                    </a:cubicBezTo>
                    <a:cubicBezTo>
                      <a:pt x="11" y="0"/>
                      <a:pt x="0" y="11"/>
                      <a:pt x="0" y="24"/>
                    </a:cubicBezTo>
                    <a:cubicBezTo>
                      <a:pt x="0" y="805"/>
                      <a:pt x="0" y="805"/>
                      <a:pt x="0" y="805"/>
                    </a:cubicBezTo>
                    <a:cubicBezTo>
                      <a:pt x="0" y="819"/>
                      <a:pt x="11" y="829"/>
                      <a:pt x="24" y="829"/>
                    </a:cubicBezTo>
                    <a:cubicBezTo>
                      <a:pt x="1038" y="829"/>
                      <a:pt x="1038" y="829"/>
                      <a:pt x="1038" y="829"/>
                    </a:cubicBezTo>
                    <a:cubicBezTo>
                      <a:pt x="1051" y="829"/>
                      <a:pt x="1062" y="819"/>
                      <a:pt x="1062" y="805"/>
                    </a:cubicBezTo>
                    <a:cubicBezTo>
                      <a:pt x="1062" y="24"/>
                      <a:pt x="1062" y="24"/>
                      <a:pt x="1062" y="24"/>
                    </a:cubicBezTo>
                    <a:cubicBezTo>
                      <a:pt x="1062" y="11"/>
                      <a:pt x="1051" y="0"/>
                      <a:pt x="1038" y="0"/>
                    </a:cubicBezTo>
                    <a:close/>
                    <a:moveTo>
                      <a:pt x="538" y="90"/>
                    </a:moveTo>
                    <a:cubicBezTo>
                      <a:pt x="538" y="82"/>
                      <a:pt x="544" y="75"/>
                      <a:pt x="552" y="75"/>
                    </a:cubicBezTo>
                    <a:cubicBezTo>
                      <a:pt x="964" y="75"/>
                      <a:pt x="964" y="75"/>
                      <a:pt x="964" y="75"/>
                    </a:cubicBezTo>
                    <a:cubicBezTo>
                      <a:pt x="971" y="75"/>
                      <a:pt x="977" y="82"/>
                      <a:pt x="977" y="90"/>
                    </a:cubicBezTo>
                    <a:cubicBezTo>
                      <a:pt x="977" y="124"/>
                      <a:pt x="977" y="124"/>
                      <a:pt x="977" y="124"/>
                    </a:cubicBezTo>
                    <a:cubicBezTo>
                      <a:pt x="977" y="132"/>
                      <a:pt x="971" y="139"/>
                      <a:pt x="964" y="139"/>
                    </a:cubicBezTo>
                    <a:cubicBezTo>
                      <a:pt x="552" y="139"/>
                      <a:pt x="552" y="139"/>
                      <a:pt x="552" y="139"/>
                    </a:cubicBezTo>
                    <a:cubicBezTo>
                      <a:pt x="544" y="139"/>
                      <a:pt x="538" y="132"/>
                      <a:pt x="538" y="124"/>
                    </a:cubicBezTo>
                    <a:lnTo>
                      <a:pt x="538" y="90"/>
                    </a:lnTo>
                    <a:close/>
                    <a:moveTo>
                      <a:pt x="252" y="76"/>
                    </a:moveTo>
                    <a:cubicBezTo>
                      <a:pt x="270" y="76"/>
                      <a:pt x="284" y="90"/>
                      <a:pt x="284" y="108"/>
                    </a:cubicBezTo>
                    <a:cubicBezTo>
                      <a:pt x="284" y="125"/>
                      <a:pt x="270" y="139"/>
                      <a:pt x="252" y="139"/>
                    </a:cubicBezTo>
                    <a:cubicBezTo>
                      <a:pt x="235" y="139"/>
                      <a:pt x="221" y="125"/>
                      <a:pt x="221" y="108"/>
                    </a:cubicBezTo>
                    <a:cubicBezTo>
                      <a:pt x="221" y="90"/>
                      <a:pt x="235" y="76"/>
                      <a:pt x="252" y="76"/>
                    </a:cubicBezTo>
                    <a:close/>
                    <a:moveTo>
                      <a:pt x="165" y="76"/>
                    </a:moveTo>
                    <a:cubicBezTo>
                      <a:pt x="183" y="76"/>
                      <a:pt x="197" y="90"/>
                      <a:pt x="197" y="108"/>
                    </a:cubicBezTo>
                    <a:cubicBezTo>
                      <a:pt x="197" y="125"/>
                      <a:pt x="183" y="139"/>
                      <a:pt x="165" y="139"/>
                    </a:cubicBezTo>
                    <a:cubicBezTo>
                      <a:pt x="148" y="139"/>
                      <a:pt x="134" y="125"/>
                      <a:pt x="134" y="108"/>
                    </a:cubicBezTo>
                    <a:cubicBezTo>
                      <a:pt x="134" y="90"/>
                      <a:pt x="148" y="76"/>
                      <a:pt x="165" y="76"/>
                    </a:cubicBezTo>
                    <a:close/>
                    <a:moveTo>
                      <a:pt x="45" y="108"/>
                    </a:moveTo>
                    <a:cubicBezTo>
                      <a:pt x="45" y="90"/>
                      <a:pt x="59" y="76"/>
                      <a:pt x="76" y="76"/>
                    </a:cubicBezTo>
                    <a:cubicBezTo>
                      <a:pt x="94" y="76"/>
                      <a:pt x="108" y="90"/>
                      <a:pt x="108" y="108"/>
                    </a:cubicBezTo>
                    <a:cubicBezTo>
                      <a:pt x="108" y="125"/>
                      <a:pt x="94" y="139"/>
                      <a:pt x="76" y="139"/>
                    </a:cubicBezTo>
                    <a:cubicBezTo>
                      <a:pt x="59" y="139"/>
                      <a:pt x="45" y="125"/>
                      <a:pt x="45" y="108"/>
                    </a:cubicBezTo>
                    <a:close/>
                    <a:moveTo>
                      <a:pt x="978" y="716"/>
                    </a:moveTo>
                    <a:cubicBezTo>
                      <a:pt x="978" y="733"/>
                      <a:pt x="963" y="748"/>
                      <a:pt x="946" y="748"/>
                    </a:cubicBezTo>
                    <a:cubicBezTo>
                      <a:pt x="116" y="748"/>
                      <a:pt x="116" y="748"/>
                      <a:pt x="116" y="748"/>
                    </a:cubicBezTo>
                    <a:cubicBezTo>
                      <a:pt x="98" y="748"/>
                      <a:pt x="84" y="733"/>
                      <a:pt x="84" y="716"/>
                    </a:cubicBezTo>
                    <a:cubicBezTo>
                      <a:pt x="84" y="241"/>
                      <a:pt x="84" y="241"/>
                      <a:pt x="84" y="241"/>
                    </a:cubicBezTo>
                    <a:cubicBezTo>
                      <a:pt x="84" y="223"/>
                      <a:pt x="98" y="209"/>
                      <a:pt x="116" y="209"/>
                    </a:cubicBezTo>
                    <a:cubicBezTo>
                      <a:pt x="946" y="209"/>
                      <a:pt x="946" y="209"/>
                      <a:pt x="946" y="209"/>
                    </a:cubicBezTo>
                    <a:cubicBezTo>
                      <a:pt x="963" y="209"/>
                      <a:pt x="978" y="223"/>
                      <a:pt x="978" y="241"/>
                    </a:cubicBezTo>
                    <a:lnTo>
                      <a:pt x="978" y="7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grpSp>
        <p:sp>
          <p:nvSpPr>
            <p:cNvPr id="13" name="Rectangle 12">
              <a:extLst>
                <a:ext uri="{FF2B5EF4-FFF2-40B4-BE49-F238E27FC236}">
                  <a16:creationId xmlns:a16="http://schemas.microsoft.com/office/drawing/2014/main" id="{DBFD61D2-6D3E-47DE-8339-284AD62A3BCF}"/>
                </a:ext>
              </a:extLst>
            </p:cNvPr>
            <p:cNvSpPr/>
            <p:nvPr/>
          </p:nvSpPr>
          <p:spPr>
            <a:xfrm>
              <a:off x="4582274" y="2860443"/>
              <a:ext cx="3027453" cy="1137115"/>
            </a:xfrm>
            <a:prstGeom prst="rect">
              <a:avLst/>
            </a:prstGeom>
          </p:spPr>
          <p:txBody>
            <a:bodyPr wrap="square" lIns="91436" tIns="45718" rIns="91436" bIns="45718" anchor="ctr">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chemeClr val="tx2"/>
                  </a:solidFill>
                  <a:effectLst/>
                  <a:uLnTx/>
                  <a:uFillTx/>
                </a:rPr>
                <a:t>DEMO</a:t>
              </a:r>
            </a:p>
          </p:txBody>
        </p:sp>
      </p:grpSp>
    </p:spTree>
    <p:extLst>
      <p:ext uri="{BB962C8B-B14F-4D97-AF65-F5344CB8AC3E}">
        <p14:creationId xmlns:p14="http://schemas.microsoft.com/office/powerpoint/2010/main" val="168863126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Single Corner Rectangle 43"/>
          <p:cNvSpPr>
            <a:spLocks/>
          </p:cNvSpPr>
          <p:nvPr/>
        </p:nvSpPr>
        <p:spPr>
          <a:xfrm flipH="1">
            <a:off x="9026932" y="3726283"/>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1" name="Round Single Corner Rectangle 43"/>
          <p:cNvSpPr>
            <a:spLocks/>
          </p:cNvSpPr>
          <p:nvPr/>
        </p:nvSpPr>
        <p:spPr>
          <a:xfrm flipH="1">
            <a:off x="3343748" y="3726283"/>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8" name="Round Single Corner Rectangle 43"/>
          <p:cNvSpPr>
            <a:spLocks/>
          </p:cNvSpPr>
          <p:nvPr/>
        </p:nvSpPr>
        <p:spPr>
          <a:xfrm flipH="1">
            <a:off x="6185340" y="3726283"/>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2" name="Title 1"/>
          <p:cNvSpPr>
            <a:spLocks noGrp="1"/>
          </p:cNvSpPr>
          <p:nvPr>
            <p:ph type="title"/>
          </p:nvPr>
        </p:nvSpPr>
        <p:spPr>
          <a:xfrm>
            <a:off x="276303" y="96275"/>
            <a:ext cx="11610897" cy="1101213"/>
          </a:xfrm>
        </p:spPr>
        <p:txBody>
          <a:bodyPr>
            <a:noAutofit/>
          </a:bodyPr>
          <a:lstStyle/>
          <a:p>
            <a:r>
              <a:rPr lang="en-US" dirty="0"/>
              <a:t>20R2 Release Webinar Series</a:t>
            </a:r>
          </a:p>
        </p:txBody>
      </p:sp>
      <p:sp>
        <p:nvSpPr>
          <p:cNvPr id="4" name="Text Placeholder 3"/>
          <p:cNvSpPr>
            <a:spLocks noGrp="1"/>
          </p:cNvSpPr>
          <p:nvPr>
            <p:ph idx="1"/>
          </p:nvPr>
        </p:nvSpPr>
        <p:spPr>
          <a:xfrm>
            <a:off x="826624" y="1066800"/>
            <a:ext cx="10538752" cy="2560260"/>
          </a:xfrm>
        </p:spPr>
        <p:txBody>
          <a:bodyPr/>
          <a:lstStyle/>
          <a:p>
            <a:pPr>
              <a:lnSpc>
                <a:spcPct val="100000"/>
              </a:lnSpc>
              <a:spcBef>
                <a:spcPts val="1200"/>
              </a:spcBef>
              <a:spcAft>
                <a:spcPts val="600"/>
              </a:spcAft>
            </a:pPr>
            <a:r>
              <a:rPr lang="en-US" u="sng" dirty="0"/>
              <a:t>Product-specific</a:t>
            </a:r>
            <a:r>
              <a:rPr lang="en-US" dirty="0"/>
              <a:t> webinars focused on the use cases and impact of key features </a:t>
            </a:r>
          </a:p>
          <a:p>
            <a:pPr lvl="1">
              <a:lnSpc>
                <a:spcPct val="100000"/>
              </a:lnSpc>
              <a:spcBef>
                <a:spcPts val="1200"/>
              </a:spcBef>
              <a:spcAft>
                <a:spcPts val="600"/>
              </a:spcAft>
            </a:pPr>
            <a:r>
              <a:rPr lang="en-US" dirty="0"/>
              <a:t>All webinars are presented at multiple times</a:t>
            </a:r>
          </a:p>
          <a:p>
            <a:pPr lvl="1">
              <a:lnSpc>
                <a:spcPct val="100000"/>
              </a:lnSpc>
              <a:spcBef>
                <a:spcPts val="1200"/>
              </a:spcBef>
              <a:spcAft>
                <a:spcPts val="600"/>
              </a:spcAft>
            </a:pPr>
            <a:r>
              <a:rPr lang="en-US" dirty="0"/>
              <a:t>One webinar per product set will be recorded and available after the series at:</a:t>
            </a:r>
          </a:p>
          <a:p>
            <a:pPr marL="457200" lvl="1" indent="0" algn="ctr">
              <a:spcAft>
                <a:spcPts val="600"/>
              </a:spcAft>
              <a:buNone/>
            </a:pPr>
            <a:r>
              <a:rPr lang="en-US" sz="2000" b="1" dirty="0">
                <a:solidFill>
                  <a:schemeClr val="accent1"/>
                </a:solidFill>
              </a:rPr>
              <a:t>Help</a:t>
            </a:r>
            <a:r>
              <a:rPr lang="en-US" sz="2000" dirty="0"/>
              <a:t> </a:t>
            </a:r>
            <a:r>
              <a:rPr lang="en-US" sz="2000" dirty="0">
                <a:sym typeface="Wingdings" panose="05000000000000000000" pitchFamily="2" charset="2"/>
              </a:rPr>
              <a:t>&gt; </a:t>
            </a:r>
            <a:r>
              <a:rPr lang="en-US" sz="2000" b="1" dirty="0">
                <a:solidFill>
                  <a:schemeClr val="accent1"/>
                </a:solidFill>
                <a:sym typeface="Wingdings" panose="05000000000000000000" pitchFamily="2" charset="2"/>
              </a:rPr>
              <a:t>Release Notes</a:t>
            </a:r>
            <a:r>
              <a:rPr lang="en-US" sz="2000" dirty="0">
                <a:sym typeface="Wingdings" panose="05000000000000000000" pitchFamily="2" charset="2"/>
              </a:rPr>
              <a:t> &gt; </a:t>
            </a:r>
            <a:r>
              <a:rPr lang="en-US" sz="2000" b="1" dirty="0">
                <a:solidFill>
                  <a:schemeClr val="accent1"/>
                </a:solidFill>
                <a:sym typeface="Wingdings" panose="05000000000000000000" pitchFamily="2" charset="2"/>
              </a:rPr>
              <a:t>About the 20R2 Release</a:t>
            </a:r>
            <a:endParaRPr lang="en-US" sz="900" dirty="0"/>
          </a:p>
        </p:txBody>
      </p:sp>
      <p:sp>
        <p:nvSpPr>
          <p:cNvPr id="6" name="Content Placeholder 2"/>
          <p:cNvSpPr txBox="1">
            <a:spLocks/>
          </p:cNvSpPr>
          <p:nvPr/>
        </p:nvSpPr>
        <p:spPr>
          <a:xfrm>
            <a:off x="1966916" y="1404758"/>
            <a:ext cx="3404154" cy="3497442"/>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Clr>
                <a:srgbClr val="F89728"/>
              </a:buClr>
              <a:buFont typeface="Wingdings" pitchFamily="2" charset="2"/>
              <a:buChar char="§"/>
              <a:defRPr sz="2000" b="1" kern="1200">
                <a:solidFill>
                  <a:srgbClr val="595959"/>
                </a:solidFill>
                <a:latin typeface="Arial" pitchFamily="34" charset="0"/>
                <a:ea typeface="+mn-ea"/>
                <a:cs typeface="Arial" pitchFamily="34" charset="0"/>
              </a:defRPr>
            </a:lvl1pPr>
            <a:lvl2pPr marL="685800" indent="-228600" algn="l" defTabSz="914400" rtl="0" eaLnBrk="1" latinLnBrk="0" hangingPunct="1">
              <a:spcBef>
                <a:spcPts val="1200"/>
              </a:spcBef>
              <a:buClr>
                <a:srgbClr val="A6A6A6"/>
              </a:buClr>
              <a:buFont typeface="Wingdings" pitchFamily="2" charset="2"/>
              <a:buChar char="§"/>
              <a:defRPr sz="1600" kern="1200">
                <a:solidFill>
                  <a:srgbClr val="595959"/>
                </a:solidFill>
                <a:latin typeface="Arial" pitchFamily="34" charset="0"/>
                <a:ea typeface="+mn-ea"/>
                <a:cs typeface="Arial" pitchFamily="34" charset="0"/>
              </a:defRPr>
            </a:lvl2pPr>
            <a:lvl3pPr marL="1143000" indent="-228600" algn="l" defTabSz="914400" rtl="0" eaLnBrk="1" latinLnBrk="0" hangingPunct="1">
              <a:spcBef>
                <a:spcPts val="1200"/>
              </a:spcBef>
              <a:buClr>
                <a:srgbClr val="A6A6A6"/>
              </a:buClr>
              <a:buFont typeface="Arial" pitchFamily="34" charset="0"/>
              <a:buChar char="•"/>
              <a:defRPr sz="1600" kern="1200">
                <a:solidFill>
                  <a:srgbClr val="595959"/>
                </a:solidFill>
                <a:latin typeface="Arial" pitchFamily="34" charset="0"/>
                <a:ea typeface="+mn-ea"/>
                <a:cs typeface="Arial" pitchFamily="34" charset="0"/>
              </a:defRPr>
            </a:lvl3pPr>
            <a:lvl4pPr marL="1600200" indent="-228600" algn="l" defTabSz="914400" rtl="0" eaLnBrk="1" latinLnBrk="0" hangingPunct="1">
              <a:spcBef>
                <a:spcPts val="1200"/>
              </a:spcBef>
              <a:buClr>
                <a:srgbClr val="A6A6A6"/>
              </a:buClr>
              <a:buFont typeface="Arial" pitchFamily="34" charset="0"/>
              <a:buChar char="–"/>
              <a:defRPr sz="1400" kern="1200">
                <a:solidFill>
                  <a:srgbClr val="595959"/>
                </a:solidFill>
                <a:latin typeface="Arial" pitchFamily="34" charset="0"/>
                <a:ea typeface="+mn-ea"/>
                <a:cs typeface="Arial" pitchFamily="34" charset="0"/>
              </a:defRPr>
            </a:lvl4pPr>
            <a:lvl5pPr marL="2057400" indent="-228600" algn="l" defTabSz="914400" rtl="0" eaLnBrk="1" latinLnBrk="0" hangingPunct="1">
              <a:spcBef>
                <a:spcPct val="20000"/>
              </a:spcBef>
              <a:buClr>
                <a:srgbClr val="F89728"/>
              </a:buClr>
              <a:buFont typeface="Arial" pitchFamily="34" charset="0"/>
              <a:buChar char="»"/>
              <a:defRPr sz="2000" kern="120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00"/>
              </a:spcBef>
            </a:pPr>
            <a:endParaRPr lang="en-US" sz="800" dirty="0"/>
          </a:p>
        </p:txBody>
      </p:sp>
      <p:grpSp>
        <p:nvGrpSpPr>
          <p:cNvPr id="16" name="Group 15"/>
          <p:cNvGrpSpPr/>
          <p:nvPr/>
        </p:nvGrpSpPr>
        <p:grpSpPr>
          <a:xfrm>
            <a:off x="6158695" y="3716193"/>
            <a:ext cx="2201881" cy="569585"/>
            <a:chOff x="8603673" y="1983028"/>
            <a:chExt cx="2201881" cy="569585"/>
          </a:xfrm>
        </p:grpSpPr>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3490" t="1" b="-12303"/>
            <a:stretch/>
          </p:blipFill>
          <p:spPr>
            <a:xfrm>
              <a:off x="9088268" y="2107838"/>
              <a:ext cx="1717286" cy="444775"/>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8603673" y="1983028"/>
              <a:ext cx="484595" cy="551895"/>
            </a:xfrm>
            <a:prstGeom prst="rect">
              <a:avLst/>
            </a:prstGeom>
          </p:spPr>
        </p:pic>
      </p:grpSp>
      <p:grpSp>
        <p:nvGrpSpPr>
          <p:cNvPr id="8" name="Group 7"/>
          <p:cNvGrpSpPr/>
          <p:nvPr/>
        </p:nvGrpSpPr>
        <p:grpSpPr>
          <a:xfrm>
            <a:off x="9006191" y="3711656"/>
            <a:ext cx="1960764" cy="592229"/>
            <a:chOff x="7235754" y="5809746"/>
            <a:chExt cx="1960764" cy="592229"/>
          </a:xfrm>
        </p:grpSpPr>
        <p:sp>
          <p:nvSpPr>
            <p:cNvPr id="7" name="TextBox 6"/>
            <p:cNvSpPr txBox="1"/>
            <p:nvPr/>
          </p:nvSpPr>
          <p:spPr>
            <a:xfrm>
              <a:off x="7628460" y="5863366"/>
              <a:ext cx="1568058" cy="538609"/>
            </a:xfrm>
            <a:prstGeom prst="rect">
              <a:avLst/>
            </a:prstGeom>
            <a:noFill/>
          </p:spPr>
          <p:txBody>
            <a:bodyPr wrap="none" rtlCol="0">
              <a:spAutoFit/>
            </a:bodyPr>
            <a:lstStyle/>
            <a:p>
              <a:r>
                <a:rPr lang="en-US" sz="2900" dirty="0">
                  <a:solidFill>
                    <a:srgbClr val="9A9A9A"/>
                  </a:solidFill>
                </a:rPr>
                <a:t>Platform</a:t>
              </a:r>
            </a:p>
          </p:txBody>
        </p:sp>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7235754" y="5809746"/>
              <a:ext cx="484595" cy="551895"/>
            </a:xfrm>
            <a:prstGeom prst="rect">
              <a:avLst/>
            </a:prstGeom>
          </p:spPr>
        </p:pic>
      </p:grpSp>
      <p:grpSp>
        <p:nvGrpSpPr>
          <p:cNvPr id="19" name="Group 18"/>
          <p:cNvGrpSpPr/>
          <p:nvPr/>
        </p:nvGrpSpPr>
        <p:grpSpPr>
          <a:xfrm>
            <a:off x="3323590" y="3717927"/>
            <a:ext cx="1655468" cy="565886"/>
            <a:chOff x="6326888" y="1983028"/>
            <a:chExt cx="1655468" cy="565886"/>
          </a:xfrm>
        </p:grpSpPr>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53374" b="-11985"/>
            <a:stretch/>
          </p:blipFill>
          <p:spPr>
            <a:xfrm>
              <a:off x="6811483" y="2107838"/>
              <a:ext cx="1170873" cy="441076"/>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6326888" y="1983028"/>
              <a:ext cx="484595" cy="551895"/>
            </a:xfrm>
            <a:prstGeom prst="rect">
              <a:avLst/>
            </a:prstGeom>
          </p:spPr>
        </p:pic>
      </p:grpSp>
      <p:grpSp>
        <p:nvGrpSpPr>
          <p:cNvPr id="72" name="Group 71"/>
          <p:cNvGrpSpPr/>
          <p:nvPr/>
        </p:nvGrpSpPr>
        <p:grpSpPr>
          <a:xfrm>
            <a:off x="481169" y="3717511"/>
            <a:ext cx="2748399" cy="2454689"/>
            <a:chOff x="405770" y="3054353"/>
            <a:chExt cx="2748399" cy="2454689"/>
          </a:xfrm>
        </p:grpSpPr>
        <p:grpSp>
          <p:nvGrpSpPr>
            <p:cNvPr id="73" name="Group 72"/>
            <p:cNvGrpSpPr/>
            <p:nvPr/>
          </p:nvGrpSpPr>
          <p:grpSpPr>
            <a:xfrm>
              <a:off x="405770" y="3054353"/>
              <a:ext cx="2748399" cy="2454689"/>
              <a:chOff x="728505" y="3054353"/>
              <a:chExt cx="2748399" cy="2454689"/>
            </a:xfrm>
          </p:grpSpPr>
          <p:sp>
            <p:nvSpPr>
              <p:cNvPr id="75" name="Round Single Corner Rectangle 43"/>
              <p:cNvSpPr>
                <a:spLocks/>
              </p:cNvSpPr>
              <p:nvPr/>
            </p:nvSpPr>
            <p:spPr>
              <a:xfrm flipH="1">
                <a:off x="749492" y="3063125"/>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grpSp>
            <p:nvGrpSpPr>
              <p:cNvPr id="76" name="Group 75"/>
              <p:cNvGrpSpPr/>
              <p:nvPr/>
            </p:nvGrpSpPr>
            <p:grpSpPr>
              <a:xfrm>
                <a:off x="728505" y="3054353"/>
                <a:ext cx="1595955" cy="551895"/>
                <a:chOff x="1426906" y="1983028"/>
                <a:chExt cx="1595955" cy="551895"/>
              </a:xfrm>
            </p:grpSpPr>
            <p:pic>
              <p:nvPicPr>
                <p:cNvPr id="77" name="Picture 76"/>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53858" t="1" b="6670"/>
                <a:stretch/>
              </p:blipFill>
              <p:spPr>
                <a:xfrm>
                  <a:off x="1891258" y="2107838"/>
                  <a:ext cx="1131603" cy="367601"/>
                </a:xfrm>
                <a:prstGeom prst="rect">
                  <a:avLst/>
                </a:prstGeom>
              </p:spPr>
            </p:pic>
            <p:pic>
              <p:nvPicPr>
                <p:cNvPr id="78" name="Picture 7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1426906" y="1983028"/>
                  <a:ext cx="484595" cy="551895"/>
                </a:xfrm>
                <a:prstGeom prst="rect">
                  <a:avLst/>
                </a:prstGeom>
              </p:spPr>
            </p:pic>
          </p:grpSp>
        </p:grpSp>
        <p:sp>
          <p:nvSpPr>
            <p:cNvPr id="74" name="TextBox 73"/>
            <p:cNvSpPr txBox="1"/>
            <p:nvPr/>
          </p:nvSpPr>
          <p:spPr>
            <a:xfrm>
              <a:off x="498345" y="3679227"/>
              <a:ext cx="2112053" cy="830997"/>
            </a:xfrm>
            <a:prstGeom prst="rect">
              <a:avLst/>
            </a:prstGeom>
            <a:noFill/>
          </p:spPr>
          <p:txBody>
            <a:bodyPr wrap="none" rtlCol="0">
              <a:spAutoFit/>
            </a:bodyPr>
            <a:lstStyle/>
            <a:p>
              <a:pPr marL="285750" lvl="0" indent="-220663" fontAlgn="base">
                <a:buFont typeface="Arial" charset="0"/>
                <a:buChar char="•"/>
                <a:tabLst/>
              </a:pPr>
              <a:r>
                <a:rPr lang="en-US" sz="1600" dirty="0"/>
                <a:t>Jul 8 at 3 PM EDT</a:t>
              </a:r>
            </a:p>
            <a:p>
              <a:pPr marL="285750" lvl="0" indent="-220663" fontAlgn="base">
                <a:buFont typeface="Arial" charset="0"/>
                <a:buChar char="•"/>
                <a:tabLst/>
              </a:pPr>
              <a:r>
                <a:rPr lang="en-US" sz="1600" dirty="0"/>
                <a:t>Jul 9 at 9 AM EDT</a:t>
              </a:r>
            </a:p>
            <a:p>
              <a:pPr marL="285750" lvl="0" indent="-220663" fontAlgn="base">
                <a:buFont typeface="Arial" charset="0"/>
                <a:buChar char="•"/>
                <a:tabLst/>
              </a:pPr>
              <a:r>
                <a:rPr lang="en-US" sz="1600" dirty="0"/>
                <a:t>Jul 14 at 12 PM EDT</a:t>
              </a:r>
            </a:p>
          </p:txBody>
        </p:sp>
      </p:grpSp>
      <p:sp>
        <p:nvSpPr>
          <p:cNvPr id="9" name="TextBox 8"/>
          <p:cNvSpPr txBox="1"/>
          <p:nvPr/>
        </p:nvSpPr>
        <p:spPr>
          <a:xfrm>
            <a:off x="9103299" y="4342385"/>
            <a:ext cx="2651046" cy="830997"/>
          </a:xfrm>
          <a:prstGeom prst="rect">
            <a:avLst/>
          </a:prstGeom>
          <a:noFill/>
        </p:spPr>
        <p:txBody>
          <a:bodyPr wrap="square" rtlCol="0">
            <a:spAutoFit/>
          </a:bodyPr>
          <a:lstStyle/>
          <a:p>
            <a:pPr marL="285750" lvl="0" indent="-220663" fontAlgn="base">
              <a:buFont typeface="Arial" charset="0"/>
              <a:buChar char="•"/>
              <a:tabLst/>
            </a:pPr>
            <a:r>
              <a:rPr lang="en-US" sz="1600" dirty="0"/>
              <a:t>Jul 8 at 12 PM EDT</a:t>
            </a:r>
          </a:p>
          <a:p>
            <a:pPr marL="285750" lvl="0" indent="-220663" fontAlgn="base">
              <a:buFont typeface="Arial" charset="0"/>
              <a:buChar char="•"/>
              <a:tabLst/>
            </a:pPr>
            <a:r>
              <a:rPr lang="en-US" sz="1600" dirty="0"/>
              <a:t>Jul 9 at 3 PM EDT</a:t>
            </a:r>
          </a:p>
          <a:p>
            <a:pPr marL="285750" lvl="0" indent="-220663" fontAlgn="base">
              <a:buFont typeface="Arial" charset="0"/>
              <a:buChar char="•"/>
              <a:tabLst/>
            </a:pPr>
            <a:r>
              <a:rPr lang="en-US" sz="1600" dirty="0"/>
              <a:t>Jul 14 at 9 AM EDT</a:t>
            </a:r>
          </a:p>
        </p:txBody>
      </p:sp>
      <p:sp>
        <p:nvSpPr>
          <p:cNvPr id="60" name="TextBox 59"/>
          <p:cNvSpPr txBox="1"/>
          <p:nvPr/>
        </p:nvSpPr>
        <p:spPr>
          <a:xfrm>
            <a:off x="3415336" y="4267200"/>
            <a:ext cx="2682469" cy="1815882"/>
          </a:xfrm>
          <a:prstGeom prst="rect">
            <a:avLst/>
          </a:prstGeom>
          <a:noFill/>
        </p:spPr>
        <p:txBody>
          <a:bodyPr wrap="square" rtlCol="0">
            <a:spAutoFit/>
          </a:bodyPr>
          <a:lstStyle/>
          <a:p>
            <a:pPr marL="65087" lvl="0" algn="ctr" fontAlgn="base">
              <a:tabLst/>
            </a:pPr>
            <a:r>
              <a:rPr lang="en-US" sz="1600" b="1" dirty="0"/>
              <a:t>QDocs, Station Mgr, Training</a:t>
            </a:r>
          </a:p>
          <a:p>
            <a:pPr marL="285750" lvl="0" indent="-220663" fontAlgn="base">
              <a:buFont typeface="Arial" charset="0"/>
              <a:buChar char="•"/>
              <a:tabLst/>
            </a:pPr>
            <a:r>
              <a:rPr lang="en-US" sz="1600" dirty="0"/>
              <a:t>Jul 7 at 12 PM EDT</a:t>
            </a:r>
          </a:p>
          <a:p>
            <a:pPr marL="285750" lvl="0" indent="-220663" fontAlgn="base">
              <a:buFont typeface="Arial" charset="0"/>
              <a:buChar char="•"/>
              <a:tabLst/>
            </a:pPr>
            <a:r>
              <a:rPr lang="en-US" sz="1600" dirty="0"/>
              <a:t>Jul 8 at 9 AM EDT</a:t>
            </a:r>
          </a:p>
          <a:p>
            <a:pPr marL="65087" lvl="0" algn="ctr" fontAlgn="base">
              <a:tabLst/>
            </a:pPr>
            <a:r>
              <a:rPr lang="en-US" sz="1600" b="1" dirty="0"/>
              <a:t>QMS</a:t>
            </a:r>
          </a:p>
          <a:p>
            <a:pPr marL="285750" lvl="0" indent="-220663" fontAlgn="base">
              <a:buFont typeface="Arial" charset="0"/>
              <a:buChar char="•"/>
              <a:tabLst/>
            </a:pPr>
            <a:r>
              <a:rPr lang="en-US" sz="1600" dirty="0"/>
              <a:t>Jul 8 at 3 PM EDT</a:t>
            </a:r>
          </a:p>
          <a:p>
            <a:pPr marL="285750" lvl="0" indent="-220663" fontAlgn="base">
              <a:buFont typeface="Arial" charset="0"/>
              <a:buChar char="•"/>
              <a:tabLst/>
            </a:pPr>
            <a:r>
              <a:rPr lang="en-US" sz="1600" dirty="0"/>
              <a:t>Jul 9 at 9 AM EDT</a:t>
            </a:r>
          </a:p>
          <a:p>
            <a:pPr marL="65087" lvl="0" algn="ctr" fontAlgn="base">
              <a:tabLst/>
            </a:pPr>
            <a:endParaRPr lang="en-US" sz="1600" dirty="0"/>
          </a:p>
        </p:txBody>
      </p:sp>
      <p:sp>
        <p:nvSpPr>
          <p:cNvPr id="67" name="TextBox 66"/>
          <p:cNvSpPr txBox="1"/>
          <p:nvPr/>
        </p:nvSpPr>
        <p:spPr>
          <a:xfrm>
            <a:off x="6256928" y="4342385"/>
            <a:ext cx="2655824" cy="830997"/>
          </a:xfrm>
          <a:prstGeom prst="rect">
            <a:avLst/>
          </a:prstGeom>
          <a:noFill/>
        </p:spPr>
        <p:txBody>
          <a:bodyPr wrap="square" rtlCol="0">
            <a:spAutoFit/>
          </a:bodyPr>
          <a:lstStyle/>
          <a:p>
            <a:pPr marL="285750" lvl="0" indent="-220663" fontAlgn="base">
              <a:buFont typeface="Arial" charset="0"/>
              <a:buChar char="•"/>
              <a:tabLst/>
            </a:pPr>
            <a:r>
              <a:rPr lang="en-US" sz="1600" dirty="0"/>
              <a:t>Jul 8 at 9 AM EDT</a:t>
            </a:r>
          </a:p>
          <a:p>
            <a:pPr marL="285750" lvl="0" indent="-220663" fontAlgn="base">
              <a:buFont typeface="Arial" charset="0"/>
              <a:buChar char="•"/>
              <a:tabLst/>
            </a:pPr>
            <a:r>
              <a:rPr lang="en-US" sz="1600" dirty="0"/>
              <a:t>Jul 9 at 12 PM EDT</a:t>
            </a:r>
          </a:p>
          <a:p>
            <a:pPr marL="285750" lvl="0" indent="-220663" fontAlgn="base">
              <a:buFont typeface="Arial" charset="0"/>
              <a:buChar char="•"/>
              <a:tabLst/>
            </a:pPr>
            <a:r>
              <a:rPr lang="en-US" sz="1600" dirty="0"/>
              <a:t>Jul 14 at 9 AM EDT</a:t>
            </a:r>
          </a:p>
        </p:txBody>
      </p:sp>
      <p:sp>
        <p:nvSpPr>
          <p:cNvPr id="3" name="TextBox 2">
            <a:extLst>
              <a:ext uri="{FF2B5EF4-FFF2-40B4-BE49-F238E27FC236}">
                <a16:creationId xmlns:a16="http://schemas.microsoft.com/office/drawing/2014/main" id="{916AFAEF-2F9E-4F37-A974-7A3486BCF0E0}"/>
              </a:ext>
            </a:extLst>
          </p:cNvPr>
          <p:cNvSpPr txBox="1"/>
          <p:nvPr/>
        </p:nvSpPr>
        <p:spPr>
          <a:xfrm>
            <a:off x="619847" y="5807488"/>
            <a:ext cx="2492029"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0"/>
              </a:rPr>
              <a:t>go.veeva.com/20R2_clinical</a:t>
            </a:r>
            <a:endParaRPr lang="en-US" sz="1600" dirty="0"/>
          </a:p>
        </p:txBody>
      </p:sp>
      <p:sp>
        <p:nvSpPr>
          <p:cNvPr id="30" name="TextBox 29">
            <a:extLst>
              <a:ext uri="{FF2B5EF4-FFF2-40B4-BE49-F238E27FC236}">
                <a16:creationId xmlns:a16="http://schemas.microsoft.com/office/drawing/2014/main" id="{B4D70080-6CE2-49AF-BA5E-52EB560AC1B7}"/>
              </a:ext>
            </a:extLst>
          </p:cNvPr>
          <p:cNvSpPr txBox="1"/>
          <p:nvPr/>
        </p:nvSpPr>
        <p:spPr>
          <a:xfrm>
            <a:off x="3463148" y="5807488"/>
            <a:ext cx="2496966"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1"/>
              </a:rPr>
              <a:t>go.veeva.com/20R2_quality</a:t>
            </a:r>
            <a:endParaRPr lang="en-US" sz="1600" dirty="0"/>
          </a:p>
        </p:txBody>
      </p:sp>
      <p:sp>
        <p:nvSpPr>
          <p:cNvPr id="31" name="TextBox 30">
            <a:extLst>
              <a:ext uri="{FF2B5EF4-FFF2-40B4-BE49-F238E27FC236}">
                <a16:creationId xmlns:a16="http://schemas.microsoft.com/office/drawing/2014/main" id="{95776CE4-32A3-4F2B-8E08-58ED9F732F88}"/>
              </a:ext>
            </a:extLst>
          </p:cNvPr>
          <p:cNvSpPr txBox="1"/>
          <p:nvPr/>
        </p:nvSpPr>
        <p:spPr>
          <a:xfrm>
            <a:off x="6479025" y="5813756"/>
            <a:ext cx="2211631"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2"/>
              </a:rPr>
              <a:t>go.veeva.com/20R2_rim</a:t>
            </a:r>
            <a:endParaRPr lang="en-US" sz="1600" dirty="0"/>
          </a:p>
        </p:txBody>
      </p:sp>
      <p:sp>
        <p:nvSpPr>
          <p:cNvPr id="32" name="TextBox 31">
            <a:extLst>
              <a:ext uri="{FF2B5EF4-FFF2-40B4-BE49-F238E27FC236}">
                <a16:creationId xmlns:a16="http://schemas.microsoft.com/office/drawing/2014/main" id="{9FBB0C3F-BCC0-45BD-916D-82E5EBF9FBB4}"/>
              </a:ext>
            </a:extLst>
          </p:cNvPr>
          <p:cNvSpPr txBox="1"/>
          <p:nvPr/>
        </p:nvSpPr>
        <p:spPr>
          <a:xfrm>
            <a:off x="9065116" y="5804491"/>
            <a:ext cx="2651046"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3"/>
              </a:rPr>
              <a:t>go.veeva.com/20R2_platform</a:t>
            </a:r>
            <a:endParaRPr lang="en-US" sz="1600" dirty="0"/>
          </a:p>
        </p:txBody>
      </p:sp>
    </p:spTree>
    <p:extLst>
      <p:ext uri="{BB962C8B-B14F-4D97-AF65-F5344CB8AC3E}">
        <p14:creationId xmlns:p14="http://schemas.microsoft.com/office/powerpoint/2010/main" val="2791766726"/>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610897" cy="1101213"/>
          </a:xfrm>
        </p:spPr>
        <p:txBody>
          <a:bodyPr>
            <a:noAutofit/>
          </a:bodyPr>
          <a:lstStyle/>
          <a:p>
            <a:r>
              <a:rPr lang="en-US" dirty="0"/>
              <a:t>Validation &amp; Supporting Docs</a:t>
            </a:r>
          </a:p>
        </p:txBody>
      </p:sp>
      <p:sp>
        <p:nvSpPr>
          <p:cNvPr id="3" name="Content Placeholder 2"/>
          <p:cNvSpPr>
            <a:spLocks noGrp="1"/>
          </p:cNvSpPr>
          <p:nvPr>
            <p:ph idx="1"/>
          </p:nvPr>
        </p:nvSpPr>
        <p:spPr>
          <a:xfrm>
            <a:off x="826624" y="1066800"/>
            <a:ext cx="10603376" cy="5410200"/>
          </a:xfrm>
        </p:spPr>
        <p:txBody>
          <a:bodyPr>
            <a:noAutofit/>
          </a:bodyPr>
          <a:lstStyle/>
          <a:p>
            <a:pPr>
              <a:spcBef>
                <a:spcPts val="1200"/>
              </a:spcBef>
            </a:pPr>
            <a:r>
              <a:rPr lang="en-US" sz="2400" dirty="0"/>
              <a:t>Veeva Compliance Docs</a:t>
            </a:r>
          </a:p>
          <a:p>
            <a:pPr lvl="1">
              <a:lnSpc>
                <a:spcPct val="110000"/>
              </a:lnSpc>
              <a:spcBef>
                <a:spcPts val="1200"/>
              </a:spcBef>
            </a:pPr>
            <a:r>
              <a:rPr lang="en-US" sz="1800" dirty="0"/>
              <a:t>Validation Project Plan</a:t>
            </a:r>
          </a:p>
          <a:p>
            <a:pPr lvl="1">
              <a:lnSpc>
                <a:spcPct val="110000"/>
              </a:lnSpc>
              <a:spcBef>
                <a:spcPts val="1200"/>
              </a:spcBef>
            </a:pPr>
            <a:r>
              <a:rPr lang="en-US" sz="1800" dirty="0"/>
              <a:t>IOQ Protocols</a:t>
            </a:r>
          </a:p>
          <a:p>
            <a:pPr lvl="1">
              <a:lnSpc>
                <a:spcPct val="110000"/>
              </a:lnSpc>
              <a:spcBef>
                <a:spcPts val="1200"/>
              </a:spcBef>
            </a:pPr>
            <a:r>
              <a:rPr lang="en-US" sz="1800" dirty="0"/>
              <a:t>Business Requirement Documents</a:t>
            </a:r>
          </a:p>
          <a:p>
            <a:pPr lvl="1">
              <a:lnSpc>
                <a:spcPct val="110000"/>
              </a:lnSpc>
              <a:spcBef>
                <a:spcPts val="1200"/>
              </a:spcBef>
            </a:pPr>
            <a:r>
              <a:rPr lang="en-US" sz="1800" dirty="0"/>
              <a:t>Traceability Matrices</a:t>
            </a:r>
          </a:p>
          <a:p>
            <a:pPr lvl="1">
              <a:lnSpc>
                <a:spcPct val="110000"/>
              </a:lnSpc>
              <a:spcBef>
                <a:spcPts val="1200"/>
              </a:spcBef>
            </a:pPr>
            <a:r>
              <a:rPr lang="en-US" sz="1800" dirty="0"/>
              <a:t>System Release Memo</a:t>
            </a:r>
          </a:p>
          <a:p>
            <a:pPr lvl="1">
              <a:lnSpc>
                <a:spcPct val="110000"/>
              </a:lnSpc>
              <a:spcBef>
                <a:spcPts val="1200"/>
              </a:spcBef>
            </a:pPr>
            <a:r>
              <a:rPr lang="en-US" sz="1800" dirty="0"/>
              <a:t>Release Notes</a:t>
            </a:r>
          </a:p>
          <a:p>
            <a:pPr lvl="1">
              <a:lnSpc>
                <a:spcPct val="110000"/>
              </a:lnSpc>
              <a:spcBef>
                <a:spcPts val="1200"/>
              </a:spcBef>
            </a:pPr>
            <a:r>
              <a:rPr lang="en-US" sz="1800" dirty="0"/>
              <a:t>Summary Reports</a:t>
            </a:r>
          </a:p>
          <a:p>
            <a:pPr lvl="1">
              <a:lnSpc>
                <a:spcPct val="110000"/>
              </a:lnSpc>
              <a:spcBef>
                <a:spcPts val="1200"/>
              </a:spcBef>
            </a:pPr>
            <a:r>
              <a:rPr lang="en-US" sz="1800" b="1" dirty="0">
                <a:solidFill>
                  <a:srgbClr val="F89728"/>
                </a:solidFill>
              </a:rPr>
              <a:t>Executed OQ Scripts</a:t>
            </a:r>
            <a:br>
              <a:rPr lang="en-US" sz="1800" b="1" dirty="0">
                <a:solidFill>
                  <a:srgbClr val="F89728"/>
                </a:solidFill>
              </a:rPr>
            </a:br>
            <a:r>
              <a:rPr lang="en-US" sz="1800" b="1" dirty="0">
                <a:solidFill>
                  <a:srgbClr val="F89728"/>
                </a:solidFill>
              </a:rPr>
              <a:t>(unexecuted in Word format available upon request)</a:t>
            </a:r>
          </a:p>
          <a:p>
            <a:pPr>
              <a:spcBef>
                <a:spcPts val="1200"/>
              </a:spcBef>
            </a:pPr>
            <a:r>
              <a:rPr lang="en-US" dirty="0"/>
              <a:t>Supporting Documents available on the 20R2 Release page in Vault Help</a:t>
            </a:r>
          </a:p>
          <a:p>
            <a:pPr lvl="1">
              <a:spcBef>
                <a:spcPts val="1200"/>
              </a:spcBef>
            </a:pPr>
            <a:r>
              <a:rPr lang="en-US" dirty="0"/>
              <a:t>20R2 </a:t>
            </a:r>
            <a:r>
              <a:rPr lang="en-US" dirty="0">
                <a:solidFill>
                  <a:schemeClr val="tx1"/>
                </a:solidFill>
              </a:rPr>
              <a:t>Release Impact Assessment</a:t>
            </a:r>
          </a:p>
        </p:txBody>
      </p:sp>
      <p:graphicFrame>
        <p:nvGraphicFramePr>
          <p:cNvPr id="5" name="Table 4">
            <a:extLst>
              <a:ext uri="{FF2B5EF4-FFF2-40B4-BE49-F238E27FC236}">
                <a16:creationId xmlns:a16="http://schemas.microsoft.com/office/drawing/2014/main" id="{22C2683E-9F2C-49AC-948A-9002C6C5ADE8}"/>
              </a:ext>
            </a:extLst>
          </p:cNvPr>
          <p:cNvGraphicFramePr>
            <a:graphicFrameLocks noGrp="1"/>
          </p:cNvGraphicFramePr>
          <p:nvPr/>
        </p:nvGraphicFramePr>
        <p:xfrm>
          <a:off x="6858000" y="1260835"/>
          <a:ext cx="4191000" cy="3779520"/>
        </p:xfrm>
        <a:graphic>
          <a:graphicData uri="http://schemas.openxmlformats.org/drawingml/2006/table">
            <a:tbl>
              <a:tblPr firstRow="1" bandRow="1">
                <a:effectLst/>
                <a:tableStyleId>{21E4AEA4-8DFA-4A89-87EB-49C32662AFE0}</a:tableStyleId>
              </a:tblPr>
              <a:tblGrid>
                <a:gridCol w="2095500">
                  <a:extLst>
                    <a:ext uri="{9D8B030D-6E8A-4147-A177-3AD203B41FA5}">
                      <a16:colId xmlns:a16="http://schemas.microsoft.com/office/drawing/2014/main" val="2489410659"/>
                    </a:ext>
                  </a:extLst>
                </a:gridCol>
                <a:gridCol w="2095500">
                  <a:extLst>
                    <a:ext uri="{9D8B030D-6E8A-4147-A177-3AD203B41FA5}">
                      <a16:colId xmlns:a16="http://schemas.microsoft.com/office/drawing/2014/main" val="20000"/>
                    </a:ext>
                  </a:extLst>
                </a:gridCol>
              </a:tblGrid>
              <a:tr h="425423">
                <a:tc gridSpan="2">
                  <a:txBody>
                    <a:bodyPr/>
                    <a:lstStyle/>
                    <a:p>
                      <a:pPr algn="ctr"/>
                      <a:r>
                        <a:rPr lang="en-US" sz="3200" dirty="0">
                          <a:solidFill>
                            <a:srgbClr val="FFFFFF"/>
                          </a:solidFill>
                        </a:rPr>
                        <a:t>JULY</a:t>
                      </a: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tc hMerge="1">
                  <a:txBody>
                    <a:bodyPr/>
                    <a:lstStyle/>
                    <a:p>
                      <a:pPr algn="ctr"/>
                      <a:endParaRPr lang="en-US" sz="3200">
                        <a:solidFill>
                          <a:srgbClr val="FFFFFF"/>
                        </a:solidFill>
                      </a:endParaRP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056942">
                <a:tc>
                  <a:txBody>
                    <a:bodyPr/>
                    <a:lstStyle/>
                    <a:p>
                      <a:pPr algn="ctr"/>
                      <a:r>
                        <a:rPr lang="en-US" sz="2400" b="1" dirty="0"/>
                        <a:t>System Release Memo</a:t>
                      </a: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a:t>Monday</a:t>
                      </a:r>
                    </a:p>
                    <a:p>
                      <a:pPr algn="ctr"/>
                      <a:r>
                        <a:rPr lang="en-US" sz="3600" b="1" dirty="0"/>
                        <a:t>13</a:t>
                      </a:r>
                      <a:r>
                        <a:rPr lang="en-US" sz="3600" b="1" baseline="30000" dirty="0"/>
                        <a:t>th</a:t>
                      </a:r>
                      <a:endParaRPr lang="en-US" sz="5400" b="1" dirty="0"/>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056942">
                <a:tc>
                  <a:txBody>
                    <a:bodyPr/>
                    <a:lstStyle/>
                    <a:p>
                      <a:pPr algn="ctr"/>
                      <a:r>
                        <a:rPr lang="en-US" sz="2400" b="1" dirty="0"/>
                        <a:t>Compliance Documents</a:t>
                      </a: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a:t>Tuesday</a:t>
                      </a:r>
                    </a:p>
                    <a:p>
                      <a:pPr algn="ctr"/>
                      <a:r>
                        <a:rPr lang="en-US" sz="3600" b="1" dirty="0"/>
                        <a:t>14</a:t>
                      </a:r>
                      <a:r>
                        <a:rPr lang="en-US" sz="3600" b="1" baseline="30000" dirty="0"/>
                        <a:t>th</a:t>
                      </a:r>
                      <a:endParaRPr lang="en-US" sz="5400" b="1" dirty="0"/>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2184270"/>
                  </a:ext>
                </a:extLst>
              </a:tr>
              <a:tr h="1056942">
                <a:tc>
                  <a:txBody>
                    <a:bodyPr/>
                    <a:lstStyle/>
                    <a:p>
                      <a:pPr algn="ctr"/>
                      <a:r>
                        <a:rPr lang="en-US" sz="2400" b="1" dirty="0"/>
                        <a:t>Executed OQs</a:t>
                      </a: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a:t>Friday</a:t>
                      </a:r>
                    </a:p>
                    <a:p>
                      <a:pPr algn="ctr"/>
                      <a:r>
                        <a:rPr lang="en-US" sz="3600" b="1" dirty="0"/>
                        <a:t>17</a:t>
                      </a:r>
                      <a:r>
                        <a:rPr lang="en-US" sz="3600" b="1" baseline="30000" dirty="0"/>
                        <a:t>th</a:t>
                      </a:r>
                      <a:endParaRPr lang="en-US" sz="6600" b="1" dirty="0"/>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8888545"/>
                  </a:ext>
                </a:extLst>
              </a:tr>
            </a:tbl>
          </a:graphicData>
        </a:graphic>
      </p:graphicFrame>
    </p:spTree>
    <p:extLst>
      <p:ext uri="{BB962C8B-B14F-4D97-AF65-F5344CB8AC3E}">
        <p14:creationId xmlns:p14="http://schemas.microsoft.com/office/powerpoint/2010/main" val="508885628"/>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73CD-FF81-9D42-B288-056B48D73764}"/>
              </a:ext>
            </a:extLst>
          </p:cNvPr>
          <p:cNvSpPr>
            <a:spLocks noGrp="1"/>
          </p:cNvSpPr>
          <p:nvPr>
            <p:ph type="title"/>
          </p:nvPr>
        </p:nvSpPr>
        <p:spPr>
          <a:xfrm>
            <a:off x="276303" y="96275"/>
            <a:ext cx="11610897" cy="1101213"/>
          </a:xfrm>
        </p:spPr>
        <p:txBody>
          <a:bodyPr/>
          <a:lstStyle/>
          <a:p>
            <a:r>
              <a:rPr lang="en-US" dirty="0"/>
              <a:t>Best Practices for Managing Vault Releases</a:t>
            </a:r>
          </a:p>
        </p:txBody>
      </p:sp>
      <p:sp>
        <p:nvSpPr>
          <p:cNvPr id="3" name="Content Placeholder 2">
            <a:extLst>
              <a:ext uri="{FF2B5EF4-FFF2-40B4-BE49-F238E27FC236}">
                <a16:creationId xmlns:a16="http://schemas.microsoft.com/office/drawing/2014/main" id="{2845D692-ED5A-DD48-884C-2F06243AC44E}"/>
              </a:ext>
            </a:extLst>
          </p:cNvPr>
          <p:cNvSpPr>
            <a:spLocks noGrp="1"/>
          </p:cNvSpPr>
          <p:nvPr>
            <p:ph idx="1"/>
          </p:nvPr>
        </p:nvSpPr>
        <p:spPr/>
        <p:txBody>
          <a:bodyPr/>
          <a:lstStyle/>
          <a:p>
            <a:pPr marL="0" indent="0">
              <a:spcBef>
                <a:spcPts val="1800"/>
              </a:spcBef>
              <a:buNone/>
            </a:pPr>
            <a:r>
              <a:rPr lang="en-US" sz="2800" i="1" dirty="0"/>
              <a:t>This video contains:</a:t>
            </a:r>
          </a:p>
          <a:p>
            <a:pPr>
              <a:spcBef>
                <a:spcPts val="1800"/>
              </a:spcBef>
            </a:pPr>
            <a:r>
              <a:rPr lang="en-US" sz="2800" dirty="0"/>
              <a:t> Information About Vault General Releases</a:t>
            </a:r>
          </a:p>
          <a:p>
            <a:pPr>
              <a:spcBef>
                <a:spcPts val="1800"/>
              </a:spcBef>
            </a:pPr>
            <a:r>
              <a:rPr lang="en-US" sz="2800" dirty="0"/>
              <a:t>Recommended General Release Strategy</a:t>
            </a:r>
          </a:p>
          <a:p>
            <a:pPr lvl="1">
              <a:spcBef>
                <a:spcPts val="1800"/>
              </a:spcBef>
            </a:pPr>
            <a:r>
              <a:rPr lang="en-US" sz="2400" b="1" dirty="0">
                <a:solidFill>
                  <a:srgbClr val="F89C33"/>
                </a:solidFill>
              </a:rPr>
              <a:t>Step 1: </a:t>
            </a:r>
            <a:r>
              <a:rPr lang="en-US" sz="2400" b="1" dirty="0"/>
              <a:t>Auto-On Features</a:t>
            </a:r>
          </a:p>
          <a:p>
            <a:pPr lvl="1">
              <a:spcBef>
                <a:spcPts val="1800"/>
              </a:spcBef>
            </a:pPr>
            <a:r>
              <a:rPr lang="en-US" sz="2400" b="1" dirty="0">
                <a:solidFill>
                  <a:srgbClr val="F89C33"/>
                </a:solidFill>
              </a:rPr>
              <a:t>Step 2: </a:t>
            </a:r>
            <a:r>
              <a:rPr lang="en-US" sz="2400" b="1" dirty="0"/>
              <a:t>Configurable Features</a:t>
            </a:r>
          </a:p>
          <a:p>
            <a:pPr>
              <a:spcBef>
                <a:spcPts val="1800"/>
              </a:spcBef>
            </a:pPr>
            <a:r>
              <a:rPr lang="en-US" sz="2800" dirty="0"/>
              <a:t>Sample Demonstration of a Release Process</a:t>
            </a:r>
          </a:p>
          <a:p>
            <a:pPr>
              <a:spcBef>
                <a:spcPts val="1800"/>
              </a:spcBef>
            </a:pPr>
            <a:endParaRPr lang="en-US" dirty="0"/>
          </a:p>
          <a:p>
            <a:pPr marL="0" indent="0" algn="ctr">
              <a:buNone/>
            </a:pPr>
            <a:r>
              <a:rPr lang="en-US" sz="3600" dirty="0">
                <a:hlinkClick r:id="rId3"/>
              </a:rPr>
              <a:t>Link to Presentation </a:t>
            </a:r>
            <a:r>
              <a:rPr lang="en-US" sz="3600" dirty="0"/>
              <a:t>*</a:t>
            </a:r>
          </a:p>
          <a:p>
            <a:pPr marL="0" indent="0" algn="ctr">
              <a:buNone/>
            </a:pPr>
            <a:endParaRPr lang="en-US" sz="3600" dirty="0"/>
          </a:p>
          <a:p>
            <a:pPr marL="0" indent="0" algn="r">
              <a:buNone/>
            </a:pPr>
            <a:r>
              <a:rPr lang="en-US" sz="1200" dirty="0"/>
              <a:t>*(Support Portal Login Required)</a:t>
            </a:r>
          </a:p>
        </p:txBody>
      </p:sp>
      <p:pic>
        <p:nvPicPr>
          <p:cNvPr id="5" name="Graphic 4" descr="Film reel">
            <a:extLst>
              <a:ext uri="{FF2B5EF4-FFF2-40B4-BE49-F238E27FC236}">
                <a16:creationId xmlns:a16="http://schemas.microsoft.com/office/drawing/2014/main" id="{9CFB297F-3551-1043-A02D-13502E0C42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447800"/>
            <a:ext cx="3516776" cy="3516776"/>
          </a:xfrm>
          <a:prstGeom prst="rect">
            <a:avLst/>
          </a:prstGeom>
        </p:spPr>
      </p:pic>
    </p:spTree>
    <p:extLst>
      <p:ext uri="{BB962C8B-B14F-4D97-AF65-F5344CB8AC3E}">
        <p14:creationId xmlns:p14="http://schemas.microsoft.com/office/powerpoint/2010/main" val="697543021"/>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92851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Announcements</a:t>
            </a:r>
          </a:p>
        </p:txBody>
      </p:sp>
      <p:sp>
        <p:nvSpPr>
          <p:cNvPr id="5" name="Subtitle 4">
            <a:extLst>
              <a:ext uri="{FF2B5EF4-FFF2-40B4-BE49-F238E27FC236}">
                <a16:creationId xmlns:a16="http://schemas.microsoft.com/office/drawing/2014/main" id="{5BC3F72A-38F6-AD49-AEB2-ED84375983E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64289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FEC57A-246C-144A-8ABB-55CDAE518D20}"/>
              </a:ext>
            </a:extLst>
          </p:cNvPr>
          <p:cNvPicPr>
            <a:picLocks noChangeAspect="1"/>
          </p:cNvPicPr>
          <p:nvPr/>
        </p:nvPicPr>
        <p:blipFill>
          <a:blip r:embed="rId2"/>
          <a:stretch>
            <a:fillRect/>
          </a:stretch>
        </p:blipFill>
        <p:spPr>
          <a:xfrm>
            <a:off x="4459128" y="4978717"/>
            <a:ext cx="6064765" cy="1422083"/>
          </a:xfrm>
          <a:prstGeom prst="rect">
            <a:avLst/>
          </a:prstGeom>
        </p:spPr>
      </p:pic>
      <p:sp>
        <p:nvSpPr>
          <p:cNvPr id="2" name="Title 1">
            <a:extLst>
              <a:ext uri="{FF2B5EF4-FFF2-40B4-BE49-F238E27FC236}">
                <a16:creationId xmlns:a16="http://schemas.microsoft.com/office/drawing/2014/main" id="{C881DAE7-B677-4AB2-BD7D-3CAF2ADC99E0}"/>
              </a:ext>
            </a:extLst>
          </p:cNvPr>
          <p:cNvSpPr>
            <a:spLocks noGrp="1"/>
          </p:cNvSpPr>
          <p:nvPr>
            <p:ph type="title"/>
          </p:nvPr>
        </p:nvSpPr>
        <p:spPr>
          <a:xfrm>
            <a:off x="1" y="96275"/>
            <a:ext cx="12192000" cy="1101213"/>
          </a:xfrm>
        </p:spPr>
        <p:txBody>
          <a:bodyPr/>
          <a:lstStyle/>
          <a:p>
            <a:r>
              <a:rPr lang="en-US" dirty="0"/>
              <a:t>Notification Emails from Veeva</a:t>
            </a:r>
          </a:p>
        </p:txBody>
      </p:sp>
      <p:sp>
        <p:nvSpPr>
          <p:cNvPr id="3" name="Content Placeholder 2">
            <a:extLst>
              <a:ext uri="{FF2B5EF4-FFF2-40B4-BE49-F238E27FC236}">
                <a16:creationId xmlns:a16="http://schemas.microsoft.com/office/drawing/2014/main" id="{F1750E1F-6474-492A-BDDB-941AC0BEF57A}"/>
              </a:ext>
            </a:extLst>
          </p:cNvPr>
          <p:cNvSpPr>
            <a:spLocks noGrp="1"/>
          </p:cNvSpPr>
          <p:nvPr>
            <p:ph idx="1"/>
          </p:nvPr>
        </p:nvSpPr>
        <p:spPr>
          <a:xfrm>
            <a:off x="826624" y="1253691"/>
            <a:ext cx="10538752" cy="474876"/>
          </a:xfrm>
        </p:spPr>
        <p:txBody>
          <a:bodyPr>
            <a:normAutofit/>
          </a:bodyPr>
          <a:lstStyle/>
          <a:p>
            <a:pPr>
              <a:spcAft>
                <a:spcPts val="1200"/>
              </a:spcAft>
            </a:pPr>
            <a:r>
              <a:rPr lang="en-US" dirty="0"/>
              <a:t>Opt-in to </a:t>
            </a:r>
            <a:r>
              <a:rPr lang="en-US" b="1" dirty="0"/>
              <a:t>Product Announcements </a:t>
            </a:r>
            <a:r>
              <a:rPr lang="en-US" dirty="0"/>
              <a:t>in User Profile to be contacted about:</a:t>
            </a:r>
          </a:p>
        </p:txBody>
      </p:sp>
      <p:pic>
        <p:nvPicPr>
          <p:cNvPr id="5" name="Picture 4">
            <a:extLst>
              <a:ext uri="{FF2B5EF4-FFF2-40B4-BE49-F238E27FC236}">
                <a16:creationId xmlns:a16="http://schemas.microsoft.com/office/drawing/2014/main" id="{8C607C8B-BC29-4EAF-9478-165776D2F185}"/>
              </a:ext>
            </a:extLst>
          </p:cNvPr>
          <p:cNvPicPr>
            <a:picLocks noChangeAspect="1"/>
          </p:cNvPicPr>
          <p:nvPr/>
        </p:nvPicPr>
        <p:blipFill rotWithShape="1">
          <a:blip r:embed="rId3"/>
          <a:srcRect l="3541" r="5956" b="9432"/>
          <a:stretch/>
        </p:blipFill>
        <p:spPr>
          <a:xfrm>
            <a:off x="2827539" y="4843821"/>
            <a:ext cx="1529661" cy="1465654"/>
          </a:xfrm>
          <a:prstGeom prst="rect">
            <a:avLst/>
          </a:prstGeom>
          <a:ln>
            <a:solidFill>
              <a:schemeClr val="tx1"/>
            </a:solidFill>
          </a:ln>
        </p:spPr>
      </p:pic>
      <p:sp>
        <p:nvSpPr>
          <p:cNvPr id="9" name="Content Placeholder 2">
            <a:extLst>
              <a:ext uri="{FF2B5EF4-FFF2-40B4-BE49-F238E27FC236}">
                <a16:creationId xmlns:a16="http://schemas.microsoft.com/office/drawing/2014/main" id="{A1A5708C-0880-48F1-8FF9-F4F779920424}"/>
              </a:ext>
            </a:extLst>
          </p:cNvPr>
          <p:cNvSpPr txBox="1">
            <a:spLocks/>
          </p:cNvSpPr>
          <p:nvPr/>
        </p:nvSpPr>
        <p:spPr>
          <a:xfrm>
            <a:off x="5638800" y="1752600"/>
            <a:ext cx="5910095"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Pre-release and validation document availability</a:t>
            </a:r>
          </a:p>
          <a:p>
            <a:pPr marL="350838" lvl="1"/>
            <a:r>
              <a:rPr lang="en-US" sz="2000" dirty="0"/>
              <a:t>Go-live &amp; key date reminders</a:t>
            </a:r>
          </a:p>
        </p:txBody>
      </p:sp>
      <p:sp>
        <p:nvSpPr>
          <p:cNvPr id="10" name="Content Placeholder 2">
            <a:extLst>
              <a:ext uri="{FF2B5EF4-FFF2-40B4-BE49-F238E27FC236}">
                <a16:creationId xmlns:a16="http://schemas.microsoft.com/office/drawing/2014/main" id="{C6AC29F6-663D-4962-A35B-4F3A3CB0BEFB}"/>
              </a:ext>
            </a:extLst>
          </p:cNvPr>
          <p:cNvSpPr txBox="1">
            <a:spLocks/>
          </p:cNvSpPr>
          <p:nvPr/>
        </p:nvSpPr>
        <p:spPr>
          <a:xfrm>
            <a:off x="1090788" y="1752600"/>
            <a:ext cx="4202576"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Initial release announcement (RIA)</a:t>
            </a:r>
          </a:p>
          <a:p>
            <a:pPr marL="350838" lvl="1"/>
            <a:r>
              <a:rPr lang="en-US" sz="2000" dirty="0"/>
              <a:t>Release webinar invites</a:t>
            </a:r>
          </a:p>
        </p:txBody>
      </p:sp>
      <p:sp>
        <p:nvSpPr>
          <p:cNvPr id="12" name="Arrow: Right 11">
            <a:extLst>
              <a:ext uri="{FF2B5EF4-FFF2-40B4-BE49-F238E27FC236}">
                <a16:creationId xmlns:a16="http://schemas.microsoft.com/office/drawing/2014/main" id="{B242E360-5795-42C4-8FE7-83BEC27B4606}"/>
              </a:ext>
            </a:extLst>
          </p:cNvPr>
          <p:cNvSpPr/>
          <p:nvPr/>
        </p:nvSpPr>
        <p:spPr>
          <a:xfrm>
            <a:off x="4419600" y="5675772"/>
            <a:ext cx="607685" cy="282997"/>
          </a:xfrm>
          <a:prstGeom prst="rightArrow">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3460BD95-905A-6B40-A981-0ADEF0E47430}"/>
              </a:ext>
            </a:extLst>
          </p:cNvPr>
          <p:cNvSpPr txBox="1">
            <a:spLocks/>
          </p:cNvSpPr>
          <p:nvPr/>
        </p:nvSpPr>
        <p:spPr>
          <a:xfrm>
            <a:off x="860491" y="2930142"/>
            <a:ext cx="10538752" cy="474876"/>
          </a:xfrm>
          <a:prstGeom prst="rect">
            <a:avLst/>
          </a:prstGeom>
        </p:spPr>
        <p:txBody>
          <a:bodyPr vert="horz" wrap="square" lIns="91440" tIns="45720" rIns="91440" bIns="45720" rtlCol="0">
            <a:norm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Opt-in to </a:t>
            </a:r>
            <a:r>
              <a:rPr lang="en-US" b="1" dirty="0"/>
              <a:t>Service Availability </a:t>
            </a:r>
            <a:r>
              <a:rPr lang="en-US" dirty="0"/>
              <a:t>notifications in User Profile to be contacted about:</a:t>
            </a:r>
          </a:p>
        </p:txBody>
      </p:sp>
      <p:sp>
        <p:nvSpPr>
          <p:cNvPr id="14" name="Content Placeholder 2">
            <a:extLst>
              <a:ext uri="{FF2B5EF4-FFF2-40B4-BE49-F238E27FC236}">
                <a16:creationId xmlns:a16="http://schemas.microsoft.com/office/drawing/2014/main" id="{3B27B70B-68A3-8946-B958-CCB57E3265BA}"/>
              </a:ext>
            </a:extLst>
          </p:cNvPr>
          <p:cNvSpPr txBox="1">
            <a:spLocks/>
          </p:cNvSpPr>
          <p:nvPr/>
        </p:nvSpPr>
        <p:spPr>
          <a:xfrm>
            <a:off x="1090788" y="3371219"/>
            <a:ext cx="4202576"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Planned system maintenance</a:t>
            </a:r>
          </a:p>
          <a:p>
            <a:pPr marL="350838" lvl="1"/>
            <a:r>
              <a:rPr lang="en-US" sz="2000" dirty="0"/>
              <a:t>Service disruptions</a:t>
            </a:r>
          </a:p>
        </p:txBody>
      </p:sp>
    </p:spTree>
    <p:extLst>
      <p:ext uri="{BB962C8B-B14F-4D97-AF65-F5344CB8AC3E}">
        <p14:creationId xmlns:p14="http://schemas.microsoft.com/office/powerpoint/2010/main" val="60646801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4BC5E38-68F4-4BD3-884B-4C1B5B1AB0B7}"/>
              </a:ext>
            </a:extLst>
          </p:cNvPr>
          <p:cNvGrpSpPr/>
          <p:nvPr/>
        </p:nvGrpSpPr>
        <p:grpSpPr>
          <a:xfrm>
            <a:off x="0" y="2337936"/>
            <a:ext cx="5865474" cy="3570817"/>
            <a:chOff x="0" y="2485545"/>
            <a:chExt cx="5865474" cy="3570817"/>
          </a:xfrm>
        </p:grpSpPr>
        <p:pic>
          <p:nvPicPr>
            <p:cNvPr id="8" name="Picture 7" descr="A picture containing computer&#10;&#10;Description automatically generated">
              <a:extLst>
                <a:ext uri="{FF2B5EF4-FFF2-40B4-BE49-F238E27FC236}">
                  <a16:creationId xmlns:a16="http://schemas.microsoft.com/office/drawing/2014/main" id="{6C6D15A7-361A-45CF-9A56-4F2B31B7322B}"/>
                </a:ext>
              </a:extLst>
            </p:cNvPr>
            <p:cNvPicPr>
              <a:picLocks noChangeAspect="1"/>
            </p:cNvPicPr>
            <p:nvPr/>
          </p:nvPicPr>
          <p:blipFill rotWithShape="1">
            <a:blip r:embed="rId3"/>
            <a:srcRect l="14922" r="9101" b="15397"/>
            <a:stretch/>
          </p:blipFill>
          <p:spPr>
            <a:xfrm>
              <a:off x="0" y="2485545"/>
              <a:ext cx="5700845" cy="3570817"/>
            </a:xfrm>
            <a:prstGeom prst="rect">
              <a:avLst/>
            </a:prstGeom>
          </p:spPr>
        </p:pic>
        <p:sp>
          <p:nvSpPr>
            <p:cNvPr id="11" name="Rectangle 10">
              <a:extLst>
                <a:ext uri="{FF2B5EF4-FFF2-40B4-BE49-F238E27FC236}">
                  <a16:creationId xmlns:a16="http://schemas.microsoft.com/office/drawing/2014/main" id="{A0AAFD67-ECD8-404C-A12F-A81754CB796E}"/>
                </a:ext>
              </a:extLst>
            </p:cNvPr>
            <p:cNvSpPr/>
            <p:nvPr/>
          </p:nvSpPr>
          <p:spPr>
            <a:xfrm>
              <a:off x="4426216" y="5278098"/>
              <a:ext cx="1439258" cy="730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descr="A close up of a logo&#10;&#10;Description automatically generated">
            <a:extLst>
              <a:ext uri="{FF2B5EF4-FFF2-40B4-BE49-F238E27FC236}">
                <a16:creationId xmlns:a16="http://schemas.microsoft.com/office/drawing/2014/main" id="{ABC7C95D-100A-478E-8ECE-FFCFC55FA1BC}"/>
              </a:ext>
            </a:extLst>
          </p:cNvPr>
          <p:cNvPicPr>
            <a:picLocks noChangeAspect="1"/>
          </p:cNvPicPr>
          <p:nvPr/>
        </p:nvPicPr>
        <p:blipFill>
          <a:blip r:embed="rId4"/>
          <a:stretch>
            <a:fillRect/>
          </a:stretch>
        </p:blipFill>
        <p:spPr>
          <a:xfrm>
            <a:off x="-17756" y="-724382"/>
            <a:ext cx="12235350" cy="3055019"/>
          </a:xfrm>
          <a:prstGeom prst="rect">
            <a:avLst/>
          </a:prstGeom>
        </p:spPr>
      </p:pic>
      <p:sp>
        <p:nvSpPr>
          <p:cNvPr id="31" name="TextBox 30">
            <a:extLst>
              <a:ext uri="{FF2B5EF4-FFF2-40B4-BE49-F238E27FC236}">
                <a16:creationId xmlns:a16="http://schemas.microsoft.com/office/drawing/2014/main" id="{624576B7-3018-4D96-BF2F-3B63DECD946B}"/>
              </a:ext>
            </a:extLst>
          </p:cNvPr>
          <p:cNvSpPr txBox="1"/>
          <p:nvPr/>
        </p:nvSpPr>
        <p:spPr>
          <a:xfrm>
            <a:off x="1660278" y="1657073"/>
            <a:ext cx="8879282" cy="461665"/>
          </a:xfrm>
          <a:prstGeom prst="rect">
            <a:avLst/>
          </a:prstGeom>
          <a:noFill/>
        </p:spPr>
        <p:txBody>
          <a:bodyPr wrap="square" rtlCol="0">
            <a:spAutoFit/>
          </a:bodyPr>
          <a:lstStyle/>
          <a:p>
            <a:pPr algn="ctr"/>
            <a:r>
              <a:rPr lang="en-US" sz="2400" dirty="0">
                <a:solidFill>
                  <a:schemeClr val="bg1"/>
                </a:solidFill>
              </a:rPr>
              <a:t>October 13–14, 2020</a:t>
            </a:r>
          </a:p>
        </p:txBody>
      </p:sp>
      <p:sp>
        <p:nvSpPr>
          <p:cNvPr id="17" name="Rectangle 16">
            <a:extLst>
              <a:ext uri="{FF2B5EF4-FFF2-40B4-BE49-F238E27FC236}">
                <a16:creationId xmlns:a16="http://schemas.microsoft.com/office/drawing/2014/main" id="{E2502798-41DC-4227-B08F-D2AA1394808F}"/>
              </a:ext>
            </a:extLst>
          </p:cNvPr>
          <p:cNvSpPr/>
          <p:nvPr/>
        </p:nvSpPr>
        <p:spPr>
          <a:xfrm>
            <a:off x="0" y="5888736"/>
            <a:ext cx="12192000" cy="969264"/>
          </a:xfrm>
          <a:prstGeom prst="rect">
            <a:avLst/>
          </a:prstGeom>
          <a:solidFill>
            <a:srgbClr val="F2A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C2BD772B-D0F4-4846-BBEE-9B6F513B0B44}"/>
              </a:ext>
            </a:extLst>
          </p:cNvPr>
          <p:cNvGrpSpPr/>
          <p:nvPr/>
        </p:nvGrpSpPr>
        <p:grpSpPr>
          <a:xfrm>
            <a:off x="312436" y="6168749"/>
            <a:ext cx="11567129" cy="409238"/>
            <a:chOff x="352070" y="3635874"/>
            <a:chExt cx="11567129" cy="409238"/>
          </a:xfrm>
        </p:grpSpPr>
        <p:sp>
          <p:nvSpPr>
            <p:cNvPr id="24" name="TextBox 23">
              <a:extLst>
                <a:ext uri="{FF2B5EF4-FFF2-40B4-BE49-F238E27FC236}">
                  <a16:creationId xmlns:a16="http://schemas.microsoft.com/office/drawing/2014/main" id="{10BF4442-C467-4299-A6BF-FFCA85017204}"/>
                </a:ext>
              </a:extLst>
            </p:cNvPr>
            <p:cNvSpPr txBox="1"/>
            <p:nvPr/>
          </p:nvSpPr>
          <p:spPr>
            <a:xfrm>
              <a:off x="10550627" y="3635874"/>
              <a:ext cx="1368572" cy="400110"/>
            </a:xfrm>
            <a:prstGeom prst="rect">
              <a:avLst/>
            </a:prstGeom>
            <a:noFill/>
          </p:spPr>
          <p:txBody>
            <a:bodyPr wrap="square" rtlCol="0">
              <a:spAutoFit/>
            </a:bodyPr>
            <a:lstStyle/>
            <a:p>
              <a:pPr algn="ctr"/>
              <a:r>
                <a:rPr lang="en-US" sz="2000" dirty="0">
                  <a:solidFill>
                    <a:schemeClr val="bg1"/>
                  </a:solidFill>
                </a:rPr>
                <a:t>IT</a:t>
              </a:r>
            </a:p>
          </p:txBody>
        </p:sp>
        <p:sp>
          <p:nvSpPr>
            <p:cNvPr id="25" name="TextBox 24">
              <a:extLst>
                <a:ext uri="{FF2B5EF4-FFF2-40B4-BE49-F238E27FC236}">
                  <a16:creationId xmlns:a16="http://schemas.microsoft.com/office/drawing/2014/main" id="{85D625FA-D430-4AE6-9F61-C2C9A2E27734}"/>
                </a:ext>
              </a:extLst>
            </p:cNvPr>
            <p:cNvSpPr txBox="1"/>
            <p:nvPr/>
          </p:nvSpPr>
          <p:spPr>
            <a:xfrm>
              <a:off x="9110821" y="3645002"/>
              <a:ext cx="1368572" cy="400110"/>
            </a:xfrm>
            <a:prstGeom prst="rect">
              <a:avLst/>
            </a:prstGeom>
            <a:noFill/>
          </p:spPr>
          <p:txBody>
            <a:bodyPr wrap="square" rtlCol="0">
              <a:spAutoFit/>
            </a:bodyPr>
            <a:lstStyle/>
            <a:p>
              <a:pPr algn="ctr"/>
              <a:r>
                <a:rPr lang="en-US" sz="2000" dirty="0">
                  <a:solidFill>
                    <a:schemeClr val="bg1"/>
                  </a:solidFill>
                </a:rPr>
                <a:t>SAFETY</a:t>
              </a:r>
            </a:p>
          </p:txBody>
        </p:sp>
        <p:sp>
          <p:nvSpPr>
            <p:cNvPr id="26" name="TextBox 25">
              <a:extLst>
                <a:ext uri="{FF2B5EF4-FFF2-40B4-BE49-F238E27FC236}">
                  <a16:creationId xmlns:a16="http://schemas.microsoft.com/office/drawing/2014/main" id="{4E55A66A-A1CC-45A7-8016-B3811D45A820}"/>
                </a:ext>
              </a:extLst>
            </p:cNvPr>
            <p:cNvSpPr txBox="1"/>
            <p:nvPr/>
          </p:nvSpPr>
          <p:spPr>
            <a:xfrm>
              <a:off x="6530790" y="3645002"/>
              <a:ext cx="2508797" cy="400110"/>
            </a:xfrm>
            <a:prstGeom prst="rect">
              <a:avLst/>
            </a:prstGeom>
            <a:noFill/>
          </p:spPr>
          <p:txBody>
            <a:bodyPr wrap="square" rtlCol="0">
              <a:spAutoFit/>
            </a:bodyPr>
            <a:lstStyle/>
            <a:p>
              <a:pPr algn="ctr"/>
              <a:r>
                <a:rPr lang="en-US" sz="2000" dirty="0">
                  <a:solidFill>
                    <a:schemeClr val="bg1"/>
                  </a:solidFill>
                </a:rPr>
                <a:t>REGULATORY</a:t>
              </a:r>
            </a:p>
          </p:txBody>
        </p:sp>
        <p:sp>
          <p:nvSpPr>
            <p:cNvPr id="27" name="TextBox 26">
              <a:extLst>
                <a:ext uri="{FF2B5EF4-FFF2-40B4-BE49-F238E27FC236}">
                  <a16:creationId xmlns:a16="http://schemas.microsoft.com/office/drawing/2014/main" id="{43E2E705-F92B-49B3-8A6C-BFBAC5F49198}"/>
                </a:ext>
              </a:extLst>
            </p:cNvPr>
            <p:cNvSpPr txBox="1"/>
            <p:nvPr/>
          </p:nvSpPr>
          <p:spPr>
            <a:xfrm>
              <a:off x="2472146" y="3645002"/>
              <a:ext cx="3987409" cy="400110"/>
            </a:xfrm>
            <a:prstGeom prst="rect">
              <a:avLst/>
            </a:prstGeom>
            <a:noFill/>
          </p:spPr>
          <p:txBody>
            <a:bodyPr wrap="square" rtlCol="0">
              <a:spAutoFit/>
            </a:bodyPr>
            <a:lstStyle/>
            <a:p>
              <a:pPr algn="ctr"/>
              <a:r>
                <a:rPr lang="en-US" sz="2000" dirty="0">
                  <a:solidFill>
                    <a:schemeClr val="bg1"/>
                  </a:solidFill>
                </a:rPr>
                <a:t>QUALITY &amp; MANUFACTURING</a:t>
              </a:r>
            </a:p>
          </p:txBody>
        </p:sp>
        <p:sp>
          <p:nvSpPr>
            <p:cNvPr id="28" name="TextBox 27">
              <a:extLst>
                <a:ext uri="{FF2B5EF4-FFF2-40B4-BE49-F238E27FC236}">
                  <a16:creationId xmlns:a16="http://schemas.microsoft.com/office/drawing/2014/main" id="{F6BE20EB-0D10-46EA-AEF5-9EB4BC38BB79}"/>
                </a:ext>
              </a:extLst>
            </p:cNvPr>
            <p:cNvSpPr txBox="1"/>
            <p:nvPr/>
          </p:nvSpPr>
          <p:spPr>
            <a:xfrm>
              <a:off x="352070" y="3645002"/>
              <a:ext cx="2048841" cy="400110"/>
            </a:xfrm>
            <a:prstGeom prst="rect">
              <a:avLst/>
            </a:prstGeom>
            <a:noFill/>
          </p:spPr>
          <p:txBody>
            <a:bodyPr wrap="square" rtlCol="0">
              <a:spAutoFit/>
            </a:bodyPr>
            <a:lstStyle/>
            <a:p>
              <a:pPr algn="ctr"/>
              <a:r>
                <a:rPr lang="en-US" sz="2000" dirty="0">
                  <a:solidFill>
                    <a:schemeClr val="bg1"/>
                  </a:solidFill>
                </a:rPr>
                <a:t>CLINICAL</a:t>
              </a:r>
            </a:p>
          </p:txBody>
        </p:sp>
      </p:grpSp>
      <p:grpSp>
        <p:nvGrpSpPr>
          <p:cNvPr id="85" name="Group 84">
            <a:extLst>
              <a:ext uri="{FF2B5EF4-FFF2-40B4-BE49-F238E27FC236}">
                <a16:creationId xmlns:a16="http://schemas.microsoft.com/office/drawing/2014/main" id="{EDEEE960-3877-4B12-95E7-AEDDE0038CCF}"/>
              </a:ext>
            </a:extLst>
          </p:cNvPr>
          <p:cNvGrpSpPr/>
          <p:nvPr/>
        </p:nvGrpSpPr>
        <p:grpSpPr>
          <a:xfrm>
            <a:off x="6772946" y="2829831"/>
            <a:ext cx="4641106" cy="2381287"/>
            <a:chOff x="6678638" y="2829831"/>
            <a:chExt cx="4641106" cy="2381287"/>
          </a:xfrm>
        </p:grpSpPr>
        <p:sp>
          <p:nvSpPr>
            <p:cNvPr id="2" name="TextBox 1">
              <a:extLst>
                <a:ext uri="{FF2B5EF4-FFF2-40B4-BE49-F238E27FC236}">
                  <a16:creationId xmlns:a16="http://schemas.microsoft.com/office/drawing/2014/main" id="{1C1888C3-504A-407F-B3F0-BC82F84400AC}"/>
                </a:ext>
              </a:extLst>
            </p:cNvPr>
            <p:cNvSpPr txBox="1"/>
            <p:nvPr/>
          </p:nvSpPr>
          <p:spPr>
            <a:xfrm>
              <a:off x="7343227" y="2829831"/>
              <a:ext cx="3421712" cy="690638"/>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sz="2400" dirty="0"/>
                <a:t>Develop new </a:t>
              </a:r>
              <a:br>
                <a:rPr lang="en-US" sz="2400" dirty="0"/>
              </a:br>
              <a:r>
                <a:rPr lang="en-US" sz="2400" dirty="0"/>
                <a:t>industry partnerships</a:t>
              </a:r>
            </a:p>
          </p:txBody>
        </p:sp>
        <p:grpSp>
          <p:nvGrpSpPr>
            <p:cNvPr id="10" name="Group 9">
              <a:extLst>
                <a:ext uri="{FF2B5EF4-FFF2-40B4-BE49-F238E27FC236}">
                  <a16:creationId xmlns:a16="http://schemas.microsoft.com/office/drawing/2014/main" id="{EEC4CAA2-D98F-4E99-8C9F-CF68F9BAE35E}"/>
                </a:ext>
              </a:extLst>
            </p:cNvPr>
            <p:cNvGrpSpPr/>
            <p:nvPr/>
          </p:nvGrpSpPr>
          <p:grpSpPr>
            <a:xfrm>
              <a:off x="6678638" y="2906944"/>
              <a:ext cx="536412" cy="536412"/>
              <a:chOff x="6627072" y="2968041"/>
              <a:chExt cx="628735" cy="628735"/>
            </a:xfrm>
          </p:grpSpPr>
          <p:sp>
            <p:nvSpPr>
              <p:cNvPr id="44" name="Oval 43">
                <a:extLst>
                  <a:ext uri="{FF2B5EF4-FFF2-40B4-BE49-F238E27FC236}">
                    <a16:creationId xmlns:a16="http://schemas.microsoft.com/office/drawing/2014/main" id="{5A64868A-F3A0-45FC-8283-D69C04C5BBCA}"/>
                  </a:ext>
                </a:extLst>
              </p:cNvPr>
              <p:cNvSpPr/>
              <p:nvPr/>
            </p:nvSpPr>
            <p:spPr>
              <a:xfrm>
                <a:off x="6627072" y="2968041"/>
                <a:ext cx="628735" cy="628735"/>
              </a:xfrm>
              <a:prstGeom prst="ellipse">
                <a:avLst/>
              </a:prstGeom>
              <a:solidFill>
                <a:schemeClr val="accent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280">
                <a:extLst>
                  <a:ext uri="{FF2B5EF4-FFF2-40B4-BE49-F238E27FC236}">
                    <a16:creationId xmlns:a16="http://schemas.microsoft.com/office/drawing/2014/main" id="{A645ADF2-4E0E-4544-93B6-2F7494E5C525}"/>
                  </a:ext>
                </a:extLst>
              </p:cNvPr>
              <p:cNvSpPr>
                <a:spLocks noChangeAspect="1" noEditPoints="1"/>
              </p:cNvSpPr>
              <p:nvPr/>
            </p:nvSpPr>
            <p:spPr bwMode="auto">
              <a:xfrm>
                <a:off x="6728689" y="3144460"/>
                <a:ext cx="425500" cy="272320"/>
              </a:xfrm>
              <a:custGeom>
                <a:avLst/>
                <a:gdLst>
                  <a:gd name="T0" fmla="*/ 195 w 247"/>
                  <a:gd name="T1" fmla="*/ 1 h 157"/>
                  <a:gd name="T2" fmla="*/ 171 w 247"/>
                  <a:gd name="T3" fmla="*/ 27 h 157"/>
                  <a:gd name="T4" fmla="*/ 96 w 247"/>
                  <a:gd name="T5" fmla="*/ 30 h 157"/>
                  <a:gd name="T6" fmla="*/ 69 w 247"/>
                  <a:gd name="T7" fmla="*/ 25 h 157"/>
                  <a:gd name="T8" fmla="*/ 48 w 247"/>
                  <a:gd name="T9" fmla="*/ 0 h 157"/>
                  <a:gd name="T10" fmla="*/ 21 w 247"/>
                  <a:gd name="T11" fmla="*/ 94 h 157"/>
                  <a:gd name="T12" fmla="*/ 37 w 247"/>
                  <a:gd name="T13" fmla="*/ 89 h 157"/>
                  <a:gd name="T14" fmla="*/ 54 w 247"/>
                  <a:gd name="T15" fmla="*/ 120 h 157"/>
                  <a:gd name="T16" fmla="*/ 76 w 247"/>
                  <a:gd name="T17" fmla="*/ 144 h 157"/>
                  <a:gd name="T18" fmla="*/ 102 w 247"/>
                  <a:gd name="T19" fmla="*/ 157 h 157"/>
                  <a:gd name="T20" fmla="*/ 136 w 247"/>
                  <a:gd name="T21" fmla="*/ 154 h 157"/>
                  <a:gd name="T22" fmla="*/ 171 w 247"/>
                  <a:gd name="T23" fmla="*/ 131 h 157"/>
                  <a:gd name="T24" fmla="*/ 200 w 247"/>
                  <a:gd name="T25" fmla="*/ 97 h 157"/>
                  <a:gd name="T26" fmla="*/ 216 w 247"/>
                  <a:gd name="T27" fmla="*/ 91 h 157"/>
                  <a:gd name="T28" fmla="*/ 245 w 247"/>
                  <a:gd name="T29" fmla="*/ 74 h 157"/>
                  <a:gd name="T30" fmla="*/ 222 w 247"/>
                  <a:gd name="T31" fmla="*/ 87 h 157"/>
                  <a:gd name="T32" fmla="*/ 195 w 247"/>
                  <a:gd name="T33" fmla="*/ 91 h 157"/>
                  <a:gd name="T34" fmla="*/ 180 w 247"/>
                  <a:gd name="T35" fmla="*/ 80 h 157"/>
                  <a:gd name="T36" fmla="*/ 122 w 247"/>
                  <a:gd name="T37" fmla="*/ 45 h 157"/>
                  <a:gd name="T38" fmla="*/ 87 w 247"/>
                  <a:gd name="T39" fmla="*/ 65 h 157"/>
                  <a:gd name="T40" fmla="*/ 101 w 247"/>
                  <a:gd name="T41" fmla="*/ 35 h 157"/>
                  <a:gd name="T42" fmla="*/ 159 w 247"/>
                  <a:gd name="T43" fmla="*/ 32 h 157"/>
                  <a:gd name="T44" fmla="*/ 204 w 247"/>
                  <a:gd name="T45" fmla="*/ 84 h 157"/>
                  <a:gd name="T46" fmla="*/ 64 w 247"/>
                  <a:gd name="T47" fmla="*/ 18 h 157"/>
                  <a:gd name="T48" fmla="*/ 98 w 247"/>
                  <a:gd name="T49" fmla="*/ 148 h 157"/>
                  <a:gd name="T50" fmla="*/ 97 w 247"/>
                  <a:gd name="T51" fmla="*/ 139 h 157"/>
                  <a:gd name="T52" fmla="*/ 112 w 247"/>
                  <a:gd name="T53" fmla="*/ 129 h 157"/>
                  <a:gd name="T54" fmla="*/ 105 w 247"/>
                  <a:gd name="T55" fmla="*/ 148 h 157"/>
                  <a:gd name="T56" fmla="*/ 78 w 247"/>
                  <a:gd name="T57" fmla="*/ 131 h 157"/>
                  <a:gd name="T58" fmla="*/ 93 w 247"/>
                  <a:gd name="T59" fmla="*/ 111 h 157"/>
                  <a:gd name="T60" fmla="*/ 92 w 247"/>
                  <a:gd name="T61" fmla="*/ 132 h 157"/>
                  <a:gd name="T62" fmla="*/ 62 w 247"/>
                  <a:gd name="T63" fmla="*/ 119 h 157"/>
                  <a:gd name="T64" fmla="*/ 70 w 247"/>
                  <a:gd name="T65" fmla="*/ 108 h 157"/>
                  <a:gd name="T66" fmla="*/ 86 w 247"/>
                  <a:gd name="T67" fmla="*/ 96 h 157"/>
                  <a:gd name="T68" fmla="*/ 75 w 247"/>
                  <a:gd name="T69" fmla="*/ 122 h 157"/>
                  <a:gd name="T70" fmla="*/ 68 w 247"/>
                  <a:gd name="T71" fmla="*/ 128 h 157"/>
                  <a:gd name="T72" fmla="*/ 49 w 247"/>
                  <a:gd name="T73" fmla="*/ 103 h 157"/>
                  <a:gd name="T74" fmla="*/ 62 w 247"/>
                  <a:gd name="T75" fmla="*/ 96 h 157"/>
                  <a:gd name="T76" fmla="*/ 61 w 247"/>
                  <a:gd name="T77" fmla="*/ 107 h 157"/>
                  <a:gd name="T78" fmla="*/ 51 w 247"/>
                  <a:gd name="T79" fmla="*/ 111 h 157"/>
                  <a:gd name="T80" fmla="*/ 148 w 247"/>
                  <a:gd name="T81" fmla="*/ 88 h 157"/>
                  <a:gd name="T82" fmla="*/ 176 w 247"/>
                  <a:gd name="T83" fmla="*/ 122 h 157"/>
                  <a:gd name="T84" fmla="*/ 134 w 247"/>
                  <a:gd name="T85" fmla="*/ 112 h 157"/>
                  <a:gd name="T86" fmla="*/ 153 w 247"/>
                  <a:gd name="T87" fmla="*/ 136 h 157"/>
                  <a:gd name="T88" fmla="*/ 124 w 247"/>
                  <a:gd name="T89" fmla="*/ 131 h 157"/>
                  <a:gd name="T90" fmla="*/ 129 w 247"/>
                  <a:gd name="T91" fmla="*/ 146 h 157"/>
                  <a:gd name="T92" fmla="*/ 109 w 247"/>
                  <a:gd name="T93" fmla="*/ 120 h 157"/>
                  <a:gd name="T94" fmla="*/ 82 w 247"/>
                  <a:gd name="T95" fmla="*/ 87 h 157"/>
                  <a:gd name="T96" fmla="*/ 58 w 247"/>
                  <a:gd name="T97" fmla="*/ 87 h 157"/>
                  <a:gd name="T98" fmla="*/ 38 w 247"/>
                  <a:gd name="T99" fmla="*/ 78 h 157"/>
                  <a:gd name="T100" fmla="*/ 88 w 247"/>
                  <a:gd name="T101" fmla="*/ 40 h 157"/>
                  <a:gd name="T102" fmla="*/ 85 w 247"/>
                  <a:gd name="T103" fmla="*/ 73 h 157"/>
                  <a:gd name="T104" fmla="*/ 150 w 247"/>
                  <a:gd name="T105" fmla="*/ 68 h 157"/>
                  <a:gd name="T106" fmla="*/ 186 w 247"/>
                  <a:gd name="T107" fmla="*/ 9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7" h="157">
                    <a:moveTo>
                      <a:pt x="245" y="74"/>
                    </a:moveTo>
                    <a:cubicBezTo>
                      <a:pt x="206" y="4"/>
                      <a:pt x="206" y="4"/>
                      <a:pt x="206" y="4"/>
                    </a:cubicBezTo>
                    <a:cubicBezTo>
                      <a:pt x="204" y="2"/>
                      <a:pt x="202" y="0"/>
                      <a:pt x="199" y="0"/>
                    </a:cubicBezTo>
                    <a:cubicBezTo>
                      <a:pt x="198" y="0"/>
                      <a:pt x="196" y="1"/>
                      <a:pt x="195" y="1"/>
                    </a:cubicBezTo>
                    <a:cubicBezTo>
                      <a:pt x="179" y="11"/>
                      <a:pt x="179" y="11"/>
                      <a:pt x="179" y="11"/>
                    </a:cubicBezTo>
                    <a:cubicBezTo>
                      <a:pt x="176" y="13"/>
                      <a:pt x="175" y="18"/>
                      <a:pt x="177" y="21"/>
                    </a:cubicBezTo>
                    <a:cubicBezTo>
                      <a:pt x="179" y="25"/>
                      <a:pt x="179" y="25"/>
                      <a:pt x="179" y="25"/>
                    </a:cubicBezTo>
                    <a:cubicBezTo>
                      <a:pt x="176" y="26"/>
                      <a:pt x="174" y="27"/>
                      <a:pt x="171" y="27"/>
                    </a:cubicBezTo>
                    <a:cubicBezTo>
                      <a:pt x="168" y="26"/>
                      <a:pt x="164" y="26"/>
                      <a:pt x="161" y="25"/>
                    </a:cubicBezTo>
                    <a:cubicBezTo>
                      <a:pt x="154" y="23"/>
                      <a:pt x="146" y="21"/>
                      <a:pt x="137" y="21"/>
                    </a:cubicBezTo>
                    <a:cubicBezTo>
                      <a:pt x="137" y="21"/>
                      <a:pt x="137" y="21"/>
                      <a:pt x="137" y="21"/>
                    </a:cubicBezTo>
                    <a:cubicBezTo>
                      <a:pt x="123" y="21"/>
                      <a:pt x="101" y="23"/>
                      <a:pt x="96" y="30"/>
                    </a:cubicBezTo>
                    <a:cubicBezTo>
                      <a:pt x="95" y="31"/>
                      <a:pt x="94" y="32"/>
                      <a:pt x="93" y="33"/>
                    </a:cubicBezTo>
                    <a:cubicBezTo>
                      <a:pt x="92" y="33"/>
                      <a:pt x="91" y="32"/>
                      <a:pt x="89" y="32"/>
                    </a:cubicBezTo>
                    <a:cubicBezTo>
                      <a:pt x="85" y="32"/>
                      <a:pt x="79" y="31"/>
                      <a:pt x="77" y="30"/>
                    </a:cubicBezTo>
                    <a:cubicBezTo>
                      <a:pt x="75" y="29"/>
                      <a:pt x="72" y="27"/>
                      <a:pt x="69" y="25"/>
                    </a:cubicBezTo>
                    <a:cubicBezTo>
                      <a:pt x="70" y="21"/>
                      <a:pt x="70" y="21"/>
                      <a:pt x="70" y="21"/>
                    </a:cubicBezTo>
                    <a:cubicBezTo>
                      <a:pt x="72" y="18"/>
                      <a:pt x="71" y="13"/>
                      <a:pt x="68" y="11"/>
                    </a:cubicBezTo>
                    <a:cubicBezTo>
                      <a:pt x="52" y="1"/>
                      <a:pt x="52" y="1"/>
                      <a:pt x="52" y="1"/>
                    </a:cubicBezTo>
                    <a:cubicBezTo>
                      <a:pt x="51" y="1"/>
                      <a:pt x="49" y="0"/>
                      <a:pt x="48" y="0"/>
                    </a:cubicBezTo>
                    <a:cubicBezTo>
                      <a:pt x="45" y="0"/>
                      <a:pt x="43" y="2"/>
                      <a:pt x="41" y="4"/>
                    </a:cubicBezTo>
                    <a:cubicBezTo>
                      <a:pt x="2" y="74"/>
                      <a:pt x="2" y="74"/>
                      <a:pt x="2" y="74"/>
                    </a:cubicBezTo>
                    <a:cubicBezTo>
                      <a:pt x="0" y="77"/>
                      <a:pt x="2" y="82"/>
                      <a:pt x="5" y="84"/>
                    </a:cubicBezTo>
                    <a:cubicBezTo>
                      <a:pt x="21" y="94"/>
                      <a:pt x="21" y="94"/>
                      <a:pt x="21" y="94"/>
                    </a:cubicBezTo>
                    <a:cubicBezTo>
                      <a:pt x="22" y="94"/>
                      <a:pt x="23" y="95"/>
                      <a:pt x="25" y="95"/>
                    </a:cubicBezTo>
                    <a:cubicBezTo>
                      <a:pt x="27" y="95"/>
                      <a:pt x="30" y="93"/>
                      <a:pt x="31" y="91"/>
                    </a:cubicBezTo>
                    <a:cubicBezTo>
                      <a:pt x="34" y="85"/>
                      <a:pt x="34" y="85"/>
                      <a:pt x="34" y="85"/>
                    </a:cubicBezTo>
                    <a:cubicBezTo>
                      <a:pt x="37" y="89"/>
                      <a:pt x="37" y="89"/>
                      <a:pt x="37" y="89"/>
                    </a:cubicBezTo>
                    <a:cubicBezTo>
                      <a:pt x="44" y="97"/>
                      <a:pt x="44" y="97"/>
                      <a:pt x="44" y="97"/>
                    </a:cubicBezTo>
                    <a:cubicBezTo>
                      <a:pt x="43" y="98"/>
                      <a:pt x="43" y="98"/>
                      <a:pt x="43" y="98"/>
                    </a:cubicBezTo>
                    <a:cubicBezTo>
                      <a:pt x="39" y="104"/>
                      <a:pt x="40" y="112"/>
                      <a:pt x="46" y="117"/>
                    </a:cubicBezTo>
                    <a:cubicBezTo>
                      <a:pt x="48" y="119"/>
                      <a:pt x="51" y="120"/>
                      <a:pt x="54" y="120"/>
                    </a:cubicBezTo>
                    <a:cubicBezTo>
                      <a:pt x="54" y="125"/>
                      <a:pt x="56" y="130"/>
                      <a:pt x="59" y="133"/>
                    </a:cubicBezTo>
                    <a:cubicBezTo>
                      <a:pt x="62" y="135"/>
                      <a:pt x="65" y="136"/>
                      <a:pt x="68" y="136"/>
                    </a:cubicBezTo>
                    <a:cubicBezTo>
                      <a:pt x="69" y="136"/>
                      <a:pt x="70" y="136"/>
                      <a:pt x="71" y="136"/>
                    </a:cubicBezTo>
                    <a:cubicBezTo>
                      <a:pt x="71" y="139"/>
                      <a:pt x="73" y="142"/>
                      <a:pt x="76" y="144"/>
                    </a:cubicBezTo>
                    <a:cubicBezTo>
                      <a:pt x="78" y="146"/>
                      <a:pt x="81" y="147"/>
                      <a:pt x="85" y="147"/>
                    </a:cubicBezTo>
                    <a:cubicBezTo>
                      <a:pt x="86" y="147"/>
                      <a:pt x="87" y="147"/>
                      <a:pt x="88" y="146"/>
                    </a:cubicBezTo>
                    <a:cubicBezTo>
                      <a:pt x="89" y="149"/>
                      <a:pt x="91" y="152"/>
                      <a:pt x="93" y="154"/>
                    </a:cubicBezTo>
                    <a:cubicBezTo>
                      <a:pt x="96" y="156"/>
                      <a:pt x="99" y="157"/>
                      <a:pt x="102" y="157"/>
                    </a:cubicBezTo>
                    <a:cubicBezTo>
                      <a:pt x="106" y="157"/>
                      <a:pt x="109" y="155"/>
                      <a:pt x="112" y="152"/>
                    </a:cubicBezTo>
                    <a:cubicBezTo>
                      <a:pt x="114" y="150"/>
                      <a:pt x="114" y="150"/>
                      <a:pt x="114" y="150"/>
                    </a:cubicBezTo>
                    <a:cubicBezTo>
                      <a:pt x="118" y="151"/>
                      <a:pt x="123" y="153"/>
                      <a:pt x="128" y="154"/>
                    </a:cubicBezTo>
                    <a:cubicBezTo>
                      <a:pt x="131" y="154"/>
                      <a:pt x="133" y="154"/>
                      <a:pt x="136" y="154"/>
                    </a:cubicBezTo>
                    <a:cubicBezTo>
                      <a:pt x="139" y="155"/>
                      <a:pt x="143" y="154"/>
                      <a:pt x="146" y="152"/>
                    </a:cubicBezTo>
                    <a:cubicBezTo>
                      <a:pt x="149" y="150"/>
                      <a:pt x="152" y="147"/>
                      <a:pt x="155" y="144"/>
                    </a:cubicBezTo>
                    <a:cubicBezTo>
                      <a:pt x="157" y="144"/>
                      <a:pt x="162" y="144"/>
                      <a:pt x="165" y="142"/>
                    </a:cubicBezTo>
                    <a:cubicBezTo>
                      <a:pt x="169" y="139"/>
                      <a:pt x="170" y="134"/>
                      <a:pt x="171" y="131"/>
                    </a:cubicBezTo>
                    <a:cubicBezTo>
                      <a:pt x="174" y="131"/>
                      <a:pt x="178" y="130"/>
                      <a:pt x="180" y="128"/>
                    </a:cubicBezTo>
                    <a:cubicBezTo>
                      <a:pt x="184" y="125"/>
                      <a:pt x="186" y="122"/>
                      <a:pt x="186" y="118"/>
                    </a:cubicBezTo>
                    <a:cubicBezTo>
                      <a:pt x="191" y="118"/>
                      <a:pt x="196" y="117"/>
                      <a:pt x="200" y="110"/>
                    </a:cubicBezTo>
                    <a:cubicBezTo>
                      <a:pt x="202" y="106"/>
                      <a:pt x="202" y="101"/>
                      <a:pt x="200" y="97"/>
                    </a:cubicBezTo>
                    <a:cubicBezTo>
                      <a:pt x="202" y="96"/>
                      <a:pt x="204" y="94"/>
                      <a:pt x="206" y="92"/>
                    </a:cubicBezTo>
                    <a:cubicBezTo>
                      <a:pt x="208" y="91"/>
                      <a:pt x="209" y="90"/>
                      <a:pt x="210" y="89"/>
                    </a:cubicBezTo>
                    <a:cubicBezTo>
                      <a:pt x="211" y="88"/>
                      <a:pt x="212" y="87"/>
                      <a:pt x="213" y="86"/>
                    </a:cubicBezTo>
                    <a:cubicBezTo>
                      <a:pt x="216" y="91"/>
                      <a:pt x="216" y="91"/>
                      <a:pt x="216" y="91"/>
                    </a:cubicBezTo>
                    <a:cubicBezTo>
                      <a:pt x="217" y="93"/>
                      <a:pt x="220" y="95"/>
                      <a:pt x="222" y="95"/>
                    </a:cubicBezTo>
                    <a:cubicBezTo>
                      <a:pt x="224" y="95"/>
                      <a:pt x="225" y="94"/>
                      <a:pt x="226" y="94"/>
                    </a:cubicBezTo>
                    <a:cubicBezTo>
                      <a:pt x="242" y="84"/>
                      <a:pt x="242" y="84"/>
                      <a:pt x="242" y="84"/>
                    </a:cubicBezTo>
                    <a:cubicBezTo>
                      <a:pt x="246" y="82"/>
                      <a:pt x="247" y="77"/>
                      <a:pt x="245" y="74"/>
                    </a:cubicBezTo>
                    <a:close/>
                    <a:moveTo>
                      <a:pt x="183" y="18"/>
                    </a:moveTo>
                    <a:cubicBezTo>
                      <a:pt x="199" y="8"/>
                      <a:pt x="199" y="8"/>
                      <a:pt x="199" y="8"/>
                    </a:cubicBezTo>
                    <a:cubicBezTo>
                      <a:pt x="238" y="77"/>
                      <a:pt x="238" y="77"/>
                      <a:pt x="238" y="77"/>
                    </a:cubicBezTo>
                    <a:cubicBezTo>
                      <a:pt x="222" y="87"/>
                      <a:pt x="222" y="87"/>
                      <a:pt x="222" y="87"/>
                    </a:cubicBezTo>
                    <a:lnTo>
                      <a:pt x="183" y="18"/>
                    </a:lnTo>
                    <a:close/>
                    <a:moveTo>
                      <a:pt x="204" y="84"/>
                    </a:moveTo>
                    <a:cubicBezTo>
                      <a:pt x="203" y="85"/>
                      <a:pt x="202" y="86"/>
                      <a:pt x="201" y="87"/>
                    </a:cubicBezTo>
                    <a:cubicBezTo>
                      <a:pt x="199" y="89"/>
                      <a:pt x="197" y="90"/>
                      <a:pt x="195" y="91"/>
                    </a:cubicBezTo>
                    <a:cubicBezTo>
                      <a:pt x="195" y="91"/>
                      <a:pt x="195" y="91"/>
                      <a:pt x="195" y="91"/>
                    </a:cubicBezTo>
                    <a:cubicBezTo>
                      <a:pt x="191" y="88"/>
                      <a:pt x="191" y="88"/>
                      <a:pt x="191" y="88"/>
                    </a:cubicBezTo>
                    <a:cubicBezTo>
                      <a:pt x="191" y="88"/>
                      <a:pt x="191" y="88"/>
                      <a:pt x="191" y="88"/>
                    </a:cubicBezTo>
                    <a:cubicBezTo>
                      <a:pt x="190" y="88"/>
                      <a:pt x="187" y="85"/>
                      <a:pt x="180" y="80"/>
                    </a:cubicBezTo>
                    <a:cubicBezTo>
                      <a:pt x="175" y="76"/>
                      <a:pt x="168" y="71"/>
                      <a:pt x="159" y="65"/>
                    </a:cubicBezTo>
                    <a:cubicBezTo>
                      <a:pt x="158" y="64"/>
                      <a:pt x="154" y="62"/>
                      <a:pt x="153" y="61"/>
                    </a:cubicBezTo>
                    <a:cubicBezTo>
                      <a:pt x="140" y="53"/>
                      <a:pt x="124" y="45"/>
                      <a:pt x="124" y="45"/>
                    </a:cubicBezTo>
                    <a:cubicBezTo>
                      <a:pt x="123" y="45"/>
                      <a:pt x="123" y="45"/>
                      <a:pt x="122" y="45"/>
                    </a:cubicBezTo>
                    <a:cubicBezTo>
                      <a:pt x="122" y="45"/>
                      <a:pt x="121" y="45"/>
                      <a:pt x="121" y="45"/>
                    </a:cubicBezTo>
                    <a:cubicBezTo>
                      <a:pt x="111" y="48"/>
                      <a:pt x="111" y="48"/>
                      <a:pt x="111" y="48"/>
                    </a:cubicBezTo>
                    <a:cubicBezTo>
                      <a:pt x="110" y="48"/>
                      <a:pt x="109" y="49"/>
                      <a:pt x="109" y="50"/>
                    </a:cubicBezTo>
                    <a:cubicBezTo>
                      <a:pt x="109" y="50"/>
                      <a:pt x="100" y="64"/>
                      <a:pt x="87" y="65"/>
                    </a:cubicBezTo>
                    <a:cubicBezTo>
                      <a:pt x="86" y="65"/>
                      <a:pt x="86" y="65"/>
                      <a:pt x="85" y="65"/>
                    </a:cubicBezTo>
                    <a:cubicBezTo>
                      <a:pt x="85" y="65"/>
                      <a:pt x="84" y="65"/>
                      <a:pt x="83" y="65"/>
                    </a:cubicBezTo>
                    <a:cubicBezTo>
                      <a:pt x="83" y="65"/>
                      <a:pt x="83" y="64"/>
                      <a:pt x="84" y="60"/>
                    </a:cubicBezTo>
                    <a:cubicBezTo>
                      <a:pt x="87" y="55"/>
                      <a:pt x="100" y="36"/>
                      <a:pt x="101" y="35"/>
                    </a:cubicBezTo>
                    <a:cubicBezTo>
                      <a:pt x="102" y="34"/>
                      <a:pt x="102" y="34"/>
                      <a:pt x="102" y="34"/>
                    </a:cubicBezTo>
                    <a:cubicBezTo>
                      <a:pt x="104" y="32"/>
                      <a:pt x="117" y="29"/>
                      <a:pt x="137" y="29"/>
                    </a:cubicBezTo>
                    <a:cubicBezTo>
                      <a:pt x="137" y="29"/>
                      <a:pt x="137" y="29"/>
                      <a:pt x="137" y="29"/>
                    </a:cubicBezTo>
                    <a:cubicBezTo>
                      <a:pt x="145" y="29"/>
                      <a:pt x="153" y="31"/>
                      <a:pt x="159" y="32"/>
                    </a:cubicBezTo>
                    <a:cubicBezTo>
                      <a:pt x="163" y="33"/>
                      <a:pt x="166" y="34"/>
                      <a:pt x="170" y="34"/>
                    </a:cubicBezTo>
                    <a:cubicBezTo>
                      <a:pt x="174" y="34"/>
                      <a:pt x="179" y="34"/>
                      <a:pt x="183" y="32"/>
                    </a:cubicBezTo>
                    <a:cubicBezTo>
                      <a:pt x="209" y="79"/>
                      <a:pt x="209" y="79"/>
                      <a:pt x="209" y="79"/>
                    </a:cubicBezTo>
                    <a:cubicBezTo>
                      <a:pt x="209" y="79"/>
                      <a:pt x="206" y="82"/>
                      <a:pt x="204" y="84"/>
                    </a:cubicBezTo>
                    <a:close/>
                    <a:moveTo>
                      <a:pt x="25" y="87"/>
                    </a:moveTo>
                    <a:cubicBezTo>
                      <a:pt x="9" y="77"/>
                      <a:pt x="9" y="77"/>
                      <a:pt x="9" y="77"/>
                    </a:cubicBezTo>
                    <a:cubicBezTo>
                      <a:pt x="48" y="8"/>
                      <a:pt x="48" y="8"/>
                      <a:pt x="48" y="8"/>
                    </a:cubicBezTo>
                    <a:cubicBezTo>
                      <a:pt x="64" y="18"/>
                      <a:pt x="64" y="18"/>
                      <a:pt x="64" y="18"/>
                    </a:cubicBezTo>
                    <a:lnTo>
                      <a:pt x="25" y="87"/>
                    </a:lnTo>
                    <a:close/>
                    <a:moveTo>
                      <a:pt x="105" y="148"/>
                    </a:moveTo>
                    <a:cubicBezTo>
                      <a:pt x="105" y="149"/>
                      <a:pt x="103" y="149"/>
                      <a:pt x="102" y="149"/>
                    </a:cubicBezTo>
                    <a:cubicBezTo>
                      <a:pt x="101" y="149"/>
                      <a:pt x="99" y="149"/>
                      <a:pt x="98" y="148"/>
                    </a:cubicBezTo>
                    <a:cubicBezTo>
                      <a:pt x="96" y="146"/>
                      <a:pt x="95" y="144"/>
                      <a:pt x="95" y="142"/>
                    </a:cubicBezTo>
                    <a:cubicBezTo>
                      <a:pt x="95" y="141"/>
                      <a:pt x="96" y="140"/>
                      <a:pt x="96" y="139"/>
                    </a:cubicBezTo>
                    <a:cubicBezTo>
                      <a:pt x="96" y="139"/>
                      <a:pt x="96" y="139"/>
                      <a:pt x="96" y="139"/>
                    </a:cubicBezTo>
                    <a:cubicBezTo>
                      <a:pt x="97" y="139"/>
                      <a:pt x="97" y="139"/>
                      <a:pt x="97" y="139"/>
                    </a:cubicBezTo>
                    <a:cubicBezTo>
                      <a:pt x="99" y="135"/>
                      <a:pt x="99" y="135"/>
                      <a:pt x="99" y="135"/>
                    </a:cubicBezTo>
                    <a:cubicBezTo>
                      <a:pt x="104" y="129"/>
                      <a:pt x="104" y="129"/>
                      <a:pt x="104" y="129"/>
                    </a:cubicBezTo>
                    <a:cubicBezTo>
                      <a:pt x="105" y="128"/>
                      <a:pt x="106" y="127"/>
                      <a:pt x="108" y="127"/>
                    </a:cubicBezTo>
                    <a:cubicBezTo>
                      <a:pt x="109" y="127"/>
                      <a:pt x="110" y="128"/>
                      <a:pt x="112" y="129"/>
                    </a:cubicBezTo>
                    <a:cubicBezTo>
                      <a:pt x="114" y="131"/>
                      <a:pt x="115" y="135"/>
                      <a:pt x="113" y="137"/>
                    </a:cubicBezTo>
                    <a:cubicBezTo>
                      <a:pt x="111" y="140"/>
                      <a:pt x="111" y="140"/>
                      <a:pt x="111" y="140"/>
                    </a:cubicBezTo>
                    <a:cubicBezTo>
                      <a:pt x="106" y="147"/>
                      <a:pt x="106" y="147"/>
                      <a:pt x="106" y="147"/>
                    </a:cubicBezTo>
                    <a:lnTo>
                      <a:pt x="105" y="148"/>
                    </a:lnTo>
                    <a:close/>
                    <a:moveTo>
                      <a:pt x="85" y="139"/>
                    </a:moveTo>
                    <a:cubicBezTo>
                      <a:pt x="83" y="139"/>
                      <a:pt x="82" y="139"/>
                      <a:pt x="81" y="138"/>
                    </a:cubicBezTo>
                    <a:cubicBezTo>
                      <a:pt x="79" y="136"/>
                      <a:pt x="78" y="135"/>
                      <a:pt x="78" y="133"/>
                    </a:cubicBezTo>
                    <a:cubicBezTo>
                      <a:pt x="78" y="132"/>
                      <a:pt x="78" y="131"/>
                      <a:pt x="78" y="131"/>
                    </a:cubicBezTo>
                    <a:cubicBezTo>
                      <a:pt x="78" y="130"/>
                      <a:pt x="79" y="130"/>
                      <a:pt x="79" y="130"/>
                    </a:cubicBezTo>
                    <a:cubicBezTo>
                      <a:pt x="82" y="126"/>
                      <a:pt x="82" y="126"/>
                      <a:pt x="82" y="126"/>
                    </a:cubicBezTo>
                    <a:cubicBezTo>
                      <a:pt x="92" y="112"/>
                      <a:pt x="92" y="112"/>
                      <a:pt x="92" y="112"/>
                    </a:cubicBezTo>
                    <a:cubicBezTo>
                      <a:pt x="92" y="111"/>
                      <a:pt x="93" y="111"/>
                      <a:pt x="93" y="111"/>
                    </a:cubicBezTo>
                    <a:cubicBezTo>
                      <a:pt x="94" y="110"/>
                      <a:pt x="95" y="110"/>
                      <a:pt x="95" y="110"/>
                    </a:cubicBezTo>
                    <a:cubicBezTo>
                      <a:pt x="97" y="110"/>
                      <a:pt x="98" y="111"/>
                      <a:pt x="99" y="112"/>
                    </a:cubicBezTo>
                    <a:cubicBezTo>
                      <a:pt x="102" y="114"/>
                      <a:pt x="103" y="118"/>
                      <a:pt x="101" y="120"/>
                    </a:cubicBezTo>
                    <a:cubicBezTo>
                      <a:pt x="92" y="132"/>
                      <a:pt x="92" y="132"/>
                      <a:pt x="92" y="132"/>
                    </a:cubicBezTo>
                    <a:cubicBezTo>
                      <a:pt x="88" y="138"/>
                      <a:pt x="88" y="138"/>
                      <a:pt x="88" y="138"/>
                    </a:cubicBezTo>
                    <a:cubicBezTo>
                      <a:pt x="88" y="138"/>
                      <a:pt x="88" y="138"/>
                      <a:pt x="88" y="138"/>
                    </a:cubicBezTo>
                    <a:cubicBezTo>
                      <a:pt x="87" y="139"/>
                      <a:pt x="86" y="139"/>
                      <a:pt x="85" y="139"/>
                    </a:cubicBezTo>
                    <a:close/>
                    <a:moveTo>
                      <a:pt x="62" y="119"/>
                    </a:moveTo>
                    <a:cubicBezTo>
                      <a:pt x="62" y="119"/>
                      <a:pt x="62" y="119"/>
                      <a:pt x="62" y="118"/>
                    </a:cubicBezTo>
                    <a:cubicBezTo>
                      <a:pt x="66" y="113"/>
                      <a:pt x="66" y="113"/>
                      <a:pt x="66" y="113"/>
                    </a:cubicBezTo>
                    <a:cubicBezTo>
                      <a:pt x="67" y="113"/>
                      <a:pt x="67" y="113"/>
                      <a:pt x="67" y="113"/>
                    </a:cubicBezTo>
                    <a:cubicBezTo>
                      <a:pt x="70" y="108"/>
                      <a:pt x="70" y="108"/>
                      <a:pt x="70" y="108"/>
                    </a:cubicBezTo>
                    <a:cubicBezTo>
                      <a:pt x="70" y="108"/>
                      <a:pt x="70" y="108"/>
                      <a:pt x="70" y="108"/>
                    </a:cubicBezTo>
                    <a:cubicBezTo>
                      <a:pt x="79" y="96"/>
                      <a:pt x="79" y="96"/>
                      <a:pt x="79" y="96"/>
                    </a:cubicBezTo>
                    <a:cubicBezTo>
                      <a:pt x="80" y="95"/>
                      <a:pt x="81" y="95"/>
                      <a:pt x="82" y="95"/>
                    </a:cubicBezTo>
                    <a:cubicBezTo>
                      <a:pt x="84" y="95"/>
                      <a:pt x="85" y="95"/>
                      <a:pt x="86" y="96"/>
                    </a:cubicBezTo>
                    <a:cubicBezTo>
                      <a:pt x="89" y="98"/>
                      <a:pt x="90" y="102"/>
                      <a:pt x="88" y="104"/>
                    </a:cubicBezTo>
                    <a:cubicBezTo>
                      <a:pt x="87" y="105"/>
                      <a:pt x="87" y="105"/>
                      <a:pt x="87" y="105"/>
                    </a:cubicBezTo>
                    <a:cubicBezTo>
                      <a:pt x="87" y="106"/>
                      <a:pt x="86" y="106"/>
                      <a:pt x="86" y="107"/>
                    </a:cubicBezTo>
                    <a:cubicBezTo>
                      <a:pt x="75" y="122"/>
                      <a:pt x="75" y="122"/>
                      <a:pt x="75" y="122"/>
                    </a:cubicBezTo>
                    <a:cubicBezTo>
                      <a:pt x="72" y="125"/>
                      <a:pt x="72" y="125"/>
                      <a:pt x="72" y="125"/>
                    </a:cubicBezTo>
                    <a:cubicBezTo>
                      <a:pt x="72" y="126"/>
                      <a:pt x="72" y="126"/>
                      <a:pt x="71" y="127"/>
                    </a:cubicBezTo>
                    <a:cubicBezTo>
                      <a:pt x="71" y="127"/>
                      <a:pt x="71" y="127"/>
                      <a:pt x="70" y="128"/>
                    </a:cubicBezTo>
                    <a:cubicBezTo>
                      <a:pt x="70" y="128"/>
                      <a:pt x="69" y="128"/>
                      <a:pt x="68" y="128"/>
                    </a:cubicBezTo>
                    <a:cubicBezTo>
                      <a:pt x="67" y="128"/>
                      <a:pt x="65" y="128"/>
                      <a:pt x="64" y="127"/>
                    </a:cubicBezTo>
                    <a:cubicBezTo>
                      <a:pt x="62" y="125"/>
                      <a:pt x="61" y="122"/>
                      <a:pt x="62" y="119"/>
                    </a:cubicBezTo>
                    <a:close/>
                    <a:moveTo>
                      <a:pt x="49" y="103"/>
                    </a:moveTo>
                    <a:cubicBezTo>
                      <a:pt x="49" y="103"/>
                      <a:pt x="49" y="103"/>
                      <a:pt x="49" y="103"/>
                    </a:cubicBezTo>
                    <a:cubicBezTo>
                      <a:pt x="54" y="97"/>
                      <a:pt x="54" y="97"/>
                      <a:pt x="54" y="97"/>
                    </a:cubicBezTo>
                    <a:cubicBezTo>
                      <a:pt x="54" y="96"/>
                      <a:pt x="54" y="96"/>
                      <a:pt x="54" y="96"/>
                    </a:cubicBezTo>
                    <a:cubicBezTo>
                      <a:pt x="55" y="95"/>
                      <a:pt x="56" y="94"/>
                      <a:pt x="58" y="94"/>
                    </a:cubicBezTo>
                    <a:cubicBezTo>
                      <a:pt x="59" y="94"/>
                      <a:pt x="61" y="95"/>
                      <a:pt x="62" y="96"/>
                    </a:cubicBezTo>
                    <a:cubicBezTo>
                      <a:pt x="64" y="98"/>
                      <a:pt x="65" y="102"/>
                      <a:pt x="64" y="104"/>
                    </a:cubicBezTo>
                    <a:cubicBezTo>
                      <a:pt x="64" y="104"/>
                      <a:pt x="64" y="104"/>
                      <a:pt x="64" y="104"/>
                    </a:cubicBezTo>
                    <a:cubicBezTo>
                      <a:pt x="62" y="107"/>
                      <a:pt x="62" y="107"/>
                      <a:pt x="62" y="107"/>
                    </a:cubicBezTo>
                    <a:cubicBezTo>
                      <a:pt x="61" y="107"/>
                      <a:pt x="61" y="107"/>
                      <a:pt x="61" y="107"/>
                    </a:cubicBezTo>
                    <a:cubicBezTo>
                      <a:pt x="58" y="111"/>
                      <a:pt x="58" y="111"/>
                      <a:pt x="58" y="111"/>
                    </a:cubicBezTo>
                    <a:cubicBezTo>
                      <a:pt x="58" y="112"/>
                      <a:pt x="57" y="112"/>
                      <a:pt x="56" y="112"/>
                    </a:cubicBezTo>
                    <a:cubicBezTo>
                      <a:pt x="56" y="112"/>
                      <a:pt x="55" y="113"/>
                      <a:pt x="55" y="113"/>
                    </a:cubicBezTo>
                    <a:cubicBezTo>
                      <a:pt x="54" y="113"/>
                      <a:pt x="52" y="112"/>
                      <a:pt x="51" y="111"/>
                    </a:cubicBezTo>
                    <a:cubicBezTo>
                      <a:pt x="48" y="109"/>
                      <a:pt x="48" y="105"/>
                      <a:pt x="49" y="103"/>
                    </a:cubicBezTo>
                    <a:close/>
                    <a:moveTo>
                      <a:pt x="193" y="107"/>
                    </a:moveTo>
                    <a:cubicBezTo>
                      <a:pt x="191" y="111"/>
                      <a:pt x="186" y="110"/>
                      <a:pt x="184" y="110"/>
                    </a:cubicBezTo>
                    <a:cubicBezTo>
                      <a:pt x="148" y="88"/>
                      <a:pt x="148" y="88"/>
                      <a:pt x="148" y="88"/>
                    </a:cubicBezTo>
                    <a:cubicBezTo>
                      <a:pt x="146" y="87"/>
                      <a:pt x="144" y="87"/>
                      <a:pt x="143" y="89"/>
                    </a:cubicBezTo>
                    <a:cubicBezTo>
                      <a:pt x="142" y="91"/>
                      <a:pt x="143" y="93"/>
                      <a:pt x="144" y="94"/>
                    </a:cubicBezTo>
                    <a:cubicBezTo>
                      <a:pt x="178" y="115"/>
                      <a:pt x="178" y="115"/>
                      <a:pt x="178" y="115"/>
                    </a:cubicBezTo>
                    <a:cubicBezTo>
                      <a:pt x="179" y="117"/>
                      <a:pt x="178" y="120"/>
                      <a:pt x="176" y="122"/>
                    </a:cubicBezTo>
                    <a:cubicBezTo>
                      <a:pt x="174" y="123"/>
                      <a:pt x="171" y="123"/>
                      <a:pt x="168" y="123"/>
                    </a:cubicBezTo>
                    <a:cubicBezTo>
                      <a:pt x="138" y="106"/>
                      <a:pt x="138" y="106"/>
                      <a:pt x="138" y="106"/>
                    </a:cubicBezTo>
                    <a:cubicBezTo>
                      <a:pt x="136" y="105"/>
                      <a:pt x="134" y="105"/>
                      <a:pt x="133" y="107"/>
                    </a:cubicBezTo>
                    <a:cubicBezTo>
                      <a:pt x="132" y="109"/>
                      <a:pt x="132" y="111"/>
                      <a:pt x="134" y="112"/>
                    </a:cubicBezTo>
                    <a:cubicBezTo>
                      <a:pt x="134" y="112"/>
                      <a:pt x="134" y="112"/>
                      <a:pt x="134" y="112"/>
                    </a:cubicBezTo>
                    <a:cubicBezTo>
                      <a:pt x="163" y="129"/>
                      <a:pt x="163" y="129"/>
                      <a:pt x="163" y="129"/>
                    </a:cubicBezTo>
                    <a:cubicBezTo>
                      <a:pt x="163" y="131"/>
                      <a:pt x="162" y="134"/>
                      <a:pt x="161" y="135"/>
                    </a:cubicBezTo>
                    <a:cubicBezTo>
                      <a:pt x="159" y="136"/>
                      <a:pt x="155" y="136"/>
                      <a:pt x="153" y="136"/>
                    </a:cubicBezTo>
                    <a:cubicBezTo>
                      <a:pt x="153" y="136"/>
                      <a:pt x="153" y="136"/>
                      <a:pt x="153" y="136"/>
                    </a:cubicBezTo>
                    <a:cubicBezTo>
                      <a:pt x="127" y="124"/>
                      <a:pt x="127" y="124"/>
                      <a:pt x="127" y="124"/>
                    </a:cubicBezTo>
                    <a:cubicBezTo>
                      <a:pt x="126" y="123"/>
                      <a:pt x="123" y="124"/>
                      <a:pt x="122" y="126"/>
                    </a:cubicBezTo>
                    <a:cubicBezTo>
                      <a:pt x="121" y="127"/>
                      <a:pt x="122" y="130"/>
                      <a:pt x="124" y="131"/>
                    </a:cubicBezTo>
                    <a:cubicBezTo>
                      <a:pt x="147" y="142"/>
                      <a:pt x="147" y="142"/>
                      <a:pt x="147" y="142"/>
                    </a:cubicBezTo>
                    <a:cubicBezTo>
                      <a:pt x="145" y="143"/>
                      <a:pt x="144" y="145"/>
                      <a:pt x="142" y="146"/>
                    </a:cubicBezTo>
                    <a:cubicBezTo>
                      <a:pt x="138" y="148"/>
                      <a:pt x="132" y="147"/>
                      <a:pt x="130" y="146"/>
                    </a:cubicBezTo>
                    <a:cubicBezTo>
                      <a:pt x="129" y="146"/>
                      <a:pt x="129" y="146"/>
                      <a:pt x="129" y="146"/>
                    </a:cubicBezTo>
                    <a:cubicBezTo>
                      <a:pt x="126" y="145"/>
                      <a:pt x="122" y="144"/>
                      <a:pt x="118" y="143"/>
                    </a:cubicBezTo>
                    <a:cubicBezTo>
                      <a:pt x="120" y="141"/>
                      <a:pt x="120" y="141"/>
                      <a:pt x="120" y="141"/>
                    </a:cubicBezTo>
                    <a:cubicBezTo>
                      <a:pt x="124" y="136"/>
                      <a:pt x="122" y="128"/>
                      <a:pt x="116" y="123"/>
                    </a:cubicBezTo>
                    <a:cubicBezTo>
                      <a:pt x="114" y="121"/>
                      <a:pt x="112" y="120"/>
                      <a:pt x="109" y="120"/>
                    </a:cubicBezTo>
                    <a:cubicBezTo>
                      <a:pt x="110" y="114"/>
                      <a:pt x="108" y="109"/>
                      <a:pt x="104" y="106"/>
                    </a:cubicBezTo>
                    <a:cubicBezTo>
                      <a:pt x="102" y="104"/>
                      <a:pt x="99" y="103"/>
                      <a:pt x="97" y="102"/>
                    </a:cubicBezTo>
                    <a:cubicBezTo>
                      <a:pt x="97" y="98"/>
                      <a:pt x="95" y="93"/>
                      <a:pt x="91" y="90"/>
                    </a:cubicBezTo>
                    <a:cubicBezTo>
                      <a:pt x="89" y="88"/>
                      <a:pt x="85" y="87"/>
                      <a:pt x="82" y="87"/>
                    </a:cubicBezTo>
                    <a:cubicBezTo>
                      <a:pt x="78" y="87"/>
                      <a:pt x="75" y="89"/>
                      <a:pt x="73" y="92"/>
                    </a:cubicBezTo>
                    <a:cubicBezTo>
                      <a:pt x="71" y="95"/>
                      <a:pt x="71" y="95"/>
                      <a:pt x="71" y="95"/>
                    </a:cubicBezTo>
                    <a:cubicBezTo>
                      <a:pt x="70" y="93"/>
                      <a:pt x="68" y="91"/>
                      <a:pt x="67" y="90"/>
                    </a:cubicBezTo>
                    <a:cubicBezTo>
                      <a:pt x="64" y="88"/>
                      <a:pt x="61" y="87"/>
                      <a:pt x="58" y="87"/>
                    </a:cubicBezTo>
                    <a:cubicBezTo>
                      <a:pt x="54" y="87"/>
                      <a:pt x="51" y="88"/>
                      <a:pt x="49" y="91"/>
                    </a:cubicBezTo>
                    <a:cubicBezTo>
                      <a:pt x="43" y="84"/>
                      <a:pt x="43" y="84"/>
                      <a:pt x="43" y="84"/>
                    </a:cubicBezTo>
                    <a:cubicBezTo>
                      <a:pt x="43" y="84"/>
                      <a:pt x="43" y="84"/>
                      <a:pt x="43" y="84"/>
                    </a:cubicBezTo>
                    <a:cubicBezTo>
                      <a:pt x="38" y="78"/>
                      <a:pt x="38" y="78"/>
                      <a:pt x="38" y="78"/>
                    </a:cubicBezTo>
                    <a:cubicBezTo>
                      <a:pt x="65" y="31"/>
                      <a:pt x="65" y="31"/>
                      <a:pt x="65" y="31"/>
                    </a:cubicBezTo>
                    <a:cubicBezTo>
                      <a:pt x="68" y="33"/>
                      <a:pt x="71" y="35"/>
                      <a:pt x="73" y="36"/>
                    </a:cubicBezTo>
                    <a:cubicBezTo>
                      <a:pt x="76" y="38"/>
                      <a:pt x="82" y="39"/>
                      <a:pt x="88" y="40"/>
                    </a:cubicBezTo>
                    <a:cubicBezTo>
                      <a:pt x="88" y="40"/>
                      <a:pt x="88" y="40"/>
                      <a:pt x="88" y="40"/>
                    </a:cubicBezTo>
                    <a:cubicBezTo>
                      <a:pt x="84" y="45"/>
                      <a:pt x="80" y="51"/>
                      <a:pt x="77" y="57"/>
                    </a:cubicBezTo>
                    <a:cubicBezTo>
                      <a:pt x="77" y="58"/>
                      <a:pt x="77" y="58"/>
                      <a:pt x="77" y="58"/>
                    </a:cubicBezTo>
                    <a:cubicBezTo>
                      <a:pt x="76" y="61"/>
                      <a:pt x="75" y="66"/>
                      <a:pt x="77" y="69"/>
                    </a:cubicBezTo>
                    <a:cubicBezTo>
                      <a:pt x="79" y="71"/>
                      <a:pt x="82" y="73"/>
                      <a:pt x="85" y="73"/>
                    </a:cubicBezTo>
                    <a:cubicBezTo>
                      <a:pt x="86" y="73"/>
                      <a:pt x="87" y="73"/>
                      <a:pt x="88" y="72"/>
                    </a:cubicBezTo>
                    <a:cubicBezTo>
                      <a:pt x="102" y="71"/>
                      <a:pt x="112" y="59"/>
                      <a:pt x="114" y="55"/>
                    </a:cubicBezTo>
                    <a:cubicBezTo>
                      <a:pt x="122" y="52"/>
                      <a:pt x="122" y="52"/>
                      <a:pt x="122" y="52"/>
                    </a:cubicBezTo>
                    <a:cubicBezTo>
                      <a:pt x="126" y="55"/>
                      <a:pt x="139" y="62"/>
                      <a:pt x="150" y="68"/>
                    </a:cubicBezTo>
                    <a:cubicBezTo>
                      <a:pt x="155" y="71"/>
                      <a:pt x="155" y="71"/>
                      <a:pt x="155" y="71"/>
                    </a:cubicBezTo>
                    <a:cubicBezTo>
                      <a:pt x="164" y="78"/>
                      <a:pt x="171" y="83"/>
                      <a:pt x="176" y="86"/>
                    </a:cubicBezTo>
                    <a:cubicBezTo>
                      <a:pt x="179" y="89"/>
                      <a:pt x="183" y="92"/>
                      <a:pt x="186" y="94"/>
                    </a:cubicBezTo>
                    <a:cubicBezTo>
                      <a:pt x="186" y="94"/>
                      <a:pt x="186" y="94"/>
                      <a:pt x="186" y="94"/>
                    </a:cubicBezTo>
                    <a:cubicBezTo>
                      <a:pt x="191" y="98"/>
                      <a:pt x="191" y="98"/>
                      <a:pt x="191" y="98"/>
                    </a:cubicBezTo>
                    <a:cubicBezTo>
                      <a:pt x="195" y="102"/>
                      <a:pt x="194" y="105"/>
                      <a:pt x="193" y="1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8" name="TextBox 17">
              <a:extLst>
                <a:ext uri="{FF2B5EF4-FFF2-40B4-BE49-F238E27FC236}">
                  <a16:creationId xmlns:a16="http://schemas.microsoft.com/office/drawing/2014/main" id="{5C2FAF9B-51A2-4C20-AF17-1AC57C54CE52}"/>
                </a:ext>
              </a:extLst>
            </p:cNvPr>
            <p:cNvSpPr txBox="1"/>
            <p:nvPr/>
          </p:nvSpPr>
          <p:spPr>
            <a:xfrm>
              <a:off x="7343227" y="3827602"/>
              <a:ext cx="3421712" cy="395173"/>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sz="2400" dirty="0"/>
                <a:t>Share best practices</a:t>
              </a:r>
            </a:p>
          </p:txBody>
        </p:sp>
        <p:grpSp>
          <p:nvGrpSpPr>
            <p:cNvPr id="14" name="Group 13">
              <a:extLst>
                <a:ext uri="{FF2B5EF4-FFF2-40B4-BE49-F238E27FC236}">
                  <a16:creationId xmlns:a16="http://schemas.microsoft.com/office/drawing/2014/main" id="{27494A6D-2B6C-4BCF-8C4E-83DD3F86F321}"/>
                </a:ext>
              </a:extLst>
            </p:cNvPr>
            <p:cNvGrpSpPr/>
            <p:nvPr/>
          </p:nvGrpSpPr>
          <p:grpSpPr>
            <a:xfrm>
              <a:off x="6678638" y="3752268"/>
              <a:ext cx="536412" cy="536412"/>
              <a:chOff x="6627072" y="3811776"/>
              <a:chExt cx="628735" cy="628735"/>
            </a:xfrm>
          </p:grpSpPr>
          <p:sp>
            <p:nvSpPr>
              <p:cNvPr id="29" name="Oval 28">
                <a:extLst>
                  <a:ext uri="{FF2B5EF4-FFF2-40B4-BE49-F238E27FC236}">
                    <a16:creationId xmlns:a16="http://schemas.microsoft.com/office/drawing/2014/main" id="{1EE09742-A250-416B-8C67-5D0CCAE0B740}"/>
                  </a:ext>
                </a:extLst>
              </p:cNvPr>
              <p:cNvSpPr/>
              <p:nvPr/>
            </p:nvSpPr>
            <p:spPr>
              <a:xfrm>
                <a:off x="6627072" y="3811776"/>
                <a:ext cx="628735" cy="628735"/>
              </a:xfrm>
              <a:prstGeom prst="ellipse">
                <a:avLst/>
              </a:prstGeom>
              <a:solidFill>
                <a:schemeClr val="accent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166">
                <a:extLst>
                  <a:ext uri="{FF2B5EF4-FFF2-40B4-BE49-F238E27FC236}">
                    <a16:creationId xmlns:a16="http://schemas.microsoft.com/office/drawing/2014/main" id="{0ED96C3E-8B98-4CA8-89EB-AF6DCD4876F4}"/>
                  </a:ext>
                </a:extLst>
              </p:cNvPr>
              <p:cNvSpPr>
                <a:spLocks noChangeAspect="1"/>
              </p:cNvSpPr>
              <p:nvPr/>
            </p:nvSpPr>
            <p:spPr bwMode="auto">
              <a:xfrm>
                <a:off x="6798725" y="3983428"/>
                <a:ext cx="285429" cy="285430"/>
              </a:xfrm>
              <a:custGeom>
                <a:avLst/>
                <a:gdLst>
                  <a:gd name="T0" fmla="*/ 239 w 242"/>
                  <a:gd name="T1" fmla="*/ 125 h 242"/>
                  <a:gd name="T2" fmla="*/ 197 w 242"/>
                  <a:gd name="T3" fmla="*/ 83 h 242"/>
                  <a:gd name="T4" fmla="*/ 197 w 242"/>
                  <a:gd name="T5" fmla="*/ 69 h 242"/>
                  <a:gd name="T6" fmla="*/ 199 w 242"/>
                  <a:gd name="T7" fmla="*/ 68 h 242"/>
                  <a:gd name="T8" fmla="*/ 236 w 242"/>
                  <a:gd name="T9" fmla="*/ 43 h 242"/>
                  <a:gd name="T10" fmla="*/ 212 w 242"/>
                  <a:gd name="T11" fmla="*/ 6 h 242"/>
                  <a:gd name="T12" fmla="*/ 174 w 242"/>
                  <a:gd name="T13" fmla="*/ 30 h 242"/>
                  <a:gd name="T14" fmla="*/ 174 w 242"/>
                  <a:gd name="T15" fmla="*/ 44 h 242"/>
                  <a:gd name="T16" fmla="*/ 173 w 242"/>
                  <a:gd name="T17" fmla="*/ 45 h 242"/>
                  <a:gd name="T18" fmla="*/ 159 w 242"/>
                  <a:gd name="T19" fmla="*/ 46 h 242"/>
                  <a:gd name="T20" fmla="*/ 117 w 242"/>
                  <a:gd name="T21" fmla="*/ 3 h 242"/>
                  <a:gd name="T22" fmla="*/ 108 w 242"/>
                  <a:gd name="T23" fmla="*/ 3 h 242"/>
                  <a:gd name="T24" fmla="*/ 70 w 242"/>
                  <a:gd name="T25" fmla="*/ 40 h 242"/>
                  <a:gd name="T26" fmla="*/ 69 w 242"/>
                  <a:gd name="T27" fmla="*/ 53 h 242"/>
                  <a:gd name="T28" fmla="*/ 71 w 242"/>
                  <a:gd name="T29" fmla="*/ 55 h 242"/>
                  <a:gd name="T30" fmla="*/ 77 w 242"/>
                  <a:gd name="T31" fmla="*/ 57 h 242"/>
                  <a:gd name="T32" fmla="*/ 77 w 242"/>
                  <a:gd name="T33" fmla="*/ 57 h 242"/>
                  <a:gd name="T34" fmla="*/ 101 w 242"/>
                  <a:gd name="T35" fmla="*/ 81 h 242"/>
                  <a:gd name="T36" fmla="*/ 76 w 242"/>
                  <a:gd name="T37" fmla="*/ 105 h 242"/>
                  <a:gd name="T38" fmla="*/ 53 w 242"/>
                  <a:gd name="T39" fmla="*/ 81 h 242"/>
                  <a:gd name="T40" fmla="*/ 53 w 242"/>
                  <a:gd name="T41" fmla="*/ 81 h 242"/>
                  <a:gd name="T42" fmla="*/ 53 w 242"/>
                  <a:gd name="T43" fmla="*/ 81 h 242"/>
                  <a:gd name="T44" fmla="*/ 51 w 242"/>
                  <a:gd name="T45" fmla="*/ 75 h 242"/>
                  <a:gd name="T46" fmla="*/ 49 w 242"/>
                  <a:gd name="T47" fmla="*/ 73 h 242"/>
                  <a:gd name="T48" fmla="*/ 36 w 242"/>
                  <a:gd name="T49" fmla="*/ 74 h 242"/>
                  <a:gd name="T50" fmla="*/ 3 w 242"/>
                  <a:gd name="T51" fmla="*/ 108 h 242"/>
                  <a:gd name="T52" fmla="*/ 3 w 242"/>
                  <a:gd name="T53" fmla="*/ 117 h 242"/>
                  <a:gd name="T54" fmla="*/ 46 w 242"/>
                  <a:gd name="T55" fmla="*/ 159 h 242"/>
                  <a:gd name="T56" fmla="*/ 45 w 242"/>
                  <a:gd name="T57" fmla="*/ 173 h 242"/>
                  <a:gd name="T58" fmla="*/ 44 w 242"/>
                  <a:gd name="T59" fmla="*/ 174 h 242"/>
                  <a:gd name="T60" fmla="*/ 6 w 242"/>
                  <a:gd name="T61" fmla="*/ 198 h 242"/>
                  <a:gd name="T62" fmla="*/ 30 w 242"/>
                  <a:gd name="T63" fmla="*/ 236 h 242"/>
                  <a:gd name="T64" fmla="*/ 68 w 242"/>
                  <a:gd name="T65" fmla="*/ 212 h 242"/>
                  <a:gd name="T66" fmla="*/ 68 w 242"/>
                  <a:gd name="T67" fmla="*/ 199 h 242"/>
                  <a:gd name="T68" fmla="*/ 69 w 242"/>
                  <a:gd name="T69" fmla="*/ 197 h 242"/>
                  <a:gd name="T70" fmla="*/ 83 w 242"/>
                  <a:gd name="T71" fmla="*/ 197 h 242"/>
                  <a:gd name="T72" fmla="*/ 125 w 242"/>
                  <a:gd name="T73" fmla="*/ 239 h 242"/>
                  <a:gd name="T74" fmla="*/ 134 w 242"/>
                  <a:gd name="T75" fmla="*/ 239 h 242"/>
                  <a:gd name="T76" fmla="*/ 168 w 242"/>
                  <a:gd name="T77" fmla="*/ 206 h 242"/>
                  <a:gd name="T78" fmla="*/ 168 w 242"/>
                  <a:gd name="T79" fmla="*/ 193 h 242"/>
                  <a:gd name="T80" fmla="*/ 167 w 242"/>
                  <a:gd name="T81" fmla="*/ 191 h 242"/>
                  <a:gd name="T82" fmla="*/ 161 w 242"/>
                  <a:gd name="T83" fmla="*/ 189 h 242"/>
                  <a:gd name="T84" fmla="*/ 161 w 242"/>
                  <a:gd name="T85" fmla="*/ 189 h 242"/>
                  <a:gd name="T86" fmla="*/ 161 w 242"/>
                  <a:gd name="T87" fmla="*/ 189 h 242"/>
                  <a:gd name="T88" fmla="*/ 137 w 242"/>
                  <a:gd name="T89" fmla="*/ 165 h 242"/>
                  <a:gd name="T90" fmla="*/ 161 w 242"/>
                  <a:gd name="T91" fmla="*/ 141 h 242"/>
                  <a:gd name="T92" fmla="*/ 185 w 242"/>
                  <a:gd name="T93" fmla="*/ 165 h 242"/>
                  <a:gd name="T94" fmla="*/ 185 w 242"/>
                  <a:gd name="T95" fmla="*/ 165 h 242"/>
                  <a:gd name="T96" fmla="*/ 187 w 242"/>
                  <a:gd name="T97" fmla="*/ 171 h 242"/>
                  <a:gd name="T98" fmla="*/ 189 w 242"/>
                  <a:gd name="T99" fmla="*/ 173 h 242"/>
                  <a:gd name="T100" fmla="*/ 201 w 242"/>
                  <a:gd name="T101" fmla="*/ 172 h 242"/>
                  <a:gd name="T102" fmla="*/ 239 w 242"/>
                  <a:gd name="T103" fmla="*/ 134 h 242"/>
                  <a:gd name="T104" fmla="*/ 239 w 242"/>
                  <a:gd name="T105" fmla="*/ 125 h 242"/>
                  <a:gd name="T106" fmla="*/ 239 w 242"/>
                  <a:gd name="T107" fmla="*/ 12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 h="242">
                    <a:moveTo>
                      <a:pt x="239" y="125"/>
                    </a:moveTo>
                    <a:cubicBezTo>
                      <a:pt x="197" y="83"/>
                      <a:pt x="197" y="83"/>
                      <a:pt x="197" y="83"/>
                    </a:cubicBezTo>
                    <a:cubicBezTo>
                      <a:pt x="194" y="79"/>
                      <a:pt x="194" y="73"/>
                      <a:pt x="197" y="69"/>
                    </a:cubicBezTo>
                    <a:cubicBezTo>
                      <a:pt x="199" y="68"/>
                      <a:pt x="199" y="68"/>
                      <a:pt x="199" y="68"/>
                    </a:cubicBezTo>
                    <a:cubicBezTo>
                      <a:pt x="216" y="72"/>
                      <a:pt x="233" y="61"/>
                      <a:pt x="236" y="43"/>
                    </a:cubicBezTo>
                    <a:cubicBezTo>
                      <a:pt x="240" y="26"/>
                      <a:pt x="229" y="9"/>
                      <a:pt x="212" y="6"/>
                    </a:cubicBezTo>
                    <a:cubicBezTo>
                      <a:pt x="195" y="2"/>
                      <a:pt x="178" y="13"/>
                      <a:pt x="174" y="30"/>
                    </a:cubicBezTo>
                    <a:cubicBezTo>
                      <a:pt x="173" y="35"/>
                      <a:pt x="173" y="39"/>
                      <a:pt x="174" y="44"/>
                    </a:cubicBezTo>
                    <a:cubicBezTo>
                      <a:pt x="173" y="45"/>
                      <a:pt x="173" y="45"/>
                      <a:pt x="173" y="45"/>
                    </a:cubicBezTo>
                    <a:cubicBezTo>
                      <a:pt x="169" y="48"/>
                      <a:pt x="164" y="48"/>
                      <a:pt x="159" y="46"/>
                    </a:cubicBezTo>
                    <a:cubicBezTo>
                      <a:pt x="117" y="3"/>
                      <a:pt x="117" y="3"/>
                      <a:pt x="117" y="3"/>
                    </a:cubicBezTo>
                    <a:cubicBezTo>
                      <a:pt x="114" y="0"/>
                      <a:pt x="110" y="0"/>
                      <a:pt x="108" y="3"/>
                    </a:cubicBezTo>
                    <a:cubicBezTo>
                      <a:pt x="70" y="40"/>
                      <a:pt x="70" y="40"/>
                      <a:pt x="70" y="40"/>
                    </a:cubicBezTo>
                    <a:cubicBezTo>
                      <a:pt x="67" y="44"/>
                      <a:pt x="66" y="49"/>
                      <a:pt x="69" y="53"/>
                    </a:cubicBezTo>
                    <a:cubicBezTo>
                      <a:pt x="71" y="55"/>
                      <a:pt x="71" y="55"/>
                      <a:pt x="71" y="55"/>
                    </a:cubicBezTo>
                    <a:cubicBezTo>
                      <a:pt x="73" y="56"/>
                      <a:pt x="75" y="57"/>
                      <a:pt x="77" y="57"/>
                    </a:cubicBezTo>
                    <a:cubicBezTo>
                      <a:pt x="77" y="57"/>
                      <a:pt x="77" y="57"/>
                      <a:pt x="77" y="57"/>
                    </a:cubicBezTo>
                    <a:cubicBezTo>
                      <a:pt x="90" y="57"/>
                      <a:pt x="101" y="68"/>
                      <a:pt x="101" y="81"/>
                    </a:cubicBezTo>
                    <a:cubicBezTo>
                      <a:pt x="101" y="95"/>
                      <a:pt x="90" y="105"/>
                      <a:pt x="76" y="105"/>
                    </a:cubicBezTo>
                    <a:cubicBezTo>
                      <a:pt x="63" y="105"/>
                      <a:pt x="53" y="94"/>
                      <a:pt x="53" y="81"/>
                    </a:cubicBezTo>
                    <a:cubicBezTo>
                      <a:pt x="53" y="81"/>
                      <a:pt x="53" y="81"/>
                      <a:pt x="53" y="81"/>
                    </a:cubicBezTo>
                    <a:cubicBezTo>
                      <a:pt x="53" y="81"/>
                      <a:pt x="53" y="81"/>
                      <a:pt x="53" y="81"/>
                    </a:cubicBezTo>
                    <a:cubicBezTo>
                      <a:pt x="53" y="79"/>
                      <a:pt x="52" y="77"/>
                      <a:pt x="51" y="75"/>
                    </a:cubicBezTo>
                    <a:cubicBezTo>
                      <a:pt x="49" y="73"/>
                      <a:pt x="49" y="73"/>
                      <a:pt x="49" y="73"/>
                    </a:cubicBezTo>
                    <a:cubicBezTo>
                      <a:pt x="45" y="70"/>
                      <a:pt x="40" y="71"/>
                      <a:pt x="36" y="74"/>
                    </a:cubicBezTo>
                    <a:cubicBezTo>
                      <a:pt x="3" y="108"/>
                      <a:pt x="3" y="108"/>
                      <a:pt x="3" y="108"/>
                    </a:cubicBezTo>
                    <a:cubicBezTo>
                      <a:pt x="0" y="110"/>
                      <a:pt x="0" y="114"/>
                      <a:pt x="3" y="117"/>
                    </a:cubicBezTo>
                    <a:cubicBezTo>
                      <a:pt x="46" y="159"/>
                      <a:pt x="46" y="159"/>
                      <a:pt x="46" y="159"/>
                    </a:cubicBezTo>
                    <a:cubicBezTo>
                      <a:pt x="48" y="164"/>
                      <a:pt x="48" y="169"/>
                      <a:pt x="45" y="173"/>
                    </a:cubicBezTo>
                    <a:cubicBezTo>
                      <a:pt x="44" y="174"/>
                      <a:pt x="44" y="174"/>
                      <a:pt x="44" y="174"/>
                    </a:cubicBezTo>
                    <a:cubicBezTo>
                      <a:pt x="26" y="170"/>
                      <a:pt x="9" y="181"/>
                      <a:pt x="6" y="198"/>
                    </a:cubicBezTo>
                    <a:cubicBezTo>
                      <a:pt x="2" y="215"/>
                      <a:pt x="13" y="233"/>
                      <a:pt x="30" y="236"/>
                    </a:cubicBezTo>
                    <a:cubicBezTo>
                      <a:pt x="47" y="240"/>
                      <a:pt x="64" y="229"/>
                      <a:pt x="68" y="212"/>
                    </a:cubicBezTo>
                    <a:cubicBezTo>
                      <a:pt x="69" y="208"/>
                      <a:pt x="69" y="203"/>
                      <a:pt x="68" y="199"/>
                    </a:cubicBezTo>
                    <a:cubicBezTo>
                      <a:pt x="69" y="197"/>
                      <a:pt x="69" y="197"/>
                      <a:pt x="69" y="197"/>
                    </a:cubicBezTo>
                    <a:cubicBezTo>
                      <a:pt x="73" y="194"/>
                      <a:pt x="79" y="194"/>
                      <a:pt x="83" y="197"/>
                    </a:cubicBezTo>
                    <a:cubicBezTo>
                      <a:pt x="125" y="239"/>
                      <a:pt x="125" y="239"/>
                      <a:pt x="125" y="239"/>
                    </a:cubicBezTo>
                    <a:cubicBezTo>
                      <a:pt x="128" y="242"/>
                      <a:pt x="132" y="242"/>
                      <a:pt x="134" y="239"/>
                    </a:cubicBezTo>
                    <a:cubicBezTo>
                      <a:pt x="168" y="206"/>
                      <a:pt x="168" y="206"/>
                      <a:pt x="168" y="206"/>
                    </a:cubicBezTo>
                    <a:cubicBezTo>
                      <a:pt x="171" y="202"/>
                      <a:pt x="171" y="197"/>
                      <a:pt x="168" y="193"/>
                    </a:cubicBezTo>
                    <a:cubicBezTo>
                      <a:pt x="167" y="191"/>
                      <a:pt x="167" y="191"/>
                      <a:pt x="167" y="191"/>
                    </a:cubicBezTo>
                    <a:cubicBezTo>
                      <a:pt x="165" y="190"/>
                      <a:pt x="163" y="189"/>
                      <a:pt x="161" y="189"/>
                    </a:cubicBezTo>
                    <a:cubicBezTo>
                      <a:pt x="161" y="189"/>
                      <a:pt x="161" y="189"/>
                      <a:pt x="161" y="189"/>
                    </a:cubicBezTo>
                    <a:cubicBezTo>
                      <a:pt x="161" y="189"/>
                      <a:pt x="161" y="189"/>
                      <a:pt x="161" y="189"/>
                    </a:cubicBezTo>
                    <a:cubicBezTo>
                      <a:pt x="148" y="189"/>
                      <a:pt x="137" y="179"/>
                      <a:pt x="137" y="165"/>
                    </a:cubicBezTo>
                    <a:cubicBezTo>
                      <a:pt x="137" y="152"/>
                      <a:pt x="148" y="141"/>
                      <a:pt x="161" y="141"/>
                    </a:cubicBezTo>
                    <a:cubicBezTo>
                      <a:pt x="174" y="141"/>
                      <a:pt x="185" y="152"/>
                      <a:pt x="185" y="165"/>
                    </a:cubicBezTo>
                    <a:cubicBezTo>
                      <a:pt x="185" y="165"/>
                      <a:pt x="185" y="165"/>
                      <a:pt x="185" y="165"/>
                    </a:cubicBezTo>
                    <a:cubicBezTo>
                      <a:pt x="185" y="167"/>
                      <a:pt x="186" y="169"/>
                      <a:pt x="187" y="171"/>
                    </a:cubicBezTo>
                    <a:cubicBezTo>
                      <a:pt x="189" y="173"/>
                      <a:pt x="189" y="173"/>
                      <a:pt x="189" y="173"/>
                    </a:cubicBezTo>
                    <a:cubicBezTo>
                      <a:pt x="193" y="176"/>
                      <a:pt x="198" y="175"/>
                      <a:pt x="201" y="172"/>
                    </a:cubicBezTo>
                    <a:cubicBezTo>
                      <a:pt x="239" y="134"/>
                      <a:pt x="239" y="134"/>
                      <a:pt x="239" y="134"/>
                    </a:cubicBezTo>
                    <a:cubicBezTo>
                      <a:pt x="242" y="132"/>
                      <a:pt x="242" y="128"/>
                      <a:pt x="239" y="125"/>
                    </a:cubicBezTo>
                    <a:cubicBezTo>
                      <a:pt x="239" y="125"/>
                      <a:pt x="239" y="125"/>
                      <a:pt x="239" y="125"/>
                    </a:cubicBezTo>
                    <a:close/>
                  </a:path>
                </a:pathLst>
              </a:custGeom>
              <a:noFill/>
              <a:ln w="1270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19" name="TextBox 18">
              <a:extLst>
                <a:ext uri="{FF2B5EF4-FFF2-40B4-BE49-F238E27FC236}">
                  <a16:creationId xmlns:a16="http://schemas.microsoft.com/office/drawing/2014/main" id="{D8620A85-C678-482C-A9E0-33163D3C1787}"/>
                </a:ext>
              </a:extLst>
            </p:cNvPr>
            <p:cNvSpPr txBox="1"/>
            <p:nvPr/>
          </p:nvSpPr>
          <p:spPr>
            <a:xfrm>
              <a:off x="7343227" y="4520480"/>
              <a:ext cx="3976517" cy="690638"/>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sz="2400" dirty="0"/>
                <a:t>Network with </a:t>
              </a:r>
              <a:br>
                <a:rPr lang="en-US" sz="2400" dirty="0"/>
              </a:br>
              <a:r>
                <a:rPr lang="en-US" sz="2400" dirty="0"/>
                <a:t>sponsors, CROs, &amp; sites</a:t>
              </a:r>
            </a:p>
          </p:txBody>
        </p:sp>
        <p:grpSp>
          <p:nvGrpSpPr>
            <p:cNvPr id="84" name="Group 83">
              <a:extLst>
                <a:ext uri="{FF2B5EF4-FFF2-40B4-BE49-F238E27FC236}">
                  <a16:creationId xmlns:a16="http://schemas.microsoft.com/office/drawing/2014/main" id="{A11E080C-749E-42AD-B64C-C0A508FFFFBD}"/>
                </a:ext>
              </a:extLst>
            </p:cNvPr>
            <p:cNvGrpSpPr/>
            <p:nvPr/>
          </p:nvGrpSpPr>
          <p:grpSpPr>
            <a:xfrm>
              <a:off x="6678638" y="4597593"/>
              <a:ext cx="536412" cy="536412"/>
              <a:chOff x="6756538" y="4638190"/>
              <a:chExt cx="536412" cy="536412"/>
            </a:xfrm>
          </p:grpSpPr>
          <p:sp>
            <p:nvSpPr>
              <p:cNvPr id="6" name="Oval 5">
                <a:extLst>
                  <a:ext uri="{FF2B5EF4-FFF2-40B4-BE49-F238E27FC236}">
                    <a16:creationId xmlns:a16="http://schemas.microsoft.com/office/drawing/2014/main" id="{7F8EC807-8255-43DC-94E8-24B5A69D18AB}"/>
                  </a:ext>
                </a:extLst>
              </p:cNvPr>
              <p:cNvSpPr/>
              <p:nvPr/>
            </p:nvSpPr>
            <p:spPr>
              <a:xfrm>
                <a:off x="6756538" y="4638190"/>
                <a:ext cx="536412" cy="536412"/>
              </a:xfrm>
              <a:prstGeom prst="ellipse">
                <a:avLst/>
              </a:prstGeom>
              <a:solidFill>
                <a:schemeClr val="accent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a:extLst>
                  <a:ext uri="{FF2B5EF4-FFF2-40B4-BE49-F238E27FC236}">
                    <a16:creationId xmlns:a16="http://schemas.microsoft.com/office/drawing/2014/main" id="{6D0DFFC4-785E-47A7-A31C-1A4EF0BD95E7}"/>
                  </a:ext>
                </a:extLst>
              </p:cNvPr>
              <p:cNvGrpSpPr/>
              <p:nvPr/>
            </p:nvGrpSpPr>
            <p:grpSpPr>
              <a:xfrm>
                <a:off x="6878072" y="4751551"/>
                <a:ext cx="293345" cy="273755"/>
                <a:chOff x="3227103" y="2569364"/>
                <a:chExt cx="599368" cy="559342"/>
              </a:xfrm>
              <a:solidFill>
                <a:schemeClr val="bg1"/>
              </a:solidFill>
            </p:grpSpPr>
            <p:grpSp>
              <p:nvGrpSpPr>
                <p:cNvPr id="67" name="Group 66">
                  <a:extLst>
                    <a:ext uri="{FF2B5EF4-FFF2-40B4-BE49-F238E27FC236}">
                      <a16:creationId xmlns:a16="http://schemas.microsoft.com/office/drawing/2014/main" id="{8A039F02-5C13-49C8-808A-B0071C701F44}"/>
                    </a:ext>
                  </a:extLst>
                </p:cNvPr>
                <p:cNvGrpSpPr/>
                <p:nvPr/>
              </p:nvGrpSpPr>
              <p:grpSpPr>
                <a:xfrm>
                  <a:off x="3630394" y="2889675"/>
                  <a:ext cx="196077" cy="235111"/>
                  <a:chOff x="4056892" y="2890272"/>
                  <a:chExt cx="196077" cy="235111"/>
                </a:xfrm>
                <a:grpFill/>
              </p:grpSpPr>
              <p:sp>
                <p:nvSpPr>
                  <p:cNvPr id="82" name="Freeform 169">
                    <a:extLst>
                      <a:ext uri="{FF2B5EF4-FFF2-40B4-BE49-F238E27FC236}">
                        <a16:creationId xmlns:a16="http://schemas.microsoft.com/office/drawing/2014/main" id="{1295E91A-D651-4803-985D-D5B475CE6159}"/>
                      </a:ext>
                    </a:extLst>
                  </p:cNvPr>
                  <p:cNvSpPr>
                    <a:spLocks noEditPoints="1"/>
                  </p:cNvSpPr>
                  <p:nvPr/>
                </p:nvSpPr>
                <p:spPr bwMode="auto">
                  <a:xfrm>
                    <a:off x="4083520" y="2890272"/>
                    <a:ext cx="141611" cy="230572"/>
                  </a:xfrm>
                  <a:custGeom>
                    <a:avLst/>
                    <a:gdLst>
                      <a:gd name="T0" fmla="*/ 88 w 128"/>
                      <a:gd name="T1" fmla="*/ 136 h 207"/>
                      <a:gd name="T2" fmla="*/ 88 w 128"/>
                      <a:gd name="T3" fmla="*/ 128 h 207"/>
                      <a:gd name="T4" fmla="*/ 128 w 128"/>
                      <a:gd name="T5" fmla="*/ 115 h 207"/>
                      <a:gd name="T6" fmla="*/ 113 w 128"/>
                      <a:gd name="T7" fmla="*/ 76 h 207"/>
                      <a:gd name="T8" fmla="*/ 81 w 128"/>
                      <a:gd name="T9" fmla="*/ 14 h 207"/>
                      <a:gd name="T10" fmla="*/ 45 w 128"/>
                      <a:gd name="T11" fmla="*/ 9 h 207"/>
                      <a:gd name="T12" fmla="*/ 16 w 128"/>
                      <a:gd name="T13" fmla="*/ 67 h 207"/>
                      <a:gd name="T14" fmla="*/ 0 w 128"/>
                      <a:gd name="T15" fmla="*/ 115 h 207"/>
                      <a:gd name="T16" fmla="*/ 40 w 128"/>
                      <a:gd name="T17" fmla="*/ 128 h 207"/>
                      <a:gd name="T18" fmla="*/ 40 w 128"/>
                      <a:gd name="T19" fmla="*/ 137 h 207"/>
                      <a:gd name="T20" fmla="*/ 64 w 128"/>
                      <a:gd name="T21" fmla="*/ 207 h 207"/>
                      <a:gd name="T22" fmla="*/ 88 w 128"/>
                      <a:gd name="T23" fmla="*/ 137 h 207"/>
                      <a:gd name="T24" fmla="*/ 88 w 128"/>
                      <a:gd name="T25" fmla="*/ 136 h 207"/>
                      <a:gd name="T26" fmla="*/ 88 w 128"/>
                      <a:gd name="T27" fmla="*/ 136 h 207"/>
                      <a:gd name="T28" fmla="*/ 88 w 128"/>
                      <a:gd name="T29" fmla="*/ 13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207">
                        <a:moveTo>
                          <a:pt x="88" y="136"/>
                        </a:moveTo>
                        <a:cubicBezTo>
                          <a:pt x="88" y="128"/>
                          <a:pt x="88" y="128"/>
                          <a:pt x="88" y="128"/>
                        </a:cubicBezTo>
                        <a:cubicBezTo>
                          <a:pt x="88" y="128"/>
                          <a:pt x="115" y="129"/>
                          <a:pt x="128" y="115"/>
                        </a:cubicBezTo>
                        <a:cubicBezTo>
                          <a:pt x="128" y="115"/>
                          <a:pt x="109" y="110"/>
                          <a:pt x="113" y="76"/>
                        </a:cubicBezTo>
                        <a:cubicBezTo>
                          <a:pt x="116" y="41"/>
                          <a:pt x="109" y="11"/>
                          <a:pt x="81" y="14"/>
                        </a:cubicBezTo>
                        <a:cubicBezTo>
                          <a:pt x="81" y="14"/>
                          <a:pt x="69" y="0"/>
                          <a:pt x="45" y="9"/>
                        </a:cubicBezTo>
                        <a:cubicBezTo>
                          <a:pt x="37" y="12"/>
                          <a:pt x="15" y="20"/>
                          <a:pt x="16" y="67"/>
                        </a:cubicBezTo>
                        <a:cubicBezTo>
                          <a:pt x="18" y="114"/>
                          <a:pt x="0" y="115"/>
                          <a:pt x="0" y="115"/>
                        </a:cubicBezTo>
                        <a:cubicBezTo>
                          <a:pt x="0" y="115"/>
                          <a:pt x="9" y="128"/>
                          <a:pt x="40" y="128"/>
                        </a:cubicBezTo>
                        <a:cubicBezTo>
                          <a:pt x="40" y="137"/>
                          <a:pt x="40" y="137"/>
                          <a:pt x="40" y="137"/>
                        </a:cubicBezTo>
                        <a:cubicBezTo>
                          <a:pt x="64" y="207"/>
                          <a:pt x="64" y="207"/>
                          <a:pt x="64" y="207"/>
                        </a:cubicBezTo>
                        <a:cubicBezTo>
                          <a:pt x="88" y="137"/>
                          <a:pt x="88" y="137"/>
                          <a:pt x="88" y="137"/>
                        </a:cubicBezTo>
                        <a:lnTo>
                          <a:pt x="88" y="136"/>
                        </a:lnTo>
                        <a:close/>
                        <a:moveTo>
                          <a:pt x="88" y="136"/>
                        </a:moveTo>
                        <a:cubicBezTo>
                          <a:pt x="88" y="136"/>
                          <a:pt x="88" y="136"/>
                          <a:pt x="88" y="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170">
                    <a:extLst>
                      <a:ext uri="{FF2B5EF4-FFF2-40B4-BE49-F238E27FC236}">
                        <a16:creationId xmlns:a16="http://schemas.microsoft.com/office/drawing/2014/main" id="{11016DCF-139E-47E5-8DB1-D2134B7100F0}"/>
                      </a:ext>
                    </a:extLst>
                  </p:cNvPr>
                  <p:cNvSpPr>
                    <a:spLocks noEditPoints="1"/>
                  </p:cNvSpPr>
                  <p:nvPr/>
                </p:nvSpPr>
                <p:spPr bwMode="auto">
                  <a:xfrm>
                    <a:off x="4056892" y="3050644"/>
                    <a:ext cx="196077" cy="74739"/>
                  </a:xfrm>
                  <a:custGeom>
                    <a:avLst/>
                    <a:gdLst>
                      <a:gd name="T0" fmla="*/ 3 w 177"/>
                      <a:gd name="T1" fmla="*/ 67 h 67"/>
                      <a:gd name="T2" fmla="*/ 173 w 177"/>
                      <a:gd name="T3" fmla="*/ 67 h 67"/>
                      <a:gd name="T4" fmla="*/ 176 w 177"/>
                      <a:gd name="T5" fmla="*/ 64 h 67"/>
                      <a:gd name="T6" fmla="*/ 171 w 177"/>
                      <a:gd name="T7" fmla="*/ 37 h 67"/>
                      <a:gd name="T8" fmla="*/ 157 w 177"/>
                      <a:gd name="T9" fmla="*/ 17 h 67"/>
                      <a:gd name="T10" fmla="*/ 126 w 177"/>
                      <a:gd name="T11" fmla="*/ 2 h 67"/>
                      <a:gd name="T12" fmla="*/ 121 w 177"/>
                      <a:gd name="T13" fmla="*/ 0 h 67"/>
                      <a:gd name="T14" fmla="*/ 131 w 177"/>
                      <a:gd name="T15" fmla="*/ 28 h 67"/>
                      <a:gd name="T16" fmla="*/ 118 w 177"/>
                      <a:gd name="T17" fmla="*/ 27 h 67"/>
                      <a:gd name="T18" fmla="*/ 88 w 177"/>
                      <a:gd name="T19" fmla="*/ 63 h 67"/>
                      <a:gd name="T20" fmla="*/ 59 w 177"/>
                      <a:gd name="T21" fmla="*/ 27 h 67"/>
                      <a:gd name="T22" fmla="*/ 46 w 177"/>
                      <a:gd name="T23" fmla="*/ 28 h 67"/>
                      <a:gd name="T24" fmla="*/ 55 w 177"/>
                      <a:gd name="T25" fmla="*/ 0 h 67"/>
                      <a:gd name="T26" fmla="*/ 50 w 177"/>
                      <a:gd name="T27" fmla="*/ 3 h 67"/>
                      <a:gd name="T28" fmla="*/ 20 w 177"/>
                      <a:gd name="T29" fmla="*/ 17 h 67"/>
                      <a:gd name="T30" fmla="*/ 5 w 177"/>
                      <a:gd name="T31" fmla="*/ 37 h 67"/>
                      <a:gd name="T32" fmla="*/ 0 w 177"/>
                      <a:gd name="T33" fmla="*/ 64 h 67"/>
                      <a:gd name="T34" fmla="*/ 3 w 177"/>
                      <a:gd name="T35" fmla="*/ 67 h 67"/>
                      <a:gd name="T36" fmla="*/ 3 w 177"/>
                      <a:gd name="T37" fmla="*/ 67 h 67"/>
                      <a:gd name="T38" fmla="*/ 3 w 177"/>
                      <a:gd name="T3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67">
                        <a:moveTo>
                          <a:pt x="3" y="67"/>
                        </a:moveTo>
                        <a:cubicBezTo>
                          <a:pt x="173" y="67"/>
                          <a:pt x="173" y="67"/>
                          <a:pt x="173" y="67"/>
                        </a:cubicBezTo>
                        <a:cubicBezTo>
                          <a:pt x="175" y="67"/>
                          <a:pt x="177" y="66"/>
                          <a:pt x="176" y="64"/>
                        </a:cubicBezTo>
                        <a:cubicBezTo>
                          <a:pt x="171" y="37"/>
                          <a:pt x="171" y="37"/>
                          <a:pt x="171" y="37"/>
                        </a:cubicBezTo>
                        <a:cubicBezTo>
                          <a:pt x="170" y="28"/>
                          <a:pt x="164" y="21"/>
                          <a:pt x="157" y="17"/>
                        </a:cubicBezTo>
                        <a:cubicBezTo>
                          <a:pt x="126" y="2"/>
                          <a:pt x="126" y="2"/>
                          <a:pt x="126" y="2"/>
                        </a:cubicBezTo>
                        <a:cubicBezTo>
                          <a:pt x="125" y="2"/>
                          <a:pt x="123" y="1"/>
                          <a:pt x="121" y="0"/>
                        </a:cubicBezTo>
                        <a:cubicBezTo>
                          <a:pt x="131" y="28"/>
                          <a:pt x="131" y="28"/>
                          <a:pt x="131" y="28"/>
                        </a:cubicBezTo>
                        <a:cubicBezTo>
                          <a:pt x="118" y="27"/>
                          <a:pt x="118" y="27"/>
                          <a:pt x="118" y="27"/>
                        </a:cubicBezTo>
                        <a:cubicBezTo>
                          <a:pt x="88" y="63"/>
                          <a:pt x="88" y="63"/>
                          <a:pt x="88" y="63"/>
                        </a:cubicBezTo>
                        <a:cubicBezTo>
                          <a:pt x="59" y="27"/>
                          <a:pt x="59" y="27"/>
                          <a:pt x="59" y="27"/>
                        </a:cubicBezTo>
                        <a:cubicBezTo>
                          <a:pt x="46" y="28"/>
                          <a:pt x="46" y="28"/>
                          <a:pt x="46" y="28"/>
                        </a:cubicBezTo>
                        <a:cubicBezTo>
                          <a:pt x="55" y="0"/>
                          <a:pt x="55" y="0"/>
                          <a:pt x="55" y="0"/>
                        </a:cubicBezTo>
                        <a:cubicBezTo>
                          <a:pt x="50" y="3"/>
                          <a:pt x="50" y="3"/>
                          <a:pt x="50" y="3"/>
                        </a:cubicBezTo>
                        <a:cubicBezTo>
                          <a:pt x="20" y="17"/>
                          <a:pt x="20" y="17"/>
                          <a:pt x="20" y="17"/>
                        </a:cubicBezTo>
                        <a:cubicBezTo>
                          <a:pt x="12" y="21"/>
                          <a:pt x="7" y="28"/>
                          <a:pt x="5" y="37"/>
                        </a:cubicBezTo>
                        <a:cubicBezTo>
                          <a:pt x="0" y="64"/>
                          <a:pt x="0" y="64"/>
                          <a:pt x="0" y="64"/>
                        </a:cubicBezTo>
                        <a:cubicBezTo>
                          <a:pt x="0" y="66"/>
                          <a:pt x="1" y="67"/>
                          <a:pt x="3" y="67"/>
                        </a:cubicBezTo>
                        <a:close/>
                        <a:moveTo>
                          <a:pt x="3" y="67"/>
                        </a:moveTo>
                        <a:cubicBezTo>
                          <a:pt x="3" y="67"/>
                          <a:pt x="3" y="67"/>
                          <a:pt x="3" y="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8" name="Freeform 150">
                  <a:extLst>
                    <a:ext uri="{FF2B5EF4-FFF2-40B4-BE49-F238E27FC236}">
                      <a16:creationId xmlns:a16="http://schemas.microsoft.com/office/drawing/2014/main" id="{65954ACB-3E11-4358-AED5-A29F367D24A3}"/>
                    </a:ext>
                  </a:extLst>
                </p:cNvPr>
                <p:cNvSpPr>
                  <a:spLocks noEditPoints="1"/>
                </p:cNvSpPr>
                <p:nvPr/>
              </p:nvSpPr>
              <p:spPr bwMode="auto">
                <a:xfrm>
                  <a:off x="3515991" y="2871992"/>
                  <a:ext cx="20778" cy="22119"/>
                </a:xfrm>
                <a:custGeom>
                  <a:avLst/>
                  <a:gdLst>
                    <a:gd name="T0" fmla="*/ 9 w 18"/>
                    <a:gd name="T1" fmla="*/ 0 h 19"/>
                    <a:gd name="T2" fmla="*/ 0 w 18"/>
                    <a:gd name="T3" fmla="*/ 9 h 19"/>
                    <a:gd name="T4" fmla="*/ 9 w 18"/>
                    <a:gd name="T5" fmla="*/ 19 h 19"/>
                    <a:gd name="T6" fmla="*/ 18 w 18"/>
                    <a:gd name="T7" fmla="*/ 9 h 19"/>
                    <a:gd name="T8" fmla="*/ 9 w 18"/>
                    <a:gd name="T9" fmla="*/ 0 h 19"/>
                    <a:gd name="T10" fmla="*/ 9 w 18"/>
                    <a:gd name="T11" fmla="*/ 0 h 19"/>
                    <a:gd name="T12" fmla="*/ 9 w 18"/>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9" y="0"/>
                      </a:moveTo>
                      <a:cubicBezTo>
                        <a:pt x="4" y="0"/>
                        <a:pt x="0" y="4"/>
                        <a:pt x="0" y="9"/>
                      </a:cubicBezTo>
                      <a:cubicBezTo>
                        <a:pt x="0" y="14"/>
                        <a:pt x="4" y="19"/>
                        <a:pt x="9" y="19"/>
                      </a:cubicBezTo>
                      <a:cubicBezTo>
                        <a:pt x="14" y="19"/>
                        <a:pt x="18" y="14"/>
                        <a:pt x="18" y="9"/>
                      </a:cubicBezTo>
                      <a:cubicBezTo>
                        <a:pt x="18" y="4"/>
                        <a:pt x="14" y="0"/>
                        <a:pt x="9" y="0"/>
                      </a:cubicBezTo>
                      <a:close/>
                      <a:moveTo>
                        <a:pt x="9" y="0"/>
                      </a:move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51">
                  <a:extLst>
                    <a:ext uri="{FF2B5EF4-FFF2-40B4-BE49-F238E27FC236}">
                      <a16:creationId xmlns:a16="http://schemas.microsoft.com/office/drawing/2014/main" id="{EB108D56-B853-42DB-8F5D-C7A58B6E256A}"/>
                    </a:ext>
                  </a:extLst>
                </p:cNvPr>
                <p:cNvSpPr>
                  <a:spLocks noEditPoints="1"/>
                </p:cNvSpPr>
                <p:nvPr/>
              </p:nvSpPr>
              <p:spPr bwMode="auto">
                <a:xfrm>
                  <a:off x="3515991" y="2902824"/>
                  <a:ext cx="20778" cy="20778"/>
                </a:xfrm>
                <a:custGeom>
                  <a:avLst/>
                  <a:gdLst>
                    <a:gd name="T0" fmla="*/ 18 w 18"/>
                    <a:gd name="T1" fmla="*/ 9 h 18"/>
                    <a:gd name="T2" fmla="*/ 9 w 18"/>
                    <a:gd name="T3" fmla="*/ 18 h 18"/>
                    <a:gd name="T4" fmla="*/ 0 w 18"/>
                    <a:gd name="T5" fmla="*/ 9 h 18"/>
                    <a:gd name="T6" fmla="*/ 9 w 18"/>
                    <a:gd name="T7" fmla="*/ 0 h 18"/>
                    <a:gd name="T8" fmla="*/ 18 w 18"/>
                    <a:gd name="T9" fmla="*/ 9 h 18"/>
                    <a:gd name="T10" fmla="*/ 18 w 18"/>
                    <a:gd name="T11" fmla="*/ 9 h 18"/>
                    <a:gd name="T12" fmla="*/ 18 w 18"/>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9"/>
                      </a:moveTo>
                      <a:cubicBezTo>
                        <a:pt x="18" y="14"/>
                        <a:pt x="14" y="18"/>
                        <a:pt x="9" y="18"/>
                      </a:cubicBezTo>
                      <a:cubicBezTo>
                        <a:pt x="4" y="18"/>
                        <a:pt x="0" y="14"/>
                        <a:pt x="0" y="9"/>
                      </a:cubicBezTo>
                      <a:cubicBezTo>
                        <a:pt x="0" y="4"/>
                        <a:pt x="4" y="0"/>
                        <a:pt x="9" y="0"/>
                      </a:cubicBezTo>
                      <a:cubicBezTo>
                        <a:pt x="14" y="0"/>
                        <a:pt x="18" y="4"/>
                        <a:pt x="18" y="9"/>
                      </a:cubicBezTo>
                      <a:close/>
                      <a:moveTo>
                        <a:pt x="18" y="9"/>
                      </a:moveTo>
                      <a:cubicBezTo>
                        <a:pt x="18" y="9"/>
                        <a:pt x="18" y="9"/>
                        <a:pt x="18"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52">
                  <a:extLst>
                    <a:ext uri="{FF2B5EF4-FFF2-40B4-BE49-F238E27FC236}">
                      <a16:creationId xmlns:a16="http://schemas.microsoft.com/office/drawing/2014/main" id="{3426DE3C-9FD7-48DF-989F-979749E4FE9F}"/>
                    </a:ext>
                  </a:extLst>
                </p:cNvPr>
                <p:cNvSpPr>
                  <a:spLocks noEditPoints="1"/>
                </p:cNvSpPr>
                <p:nvPr/>
              </p:nvSpPr>
              <p:spPr bwMode="auto">
                <a:xfrm>
                  <a:off x="3515991" y="2934327"/>
                  <a:ext cx="20778" cy="20778"/>
                </a:xfrm>
                <a:custGeom>
                  <a:avLst/>
                  <a:gdLst>
                    <a:gd name="T0" fmla="*/ 18 w 18"/>
                    <a:gd name="T1" fmla="*/ 9 h 18"/>
                    <a:gd name="T2" fmla="*/ 9 w 18"/>
                    <a:gd name="T3" fmla="*/ 18 h 18"/>
                    <a:gd name="T4" fmla="*/ 0 w 18"/>
                    <a:gd name="T5" fmla="*/ 9 h 18"/>
                    <a:gd name="T6" fmla="*/ 9 w 18"/>
                    <a:gd name="T7" fmla="*/ 0 h 18"/>
                    <a:gd name="T8" fmla="*/ 18 w 18"/>
                    <a:gd name="T9" fmla="*/ 9 h 18"/>
                    <a:gd name="T10" fmla="*/ 18 w 18"/>
                    <a:gd name="T11" fmla="*/ 9 h 18"/>
                    <a:gd name="T12" fmla="*/ 18 w 18"/>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9"/>
                      </a:moveTo>
                      <a:cubicBezTo>
                        <a:pt x="18" y="14"/>
                        <a:pt x="14" y="18"/>
                        <a:pt x="9" y="18"/>
                      </a:cubicBezTo>
                      <a:cubicBezTo>
                        <a:pt x="4" y="18"/>
                        <a:pt x="0" y="14"/>
                        <a:pt x="0" y="9"/>
                      </a:cubicBezTo>
                      <a:cubicBezTo>
                        <a:pt x="0" y="4"/>
                        <a:pt x="4" y="0"/>
                        <a:pt x="9" y="0"/>
                      </a:cubicBezTo>
                      <a:cubicBezTo>
                        <a:pt x="14" y="0"/>
                        <a:pt x="18" y="4"/>
                        <a:pt x="18" y="9"/>
                      </a:cubicBezTo>
                      <a:close/>
                      <a:moveTo>
                        <a:pt x="18" y="9"/>
                      </a:moveTo>
                      <a:cubicBezTo>
                        <a:pt x="18" y="9"/>
                        <a:pt x="18" y="9"/>
                        <a:pt x="18"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53">
                  <a:extLst>
                    <a:ext uri="{FF2B5EF4-FFF2-40B4-BE49-F238E27FC236}">
                      <a16:creationId xmlns:a16="http://schemas.microsoft.com/office/drawing/2014/main" id="{30BEEABA-110E-47C9-A6D3-B5B5A3029B19}"/>
                    </a:ext>
                  </a:extLst>
                </p:cNvPr>
                <p:cNvSpPr>
                  <a:spLocks noEditPoints="1"/>
                </p:cNvSpPr>
                <p:nvPr/>
              </p:nvSpPr>
              <p:spPr bwMode="auto">
                <a:xfrm>
                  <a:off x="3515991" y="2841159"/>
                  <a:ext cx="20778" cy="21449"/>
                </a:xfrm>
                <a:custGeom>
                  <a:avLst/>
                  <a:gdLst>
                    <a:gd name="T0" fmla="*/ 9 w 18"/>
                    <a:gd name="T1" fmla="*/ 0 h 19"/>
                    <a:gd name="T2" fmla="*/ 2 w 18"/>
                    <a:gd name="T3" fmla="*/ 3 h 19"/>
                    <a:gd name="T4" fmla="*/ 0 w 18"/>
                    <a:gd name="T5" fmla="*/ 9 h 19"/>
                    <a:gd name="T6" fmla="*/ 2 w 18"/>
                    <a:gd name="T7" fmla="*/ 16 h 19"/>
                    <a:gd name="T8" fmla="*/ 9 w 18"/>
                    <a:gd name="T9" fmla="*/ 19 h 19"/>
                    <a:gd name="T10" fmla="*/ 15 w 18"/>
                    <a:gd name="T11" fmla="*/ 16 h 19"/>
                    <a:gd name="T12" fmla="*/ 18 w 18"/>
                    <a:gd name="T13" fmla="*/ 9 h 19"/>
                    <a:gd name="T14" fmla="*/ 15 w 18"/>
                    <a:gd name="T15" fmla="*/ 3 h 19"/>
                    <a:gd name="T16" fmla="*/ 9 w 18"/>
                    <a:gd name="T17" fmla="*/ 0 h 19"/>
                    <a:gd name="T18" fmla="*/ 9 w 18"/>
                    <a:gd name="T19" fmla="*/ 0 h 19"/>
                    <a:gd name="T20" fmla="*/ 9 w 18"/>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9">
                      <a:moveTo>
                        <a:pt x="9" y="0"/>
                      </a:moveTo>
                      <a:cubicBezTo>
                        <a:pt x="6" y="0"/>
                        <a:pt x="4" y="1"/>
                        <a:pt x="2" y="3"/>
                      </a:cubicBezTo>
                      <a:cubicBezTo>
                        <a:pt x="0" y="5"/>
                        <a:pt x="0" y="7"/>
                        <a:pt x="0" y="9"/>
                      </a:cubicBezTo>
                      <a:cubicBezTo>
                        <a:pt x="0" y="12"/>
                        <a:pt x="0" y="14"/>
                        <a:pt x="2" y="16"/>
                      </a:cubicBezTo>
                      <a:cubicBezTo>
                        <a:pt x="4" y="18"/>
                        <a:pt x="6" y="19"/>
                        <a:pt x="9" y="19"/>
                      </a:cubicBezTo>
                      <a:cubicBezTo>
                        <a:pt x="11" y="19"/>
                        <a:pt x="13" y="18"/>
                        <a:pt x="15" y="16"/>
                      </a:cubicBezTo>
                      <a:cubicBezTo>
                        <a:pt x="17" y="14"/>
                        <a:pt x="18" y="12"/>
                        <a:pt x="18" y="9"/>
                      </a:cubicBezTo>
                      <a:cubicBezTo>
                        <a:pt x="18" y="7"/>
                        <a:pt x="17" y="5"/>
                        <a:pt x="15" y="3"/>
                      </a:cubicBezTo>
                      <a:cubicBezTo>
                        <a:pt x="13" y="1"/>
                        <a:pt x="11" y="0"/>
                        <a:pt x="9" y="0"/>
                      </a:cubicBezTo>
                      <a:close/>
                      <a:moveTo>
                        <a:pt x="9" y="0"/>
                      </a:move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54">
                  <a:extLst>
                    <a:ext uri="{FF2B5EF4-FFF2-40B4-BE49-F238E27FC236}">
                      <a16:creationId xmlns:a16="http://schemas.microsoft.com/office/drawing/2014/main" id="{F9CAAF9B-9EAD-4D0A-817F-F11A5E66E69E}"/>
                    </a:ext>
                  </a:extLst>
                </p:cNvPr>
                <p:cNvSpPr>
                  <a:spLocks noEditPoints="1"/>
                </p:cNvSpPr>
                <p:nvPr/>
              </p:nvSpPr>
              <p:spPr bwMode="auto">
                <a:xfrm>
                  <a:off x="3540121" y="2949073"/>
                  <a:ext cx="24130" cy="24130"/>
                </a:xfrm>
                <a:custGeom>
                  <a:avLst/>
                  <a:gdLst>
                    <a:gd name="T0" fmla="*/ 15 w 21"/>
                    <a:gd name="T1" fmla="*/ 3 h 21"/>
                    <a:gd name="T2" fmla="*/ 3 w 21"/>
                    <a:gd name="T3" fmla="*/ 6 h 21"/>
                    <a:gd name="T4" fmla="*/ 5 w 21"/>
                    <a:gd name="T5" fmla="*/ 18 h 21"/>
                    <a:gd name="T6" fmla="*/ 18 w 21"/>
                    <a:gd name="T7" fmla="*/ 16 h 21"/>
                    <a:gd name="T8" fmla="*/ 15 w 21"/>
                    <a:gd name="T9" fmla="*/ 3 h 21"/>
                    <a:gd name="T10" fmla="*/ 15 w 21"/>
                    <a:gd name="T11" fmla="*/ 3 h 21"/>
                    <a:gd name="T12" fmla="*/ 15 w 21"/>
                    <a:gd name="T13" fmla="*/ 3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5" y="3"/>
                      </a:moveTo>
                      <a:cubicBezTo>
                        <a:pt x="11" y="0"/>
                        <a:pt x="5" y="1"/>
                        <a:pt x="3" y="6"/>
                      </a:cubicBezTo>
                      <a:cubicBezTo>
                        <a:pt x="0" y="10"/>
                        <a:pt x="1" y="16"/>
                        <a:pt x="5" y="18"/>
                      </a:cubicBezTo>
                      <a:cubicBezTo>
                        <a:pt x="10" y="21"/>
                        <a:pt x="15" y="20"/>
                        <a:pt x="18" y="16"/>
                      </a:cubicBezTo>
                      <a:cubicBezTo>
                        <a:pt x="21" y="11"/>
                        <a:pt x="19" y="6"/>
                        <a:pt x="15" y="3"/>
                      </a:cubicBezTo>
                      <a:close/>
                      <a:moveTo>
                        <a:pt x="15" y="3"/>
                      </a:moveTo>
                      <a:cubicBezTo>
                        <a:pt x="15" y="3"/>
                        <a:pt x="15" y="3"/>
                        <a:pt x="1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55">
                  <a:extLst>
                    <a:ext uri="{FF2B5EF4-FFF2-40B4-BE49-F238E27FC236}">
                      <a16:creationId xmlns:a16="http://schemas.microsoft.com/office/drawing/2014/main" id="{EFCFAD7B-9224-4FF0-85C7-056D91713319}"/>
                    </a:ext>
                  </a:extLst>
                </p:cNvPr>
                <p:cNvSpPr>
                  <a:spLocks noEditPoints="1"/>
                </p:cNvSpPr>
                <p:nvPr/>
              </p:nvSpPr>
              <p:spPr bwMode="auto">
                <a:xfrm>
                  <a:off x="3567602" y="2967841"/>
                  <a:ext cx="20108" cy="20108"/>
                </a:xfrm>
                <a:custGeom>
                  <a:avLst/>
                  <a:gdLst>
                    <a:gd name="T0" fmla="*/ 18 w 18"/>
                    <a:gd name="T1" fmla="*/ 9 h 18"/>
                    <a:gd name="T2" fmla="*/ 9 w 18"/>
                    <a:gd name="T3" fmla="*/ 18 h 18"/>
                    <a:gd name="T4" fmla="*/ 0 w 18"/>
                    <a:gd name="T5" fmla="*/ 9 h 18"/>
                    <a:gd name="T6" fmla="*/ 9 w 18"/>
                    <a:gd name="T7" fmla="*/ 0 h 18"/>
                    <a:gd name="T8" fmla="*/ 18 w 18"/>
                    <a:gd name="T9" fmla="*/ 9 h 18"/>
                    <a:gd name="T10" fmla="*/ 18 w 18"/>
                    <a:gd name="T11" fmla="*/ 9 h 18"/>
                    <a:gd name="T12" fmla="*/ 18 w 18"/>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9"/>
                      </a:moveTo>
                      <a:cubicBezTo>
                        <a:pt x="18" y="14"/>
                        <a:pt x="14" y="18"/>
                        <a:pt x="9" y="18"/>
                      </a:cubicBezTo>
                      <a:cubicBezTo>
                        <a:pt x="4" y="18"/>
                        <a:pt x="0" y="14"/>
                        <a:pt x="0" y="9"/>
                      </a:cubicBezTo>
                      <a:cubicBezTo>
                        <a:pt x="0" y="4"/>
                        <a:pt x="4" y="0"/>
                        <a:pt x="9" y="0"/>
                      </a:cubicBezTo>
                      <a:cubicBezTo>
                        <a:pt x="14" y="0"/>
                        <a:pt x="18" y="4"/>
                        <a:pt x="18" y="9"/>
                      </a:cubicBezTo>
                      <a:close/>
                      <a:moveTo>
                        <a:pt x="18" y="9"/>
                      </a:moveTo>
                      <a:cubicBezTo>
                        <a:pt x="18" y="9"/>
                        <a:pt x="18" y="9"/>
                        <a:pt x="18"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56">
                  <a:extLst>
                    <a:ext uri="{FF2B5EF4-FFF2-40B4-BE49-F238E27FC236}">
                      <a16:creationId xmlns:a16="http://schemas.microsoft.com/office/drawing/2014/main" id="{DD2AD9D7-3F50-4560-8DFF-1096B7024EA5}"/>
                    </a:ext>
                  </a:extLst>
                </p:cNvPr>
                <p:cNvSpPr>
                  <a:spLocks noEditPoints="1"/>
                </p:cNvSpPr>
                <p:nvPr/>
              </p:nvSpPr>
              <p:spPr bwMode="auto">
                <a:xfrm>
                  <a:off x="3592402" y="2984597"/>
                  <a:ext cx="22119" cy="20778"/>
                </a:xfrm>
                <a:custGeom>
                  <a:avLst/>
                  <a:gdLst>
                    <a:gd name="T0" fmla="*/ 19 w 19"/>
                    <a:gd name="T1" fmla="*/ 9 h 18"/>
                    <a:gd name="T2" fmla="*/ 9 w 19"/>
                    <a:gd name="T3" fmla="*/ 18 h 18"/>
                    <a:gd name="T4" fmla="*/ 0 w 19"/>
                    <a:gd name="T5" fmla="*/ 9 h 18"/>
                    <a:gd name="T6" fmla="*/ 9 w 19"/>
                    <a:gd name="T7" fmla="*/ 0 h 18"/>
                    <a:gd name="T8" fmla="*/ 19 w 19"/>
                    <a:gd name="T9" fmla="*/ 9 h 18"/>
                    <a:gd name="T10" fmla="*/ 19 w 19"/>
                    <a:gd name="T11" fmla="*/ 9 h 18"/>
                    <a:gd name="T12" fmla="*/ 19 w 19"/>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9" y="9"/>
                      </a:moveTo>
                      <a:cubicBezTo>
                        <a:pt x="19" y="14"/>
                        <a:pt x="14" y="18"/>
                        <a:pt x="9" y="18"/>
                      </a:cubicBezTo>
                      <a:cubicBezTo>
                        <a:pt x="4" y="18"/>
                        <a:pt x="0" y="14"/>
                        <a:pt x="0" y="9"/>
                      </a:cubicBezTo>
                      <a:cubicBezTo>
                        <a:pt x="0" y="4"/>
                        <a:pt x="4" y="0"/>
                        <a:pt x="9" y="0"/>
                      </a:cubicBezTo>
                      <a:cubicBezTo>
                        <a:pt x="14"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57">
                  <a:extLst>
                    <a:ext uri="{FF2B5EF4-FFF2-40B4-BE49-F238E27FC236}">
                      <a16:creationId xmlns:a16="http://schemas.microsoft.com/office/drawing/2014/main" id="{86EA8664-E20C-4A1B-8CF0-A03EFFDDFADB}"/>
                    </a:ext>
                  </a:extLst>
                </p:cNvPr>
                <p:cNvSpPr>
                  <a:spLocks noEditPoints="1"/>
                </p:cNvSpPr>
                <p:nvPr/>
              </p:nvSpPr>
              <p:spPr bwMode="auto">
                <a:xfrm>
                  <a:off x="3488510" y="2949073"/>
                  <a:ext cx="24130" cy="24130"/>
                </a:xfrm>
                <a:custGeom>
                  <a:avLst/>
                  <a:gdLst>
                    <a:gd name="T0" fmla="*/ 5 w 21"/>
                    <a:gd name="T1" fmla="*/ 3 h 21"/>
                    <a:gd name="T2" fmla="*/ 2 w 21"/>
                    <a:gd name="T3" fmla="*/ 16 h 21"/>
                    <a:gd name="T4" fmla="*/ 15 w 21"/>
                    <a:gd name="T5" fmla="*/ 18 h 21"/>
                    <a:gd name="T6" fmla="*/ 18 w 21"/>
                    <a:gd name="T7" fmla="*/ 6 h 21"/>
                    <a:gd name="T8" fmla="*/ 5 w 21"/>
                    <a:gd name="T9" fmla="*/ 3 h 21"/>
                    <a:gd name="T10" fmla="*/ 5 w 21"/>
                    <a:gd name="T11" fmla="*/ 3 h 21"/>
                    <a:gd name="T12" fmla="*/ 5 w 21"/>
                    <a:gd name="T13" fmla="*/ 3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5" y="3"/>
                      </a:moveTo>
                      <a:cubicBezTo>
                        <a:pt x="1" y="6"/>
                        <a:pt x="0" y="11"/>
                        <a:pt x="2" y="16"/>
                      </a:cubicBezTo>
                      <a:cubicBezTo>
                        <a:pt x="5" y="20"/>
                        <a:pt x="11" y="21"/>
                        <a:pt x="15" y="18"/>
                      </a:cubicBezTo>
                      <a:cubicBezTo>
                        <a:pt x="19" y="16"/>
                        <a:pt x="21" y="10"/>
                        <a:pt x="18" y="6"/>
                      </a:cubicBezTo>
                      <a:cubicBezTo>
                        <a:pt x="15" y="1"/>
                        <a:pt x="9" y="0"/>
                        <a:pt x="5" y="3"/>
                      </a:cubicBezTo>
                      <a:close/>
                      <a:moveTo>
                        <a:pt x="5" y="3"/>
                      </a:moveTo>
                      <a:cubicBezTo>
                        <a:pt x="5" y="3"/>
                        <a:pt x="5" y="3"/>
                        <a:pt x="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158">
                  <a:extLst>
                    <a:ext uri="{FF2B5EF4-FFF2-40B4-BE49-F238E27FC236}">
                      <a16:creationId xmlns:a16="http://schemas.microsoft.com/office/drawing/2014/main" id="{1118050B-1C8B-4A4F-BFBC-960C8794AF06}"/>
                    </a:ext>
                  </a:extLst>
                </p:cNvPr>
                <p:cNvSpPr>
                  <a:spLocks noEditPoints="1"/>
                </p:cNvSpPr>
                <p:nvPr/>
              </p:nvSpPr>
              <p:spPr bwMode="auto">
                <a:xfrm>
                  <a:off x="3463709" y="2967841"/>
                  <a:ext cx="21449" cy="20108"/>
                </a:xfrm>
                <a:custGeom>
                  <a:avLst/>
                  <a:gdLst>
                    <a:gd name="T0" fmla="*/ 19 w 19"/>
                    <a:gd name="T1" fmla="*/ 9 h 18"/>
                    <a:gd name="T2" fmla="*/ 10 w 19"/>
                    <a:gd name="T3" fmla="*/ 18 h 18"/>
                    <a:gd name="T4" fmla="*/ 0 w 19"/>
                    <a:gd name="T5" fmla="*/ 9 h 18"/>
                    <a:gd name="T6" fmla="*/ 10 w 19"/>
                    <a:gd name="T7" fmla="*/ 0 h 18"/>
                    <a:gd name="T8" fmla="*/ 19 w 19"/>
                    <a:gd name="T9" fmla="*/ 9 h 18"/>
                    <a:gd name="T10" fmla="*/ 19 w 19"/>
                    <a:gd name="T11" fmla="*/ 9 h 18"/>
                    <a:gd name="T12" fmla="*/ 19 w 19"/>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9" y="9"/>
                      </a:moveTo>
                      <a:cubicBezTo>
                        <a:pt x="19" y="14"/>
                        <a:pt x="15" y="18"/>
                        <a:pt x="10" y="18"/>
                      </a:cubicBezTo>
                      <a:cubicBezTo>
                        <a:pt x="4" y="18"/>
                        <a:pt x="0" y="14"/>
                        <a:pt x="0" y="9"/>
                      </a:cubicBezTo>
                      <a:cubicBezTo>
                        <a:pt x="0" y="4"/>
                        <a:pt x="4" y="0"/>
                        <a:pt x="10" y="0"/>
                      </a:cubicBezTo>
                      <a:cubicBezTo>
                        <a:pt x="15"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159">
                  <a:extLst>
                    <a:ext uri="{FF2B5EF4-FFF2-40B4-BE49-F238E27FC236}">
                      <a16:creationId xmlns:a16="http://schemas.microsoft.com/office/drawing/2014/main" id="{957F54AD-4C3D-4A33-8141-D51E0756E23A}"/>
                    </a:ext>
                  </a:extLst>
                </p:cNvPr>
                <p:cNvSpPr>
                  <a:spLocks noEditPoints="1"/>
                </p:cNvSpPr>
                <p:nvPr/>
              </p:nvSpPr>
              <p:spPr bwMode="auto">
                <a:xfrm>
                  <a:off x="3438239" y="2984597"/>
                  <a:ext cx="20778" cy="20778"/>
                </a:xfrm>
                <a:custGeom>
                  <a:avLst/>
                  <a:gdLst>
                    <a:gd name="T0" fmla="*/ 18 w 18"/>
                    <a:gd name="T1" fmla="*/ 9 h 18"/>
                    <a:gd name="T2" fmla="*/ 9 w 18"/>
                    <a:gd name="T3" fmla="*/ 18 h 18"/>
                    <a:gd name="T4" fmla="*/ 0 w 18"/>
                    <a:gd name="T5" fmla="*/ 9 h 18"/>
                    <a:gd name="T6" fmla="*/ 9 w 18"/>
                    <a:gd name="T7" fmla="*/ 0 h 18"/>
                    <a:gd name="T8" fmla="*/ 18 w 18"/>
                    <a:gd name="T9" fmla="*/ 9 h 18"/>
                    <a:gd name="T10" fmla="*/ 18 w 18"/>
                    <a:gd name="T11" fmla="*/ 9 h 18"/>
                    <a:gd name="T12" fmla="*/ 18 w 18"/>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9"/>
                      </a:moveTo>
                      <a:cubicBezTo>
                        <a:pt x="18" y="14"/>
                        <a:pt x="14" y="18"/>
                        <a:pt x="9" y="18"/>
                      </a:cubicBezTo>
                      <a:cubicBezTo>
                        <a:pt x="4" y="18"/>
                        <a:pt x="0" y="14"/>
                        <a:pt x="0" y="9"/>
                      </a:cubicBezTo>
                      <a:cubicBezTo>
                        <a:pt x="0" y="4"/>
                        <a:pt x="4" y="0"/>
                        <a:pt x="9" y="0"/>
                      </a:cubicBezTo>
                      <a:cubicBezTo>
                        <a:pt x="14" y="0"/>
                        <a:pt x="18" y="4"/>
                        <a:pt x="18" y="9"/>
                      </a:cubicBezTo>
                      <a:close/>
                      <a:moveTo>
                        <a:pt x="18" y="9"/>
                      </a:moveTo>
                      <a:cubicBezTo>
                        <a:pt x="18" y="9"/>
                        <a:pt x="18" y="9"/>
                        <a:pt x="18"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62">
                  <a:extLst>
                    <a:ext uri="{FF2B5EF4-FFF2-40B4-BE49-F238E27FC236}">
                      <a16:creationId xmlns:a16="http://schemas.microsoft.com/office/drawing/2014/main" id="{51138D83-DFB3-4E65-BE5F-51C50A18DC0D}"/>
                    </a:ext>
                  </a:extLst>
                </p:cNvPr>
                <p:cNvSpPr>
                  <a:spLocks noEditPoints="1"/>
                </p:cNvSpPr>
                <p:nvPr/>
              </p:nvSpPr>
              <p:spPr bwMode="auto">
                <a:xfrm>
                  <a:off x="3227103" y="3032187"/>
                  <a:ext cx="210466" cy="96519"/>
                </a:xfrm>
                <a:custGeom>
                  <a:avLst/>
                  <a:gdLst>
                    <a:gd name="T0" fmla="*/ 160 w 184"/>
                    <a:gd name="T1" fmla="*/ 17 h 84"/>
                    <a:gd name="T2" fmla="*/ 124 w 184"/>
                    <a:gd name="T3" fmla="*/ 0 h 84"/>
                    <a:gd name="T4" fmla="*/ 107 w 184"/>
                    <a:gd name="T5" fmla="*/ 54 h 84"/>
                    <a:gd name="T6" fmla="*/ 104 w 184"/>
                    <a:gd name="T7" fmla="*/ 62 h 84"/>
                    <a:gd name="T8" fmla="*/ 97 w 184"/>
                    <a:gd name="T9" fmla="*/ 40 h 84"/>
                    <a:gd name="T10" fmla="*/ 92 w 184"/>
                    <a:gd name="T11" fmla="*/ 14 h 84"/>
                    <a:gd name="T12" fmla="*/ 92 w 184"/>
                    <a:gd name="T13" fmla="*/ 14 h 84"/>
                    <a:gd name="T14" fmla="*/ 87 w 184"/>
                    <a:gd name="T15" fmla="*/ 40 h 84"/>
                    <a:gd name="T16" fmla="*/ 79 w 184"/>
                    <a:gd name="T17" fmla="*/ 62 h 84"/>
                    <a:gd name="T18" fmla="*/ 77 w 184"/>
                    <a:gd name="T19" fmla="*/ 54 h 84"/>
                    <a:gd name="T20" fmla="*/ 60 w 184"/>
                    <a:gd name="T21" fmla="*/ 0 h 84"/>
                    <a:gd name="T22" fmla="*/ 24 w 184"/>
                    <a:gd name="T23" fmla="*/ 17 h 84"/>
                    <a:gd name="T24" fmla="*/ 1 w 184"/>
                    <a:gd name="T25" fmla="*/ 84 h 84"/>
                    <a:gd name="T26" fmla="*/ 183 w 184"/>
                    <a:gd name="T27" fmla="*/ 84 h 84"/>
                    <a:gd name="T28" fmla="*/ 160 w 184"/>
                    <a:gd name="T29" fmla="*/ 17 h 84"/>
                    <a:gd name="T30" fmla="*/ 160 w 184"/>
                    <a:gd name="T31" fmla="*/ 17 h 84"/>
                    <a:gd name="T32" fmla="*/ 160 w 184"/>
                    <a:gd name="T33"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84">
                      <a:moveTo>
                        <a:pt x="160" y="17"/>
                      </a:moveTo>
                      <a:cubicBezTo>
                        <a:pt x="137" y="9"/>
                        <a:pt x="124" y="0"/>
                        <a:pt x="124" y="0"/>
                      </a:cubicBezTo>
                      <a:cubicBezTo>
                        <a:pt x="107" y="54"/>
                        <a:pt x="107" y="54"/>
                        <a:pt x="107" y="54"/>
                      </a:cubicBezTo>
                      <a:cubicBezTo>
                        <a:pt x="104" y="62"/>
                        <a:pt x="104" y="62"/>
                        <a:pt x="104" y="62"/>
                      </a:cubicBezTo>
                      <a:cubicBezTo>
                        <a:pt x="97" y="40"/>
                        <a:pt x="97" y="40"/>
                        <a:pt x="97" y="40"/>
                      </a:cubicBezTo>
                      <a:cubicBezTo>
                        <a:pt x="114" y="15"/>
                        <a:pt x="95" y="14"/>
                        <a:pt x="92" y="14"/>
                      </a:cubicBezTo>
                      <a:cubicBezTo>
                        <a:pt x="92" y="14"/>
                        <a:pt x="92" y="14"/>
                        <a:pt x="92" y="14"/>
                      </a:cubicBezTo>
                      <a:cubicBezTo>
                        <a:pt x="89" y="14"/>
                        <a:pt x="69" y="15"/>
                        <a:pt x="87" y="40"/>
                      </a:cubicBezTo>
                      <a:cubicBezTo>
                        <a:pt x="79" y="62"/>
                        <a:pt x="79" y="62"/>
                        <a:pt x="79" y="62"/>
                      </a:cubicBezTo>
                      <a:cubicBezTo>
                        <a:pt x="77" y="54"/>
                        <a:pt x="77" y="54"/>
                        <a:pt x="77" y="54"/>
                      </a:cubicBezTo>
                      <a:cubicBezTo>
                        <a:pt x="60" y="0"/>
                        <a:pt x="60" y="0"/>
                        <a:pt x="60" y="0"/>
                      </a:cubicBezTo>
                      <a:cubicBezTo>
                        <a:pt x="60" y="0"/>
                        <a:pt x="47" y="9"/>
                        <a:pt x="24" y="17"/>
                      </a:cubicBezTo>
                      <a:cubicBezTo>
                        <a:pt x="0" y="26"/>
                        <a:pt x="1" y="47"/>
                        <a:pt x="1" y="84"/>
                      </a:cubicBezTo>
                      <a:cubicBezTo>
                        <a:pt x="183" y="84"/>
                        <a:pt x="183" y="84"/>
                        <a:pt x="183" y="84"/>
                      </a:cubicBezTo>
                      <a:cubicBezTo>
                        <a:pt x="183" y="47"/>
                        <a:pt x="184" y="26"/>
                        <a:pt x="160" y="17"/>
                      </a:cubicBezTo>
                      <a:close/>
                      <a:moveTo>
                        <a:pt x="160" y="17"/>
                      </a:moveTo>
                      <a:cubicBezTo>
                        <a:pt x="160" y="17"/>
                        <a:pt x="160" y="17"/>
                        <a:pt x="16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163">
                  <a:extLst>
                    <a:ext uri="{FF2B5EF4-FFF2-40B4-BE49-F238E27FC236}">
                      <a16:creationId xmlns:a16="http://schemas.microsoft.com/office/drawing/2014/main" id="{3F8F1074-8697-4483-8F94-6A5DD212DF6E}"/>
                    </a:ext>
                  </a:extLst>
                </p:cNvPr>
                <p:cNvSpPr>
                  <a:spLocks noEditPoints="1"/>
                </p:cNvSpPr>
                <p:nvPr/>
              </p:nvSpPr>
              <p:spPr bwMode="auto">
                <a:xfrm>
                  <a:off x="3274022" y="2886738"/>
                  <a:ext cx="115287" cy="148801"/>
                </a:xfrm>
                <a:custGeom>
                  <a:avLst/>
                  <a:gdLst>
                    <a:gd name="T0" fmla="*/ 12 w 101"/>
                    <a:gd name="T1" fmla="*/ 92 h 129"/>
                    <a:gd name="T2" fmla="*/ 40 w 101"/>
                    <a:gd name="T3" fmla="*/ 126 h 129"/>
                    <a:gd name="T4" fmla="*/ 61 w 101"/>
                    <a:gd name="T5" fmla="*/ 126 h 129"/>
                    <a:gd name="T6" fmla="*/ 89 w 101"/>
                    <a:gd name="T7" fmla="*/ 92 h 129"/>
                    <a:gd name="T8" fmla="*/ 97 w 101"/>
                    <a:gd name="T9" fmla="*/ 78 h 129"/>
                    <a:gd name="T10" fmla="*/ 93 w 101"/>
                    <a:gd name="T11" fmla="*/ 61 h 129"/>
                    <a:gd name="T12" fmla="*/ 95 w 101"/>
                    <a:gd name="T13" fmla="*/ 55 h 129"/>
                    <a:gd name="T14" fmla="*/ 82 w 101"/>
                    <a:gd name="T15" fmla="*/ 16 h 129"/>
                    <a:gd name="T16" fmla="*/ 71 w 101"/>
                    <a:gd name="T17" fmla="*/ 5 h 129"/>
                    <a:gd name="T18" fmla="*/ 48 w 101"/>
                    <a:gd name="T19" fmla="*/ 0 h 129"/>
                    <a:gd name="T20" fmla="*/ 39 w 101"/>
                    <a:gd name="T21" fmla="*/ 2 h 129"/>
                    <a:gd name="T22" fmla="*/ 28 w 101"/>
                    <a:gd name="T23" fmla="*/ 7 h 129"/>
                    <a:gd name="T24" fmla="*/ 18 w 101"/>
                    <a:gd name="T25" fmla="*/ 16 h 129"/>
                    <a:gd name="T26" fmla="*/ 7 w 101"/>
                    <a:gd name="T27" fmla="*/ 36 h 129"/>
                    <a:gd name="T28" fmla="*/ 7 w 101"/>
                    <a:gd name="T29" fmla="*/ 55 h 129"/>
                    <a:gd name="T30" fmla="*/ 8 w 101"/>
                    <a:gd name="T31" fmla="*/ 61 h 129"/>
                    <a:gd name="T32" fmla="*/ 4 w 101"/>
                    <a:gd name="T33" fmla="*/ 78 h 129"/>
                    <a:gd name="T34" fmla="*/ 12 w 101"/>
                    <a:gd name="T35" fmla="*/ 92 h 129"/>
                    <a:gd name="T36" fmla="*/ 12 w 101"/>
                    <a:gd name="T37" fmla="*/ 92 h 129"/>
                    <a:gd name="T38" fmla="*/ 12 w 101"/>
                    <a:gd name="T39"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129">
                      <a:moveTo>
                        <a:pt x="12" y="92"/>
                      </a:moveTo>
                      <a:cubicBezTo>
                        <a:pt x="14" y="104"/>
                        <a:pt x="24" y="121"/>
                        <a:pt x="40" y="126"/>
                      </a:cubicBezTo>
                      <a:cubicBezTo>
                        <a:pt x="47" y="129"/>
                        <a:pt x="54" y="129"/>
                        <a:pt x="61" y="126"/>
                      </a:cubicBezTo>
                      <a:cubicBezTo>
                        <a:pt x="77" y="121"/>
                        <a:pt x="87" y="104"/>
                        <a:pt x="89" y="92"/>
                      </a:cubicBezTo>
                      <a:cubicBezTo>
                        <a:pt x="91" y="92"/>
                        <a:pt x="94" y="89"/>
                        <a:pt x="97" y="78"/>
                      </a:cubicBezTo>
                      <a:cubicBezTo>
                        <a:pt x="101" y="63"/>
                        <a:pt x="97" y="61"/>
                        <a:pt x="93" y="61"/>
                      </a:cubicBezTo>
                      <a:cubicBezTo>
                        <a:pt x="94" y="59"/>
                        <a:pt x="94" y="57"/>
                        <a:pt x="95" y="55"/>
                      </a:cubicBezTo>
                      <a:cubicBezTo>
                        <a:pt x="101" y="17"/>
                        <a:pt x="82" y="16"/>
                        <a:pt x="82" y="16"/>
                      </a:cubicBezTo>
                      <a:cubicBezTo>
                        <a:pt x="82" y="16"/>
                        <a:pt x="79" y="10"/>
                        <a:pt x="71" y="5"/>
                      </a:cubicBezTo>
                      <a:cubicBezTo>
                        <a:pt x="66" y="2"/>
                        <a:pt x="58" y="0"/>
                        <a:pt x="48" y="0"/>
                      </a:cubicBezTo>
                      <a:cubicBezTo>
                        <a:pt x="45" y="1"/>
                        <a:pt x="42" y="1"/>
                        <a:pt x="39" y="2"/>
                      </a:cubicBezTo>
                      <a:cubicBezTo>
                        <a:pt x="35" y="4"/>
                        <a:pt x="31" y="5"/>
                        <a:pt x="28" y="7"/>
                      </a:cubicBezTo>
                      <a:cubicBezTo>
                        <a:pt x="25" y="10"/>
                        <a:pt x="21" y="13"/>
                        <a:pt x="18" y="16"/>
                      </a:cubicBezTo>
                      <a:cubicBezTo>
                        <a:pt x="13" y="21"/>
                        <a:pt x="9" y="28"/>
                        <a:pt x="7" y="36"/>
                      </a:cubicBezTo>
                      <a:cubicBezTo>
                        <a:pt x="5" y="42"/>
                        <a:pt x="5" y="48"/>
                        <a:pt x="7" y="55"/>
                      </a:cubicBezTo>
                      <a:cubicBezTo>
                        <a:pt x="7" y="57"/>
                        <a:pt x="8" y="59"/>
                        <a:pt x="8" y="61"/>
                      </a:cubicBezTo>
                      <a:cubicBezTo>
                        <a:pt x="5" y="61"/>
                        <a:pt x="0" y="63"/>
                        <a:pt x="4" y="78"/>
                      </a:cubicBezTo>
                      <a:cubicBezTo>
                        <a:pt x="7" y="88"/>
                        <a:pt x="10" y="91"/>
                        <a:pt x="12" y="92"/>
                      </a:cubicBezTo>
                      <a:close/>
                      <a:moveTo>
                        <a:pt x="12" y="92"/>
                      </a:moveTo>
                      <a:cubicBezTo>
                        <a:pt x="12" y="92"/>
                        <a:pt x="12" y="92"/>
                        <a:pt x="12" y="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64">
                  <a:extLst>
                    <a:ext uri="{FF2B5EF4-FFF2-40B4-BE49-F238E27FC236}">
                      <a16:creationId xmlns:a16="http://schemas.microsoft.com/office/drawing/2014/main" id="{06134B7A-A0F2-4611-BFC1-B2BD13C47759}"/>
                    </a:ext>
                  </a:extLst>
                </p:cNvPr>
                <p:cNvSpPr>
                  <a:spLocks noEditPoints="1"/>
                </p:cNvSpPr>
                <p:nvPr/>
              </p:nvSpPr>
              <p:spPr bwMode="auto">
                <a:xfrm>
                  <a:off x="3411154" y="2714813"/>
                  <a:ext cx="211136" cy="96519"/>
                </a:xfrm>
                <a:custGeom>
                  <a:avLst/>
                  <a:gdLst>
                    <a:gd name="T0" fmla="*/ 160 w 185"/>
                    <a:gd name="T1" fmla="*/ 17 h 84"/>
                    <a:gd name="T2" fmla="*/ 125 w 185"/>
                    <a:gd name="T3" fmla="*/ 0 h 84"/>
                    <a:gd name="T4" fmla="*/ 107 w 185"/>
                    <a:gd name="T5" fmla="*/ 54 h 84"/>
                    <a:gd name="T6" fmla="*/ 105 w 185"/>
                    <a:gd name="T7" fmla="*/ 62 h 84"/>
                    <a:gd name="T8" fmla="*/ 97 w 185"/>
                    <a:gd name="T9" fmla="*/ 40 h 84"/>
                    <a:gd name="T10" fmla="*/ 93 w 185"/>
                    <a:gd name="T11" fmla="*/ 14 h 84"/>
                    <a:gd name="T12" fmla="*/ 92 w 185"/>
                    <a:gd name="T13" fmla="*/ 14 h 84"/>
                    <a:gd name="T14" fmla="*/ 88 w 185"/>
                    <a:gd name="T15" fmla="*/ 40 h 84"/>
                    <a:gd name="T16" fmla="*/ 80 w 185"/>
                    <a:gd name="T17" fmla="*/ 62 h 84"/>
                    <a:gd name="T18" fmla="*/ 78 w 185"/>
                    <a:gd name="T19" fmla="*/ 54 h 84"/>
                    <a:gd name="T20" fmla="*/ 61 w 185"/>
                    <a:gd name="T21" fmla="*/ 0 h 84"/>
                    <a:gd name="T22" fmla="*/ 25 w 185"/>
                    <a:gd name="T23" fmla="*/ 17 h 84"/>
                    <a:gd name="T24" fmla="*/ 1 w 185"/>
                    <a:gd name="T25" fmla="*/ 84 h 84"/>
                    <a:gd name="T26" fmla="*/ 184 w 185"/>
                    <a:gd name="T27" fmla="*/ 84 h 84"/>
                    <a:gd name="T28" fmla="*/ 160 w 185"/>
                    <a:gd name="T29" fmla="*/ 17 h 84"/>
                    <a:gd name="T30" fmla="*/ 160 w 185"/>
                    <a:gd name="T31" fmla="*/ 17 h 84"/>
                    <a:gd name="T32" fmla="*/ 160 w 185"/>
                    <a:gd name="T33"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84">
                      <a:moveTo>
                        <a:pt x="160" y="17"/>
                      </a:moveTo>
                      <a:cubicBezTo>
                        <a:pt x="138" y="9"/>
                        <a:pt x="125" y="0"/>
                        <a:pt x="125" y="0"/>
                      </a:cubicBezTo>
                      <a:cubicBezTo>
                        <a:pt x="107" y="54"/>
                        <a:pt x="107" y="54"/>
                        <a:pt x="107" y="54"/>
                      </a:cubicBezTo>
                      <a:cubicBezTo>
                        <a:pt x="105" y="62"/>
                        <a:pt x="105" y="62"/>
                        <a:pt x="105" y="62"/>
                      </a:cubicBezTo>
                      <a:cubicBezTo>
                        <a:pt x="97" y="40"/>
                        <a:pt x="97" y="40"/>
                        <a:pt x="97" y="40"/>
                      </a:cubicBezTo>
                      <a:cubicBezTo>
                        <a:pt x="115" y="15"/>
                        <a:pt x="96" y="14"/>
                        <a:pt x="93" y="14"/>
                      </a:cubicBezTo>
                      <a:cubicBezTo>
                        <a:pt x="92" y="14"/>
                        <a:pt x="92" y="14"/>
                        <a:pt x="92" y="14"/>
                      </a:cubicBezTo>
                      <a:cubicBezTo>
                        <a:pt x="89" y="14"/>
                        <a:pt x="70" y="15"/>
                        <a:pt x="88" y="40"/>
                      </a:cubicBezTo>
                      <a:cubicBezTo>
                        <a:pt x="80" y="62"/>
                        <a:pt x="80" y="62"/>
                        <a:pt x="80" y="62"/>
                      </a:cubicBezTo>
                      <a:cubicBezTo>
                        <a:pt x="78" y="54"/>
                        <a:pt x="78" y="54"/>
                        <a:pt x="78" y="54"/>
                      </a:cubicBezTo>
                      <a:cubicBezTo>
                        <a:pt x="61" y="0"/>
                        <a:pt x="61" y="0"/>
                        <a:pt x="61" y="0"/>
                      </a:cubicBezTo>
                      <a:cubicBezTo>
                        <a:pt x="61" y="0"/>
                        <a:pt x="47" y="9"/>
                        <a:pt x="25" y="17"/>
                      </a:cubicBezTo>
                      <a:cubicBezTo>
                        <a:pt x="0" y="26"/>
                        <a:pt x="2" y="47"/>
                        <a:pt x="1" y="84"/>
                      </a:cubicBezTo>
                      <a:cubicBezTo>
                        <a:pt x="184" y="84"/>
                        <a:pt x="184" y="84"/>
                        <a:pt x="184" y="84"/>
                      </a:cubicBezTo>
                      <a:cubicBezTo>
                        <a:pt x="183" y="47"/>
                        <a:pt x="185" y="26"/>
                        <a:pt x="160" y="17"/>
                      </a:cubicBezTo>
                      <a:close/>
                      <a:moveTo>
                        <a:pt x="160" y="17"/>
                      </a:moveTo>
                      <a:cubicBezTo>
                        <a:pt x="160" y="17"/>
                        <a:pt x="160" y="17"/>
                        <a:pt x="16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165">
                  <a:extLst>
                    <a:ext uri="{FF2B5EF4-FFF2-40B4-BE49-F238E27FC236}">
                      <a16:creationId xmlns:a16="http://schemas.microsoft.com/office/drawing/2014/main" id="{A601EA7F-1BA5-470C-B8DD-C2E4067E54B5}"/>
                    </a:ext>
                  </a:extLst>
                </p:cNvPr>
                <p:cNvSpPr>
                  <a:spLocks noEditPoints="1"/>
                </p:cNvSpPr>
                <p:nvPr/>
              </p:nvSpPr>
              <p:spPr bwMode="auto">
                <a:xfrm>
                  <a:off x="3458743" y="2569364"/>
                  <a:ext cx="115287" cy="148801"/>
                </a:xfrm>
                <a:custGeom>
                  <a:avLst/>
                  <a:gdLst>
                    <a:gd name="T0" fmla="*/ 12 w 101"/>
                    <a:gd name="T1" fmla="*/ 92 h 129"/>
                    <a:gd name="T2" fmla="*/ 40 w 101"/>
                    <a:gd name="T3" fmla="*/ 126 h 129"/>
                    <a:gd name="T4" fmla="*/ 61 w 101"/>
                    <a:gd name="T5" fmla="*/ 126 h 129"/>
                    <a:gd name="T6" fmla="*/ 89 w 101"/>
                    <a:gd name="T7" fmla="*/ 92 h 129"/>
                    <a:gd name="T8" fmla="*/ 97 w 101"/>
                    <a:gd name="T9" fmla="*/ 78 h 129"/>
                    <a:gd name="T10" fmla="*/ 93 w 101"/>
                    <a:gd name="T11" fmla="*/ 61 h 129"/>
                    <a:gd name="T12" fmla="*/ 94 w 101"/>
                    <a:gd name="T13" fmla="*/ 55 h 129"/>
                    <a:gd name="T14" fmla="*/ 82 w 101"/>
                    <a:gd name="T15" fmla="*/ 16 h 129"/>
                    <a:gd name="T16" fmla="*/ 71 w 101"/>
                    <a:gd name="T17" fmla="*/ 5 h 129"/>
                    <a:gd name="T18" fmla="*/ 47 w 101"/>
                    <a:gd name="T19" fmla="*/ 0 h 129"/>
                    <a:gd name="T20" fmla="*/ 38 w 101"/>
                    <a:gd name="T21" fmla="*/ 2 h 129"/>
                    <a:gd name="T22" fmla="*/ 28 w 101"/>
                    <a:gd name="T23" fmla="*/ 7 h 129"/>
                    <a:gd name="T24" fmla="*/ 18 w 101"/>
                    <a:gd name="T25" fmla="*/ 16 h 129"/>
                    <a:gd name="T26" fmla="*/ 6 w 101"/>
                    <a:gd name="T27" fmla="*/ 36 h 129"/>
                    <a:gd name="T28" fmla="*/ 6 w 101"/>
                    <a:gd name="T29" fmla="*/ 55 h 129"/>
                    <a:gd name="T30" fmla="*/ 8 w 101"/>
                    <a:gd name="T31" fmla="*/ 61 h 129"/>
                    <a:gd name="T32" fmla="*/ 4 w 101"/>
                    <a:gd name="T33" fmla="*/ 78 h 129"/>
                    <a:gd name="T34" fmla="*/ 12 w 101"/>
                    <a:gd name="T35" fmla="*/ 92 h 129"/>
                    <a:gd name="T36" fmla="*/ 12 w 101"/>
                    <a:gd name="T37" fmla="*/ 92 h 129"/>
                    <a:gd name="T38" fmla="*/ 12 w 101"/>
                    <a:gd name="T39"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129">
                      <a:moveTo>
                        <a:pt x="12" y="92"/>
                      </a:moveTo>
                      <a:cubicBezTo>
                        <a:pt x="14" y="104"/>
                        <a:pt x="24" y="121"/>
                        <a:pt x="40" y="126"/>
                      </a:cubicBezTo>
                      <a:cubicBezTo>
                        <a:pt x="47" y="129"/>
                        <a:pt x="54" y="129"/>
                        <a:pt x="61" y="126"/>
                      </a:cubicBezTo>
                      <a:cubicBezTo>
                        <a:pt x="77" y="121"/>
                        <a:pt x="87" y="104"/>
                        <a:pt x="89" y="92"/>
                      </a:cubicBezTo>
                      <a:cubicBezTo>
                        <a:pt x="91" y="92"/>
                        <a:pt x="94" y="89"/>
                        <a:pt x="97" y="78"/>
                      </a:cubicBezTo>
                      <a:cubicBezTo>
                        <a:pt x="101" y="63"/>
                        <a:pt x="96" y="61"/>
                        <a:pt x="93" y="61"/>
                      </a:cubicBezTo>
                      <a:cubicBezTo>
                        <a:pt x="93" y="59"/>
                        <a:pt x="94" y="57"/>
                        <a:pt x="94" y="55"/>
                      </a:cubicBezTo>
                      <a:cubicBezTo>
                        <a:pt x="101" y="17"/>
                        <a:pt x="82" y="16"/>
                        <a:pt x="82" y="16"/>
                      </a:cubicBezTo>
                      <a:cubicBezTo>
                        <a:pt x="82" y="16"/>
                        <a:pt x="79" y="10"/>
                        <a:pt x="71" y="5"/>
                      </a:cubicBezTo>
                      <a:cubicBezTo>
                        <a:pt x="65" y="2"/>
                        <a:pt x="57" y="0"/>
                        <a:pt x="47" y="0"/>
                      </a:cubicBezTo>
                      <a:cubicBezTo>
                        <a:pt x="44" y="1"/>
                        <a:pt x="41" y="1"/>
                        <a:pt x="38" y="2"/>
                      </a:cubicBezTo>
                      <a:cubicBezTo>
                        <a:pt x="34" y="4"/>
                        <a:pt x="31" y="5"/>
                        <a:pt x="28" y="7"/>
                      </a:cubicBezTo>
                      <a:cubicBezTo>
                        <a:pt x="24" y="10"/>
                        <a:pt x="21" y="13"/>
                        <a:pt x="18" y="16"/>
                      </a:cubicBezTo>
                      <a:cubicBezTo>
                        <a:pt x="13" y="21"/>
                        <a:pt x="8" y="28"/>
                        <a:pt x="6" y="36"/>
                      </a:cubicBezTo>
                      <a:cubicBezTo>
                        <a:pt x="5" y="42"/>
                        <a:pt x="5" y="48"/>
                        <a:pt x="6" y="55"/>
                      </a:cubicBezTo>
                      <a:cubicBezTo>
                        <a:pt x="7" y="57"/>
                        <a:pt x="7" y="59"/>
                        <a:pt x="8" y="61"/>
                      </a:cubicBezTo>
                      <a:cubicBezTo>
                        <a:pt x="4" y="61"/>
                        <a:pt x="0" y="63"/>
                        <a:pt x="4" y="78"/>
                      </a:cubicBezTo>
                      <a:cubicBezTo>
                        <a:pt x="7" y="88"/>
                        <a:pt x="10" y="91"/>
                        <a:pt x="12" y="92"/>
                      </a:cubicBezTo>
                      <a:close/>
                      <a:moveTo>
                        <a:pt x="12" y="92"/>
                      </a:moveTo>
                      <a:cubicBezTo>
                        <a:pt x="12" y="92"/>
                        <a:pt x="12" y="92"/>
                        <a:pt x="12" y="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pic>
        <p:nvPicPr>
          <p:cNvPr id="20" name="Picture 19" descr="A picture containing drawing&#10;&#10;Description automatically generated">
            <a:extLst>
              <a:ext uri="{FF2B5EF4-FFF2-40B4-BE49-F238E27FC236}">
                <a16:creationId xmlns:a16="http://schemas.microsoft.com/office/drawing/2014/main" id="{BA891119-7F85-491F-8418-4F7BC4222B2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3131054" y="504001"/>
            <a:ext cx="5937731" cy="1024248"/>
          </a:xfrm>
          <a:prstGeom prst="rect">
            <a:avLst/>
          </a:prstGeom>
        </p:spPr>
      </p:pic>
    </p:spTree>
    <p:extLst>
      <p:ext uri="{BB962C8B-B14F-4D97-AF65-F5344CB8AC3E}">
        <p14:creationId xmlns:p14="http://schemas.microsoft.com/office/powerpoint/2010/main" val="13537272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lated image">
            <a:extLst>
              <a:ext uri="{FF2B5EF4-FFF2-40B4-BE49-F238E27FC236}">
                <a16:creationId xmlns:a16="http://schemas.microsoft.com/office/drawing/2014/main" id="{BD6526B6-7349-45FD-9A30-B78E8A566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94" b="14251"/>
          <a:stretch/>
        </p:blipFill>
        <p:spPr bwMode="auto">
          <a:xfrm>
            <a:off x="5001056" y="2391833"/>
            <a:ext cx="2189888" cy="2074334"/>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3D79C90B-72E8-48F6-BDF0-E6664D552244}"/>
              </a:ext>
            </a:extLst>
          </p:cNvPr>
          <p:cNvSpPr>
            <a:spLocks noGrp="1"/>
          </p:cNvSpPr>
          <p:nvPr>
            <p:ph type="title"/>
          </p:nvPr>
        </p:nvSpPr>
        <p:spPr>
          <a:xfrm>
            <a:off x="0" y="96275"/>
            <a:ext cx="12191999" cy="1101213"/>
          </a:xfrm>
        </p:spPr>
        <p:txBody>
          <a:bodyPr/>
          <a:lstStyle/>
          <a:p>
            <a:r>
              <a:rPr lang="en-US" dirty="0"/>
              <a:t>Product Would Like to Know…..</a:t>
            </a:r>
          </a:p>
        </p:txBody>
      </p:sp>
      <p:sp>
        <p:nvSpPr>
          <p:cNvPr id="4" name="Title 1">
            <a:extLst>
              <a:ext uri="{FF2B5EF4-FFF2-40B4-BE49-F238E27FC236}">
                <a16:creationId xmlns:a16="http://schemas.microsoft.com/office/drawing/2014/main" id="{12689E56-E9C8-4238-9576-DF3EFBBF44CC}"/>
              </a:ext>
            </a:extLst>
          </p:cNvPr>
          <p:cNvSpPr txBox="1">
            <a:spLocks/>
          </p:cNvSpPr>
          <p:nvPr/>
        </p:nvSpPr>
        <p:spPr>
          <a:xfrm>
            <a:off x="0" y="4466167"/>
            <a:ext cx="12191999" cy="1101213"/>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r>
              <a:rPr lang="en-US" dirty="0"/>
              <a:t>Poll Question #1</a:t>
            </a:r>
          </a:p>
        </p:txBody>
      </p:sp>
    </p:spTree>
    <p:extLst>
      <p:ext uri="{BB962C8B-B14F-4D97-AF65-F5344CB8AC3E}">
        <p14:creationId xmlns:p14="http://schemas.microsoft.com/office/powerpoint/2010/main" val="348355876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p:txBody>
          <a:bodyPr/>
          <a:lstStyle/>
          <a:p>
            <a:r>
              <a:rPr lang="en-US" dirty="0"/>
              <a:t>Product would like to know…</a:t>
            </a:r>
          </a:p>
        </p:txBody>
      </p:sp>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a:xfrm>
            <a:off x="5358808" y="1485900"/>
            <a:ext cx="6985592" cy="4991099"/>
          </a:xfrm>
        </p:spPr>
        <p:txBody>
          <a:bodyPr/>
          <a:lstStyle/>
          <a:p>
            <a:pPr marL="0" indent="0">
              <a:buNone/>
            </a:pPr>
            <a:r>
              <a:rPr lang="en-US" dirty="0"/>
              <a:t>What would you say is the biggest barrier to implementing a new feature? (</a:t>
            </a:r>
            <a:r>
              <a:rPr lang="en-US" b="1" dirty="0"/>
              <a:t>multiple choice</a:t>
            </a:r>
            <a:r>
              <a:rPr lang="en-US" dirty="0"/>
              <a:t>)</a:t>
            </a:r>
          </a:p>
          <a:p>
            <a:pPr fontAlgn="base"/>
            <a:r>
              <a:rPr lang="en-US" dirty="0"/>
              <a:t>Creating a Business Case for Feature Adoption</a:t>
            </a:r>
          </a:p>
          <a:p>
            <a:pPr fontAlgn="base"/>
            <a:r>
              <a:rPr lang="en-US" dirty="0"/>
              <a:t>Our validation process (e.g. is too complicated or resource heavy)</a:t>
            </a:r>
          </a:p>
          <a:p>
            <a:pPr fontAlgn="base"/>
            <a:r>
              <a:rPr lang="en-US" dirty="0"/>
              <a:t>Change management with our end users</a:t>
            </a:r>
          </a:p>
          <a:p>
            <a:pPr fontAlgn="base"/>
            <a:r>
              <a:rPr lang="en-US" dirty="0"/>
              <a:t>Collaboration between internal teams</a:t>
            </a:r>
          </a:p>
          <a:p>
            <a:pPr fontAlgn="base"/>
            <a:r>
              <a:rPr lang="en-US" dirty="0"/>
              <a:t>Lack of knowledge in how to configure the feature</a:t>
            </a:r>
          </a:p>
          <a:p>
            <a:pPr fontAlgn="base"/>
            <a:r>
              <a:rPr lang="en-US" dirty="0"/>
              <a:t>Lack of funds for services to help configure the feature</a:t>
            </a:r>
          </a:p>
          <a:p>
            <a:pPr fontAlgn="base"/>
            <a:r>
              <a:rPr lang="en-US" dirty="0"/>
              <a:t>Other</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CA0B17-B3E0-4B53-8F3C-2FF8D58479D0}"/>
              </a:ext>
            </a:extLst>
          </p:cNvPr>
          <p:cNvSpPr txBox="1">
            <a:spLocks/>
          </p:cNvSpPr>
          <p:nvPr/>
        </p:nvSpPr>
        <p:spPr>
          <a:xfrm>
            <a:off x="5257800" y="70000"/>
            <a:ext cx="5641022" cy="1127488"/>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bg1"/>
                </a:solidFill>
                <a:latin typeface="+mj-lt"/>
                <a:ea typeface="+mj-ea"/>
                <a:cs typeface="+mj-cs"/>
              </a:defRPr>
            </a:lvl1pPr>
          </a:lstStyle>
          <a:p>
            <a:r>
              <a:rPr lang="en-US" dirty="0">
                <a:solidFill>
                  <a:schemeClr val="tx1"/>
                </a:solidFill>
              </a:rPr>
              <a:t>Poll Question #1</a:t>
            </a:r>
          </a:p>
        </p:txBody>
      </p:sp>
    </p:spTree>
    <p:extLst>
      <p:ext uri="{BB962C8B-B14F-4D97-AF65-F5344CB8AC3E}">
        <p14:creationId xmlns:p14="http://schemas.microsoft.com/office/powerpoint/2010/main" val="6507068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QualityDocs Features</a:t>
            </a:r>
          </a:p>
        </p:txBody>
      </p:sp>
      <p:sp>
        <p:nvSpPr>
          <p:cNvPr id="5" name="Subtitle 4">
            <a:extLst>
              <a:ext uri="{FF2B5EF4-FFF2-40B4-BE49-F238E27FC236}">
                <a16:creationId xmlns:a16="http://schemas.microsoft.com/office/drawing/2014/main" id="{6BEC5F7D-9D51-1D4E-9FD7-99B84CCEAB5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036851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D617C0-FA9E-4593-AC97-791F938D9618}"/>
              </a:ext>
            </a:extLst>
          </p:cNvPr>
          <p:cNvSpPr>
            <a:spLocks noGrp="1"/>
          </p:cNvSpPr>
          <p:nvPr>
            <p:ph type="title"/>
          </p:nvPr>
        </p:nvSpPr>
        <p:spPr>
          <a:xfrm>
            <a:off x="339493" y="96275"/>
            <a:ext cx="11490049" cy="1101213"/>
          </a:xfrm>
        </p:spPr>
        <p:txBody>
          <a:bodyPr/>
          <a:lstStyle/>
          <a:p>
            <a:r>
              <a:rPr lang="en-US" dirty="0"/>
              <a:t>QualityDocs Release Themes &amp; Features</a:t>
            </a:r>
          </a:p>
        </p:txBody>
      </p:sp>
      <p:graphicFrame>
        <p:nvGraphicFramePr>
          <p:cNvPr id="2" name="Table 2">
            <a:extLst>
              <a:ext uri="{FF2B5EF4-FFF2-40B4-BE49-F238E27FC236}">
                <a16:creationId xmlns:a16="http://schemas.microsoft.com/office/drawing/2014/main" id="{DC1C0870-0B1C-486A-BD3E-43FB27FD05DD}"/>
              </a:ext>
            </a:extLst>
          </p:cNvPr>
          <p:cNvGraphicFramePr>
            <a:graphicFrameLocks noGrp="1"/>
          </p:cNvGraphicFramePr>
          <p:nvPr/>
        </p:nvGraphicFramePr>
        <p:xfrm>
          <a:off x="343310" y="2165149"/>
          <a:ext cx="11486232" cy="701040"/>
        </p:xfrm>
        <a:graphic>
          <a:graphicData uri="http://schemas.openxmlformats.org/drawingml/2006/table">
            <a:tbl>
              <a:tblPr firstRow="1" bandRow="1">
                <a:tableStyleId>{2D5ABB26-0587-4C30-8999-92F81FD0307C}</a:tableStyleId>
              </a:tblPr>
              <a:tblGrid>
                <a:gridCol w="1914372">
                  <a:extLst>
                    <a:ext uri="{9D8B030D-6E8A-4147-A177-3AD203B41FA5}">
                      <a16:colId xmlns:a16="http://schemas.microsoft.com/office/drawing/2014/main" val="1262361726"/>
                    </a:ext>
                  </a:extLst>
                </a:gridCol>
                <a:gridCol w="1914372">
                  <a:extLst>
                    <a:ext uri="{9D8B030D-6E8A-4147-A177-3AD203B41FA5}">
                      <a16:colId xmlns:a16="http://schemas.microsoft.com/office/drawing/2014/main" val="971920265"/>
                    </a:ext>
                  </a:extLst>
                </a:gridCol>
                <a:gridCol w="1914372">
                  <a:extLst>
                    <a:ext uri="{9D8B030D-6E8A-4147-A177-3AD203B41FA5}">
                      <a16:colId xmlns:a16="http://schemas.microsoft.com/office/drawing/2014/main" val="2166558876"/>
                    </a:ext>
                  </a:extLst>
                </a:gridCol>
                <a:gridCol w="1914372">
                  <a:extLst>
                    <a:ext uri="{9D8B030D-6E8A-4147-A177-3AD203B41FA5}">
                      <a16:colId xmlns:a16="http://schemas.microsoft.com/office/drawing/2014/main" val="3887412694"/>
                    </a:ext>
                  </a:extLst>
                </a:gridCol>
                <a:gridCol w="1914372">
                  <a:extLst>
                    <a:ext uri="{9D8B030D-6E8A-4147-A177-3AD203B41FA5}">
                      <a16:colId xmlns:a16="http://schemas.microsoft.com/office/drawing/2014/main" val="576143800"/>
                    </a:ext>
                  </a:extLst>
                </a:gridCol>
                <a:gridCol w="1914372">
                  <a:extLst>
                    <a:ext uri="{9D8B030D-6E8A-4147-A177-3AD203B41FA5}">
                      <a16:colId xmlns:a16="http://schemas.microsoft.com/office/drawing/2014/main" val="235253868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646569"/>
                          </a:solidFill>
                          <a:effectLst/>
                          <a:uLnTx/>
                          <a:uFillTx/>
                          <a:latin typeface=""/>
                          <a:ea typeface="+mn-ea"/>
                          <a:cs typeface="+mn-cs"/>
                        </a:rPr>
                        <a:t>Document Collaboration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646569"/>
                          </a:solidFill>
                          <a:effectLst/>
                          <a:uLnTx/>
                          <a:uFillTx/>
                          <a:latin typeface=""/>
                          <a:ea typeface="+mn-ea"/>
                          <a:cs typeface="+mn-cs"/>
                        </a:rPr>
                        <a:t>Document Control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646569"/>
                          </a:solidFill>
                          <a:effectLst/>
                          <a:uLnTx/>
                          <a:uFillTx/>
                          <a:latin typeface=""/>
                          <a:ea typeface="+mn-ea"/>
                          <a:cs typeface="+mn-cs"/>
                        </a:rPr>
                        <a:t>Content &amp; Renditions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646569"/>
                          </a:solidFill>
                          <a:effectLst/>
                          <a:uLnTx/>
                          <a:uFillTx/>
                          <a:latin typeface=""/>
                          <a:ea typeface="+mn-ea"/>
                          <a:cs typeface="+mn-cs"/>
                        </a:rPr>
                        <a:t>User Experience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646569"/>
                          </a:solidFill>
                          <a:effectLst/>
                          <a:uLnTx/>
                          <a:uFillTx/>
                          <a:latin typeface=""/>
                          <a:ea typeface="+mn-ea"/>
                          <a:cs typeface="+mn-cs"/>
                        </a:rPr>
                        <a:t>Workflow Processes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646569"/>
                          </a:solidFill>
                          <a:effectLst/>
                          <a:uLnTx/>
                          <a:uFillTx/>
                          <a:latin typeface=""/>
                          <a:ea typeface="+mn-ea"/>
                          <a:cs typeface="+mn-cs"/>
                        </a:rPr>
                        <a:t>Reporting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646569"/>
                          </a:solidFill>
                          <a:effectLst/>
                          <a:uLnTx/>
                          <a:uFillTx/>
                          <a:latin typeface=""/>
                          <a:ea typeface="+mn-ea"/>
                          <a:cs typeface="+mn-cs"/>
                        </a:rPr>
                        <a:t>&amp; Analytics</a:t>
                      </a:r>
                    </a:p>
                  </a:txBody>
                  <a:tcPr/>
                </a:tc>
                <a:extLst>
                  <a:ext uri="{0D108BD9-81ED-4DB2-BD59-A6C34878D82A}">
                    <a16:rowId xmlns:a16="http://schemas.microsoft.com/office/drawing/2014/main" val="1804192203"/>
                  </a:ext>
                </a:extLst>
              </a:tr>
            </a:tbl>
          </a:graphicData>
        </a:graphic>
      </p:graphicFrame>
      <p:grpSp>
        <p:nvGrpSpPr>
          <p:cNvPr id="7" name="Group 185">
            <a:extLst>
              <a:ext uri="{FF2B5EF4-FFF2-40B4-BE49-F238E27FC236}">
                <a16:creationId xmlns:a16="http://schemas.microsoft.com/office/drawing/2014/main" id="{0EA05105-BB90-44B6-986F-014026A2756C}"/>
              </a:ext>
            </a:extLst>
          </p:cNvPr>
          <p:cNvGrpSpPr>
            <a:grpSpLocks noChangeAspect="1"/>
          </p:cNvGrpSpPr>
          <p:nvPr/>
        </p:nvGrpSpPr>
        <p:grpSpPr bwMode="auto">
          <a:xfrm>
            <a:off x="4924548" y="2994631"/>
            <a:ext cx="425450" cy="549275"/>
            <a:chOff x="2257" y="2885"/>
            <a:chExt cx="268" cy="346"/>
          </a:xfrm>
          <a:solidFill>
            <a:schemeClr val="tx1"/>
          </a:solidFill>
        </p:grpSpPr>
        <p:sp>
          <p:nvSpPr>
            <p:cNvPr id="8" name="Freeform 186">
              <a:extLst>
                <a:ext uri="{FF2B5EF4-FFF2-40B4-BE49-F238E27FC236}">
                  <a16:creationId xmlns:a16="http://schemas.microsoft.com/office/drawing/2014/main" id="{D09D2418-B666-46E9-BEB2-209410E9CF3D}"/>
                </a:ext>
              </a:extLst>
            </p:cNvPr>
            <p:cNvSpPr>
              <a:spLocks noEditPoints="1"/>
            </p:cNvSpPr>
            <p:nvPr/>
          </p:nvSpPr>
          <p:spPr bwMode="auto">
            <a:xfrm>
              <a:off x="2257" y="2885"/>
              <a:ext cx="268" cy="346"/>
            </a:xfrm>
            <a:custGeom>
              <a:avLst/>
              <a:gdLst>
                <a:gd name="T0" fmla="*/ 188 w 188"/>
                <a:gd name="T1" fmla="*/ 243 h 243"/>
                <a:gd name="T2" fmla="*/ 0 w 188"/>
                <a:gd name="T3" fmla="*/ 243 h 243"/>
                <a:gd name="T4" fmla="*/ 0 w 188"/>
                <a:gd name="T5" fmla="*/ 0 h 243"/>
                <a:gd name="T6" fmla="*/ 132 w 188"/>
                <a:gd name="T7" fmla="*/ 0 h 243"/>
                <a:gd name="T8" fmla="*/ 133 w 188"/>
                <a:gd name="T9" fmla="*/ 0 h 243"/>
                <a:gd name="T10" fmla="*/ 186 w 188"/>
                <a:gd name="T11" fmla="*/ 55 h 243"/>
                <a:gd name="T12" fmla="*/ 188 w 188"/>
                <a:gd name="T13" fmla="*/ 59 h 243"/>
                <a:gd name="T14" fmla="*/ 188 w 188"/>
                <a:gd name="T15" fmla="*/ 241 h 243"/>
                <a:gd name="T16" fmla="*/ 188 w 188"/>
                <a:gd name="T17" fmla="*/ 243 h 243"/>
                <a:gd name="T18" fmla="*/ 13 w 188"/>
                <a:gd name="T19" fmla="*/ 12 h 243"/>
                <a:gd name="T20" fmla="*/ 13 w 188"/>
                <a:gd name="T21" fmla="*/ 231 h 243"/>
                <a:gd name="T22" fmla="*/ 175 w 188"/>
                <a:gd name="T23" fmla="*/ 230 h 243"/>
                <a:gd name="T24" fmla="*/ 175 w 188"/>
                <a:gd name="T25" fmla="*/ 64 h 243"/>
                <a:gd name="T26" fmla="*/ 124 w 188"/>
                <a:gd name="T27" fmla="*/ 64 h 243"/>
                <a:gd name="T28" fmla="*/ 124 w 188"/>
                <a:gd name="T29" fmla="*/ 38 h 243"/>
                <a:gd name="T30" fmla="*/ 124 w 188"/>
                <a:gd name="T31" fmla="*/ 12 h 243"/>
                <a:gd name="T32" fmla="*/ 13 w 188"/>
                <a:gd name="T33" fmla="*/ 1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243">
                  <a:moveTo>
                    <a:pt x="188" y="243"/>
                  </a:moveTo>
                  <a:cubicBezTo>
                    <a:pt x="0" y="243"/>
                    <a:pt x="0" y="243"/>
                    <a:pt x="0" y="243"/>
                  </a:cubicBezTo>
                  <a:cubicBezTo>
                    <a:pt x="0" y="0"/>
                    <a:pt x="0" y="0"/>
                    <a:pt x="0" y="0"/>
                  </a:cubicBezTo>
                  <a:cubicBezTo>
                    <a:pt x="132" y="0"/>
                    <a:pt x="132" y="0"/>
                    <a:pt x="132" y="0"/>
                  </a:cubicBezTo>
                  <a:cubicBezTo>
                    <a:pt x="132" y="0"/>
                    <a:pt x="132" y="0"/>
                    <a:pt x="133" y="0"/>
                  </a:cubicBezTo>
                  <a:cubicBezTo>
                    <a:pt x="151" y="19"/>
                    <a:pt x="168" y="37"/>
                    <a:pt x="186" y="55"/>
                  </a:cubicBezTo>
                  <a:cubicBezTo>
                    <a:pt x="187" y="56"/>
                    <a:pt x="188" y="58"/>
                    <a:pt x="188" y="59"/>
                  </a:cubicBezTo>
                  <a:cubicBezTo>
                    <a:pt x="188" y="120"/>
                    <a:pt x="188" y="180"/>
                    <a:pt x="188" y="241"/>
                  </a:cubicBezTo>
                  <a:cubicBezTo>
                    <a:pt x="188" y="243"/>
                    <a:pt x="188" y="243"/>
                    <a:pt x="188" y="243"/>
                  </a:cubicBezTo>
                  <a:close/>
                  <a:moveTo>
                    <a:pt x="13" y="12"/>
                  </a:moveTo>
                  <a:cubicBezTo>
                    <a:pt x="12" y="15"/>
                    <a:pt x="12" y="229"/>
                    <a:pt x="13" y="231"/>
                  </a:cubicBezTo>
                  <a:cubicBezTo>
                    <a:pt x="17" y="231"/>
                    <a:pt x="174" y="231"/>
                    <a:pt x="175" y="230"/>
                  </a:cubicBezTo>
                  <a:cubicBezTo>
                    <a:pt x="175" y="64"/>
                    <a:pt x="175" y="64"/>
                    <a:pt x="175" y="64"/>
                  </a:cubicBezTo>
                  <a:cubicBezTo>
                    <a:pt x="124" y="64"/>
                    <a:pt x="124" y="64"/>
                    <a:pt x="124" y="64"/>
                  </a:cubicBezTo>
                  <a:cubicBezTo>
                    <a:pt x="124" y="55"/>
                    <a:pt x="124" y="47"/>
                    <a:pt x="124" y="38"/>
                  </a:cubicBezTo>
                  <a:cubicBezTo>
                    <a:pt x="124" y="29"/>
                    <a:pt x="124" y="21"/>
                    <a:pt x="124" y="12"/>
                  </a:cubicBezTo>
                  <a:lnTo>
                    <a:pt x="13" y="1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87">
              <a:extLst>
                <a:ext uri="{FF2B5EF4-FFF2-40B4-BE49-F238E27FC236}">
                  <a16:creationId xmlns:a16="http://schemas.microsoft.com/office/drawing/2014/main" id="{CEECD767-B760-4295-92A2-AD865B408F06}"/>
                </a:ext>
              </a:extLst>
            </p:cNvPr>
            <p:cNvSpPr>
              <a:spLocks/>
            </p:cNvSpPr>
            <p:nvPr/>
          </p:nvSpPr>
          <p:spPr bwMode="auto">
            <a:xfrm>
              <a:off x="2333" y="3052"/>
              <a:ext cx="116" cy="13"/>
            </a:xfrm>
            <a:custGeom>
              <a:avLst/>
              <a:gdLst>
                <a:gd name="T0" fmla="*/ 82 w 82"/>
                <a:gd name="T1" fmla="*/ 0 h 9"/>
                <a:gd name="T2" fmla="*/ 82 w 82"/>
                <a:gd name="T3" fmla="*/ 9 h 9"/>
                <a:gd name="T4" fmla="*/ 0 w 82"/>
                <a:gd name="T5" fmla="*/ 9 h 9"/>
                <a:gd name="T6" fmla="*/ 0 w 82"/>
                <a:gd name="T7" fmla="*/ 0 h 9"/>
                <a:gd name="T8" fmla="*/ 82 w 82"/>
                <a:gd name="T9" fmla="*/ 0 h 9"/>
              </a:gdLst>
              <a:ahLst/>
              <a:cxnLst>
                <a:cxn ang="0">
                  <a:pos x="T0" y="T1"/>
                </a:cxn>
                <a:cxn ang="0">
                  <a:pos x="T2" y="T3"/>
                </a:cxn>
                <a:cxn ang="0">
                  <a:pos x="T4" y="T5"/>
                </a:cxn>
                <a:cxn ang="0">
                  <a:pos x="T6" y="T7"/>
                </a:cxn>
                <a:cxn ang="0">
                  <a:pos x="T8" y="T9"/>
                </a:cxn>
              </a:cxnLst>
              <a:rect l="0" t="0" r="r" b="b"/>
              <a:pathLst>
                <a:path w="82" h="9">
                  <a:moveTo>
                    <a:pt x="82" y="0"/>
                  </a:moveTo>
                  <a:cubicBezTo>
                    <a:pt x="82" y="9"/>
                    <a:pt x="82" y="9"/>
                    <a:pt x="82" y="9"/>
                  </a:cubicBezTo>
                  <a:cubicBezTo>
                    <a:pt x="80" y="9"/>
                    <a:pt x="6" y="9"/>
                    <a:pt x="0" y="9"/>
                  </a:cubicBezTo>
                  <a:cubicBezTo>
                    <a:pt x="0" y="6"/>
                    <a:pt x="0" y="3"/>
                    <a:pt x="0" y="0"/>
                  </a:cubicBezTo>
                  <a:lnTo>
                    <a:pt x="8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88">
              <a:extLst>
                <a:ext uri="{FF2B5EF4-FFF2-40B4-BE49-F238E27FC236}">
                  <a16:creationId xmlns:a16="http://schemas.microsoft.com/office/drawing/2014/main" id="{90F0A3B8-488E-4B52-A909-06765314509A}"/>
                </a:ext>
              </a:extLst>
            </p:cNvPr>
            <p:cNvSpPr>
              <a:spLocks/>
            </p:cNvSpPr>
            <p:nvPr/>
          </p:nvSpPr>
          <p:spPr bwMode="auto">
            <a:xfrm>
              <a:off x="2333" y="3016"/>
              <a:ext cx="116" cy="13"/>
            </a:xfrm>
            <a:custGeom>
              <a:avLst/>
              <a:gdLst>
                <a:gd name="T0" fmla="*/ 82 w 82"/>
                <a:gd name="T1" fmla="*/ 9 h 9"/>
                <a:gd name="T2" fmla="*/ 0 w 82"/>
                <a:gd name="T3" fmla="*/ 9 h 9"/>
                <a:gd name="T4" fmla="*/ 0 w 82"/>
                <a:gd name="T5" fmla="*/ 0 h 9"/>
                <a:gd name="T6" fmla="*/ 82 w 82"/>
                <a:gd name="T7" fmla="*/ 0 h 9"/>
                <a:gd name="T8" fmla="*/ 82 w 82"/>
                <a:gd name="T9" fmla="*/ 9 h 9"/>
              </a:gdLst>
              <a:ahLst/>
              <a:cxnLst>
                <a:cxn ang="0">
                  <a:pos x="T0" y="T1"/>
                </a:cxn>
                <a:cxn ang="0">
                  <a:pos x="T2" y="T3"/>
                </a:cxn>
                <a:cxn ang="0">
                  <a:pos x="T4" y="T5"/>
                </a:cxn>
                <a:cxn ang="0">
                  <a:pos x="T6" y="T7"/>
                </a:cxn>
                <a:cxn ang="0">
                  <a:pos x="T8" y="T9"/>
                </a:cxn>
              </a:cxnLst>
              <a:rect l="0" t="0" r="r" b="b"/>
              <a:pathLst>
                <a:path w="82" h="9">
                  <a:moveTo>
                    <a:pt x="82" y="9"/>
                  </a:moveTo>
                  <a:cubicBezTo>
                    <a:pt x="0" y="9"/>
                    <a:pt x="0" y="9"/>
                    <a:pt x="0" y="9"/>
                  </a:cubicBezTo>
                  <a:cubicBezTo>
                    <a:pt x="0" y="6"/>
                    <a:pt x="0" y="3"/>
                    <a:pt x="0" y="0"/>
                  </a:cubicBezTo>
                  <a:cubicBezTo>
                    <a:pt x="82" y="0"/>
                    <a:pt x="82" y="0"/>
                    <a:pt x="82" y="0"/>
                  </a:cubicBezTo>
                  <a:cubicBezTo>
                    <a:pt x="82" y="9"/>
                    <a:pt x="82" y="9"/>
                    <a:pt x="82" y="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9">
              <a:extLst>
                <a:ext uri="{FF2B5EF4-FFF2-40B4-BE49-F238E27FC236}">
                  <a16:creationId xmlns:a16="http://schemas.microsoft.com/office/drawing/2014/main" id="{B6B580CB-C2CF-41ED-B8E5-0813B1F12396}"/>
                </a:ext>
              </a:extLst>
            </p:cNvPr>
            <p:cNvSpPr>
              <a:spLocks/>
            </p:cNvSpPr>
            <p:nvPr/>
          </p:nvSpPr>
          <p:spPr bwMode="auto">
            <a:xfrm>
              <a:off x="2333" y="3087"/>
              <a:ext cx="116" cy="13"/>
            </a:xfrm>
            <a:custGeom>
              <a:avLst/>
              <a:gdLst>
                <a:gd name="T0" fmla="*/ 0 w 82"/>
                <a:gd name="T1" fmla="*/ 9 h 9"/>
                <a:gd name="T2" fmla="*/ 0 w 82"/>
                <a:gd name="T3" fmla="*/ 0 h 9"/>
                <a:gd name="T4" fmla="*/ 81 w 82"/>
                <a:gd name="T5" fmla="*/ 0 h 9"/>
                <a:gd name="T6" fmla="*/ 82 w 82"/>
                <a:gd name="T7" fmla="*/ 9 h 9"/>
                <a:gd name="T8" fmla="*/ 0 w 82"/>
                <a:gd name="T9" fmla="*/ 9 h 9"/>
              </a:gdLst>
              <a:ahLst/>
              <a:cxnLst>
                <a:cxn ang="0">
                  <a:pos x="T0" y="T1"/>
                </a:cxn>
                <a:cxn ang="0">
                  <a:pos x="T2" y="T3"/>
                </a:cxn>
                <a:cxn ang="0">
                  <a:pos x="T4" y="T5"/>
                </a:cxn>
                <a:cxn ang="0">
                  <a:pos x="T6" y="T7"/>
                </a:cxn>
                <a:cxn ang="0">
                  <a:pos x="T8" y="T9"/>
                </a:cxn>
              </a:cxnLst>
              <a:rect l="0" t="0" r="r" b="b"/>
              <a:pathLst>
                <a:path w="82" h="9">
                  <a:moveTo>
                    <a:pt x="0" y="9"/>
                  </a:moveTo>
                  <a:cubicBezTo>
                    <a:pt x="0" y="0"/>
                    <a:pt x="0" y="0"/>
                    <a:pt x="0" y="0"/>
                  </a:cubicBezTo>
                  <a:cubicBezTo>
                    <a:pt x="81" y="0"/>
                    <a:pt x="81" y="0"/>
                    <a:pt x="81" y="0"/>
                  </a:cubicBezTo>
                  <a:cubicBezTo>
                    <a:pt x="82" y="3"/>
                    <a:pt x="82" y="6"/>
                    <a:pt x="82" y="9"/>
                  </a:cubicBezTo>
                  <a:lnTo>
                    <a:pt x="0"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 name="Picture 4">
            <a:extLst>
              <a:ext uri="{FF2B5EF4-FFF2-40B4-BE49-F238E27FC236}">
                <a16:creationId xmlns:a16="http://schemas.microsoft.com/office/drawing/2014/main" id="{67B3EF5A-3C8F-49E5-B4AD-60B68C883D6A}"/>
              </a:ext>
            </a:extLst>
          </p:cNvPr>
          <p:cNvPicPr>
            <a:picLocks noChangeAspect="1"/>
          </p:cNvPicPr>
          <p:nvPr/>
        </p:nvPicPr>
        <p:blipFill>
          <a:blip r:embed="rId3"/>
          <a:stretch>
            <a:fillRect/>
          </a:stretch>
        </p:blipFill>
        <p:spPr>
          <a:xfrm>
            <a:off x="911698" y="2875903"/>
            <a:ext cx="779014" cy="673740"/>
          </a:xfrm>
          <a:prstGeom prst="rect">
            <a:avLst/>
          </a:prstGeom>
        </p:spPr>
      </p:pic>
      <p:grpSp>
        <p:nvGrpSpPr>
          <p:cNvPr id="63" name="Group 113">
            <a:extLst>
              <a:ext uri="{FF2B5EF4-FFF2-40B4-BE49-F238E27FC236}">
                <a16:creationId xmlns:a16="http://schemas.microsoft.com/office/drawing/2014/main" id="{A870F07B-547E-4650-8755-1EDAE09458C9}"/>
              </a:ext>
            </a:extLst>
          </p:cNvPr>
          <p:cNvGrpSpPr>
            <a:grpSpLocks noChangeAspect="1"/>
          </p:cNvGrpSpPr>
          <p:nvPr/>
        </p:nvGrpSpPr>
        <p:grpSpPr bwMode="auto">
          <a:xfrm>
            <a:off x="6842003" y="2940573"/>
            <a:ext cx="433354" cy="601279"/>
            <a:chOff x="3280" y="1383"/>
            <a:chExt cx="1120" cy="1554"/>
          </a:xfrm>
          <a:solidFill>
            <a:schemeClr val="tx1"/>
          </a:solidFill>
        </p:grpSpPr>
        <p:sp>
          <p:nvSpPr>
            <p:cNvPr id="64" name="Freeform 114">
              <a:extLst>
                <a:ext uri="{FF2B5EF4-FFF2-40B4-BE49-F238E27FC236}">
                  <a16:creationId xmlns:a16="http://schemas.microsoft.com/office/drawing/2014/main" id="{87AECB07-20B3-4A90-9B34-350906E8C196}"/>
                </a:ext>
              </a:extLst>
            </p:cNvPr>
            <p:cNvSpPr>
              <a:spLocks/>
            </p:cNvSpPr>
            <p:nvPr/>
          </p:nvSpPr>
          <p:spPr bwMode="auto">
            <a:xfrm>
              <a:off x="3280" y="1390"/>
              <a:ext cx="403" cy="1540"/>
            </a:xfrm>
            <a:custGeom>
              <a:avLst/>
              <a:gdLst>
                <a:gd name="T0" fmla="*/ 93 w 110"/>
                <a:gd name="T1" fmla="*/ 240 h 418"/>
                <a:gd name="T2" fmla="*/ 93 w 110"/>
                <a:gd name="T3" fmla="*/ 240 h 418"/>
                <a:gd name="T4" fmla="*/ 80 w 110"/>
                <a:gd name="T5" fmla="*/ 206 h 418"/>
                <a:gd name="T6" fmla="*/ 80 w 110"/>
                <a:gd name="T7" fmla="*/ 149 h 418"/>
                <a:gd name="T8" fmla="*/ 80 w 110"/>
                <a:gd name="T9" fmla="*/ 146 h 418"/>
                <a:gd name="T10" fmla="*/ 85 w 110"/>
                <a:gd name="T11" fmla="*/ 122 h 418"/>
                <a:gd name="T12" fmla="*/ 85 w 110"/>
                <a:gd name="T13" fmla="*/ 121 h 418"/>
                <a:gd name="T14" fmla="*/ 85 w 110"/>
                <a:gd name="T15" fmla="*/ 121 h 418"/>
                <a:gd name="T16" fmla="*/ 85 w 110"/>
                <a:gd name="T17" fmla="*/ 121 h 418"/>
                <a:gd name="T18" fmla="*/ 86 w 110"/>
                <a:gd name="T19" fmla="*/ 120 h 418"/>
                <a:gd name="T20" fmla="*/ 101 w 110"/>
                <a:gd name="T21" fmla="*/ 102 h 418"/>
                <a:gd name="T22" fmla="*/ 110 w 110"/>
                <a:gd name="T23" fmla="*/ 98 h 418"/>
                <a:gd name="T24" fmla="*/ 87 w 110"/>
                <a:gd name="T25" fmla="*/ 84 h 418"/>
                <a:gd name="T26" fmla="*/ 86 w 110"/>
                <a:gd name="T27" fmla="*/ 83 h 418"/>
                <a:gd name="T28" fmla="*/ 86 w 110"/>
                <a:gd name="T29" fmla="*/ 72 h 418"/>
                <a:gd name="T30" fmla="*/ 89 w 110"/>
                <a:gd name="T31" fmla="*/ 61 h 418"/>
                <a:gd name="T32" fmla="*/ 90 w 110"/>
                <a:gd name="T33" fmla="*/ 62 h 418"/>
                <a:gd name="T34" fmla="*/ 96 w 110"/>
                <a:gd name="T35" fmla="*/ 52 h 418"/>
                <a:gd name="T36" fmla="*/ 95 w 110"/>
                <a:gd name="T37" fmla="*/ 41 h 418"/>
                <a:gd name="T38" fmla="*/ 87 w 110"/>
                <a:gd name="T39" fmla="*/ 11 h 418"/>
                <a:gd name="T40" fmla="*/ 79 w 110"/>
                <a:gd name="T41" fmla="*/ 4 h 418"/>
                <a:gd name="T42" fmla="*/ 66 w 110"/>
                <a:gd name="T43" fmla="*/ 0 h 418"/>
                <a:gd name="T44" fmla="*/ 63 w 110"/>
                <a:gd name="T45" fmla="*/ 0 h 418"/>
                <a:gd name="T46" fmla="*/ 57 w 110"/>
                <a:gd name="T47" fmla="*/ 2 h 418"/>
                <a:gd name="T48" fmla="*/ 50 w 110"/>
                <a:gd name="T49" fmla="*/ 5 h 418"/>
                <a:gd name="T50" fmla="*/ 43 w 110"/>
                <a:gd name="T51" fmla="*/ 11 h 418"/>
                <a:gd name="T52" fmla="*/ 35 w 110"/>
                <a:gd name="T53" fmla="*/ 25 h 418"/>
                <a:gd name="T54" fmla="*/ 36 w 110"/>
                <a:gd name="T55" fmla="*/ 40 h 418"/>
                <a:gd name="T56" fmla="*/ 35 w 110"/>
                <a:gd name="T57" fmla="*/ 40 h 418"/>
                <a:gd name="T58" fmla="*/ 33 w 110"/>
                <a:gd name="T59" fmla="*/ 51 h 418"/>
                <a:gd name="T60" fmla="*/ 38 w 110"/>
                <a:gd name="T61" fmla="*/ 60 h 418"/>
                <a:gd name="T62" fmla="*/ 43 w 110"/>
                <a:gd name="T63" fmla="*/ 73 h 418"/>
                <a:gd name="T64" fmla="*/ 43 w 110"/>
                <a:gd name="T65" fmla="*/ 83 h 418"/>
                <a:gd name="T66" fmla="*/ 42 w 110"/>
                <a:gd name="T67" fmla="*/ 84 h 418"/>
                <a:gd name="T68" fmla="*/ 4 w 110"/>
                <a:gd name="T69" fmla="*/ 108 h 418"/>
                <a:gd name="T70" fmla="*/ 0 w 110"/>
                <a:gd name="T71" fmla="*/ 118 h 418"/>
                <a:gd name="T72" fmla="*/ 0 w 110"/>
                <a:gd name="T73" fmla="*/ 204 h 418"/>
                <a:gd name="T74" fmla="*/ 10 w 110"/>
                <a:gd name="T75" fmla="*/ 232 h 418"/>
                <a:gd name="T76" fmla="*/ 23 w 110"/>
                <a:gd name="T77" fmla="*/ 248 h 418"/>
                <a:gd name="T78" fmla="*/ 36 w 110"/>
                <a:gd name="T79" fmla="*/ 408 h 418"/>
                <a:gd name="T80" fmla="*/ 47 w 110"/>
                <a:gd name="T81" fmla="*/ 418 h 418"/>
                <a:gd name="T82" fmla="*/ 82 w 110"/>
                <a:gd name="T83" fmla="*/ 418 h 418"/>
                <a:gd name="T84" fmla="*/ 93 w 110"/>
                <a:gd name="T85" fmla="*/ 408 h 418"/>
                <a:gd name="T86" fmla="*/ 105 w 110"/>
                <a:gd name="T87" fmla="*/ 256 h 418"/>
                <a:gd name="T88" fmla="*/ 104 w 110"/>
                <a:gd name="T89" fmla="*/ 254 h 418"/>
                <a:gd name="T90" fmla="*/ 93 w 110"/>
                <a:gd name="T91" fmla="*/ 24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418">
                  <a:moveTo>
                    <a:pt x="93" y="240"/>
                  </a:moveTo>
                  <a:cubicBezTo>
                    <a:pt x="93" y="240"/>
                    <a:pt x="93" y="240"/>
                    <a:pt x="93" y="240"/>
                  </a:cubicBezTo>
                  <a:cubicBezTo>
                    <a:pt x="85" y="230"/>
                    <a:pt x="80" y="218"/>
                    <a:pt x="80" y="206"/>
                  </a:cubicBezTo>
                  <a:cubicBezTo>
                    <a:pt x="80" y="149"/>
                    <a:pt x="80" y="149"/>
                    <a:pt x="80" y="149"/>
                  </a:cubicBezTo>
                  <a:cubicBezTo>
                    <a:pt x="80" y="146"/>
                    <a:pt x="80" y="146"/>
                    <a:pt x="80" y="146"/>
                  </a:cubicBezTo>
                  <a:cubicBezTo>
                    <a:pt x="80" y="145"/>
                    <a:pt x="80" y="135"/>
                    <a:pt x="85" y="122"/>
                  </a:cubicBezTo>
                  <a:cubicBezTo>
                    <a:pt x="85" y="122"/>
                    <a:pt x="85" y="122"/>
                    <a:pt x="85" y="121"/>
                  </a:cubicBezTo>
                  <a:cubicBezTo>
                    <a:pt x="85" y="121"/>
                    <a:pt x="85" y="121"/>
                    <a:pt x="85" y="121"/>
                  </a:cubicBezTo>
                  <a:cubicBezTo>
                    <a:pt x="85" y="121"/>
                    <a:pt x="85" y="121"/>
                    <a:pt x="85" y="121"/>
                  </a:cubicBezTo>
                  <a:cubicBezTo>
                    <a:pt x="86" y="120"/>
                    <a:pt x="86" y="120"/>
                    <a:pt x="86" y="120"/>
                  </a:cubicBezTo>
                  <a:cubicBezTo>
                    <a:pt x="88" y="112"/>
                    <a:pt x="94" y="106"/>
                    <a:pt x="101" y="102"/>
                  </a:cubicBezTo>
                  <a:cubicBezTo>
                    <a:pt x="110" y="98"/>
                    <a:pt x="110" y="98"/>
                    <a:pt x="110" y="98"/>
                  </a:cubicBezTo>
                  <a:cubicBezTo>
                    <a:pt x="99" y="90"/>
                    <a:pt x="89" y="85"/>
                    <a:pt x="87" y="84"/>
                  </a:cubicBezTo>
                  <a:cubicBezTo>
                    <a:pt x="86" y="84"/>
                    <a:pt x="86" y="83"/>
                    <a:pt x="86" y="83"/>
                  </a:cubicBezTo>
                  <a:cubicBezTo>
                    <a:pt x="86" y="72"/>
                    <a:pt x="86" y="72"/>
                    <a:pt x="86" y="72"/>
                  </a:cubicBezTo>
                  <a:cubicBezTo>
                    <a:pt x="87" y="68"/>
                    <a:pt x="89" y="65"/>
                    <a:pt x="89" y="61"/>
                  </a:cubicBezTo>
                  <a:cubicBezTo>
                    <a:pt x="89" y="62"/>
                    <a:pt x="90" y="62"/>
                    <a:pt x="90" y="62"/>
                  </a:cubicBezTo>
                  <a:cubicBezTo>
                    <a:pt x="92" y="62"/>
                    <a:pt x="94" y="60"/>
                    <a:pt x="96" y="52"/>
                  </a:cubicBezTo>
                  <a:cubicBezTo>
                    <a:pt x="98" y="45"/>
                    <a:pt x="97" y="42"/>
                    <a:pt x="95" y="41"/>
                  </a:cubicBezTo>
                  <a:cubicBezTo>
                    <a:pt x="101" y="12"/>
                    <a:pt x="87" y="11"/>
                    <a:pt x="87" y="11"/>
                  </a:cubicBezTo>
                  <a:cubicBezTo>
                    <a:pt x="87" y="11"/>
                    <a:pt x="85" y="7"/>
                    <a:pt x="79" y="4"/>
                  </a:cubicBezTo>
                  <a:cubicBezTo>
                    <a:pt x="76" y="2"/>
                    <a:pt x="72" y="0"/>
                    <a:pt x="66" y="0"/>
                  </a:cubicBezTo>
                  <a:cubicBezTo>
                    <a:pt x="65" y="0"/>
                    <a:pt x="64" y="0"/>
                    <a:pt x="63" y="0"/>
                  </a:cubicBezTo>
                  <a:cubicBezTo>
                    <a:pt x="61" y="0"/>
                    <a:pt x="59" y="1"/>
                    <a:pt x="57" y="2"/>
                  </a:cubicBezTo>
                  <a:cubicBezTo>
                    <a:pt x="54" y="2"/>
                    <a:pt x="52" y="4"/>
                    <a:pt x="50" y="5"/>
                  </a:cubicBezTo>
                  <a:cubicBezTo>
                    <a:pt x="47" y="7"/>
                    <a:pt x="45" y="9"/>
                    <a:pt x="43" y="11"/>
                  </a:cubicBezTo>
                  <a:cubicBezTo>
                    <a:pt x="39" y="15"/>
                    <a:pt x="36" y="19"/>
                    <a:pt x="35" y="25"/>
                  </a:cubicBezTo>
                  <a:cubicBezTo>
                    <a:pt x="34" y="29"/>
                    <a:pt x="34" y="34"/>
                    <a:pt x="36" y="40"/>
                  </a:cubicBezTo>
                  <a:cubicBezTo>
                    <a:pt x="35" y="40"/>
                    <a:pt x="35" y="40"/>
                    <a:pt x="35" y="40"/>
                  </a:cubicBezTo>
                  <a:cubicBezTo>
                    <a:pt x="33" y="40"/>
                    <a:pt x="30" y="42"/>
                    <a:pt x="33" y="51"/>
                  </a:cubicBezTo>
                  <a:cubicBezTo>
                    <a:pt x="35" y="58"/>
                    <a:pt x="37" y="60"/>
                    <a:pt x="38" y="60"/>
                  </a:cubicBezTo>
                  <a:cubicBezTo>
                    <a:pt x="39" y="64"/>
                    <a:pt x="40" y="69"/>
                    <a:pt x="43" y="73"/>
                  </a:cubicBezTo>
                  <a:cubicBezTo>
                    <a:pt x="43" y="83"/>
                    <a:pt x="43" y="83"/>
                    <a:pt x="43" y="83"/>
                  </a:cubicBezTo>
                  <a:cubicBezTo>
                    <a:pt x="43" y="83"/>
                    <a:pt x="43" y="84"/>
                    <a:pt x="42" y="84"/>
                  </a:cubicBezTo>
                  <a:cubicBezTo>
                    <a:pt x="39" y="85"/>
                    <a:pt x="21" y="95"/>
                    <a:pt x="4" y="108"/>
                  </a:cubicBezTo>
                  <a:cubicBezTo>
                    <a:pt x="1" y="110"/>
                    <a:pt x="0" y="114"/>
                    <a:pt x="0" y="118"/>
                  </a:cubicBezTo>
                  <a:cubicBezTo>
                    <a:pt x="0" y="204"/>
                    <a:pt x="0" y="204"/>
                    <a:pt x="0" y="204"/>
                  </a:cubicBezTo>
                  <a:cubicBezTo>
                    <a:pt x="0" y="214"/>
                    <a:pt x="3" y="224"/>
                    <a:pt x="10" y="232"/>
                  </a:cubicBezTo>
                  <a:cubicBezTo>
                    <a:pt x="23" y="248"/>
                    <a:pt x="23" y="248"/>
                    <a:pt x="23" y="248"/>
                  </a:cubicBezTo>
                  <a:cubicBezTo>
                    <a:pt x="36" y="408"/>
                    <a:pt x="36" y="408"/>
                    <a:pt x="36" y="408"/>
                  </a:cubicBezTo>
                  <a:cubicBezTo>
                    <a:pt x="36" y="414"/>
                    <a:pt x="41" y="418"/>
                    <a:pt x="47" y="418"/>
                  </a:cubicBezTo>
                  <a:cubicBezTo>
                    <a:pt x="82" y="418"/>
                    <a:pt x="82" y="418"/>
                    <a:pt x="82" y="418"/>
                  </a:cubicBezTo>
                  <a:cubicBezTo>
                    <a:pt x="88" y="418"/>
                    <a:pt x="92" y="414"/>
                    <a:pt x="93" y="408"/>
                  </a:cubicBezTo>
                  <a:cubicBezTo>
                    <a:pt x="105" y="256"/>
                    <a:pt x="105" y="256"/>
                    <a:pt x="105" y="256"/>
                  </a:cubicBezTo>
                  <a:cubicBezTo>
                    <a:pt x="104" y="254"/>
                    <a:pt x="104" y="254"/>
                    <a:pt x="104" y="254"/>
                  </a:cubicBezTo>
                  <a:lnTo>
                    <a:pt x="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15">
              <a:extLst>
                <a:ext uri="{FF2B5EF4-FFF2-40B4-BE49-F238E27FC236}">
                  <a16:creationId xmlns:a16="http://schemas.microsoft.com/office/drawing/2014/main" id="{7E2FFA2B-D976-44FD-BED8-89A893A3F22A}"/>
                </a:ext>
              </a:extLst>
            </p:cNvPr>
            <p:cNvSpPr>
              <a:spLocks/>
            </p:cNvSpPr>
            <p:nvPr/>
          </p:nvSpPr>
          <p:spPr bwMode="auto">
            <a:xfrm>
              <a:off x="4005" y="1398"/>
              <a:ext cx="395" cy="1539"/>
            </a:xfrm>
            <a:custGeom>
              <a:avLst/>
              <a:gdLst>
                <a:gd name="T0" fmla="*/ 103 w 108"/>
                <a:gd name="T1" fmla="*/ 108 h 418"/>
                <a:gd name="T2" fmla="*/ 65 w 108"/>
                <a:gd name="T3" fmla="*/ 84 h 418"/>
                <a:gd name="T4" fmla="*/ 65 w 108"/>
                <a:gd name="T5" fmla="*/ 83 h 418"/>
                <a:gd name="T6" fmla="*/ 65 w 108"/>
                <a:gd name="T7" fmla="*/ 72 h 418"/>
                <a:gd name="T8" fmla="*/ 68 w 108"/>
                <a:gd name="T9" fmla="*/ 61 h 418"/>
                <a:gd name="T10" fmla="*/ 69 w 108"/>
                <a:gd name="T11" fmla="*/ 62 h 418"/>
                <a:gd name="T12" fmla="*/ 75 w 108"/>
                <a:gd name="T13" fmla="*/ 52 h 418"/>
                <a:gd name="T14" fmla="*/ 74 w 108"/>
                <a:gd name="T15" fmla="*/ 41 h 418"/>
                <a:gd name="T16" fmla="*/ 66 w 108"/>
                <a:gd name="T17" fmla="*/ 11 h 418"/>
                <a:gd name="T18" fmla="*/ 58 w 108"/>
                <a:gd name="T19" fmla="*/ 4 h 418"/>
                <a:gd name="T20" fmla="*/ 45 w 108"/>
                <a:gd name="T21" fmla="*/ 0 h 418"/>
                <a:gd name="T22" fmla="*/ 42 w 108"/>
                <a:gd name="T23" fmla="*/ 0 h 418"/>
                <a:gd name="T24" fmla="*/ 36 w 108"/>
                <a:gd name="T25" fmla="*/ 1 h 418"/>
                <a:gd name="T26" fmla="*/ 29 w 108"/>
                <a:gd name="T27" fmla="*/ 5 h 418"/>
                <a:gd name="T28" fmla="*/ 22 w 108"/>
                <a:gd name="T29" fmla="*/ 11 h 418"/>
                <a:gd name="T30" fmla="*/ 14 w 108"/>
                <a:gd name="T31" fmla="*/ 24 h 418"/>
                <a:gd name="T32" fmla="*/ 15 w 108"/>
                <a:gd name="T33" fmla="*/ 40 h 418"/>
                <a:gd name="T34" fmla="*/ 14 w 108"/>
                <a:gd name="T35" fmla="*/ 40 h 418"/>
                <a:gd name="T36" fmla="*/ 12 w 108"/>
                <a:gd name="T37" fmla="*/ 51 h 418"/>
                <a:gd name="T38" fmla="*/ 17 w 108"/>
                <a:gd name="T39" fmla="*/ 60 h 418"/>
                <a:gd name="T40" fmla="*/ 22 w 108"/>
                <a:gd name="T41" fmla="*/ 73 h 418"/>
                <a:gd name="T42" fmla="*/ 22 w 108"/>
                <a:gd name="T43" fmla="*/ 83 h 418"/>
                <a:gd name="T44" fmla="*/ 21 w 108"/>
                <a:gd name="T45" fmla="*/ 84 h 418"/>
                <a:gd name="T46" fmla="*/ 0 w 108"/>
                <a:gd name="T47" fmla="*/ 96 h 418"/>
                <a:gd name="T48" fmla="*/ 10 w 108"/>
                <a:gd name="T49" fmla="*/ 100 h 418"/>
                <a:gd name="T50" fmla="*/ 26 w 108"/>
                <a:gd name="T51" fmla="*/ 120 h 418"/>
                <a:gd name="T52" fmla="*/ 26 w 108"/>
                <a:gd name="T53" fmla="*/ 120 h 418"/>
                <a:gd name="T54" fmla="*/ 26 w 108"/>
                <a:gd name="T55" fmla="*/ 121 h 418"/>
                <a:gd name="T56" fmla="*/ 31 w 108"/>
                <a:gd name="T57" fmla="*/ 142 h 418"/>
                <a:gd name="T58" fmla="*/ 31 w 108"/>
                <a:gd name="T59" fmla="*/ 143 h 418"/>
                <a:gd name="T60" fmla="*/ 31 w 108"/>
                <a:gd name="T61" fmla="*/ 143 h 418"/>
                <a:gd name="T62" fmla="*/ 31 w 108"/>
                <a:gd name="T63" fmla="*/ 145 h 418"/>
                <a:gd name="T64" fmla="*/ 31 w 108"/>
                <a:gd name="T65" fmla="*/ 147 h 418"/>
                <a:gd name="T66" fmla="*/ 31 w 108"/>
                <a:gd name="T67" fmla="*/ 204 h 418"/>
                <a:gd name="T68" fmla="*/ 18 w 108"/>
                <a:gd name="T69" fmla="*/ 238 h 418"/>
                <a:gd name="T70" fmla="*/ 7 w 108"/>
                <a:gd name="T71" fmla="*/ 252 h 418"/>
                <a:gd name="T72" fmla="*/ 5 w 108"/>
                <a:gd name="T73" fmla="*/ 278 h 418"/>
                <a:gd name="T74" fmla="*/ 15 w 108"/>
                <a:gd name="T75" fmla="*/ 408 h 418"/>
                <a:gd name="T76" fmla="*/ 25 w 108"/>
                <a:gd name="T77" fmla="*/ 418 h 418"/>
                <a:gd name="T78" fmla="*/ 61 w 108"/>
                <a:gd name="T79" fmla="*/ 418 h 418"/>
                <a:gd name="T80" fmla="*/ 72 w 108"/>
                <a:gd name="T81" fmla="*/ 408 h 418"/>
                <a:gd name="T82" fmla="*/ 84 w 108"/>
                <a:gd name="T83" fmla="*/ 248 h 418"/>
                <a:gd name="T84" fmla="*/ 98 w 108"/>
                <a:gd name="T85" fmla="*/ 232 h 418"/>
                <a:gd name="T86" fmla="*/ 108 w 108"/>
                <a:gd name="T87" fmla="*/ 204 h 418"/>
                <a:gd name="T88" fmla="*/ 108 w 108"/>
                <a:gd name="T89" fmla="*/ 118 h 418"/>
                <a:gd name="T90" fmla="*/ 103 w 108"/>
                <a:gd name="T91" fmla="*/ 10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8" h="418">
                  <a:moveTo>
                    <a:pt x="103" y="108"/>
                  </a:moveTo>
                  <a:cubicBezTo>
                    <a:pt x="87" y="94"/>
                    <a:pt x="69" y="85"/>
                    <a:pt x="65" y="84"/>
                  </a:cubicBezTo>
                  <a:cubicBezTo>
                    <a:pt x="65" y="84"/>
                    <a:pt x="65" y="83"/>
                    <a:pt x="65" y="83"/>
                  </a:cubicBezTo>
                  <a:cubicBezTo>
                    <a:pt x="65" y="72"/>
                    <a:pt x="65" y="72"/>
                    <a:pt x="65" y="72"/>
                  </a:cubicBezTo>
                  <a:cubicBezTo>
                    <a:pt x="66" y="68"/>
                    <a:pt x="67" y="65"/>
                    <a:pt x="68" y="61"/>
                  </a:cubicBezTo>
                  <a:cubicBezTo>
                    <a:pt x="68" y="62"/>
                    <a:pt x="69" y="62"/>
                    <a:pt x="69" y="62"/>
                  </a:cubicBezTo>
                  <a:cubicBezTo>
                    <a:pt x="71" y="62"/>
                    <a:pt x="72" y="60"/>
                    <a:pt x="75" y="52"/>
                  </a:cubicBezTo>
                  <a:cubicBezTo>
                    <a:pt x="77" y="45"/>
                    <a:pt x="75" y="42"/>
                    <a:pt x="74" y="41"/>
                  </a:cubicBezTo>
                  <a:cubicBezTo>
                    <a:pt x="80" y="12"/>
                    <a:pt x="66" y="11"/>
                    <a:pt x="66" y="11"/>
                  </a:cubicBezTo>
                  <a:cubicBezTo>
                    <a:pt x="66" y="11"/>
                    <a:pt x="64" y="7"/>
                    <a:pt x="58" y="4"/>
                  </a:cubicBezTo>
                  <a:cubicBezTo>
                    <a:pt x="55" y="2"/>
                    <a:pt x="50" y="0"/>
                    <a:pt x="45" y="0"/>
                  </a:cubicBezTo>
                  <a:cubicBezTo>
                    <a:pt x="44" y="0"/>
                    <a:pt x="43" y="0"/>
                    <a:pt x="42" y="0"/>
                  </a:cubicBezTo>
                  <a:cubicBezTo>
                    <a:pt x="40" y="0"/>
                    <a:pt x="38" y="1"/>
                    <a:pt x="36" y="1"/>
                  </a:cubicBezTo>
                  <a:cubicBezTo>
                    <a:pt x="33" y="2"/>
                    <a:pt x="31" y="4"/>
                    <a:pt x="29" y="5"/>
                  </a:cubicBezTo>
                  <a:cubicBezTo>
                    <a:pt x="26" y="7"/>
                    <a:pt x="24" y="9"/>
                    <a:pt x="22" y="11"/>
                  </a:cubicBezTo>
                  <a:cubicBezTo>
                    <a:pt x="18" y="14"/>
                    <a:pt x="15" y="19"/>
                    <a:pt x="14" y="24"/>
                  </a:cubicBezTo>
                  <a:cubicBezTo>
                    <a:pt x="13" y="29"/>
                    <a:pt x="13" y="34"/>
                    <a:pt x="15" y="40"/>
                  </a:cubicBezTo>
                  <a:cubicBezTo>
                    <a:pt x="14" y="40"/>
                    <a:pt x="14" y="40"/>
                    <a:pt x="14" y="40"/>
                  </a:cubicBezTo>
                  <a:cubicBezTo>
                    <a:pt x="12" y="40"/>
                    <a:pt x="9" y="41"/>
                    <a:pt x="12" y="51"/>
                  </a:cubicBezTo>
                  <a:cubicBezTo>
                    <a:pt x="14" y="58"/>
                    <a:pt x="16" y="60"/>
                    <a:pt x="17" y="60"/>
                  </a:cubicBezTo>
                  <a:cubicBezTo>
                    <a:pt x="18" y="64"/>
                    <a:pt x="19" y="69"/>
                    <a:pt x="22" y="73"/>
                  </a:cubicBezTo>
                  <a:cubicBezTo>
                    <a:pt x="22" y="83"/>
                    <a:pt x="22" y="83"/>
                    <a:pt x="22" y="83"/>
                  </a:cubicBezTo>
                  <a:cubicBezTo>
                    <a:pt x="22" y="83"/>
                    <a:pt x="22" y="83"/>
                    <a:pt x="21" y="84"/>
                  </a:cubicBezTo>
                  <a:cubicBezTo>
                    <a:pt x="19" y="85"/>
                    <a:pt x="10" y="89"/>
                    <a:pt x="0" y="96"/>
                  </a:cubicBezTo>
                  <a:cubicBezTo>
                    <a:pt x="10" y="100"/>
                    <a:pt x="10" y="100"/>
                    <a:pt x="10" y="100"/>
                  </a:cubicBezTo>
                  <a:cubicBezTo>
                    <a:pt x="17" y="104"/>
                    <a:pt x="23" y="111"/>
                    <a:pt x="26" y="120"/>
                  </a:cubicBezTo>
                  <a:cubicBezTo>
                    <a:pt x="26" y="120"/>
                    <a:pt x="26" y="120"/>
                    <a:pt x="26" y="120"/>
                  </a:cubicBezTo>
                  <a:cubicBezTo>
                    <a:pt x="26" y="121"/>
                    <a:pt x="26" y="121"/>
                    <a:pt x="26" y="121"/>
                  </a:cubicBezTo>
                  <a:cubicBezTo>
                    <a:pt x="30" y="131"/>
                    <a:pt x="31" y="139"/>
                    <a:pt x="31" y="142"/>
                  </a:cubicBezTo>
                  <a:cubicBezTo>
                    <a:pt x="31" y="142"/>
                    <a:pt x="31" y="143"/>
                    <a:pt x="31" y="143"/>
                  </a:cubicBezTo>
                  <a:cubicBezTo>
                    <a:pt x="31" y="143"/>
                    <a:pt x="31" y="143"/>
                    <a:pt x="31" y="143"/>
                  </a:cubicBezTo>
                  <a:cubicBezTo>
                    <a:pt x="31" y="145"/>
                    <a:pt x="31" y="145"/>
                    <a:pt x="31" y="145"/>
                  </a:cubicBezTo>
                  <a:cubicBezTo>
                    <a:pt x="31" y="147"/>
                    <a:pt x="31" y="147"/>
                    <a:pt x="31" y="147"/>
                  </a:cubicBezTo>
                  <a:cubicBezTo>
                    <a:pt x="31" y="204"/>
                    <a:pt x="31" y="204"/>
                    <a:pt x="31" y="204"/>
                  </a:cubicBezTo>
                  <a:cubicBezTo>
                    <a:pt x="31" y="216"/>
                    <a:pt x="26" y="228"/>
                    <a:pt x="18" y="238"/>
                  </a:cubicBezTo>
                  <a:cubicBezTo>
                    <a:pt x="7" y="252"/>
                    <a:pt x="7" y="252"/>
                    <a:pt x="7" y="252"/>
                  </a:cubicBezTo>
                  <a:cubicBezTo>
                    <a:pt x="5" y="278"/>
                    <a:pt x="5" y="278"/>
                    <a:pt x="5" y="278"/>
                  </a:cubicBezTo>
                  <a:cubicBezTo>
                    <a:pt x="15" y="408"/>
                    <a:pt x="15" y="408"/>
                    <a:pt x="15" y="408"/>
                  </a:cubicBezTo>
                  <a:cubicBezTo>
                    <a:pt x="15" y="414"/>
                    <a:pt x="20" y="418"/>
                    <a:pt x="25" y="418"/>
                  </a:cubicBezTo>
                  <a:cubicBezTo>
                    <a:pt x="61" y="418"/>
                    <a:pt x="61" y="418"/>
                    <a:pt x="61" y="418"/>
                  </a:cubicBezTo>
                  <a:cubicBezTo>
                    <a:pt x="67" y="418"/>
                    <a:pt x="71" y="414"/>
                    <a:pt x="72" y="408"/>
                  </a:cubicBezTo>
                  <a:cubicBezTo>
                    <a:pt x="84" y="248"/>
                    <a:pt x="84" y="248"/>
                    <a:pt x="84" y="248"/>
                  </a:cubicBezTo>
                  <a:cubicBezTo>
                    <a:pt x="98" y="232"/>
                    <a:pt x="98" y="232"/>
                    <a:pt x="98" y="232"/>
                  </a:cubicBezTo>
                  <a:cubicBezTo>
                    <a:pt x="104" y="224"/>
                    <a:pt x="108" y="214"/>
                    <a:pt x="108" y="204"/>
                  </a:cubicBezTo>
                  <a:cubicBezTo>
                    <a:pt x="108" y="118"/>
                    <a:pt x="108" y="118"/>
                    <a:pt x="108" y="118"/>
                  </a:cubicBezTo>
                  <a:cubicBezTo>
                    <a:pt x="108" y="114"/>
                    <a:pt x="106" y="110"/>
                    <a:pt x="103"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16">
              <a:extLst>
                <a:ext uri="{FF2B5EF4-FFF2-40B4-BE49-F238E27FC236}">
                  <a16:creationId xmlns:a16="http://schemas.microsoft.com/office/drawing/2014/main" id="{7977467B-0A28-4763-8AFF-C8CA99FFA220}"/>
                </a:ext>
              </a:extLst>
            </p:cNvPr>
            <p:cNvSpPr>
              <a:spLocks/>
            </p:cNvSpPr>
            <p:nvPr/>
          </p:nvSpPr>
          <p:spPr bwMode="auto">
            <a:xfrm>
              <a:off x="3609" y="1383"/>
              <a:ext cx="473" cy="1554"/>
            </a:xfrm>
            <a:custGeom>
              <a:avLst/>
              <a:gdLst>
                <a:gd name="T0" fmla="*/ 129 w 129"/>
                <a:gd name="T1" fmla="*/ 215 h 422"/>
                <a:gd name="T2" fmla="*/ 129 w 129"/>
                <a:gd name="T3" fmla="*/ 148 h 422"/>
                <a:gd name="T4" fmla="*/ 125 w 129"/>
                <a:gd name="T5" fmla="*/ 127 h 422"/>
                <a:gd name="T6" fmla="*/ 119 w 129"/>
                <a:gd name="T7" fmla="*/ 117 h 422"/>
                <a:gd name="T8" fmla="*/ 92 w 129"/>
                <a:gd name="T9" fmla="*/ 111 h 422"/>
                <a:gd name="T10" fmla="*/ 82 w 129"/>
                <a:gd name="T11" fmla="*/ 95 h 422"/>
                <a:gd name="T12" fmla="*/ 82 w 129"/>
                <a:gd name="T13" fmla="*/ 89 h 422"/>
                <a:gd name="T14" fmla="*/ 83 w 129"/>
                <a:gd name="T15" fmla="*/ 89 h 422"/>
                <a:gd name="T16" fmla="*/ 85 w 129"/>
                <a:gd name="T17" fmla="*/ 88 h 422"/>
                <a:gd name="T18" fmla="*/ 87 w 129"/>
                <a:gd name="T19" fmla="*/ 88 h 422"/>
                <a:gd name="T20" fmla="*/ 90 w 129"/>
                <a:gd name="T21" fmla="*/ 88 h 422"/>
                <a:gd name="T22" fmla="*/ 94 w 129"/>
                <a:gd name="T23" fmla="*/ 87 h 422"/>
                <a:gd name="T24" fmla="*/ 97 w 129"/>
                <a:gd name="T25" fmla="*/ 87 h 422"/>
                <a:gd name="T26" fmla="*/ 101 w 129"/>
                <a:gd name="T27" fmla="*/ 86 h 422"/>
                <a:gd name="T28" fmla="*/ 104 w 129"/>
                <a:gd name="T29" fmla="*/ 84 h 422"/>
                <a:gd name="T30" fmla="*/ 107 w 129"/>
                <a:gd name="T31" fmla="*/ 82 h 422"/>
                <a:gd name="T32" fmla="*/ 111 w 129"/>
                <a:gd name="T33" fmla="*/ 80 h 422"/>
                <a:gd name="T34" fmla="*/ 100 w 129"/>
                <a:gd name="T35" fmla="*/ 44 h 422"/>
                <a:gd name="T36" fmla="*/ 100 w 129"/>
                <a:gd name="T37" fmla="*/ 38 h 422"/>
                <a:gd name="T38" fmla="*/ 100 w 129"/>
                <a:gd name="T39" fmla="*/ 32 h 422"/>
                <a:gd name="T40" fmla="*/ 99 w 129"/>
                <a:gd name="T41" fmla="*/ 26 h 422"/>
                <a:gd name="T42" fmla="*/ 97 w 129"/>
                <a:gd name="T43" fmla="*/ 21 h 422"/>
                <a:gd name="T44" fmla="*/ 95 w 129"/>
                <a:gd name="T45" fmla="*/ 16 h 422"/>
                <a:gd name="T46" fmla="*/ 93 w 129"/>
                <a:gd name="T47" fmla="*/ 12 h 422"/>
                <a:gd name="T48" fmla="*/ 89 w 129"/>
                <a:gd name="T49" fmla="*/ 9 h 422"/>
                <a:gd name="T50" fmla="*/ 85 w 129"/>
                <a:gd name="T51" fmla="*/ 7 h 422"/>
                <a:gd name="T52" fmla="*/ 80 w 129"/>
                <a:gd name="T53" fmla="*/ 6 h 422"/>
                <a:gd name="T54" fmla="*/ 77 w 129"/>
                <a:gd name="T55" fmla="*/ 6 h 422"/>
                <a:gd name="T56" fmla="*/ 76 w 129"/>
                <a:gd name="T57" fmla="*/ 5 h 422"/>
                <a:gd name="T58" fmla="*/ 74 w 129"/>
                <a:gd name="T59" fmla="*/ 4 h 422"/>
                <a:gd name="T60" fmla="*/ 71 w 129"/>
                <a:gd name="T61" fmla="*/ 2 h 422"/>
                <a:gd name="T62" fmla="*/ 67 w 129"/>
                <a:gd name="T63" fmla="*/ 1 h 422"/>
                <a:gd name="T64" fmla="*/ 62 w 129"/>
                <a:gd name="T65" fmla="*/ 0 h 422"/>
                <a:gd name="T66" fmla="*/ 59 w 129"/>
                <a:gd name="T67" fmla="*/ 1 h 422"/>
                <a:gd name="T68" fmla="*/ 54 w 129"/>
                <a:gd name="T69" fmla="*/ 1 h 422"/>
                <a:gd name="T70" fmla="*/ 18 w 129"/>
                <a:gd name="T71" fmla="*/ 79 h 422"/>
                <a:gd name="T72" fmla="*/ 18 w 129"/>
                <a:gd name="T73" fmla="*/ 80 h 422"/>
                <a:gd name="T74" fmla="*/ 19 w 129"/>
                <a:gd name="T75" fmla="*/ 81 h 422"/>
                <a:gd name="T76" fmla="*/ 20 w 129"/>
                <a:gd name="T77" fmla="*/ 82 h 422"/>
                <a:gd name="T78" fmla="*/ 22 w 129"/>
                <a:gd name="T79" fmla="*/ 83 h 422"/>
                <a:gd name="T80" fmla="*/ 25 w 129"/>
                <a:gd name="T81" fmla="*/ 84 h 422"/>
                <a:gd name="T82" fmla="*/ 28 w 129"/>
                <a:gd name="T83" fmla="*/ 86 h 422"/>
                <a:gd name="T84" fmla="*/ 31 w 129"/>
                <a:gd name="T85" fmla="*/ 87 h 422"/>
                <a:gd name="T86" fmla="*/ 36 w 129"/>
                <a:gd name="T87" fmla="*/ 88 h 422"/>
                <a:gd name="T88" fmla="*/ 41 w 129"/>
                <a:gd name="T89" fmla="*/ 88 h 422"/>
                <a:gd name="T90" fmla="*/ 46 w 129"/>
                <a:gd name="T91" fmla="*/ 89 h 422"/>
                <a:gd name="T92" fmla="*/ 39 w 129"/>
                <a:gd name="T93" fmla="*/ 120 h 422"/>
                <a:gd name="T94" fmla="*/ 36 w 129"/>
                <a:gd name="T95" fmla="*/ 102 h 422"/>
                <a:gd name="T96" fmla="*/ 4 w 129"/>
                <a:gd name="T97" fmla="*/ 126 h 422"/>
                <a:gd name="T98" fmla="*/ 0 w 129"/>
                <a:gd name="T99" fmla="*/ 145 h 422"/>
                <a:gd name="T100" fmla="*/ 0 w 129"/>
                <a:gd name="T101" fmla="*/ 151 h 422"/>
                <a:gd name="T102" fmla="*/ 24 w 129"/>
                <a:gd name="T103" fmla="*/ 252 h 422"/>
                <a:gd name="T104" fmla="*/ 93 w 129"/>
                <a:gd name="T105" fmla="*/ 413 h 422"/>
                <a:gd name="T106" fmla="*/ 122 w 129"/>
                <a:gd name="T107" fmla="*/ 23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422">
                  <a:moveTo>
                    <a:pt x="122" y="233"/>
                  </a:moveTo>
                  <a:cubicBezTo>
                    <a:pt x="122" y="232"/>
                    <a:pt x="123" y="230"/>
                    <a:pt x="124" y="229"/>
                  </a:cubicBezTo>
                  <a:cubicBezTo>
                    <a:pt x="124" y="228"/>
                    <a:pt x="125" y="227"/>
                    <a:pt x="125" y="226"/>
                  </a:cubicBezTo>
                  <a:cubicBezTo>
                    <a:pt x="126" y="225"/>
                    <a:pt x="126" y="224"/>
                    <a:pt x="127" y="222"/>
                  </a:cubicBezTo>
                  <a:cubicBezTo>
                    <a:pt x="127" y="221"/>
                    <a:pt x="128" y="220"/>
                    <a:pt x="128" y="219"/>
                  </a:cubicBezTo>
                  <a:cubicBezTo>
                    <a:pt x="128" y="218"/>
                    <a:pt x="129" y="216"/>
                    <a:pt x="129" y="215"/>
                  </a:cubicBezTo>
                  <a:cubicBezTo>
                    <a:pt x="129" y="213"/>
                    <a:pt x="129" y="210"/>
                    <a:pt x="129" y="208"/>
                  </a:cubicBezTo>
                  <a:cubicBezTo>
                    <a:pt x="129" y="151"/>
                    <a:pt x="129" y="151"/>
                    <a:pt x="129" y="151"/>
                  </a:cubicBezTo>
                  <a:cubicBezTo>
                    <a:pt x="129" y="151"/>
                    <a:pt x="129" y="151"/>
                    <a:pt x="129" y="151"/>
                  </a:cubicBezTo>
                  <a:cubicBezTo>
                    <a:pt x="129" y="151"/>
                    <a:pt x="129" y="151"/>
                    <a:pt x="129" y="151"/>
                  </a:cubicBezTo>
                  <a:cubicBezTo>
                    <a:pt x="129" y="149"/>
                    <a:pt x="129" y="149"/>
                    <a:pt x="129" y="149"/>
                  </a:cubicBezTo>
                  <a:cubicBezTo>
                    <a:pt x="129" y="148"/>
                    <a:pt x="129" y="148"/>
                    <a:pt x="129" y="148"/>
                  </a:cubicBezTo>
                  <a:cubicBezTo>
                    <a:pt x="129" y="147"/>
                    <a:pt x="129" y="147"/>
                    <a:pt x="129" y="147"/>
                  </a:cubicBezTo>
                  <a:cubicBezTo>
                    <a:pt x="129" y="146"/>
                    <a:pt x="129" y="145"/>
                    <a:pt x="129" y="144"/>
                  </a:cubicBezTo>
                  <a:cubicBezTo>
                    <a:pt x="129" y="143"/>
                    <a:pt x="129" y="142"/>
                    <a:pt x="129" y="141"/>
                  </a:cubicBezTo>
                  <a:cubicBezTo>
                    <a:pt x="129" y="139"/>
                    <a:pt x="128" y="138"/>
                    <a:pt x="128" y="136"/>
                  </a:cubicBezTo>
                  <a:cubicBezTo>
                    <a:pt x="127" y="134"/>
                    <a:pt x="127" y="131"/>
                    <a:pt x="125" y="127"/>
                  </a:cubicBezTo>
                  <a:cubicBezTo>
                    <a:pt x="125" y="127"/>
                    <a:pt x="125" y="127"/>
                    <a:pt x="125" y="127"/>
                  </a:cubicBezTo>
                  <a:cubicBezTo>
                    <a:pt x="125" y="127"/>
                    <a:pt x="125" y="127"/>
                    <a:pt x="125" y="127"/>
                  </a:cubicBezTo>
                  <a:cubicBezTo>
                    <a:pt x="125" y="127"/>
                    <a:pt x="125" y="127"/>
                    <a:pt x="125" y="127"/>
                  </a:cubicBezTo>
                  <a:cubicBezTo>
                    <a:pt x="125" y="127"/>
                    <a:pt x="125" y="127"/>
                    <a:pt x="125" y="127"/>
                  </a:cubicBezTo>
                  <a:cubicBezTo>
                    <a:pt x="125" y="125"/>
                    <a:pt x="124" y="124"/>
                    <a:pt x="123" y="123"/>
                  </a:cubicBezTo>
                  <a:cubicBezTo>
                    <a:pt x="123" y="121"/>
                    <a:pt x="122" y="120"/>
                    <a:pt x="121" y="119"/>
                  </a:cubicBezTo>
                  <a:cubicBezTo>
                    <a:pt x="120" y="118"/>
                    <a:pt x="120" y="117"/>
                    <a:pt x="119" y="117"/>
                  </a:cubicBezTo>
                  <a:cubicBezTo>
                    <a:pt x="117" y="115"/>
                    <a:pt x="116" y="114"/>
                    <a:pt x="114" y="113"/>
                  </a:cubicBezTo>
                  <a:cubicBezTo>
                    <a:pt x="99" y="106"/>
                    <a:pt x="99" y="106"/>
                    <a:pt x="99" y="106"/>
                  </a:cubicBezTo>
                  <a:cubicBezTo>
                    <a:pt x="92" y="102"/>
                    <a:pt x="92" y="102"/>
                    <a:pt x="92" y="102"/>
                  </a:cubicBezTo>
                  <a:cubicBezTo>
                    <a:pt x="91" y="101"/>
                    <a:pt x="89" y="101"/>
                    <a:pt x="88" y="100"/>
                  </a:cubicBezTo>
                  <a:cubicBezTo>
                    <a:pt x="88" y="100"/>
                    <a:pt x="88" y="100"/>
                    <a:pt x="88" y="100"/>
                  </a:cubicBezTo>
                  <a:cubicBezTo>
                    <a:pt x="92" y="111"/>
                    <a:pt x="92" y="111"/>
                    <a:pt x="92" y="111"/>
                  </a:cubicBezTo>
                  <a:cubicBezTo>
                    <a:pt x="95" y="120"/>
                    <a:pt x="95" y="120"/>
                    <a:pt x="95" y="120"/>
                  </a:cubicBezTo>
                  <a:cubicBezTo>
                    <a:pt x="87" y="120"/>
                    <a:pt x="87" y="120"/>
                    <a:pt x="87" y="120"/>
                  </a:cubicBezTo>
                  <a:cubicBezTo>
                    <a:pt x="86" y="120"/>
                    <a:pt x="86" y="120"/>
                    <a:pt x="86" y="120"/>
                  </a:cubicBezTo>
                  <a:cubicBezTo>
                    <a:pt x="64" y="146"/>
                    <a:pt x="64" y="146"/>
                    <a:pt x="64" y="146"/>
                  </a:cubicBezTo>
                  <a:cubicBezTo>
                    <a:pt x="82" y="95"/>
                    <a:pt x="82" y="95"/>
                    <a:pt x="82" y="95"/>
                  </a:cubicBezTo>
                  <a:cubicBezTo>
                    <a:pt x="82" y="95"/>
                    <a:pt x="82" y="95"/>
                    <a:pt x="82" y="95"/>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3" y="89"/>
                  </a:cubicBezTo>
                  <a:cubicBezTo>
                    <a:pt x="83" y="89"/>
                    <a:pt x="83" y="89"/>
                    <a:pt x="83" y="89"/>
                  </a:cubicBezTo>
                  <a:cubicBezTo>
                    <a:pt x="83" y="89"/>
                    <a:pt x="83" y="89"/>
                    <a:pt x="83" y="89"/>
                  </a:cubicBezTo>
                  <a:cubicBezTo>
                    <a:pt x="83" y="89"/>
                    <a:pt x="83" y="89"/>
                    <a:pt x="83" y="89"/>
                  </a:cubicBezTo>
                  <a:cubicBezTo>
                    <a:pt x="83" y="89"/>
                    <a:pt x="83" y="89"/>
                    <a:pt x="84" y="89"/>
                  </a:cubicBezTo>
                  <a:cubicBezTo>
                    <a:pt x="84" y="89"/>
                    <a:pt x="84" y="89"/>
                    <a:pt x="84" y="89"/>
                  </a:cubicBezTo>
                  <a:cubicBezTo>
                    <a:pt x="84" y="89"/>
                    <a:pt x="84" y="89"/>
                    <a:pt x="84" y="89"/>
                  </a:cubicBezTo>
                  <a:cubicBezTo>
                    <a:pt x="84" y="88"/>
                    <a:pt x="85" y="88"/>
                    <a:pt x="85" y="88"/>
                  </a:cubicBezTo>
                  <a:cubicBezTo>
                    <a:pt x="85" y="88"/>
                    <a:pt x="85" y="88"/>
                    <a:pt x="85" y="88"/>
                  </a:cubicBezTo>
                  <a:cubicBezTo>
                    <a:pt x="85" y="88"/>
                    <a:pt x="85" y="88"/>
                    <a:pt x="86" y="88"/>
                  </a:cubicBezTo>
                  <a:cubicBezTo>
                    <a:pt x="86" y="88"/>
                    <a:pt x="86" y="88"/>
                    <a:pt x="86" y="88"/>
                  </a:cubicBezTo>
                  <a:cubicBezTo>
                    <a:pt x="86" y="88"/>
                    <a:pt x="86" y="88"/>
                    <a:pt x="86" y="88"/>
                  </a:cubicBezTo>
                  <a:cubicBezTo>
                    <a:pt x="86" y="88"/>
                    <a:pt x="87" y="88"/>
                    <a:pt x="87" y="88"/>
                  </a:cubicBezTo>
                  <a:cubicBezTo>
                    <a:pt x="87" y="88"/>
                    <a:pt x="87" y="88"/>
                    <a:pt x="87" y="88"/>
                  </a:cubicBezTo>
                  <a:cubicBezTo>
                    <a:pt x="87" y="88"/>
                    <a:pt x="87" y="88"/>
                    <a:pt x="88" y="88"/>
                  </a:cubicBezTo>
                  <a:cubicBezTo>
                    <a:pt x="88" y="88"/>
                    <a:pt x="88" y="88"/>
                    <a:pt x="88" y="88"/>
                  </a:cubicBezTo>
                  <a:cubicBezTo>
                    <a:pt x="88" y="88"/>
                    <a:pt x="88" y="88"/>
                    <a:pt x="89" y="88"/>
                  </a:cubicBezTo>
                  <a:cubicBezTo>
                    <a:pt x="89" y="88"/>
                    <a:pt x="89" y="88"/>
                    <a:pt x="89" y="88"/>
                  </a:cubicBezTo>
                  <a:cubicBezTo>
                    <a:pt x="89" y="88"/>
                    <a:pt x="89" y="88"/>
                    <a:pt x="89" y="88"/>
                  </a:cubicBezTo>
                  <a:cubicBezTo>
                    <a:pt x="90" y="88"/>
                    <a:pt x="90" y="88"/>
                    <a:pt x="90" y="88"/>
                  </a:cubicBezTo>
                  <a:cubicBezTo>
                    <a:pt x="90" y="88"/>
                    <a:pt x="90" y="88"/>
                    <a:pt x="90" y="88"/>
                  </a:cubicBezTo>
                  <a:cubicBezTo>
                    <a:pt x="91" y="88"/>
                    <a:pt x="91" y="88"/>
                    <a:pt x="91" y="88"/>
                  </a:cubicBezTo>
                  <a:cubicBezTo>
                    <a:pt x="91" y="88"/>
                    <a:pt x="91" y="88"/>
                    <a:pt x="92" y="88"/>
                  </a:cubicBezTo>
                  <a:cubicBezTo>
                    <a:pt x="92" y="88"/>
                    <a:pt x="92" y="88"/>
                    <a:pt x="93" y="88"/>
                  </a:cubicBezTo>
                  <a:cubicBezTo>
                    <a:pt x="93" y="88"/>
                    <a:pt x="93" y="88"/>
                    <a:pt x="93" y="88"/>
                  </a:cubicBezTo>
                  <a:cubicBezTo>
                    <a:pt x="93" y="88"/>
                    <a:pt x="93" y="88"/>
                    <a:pt x="94" y="87"/>
                  </a:cubicBezTo>
                  <a:cubicBezTo>
                    <a:pt x="94" y="87"/>
                    <a:pt x="94" y="87"/>
                    <a:pt x="94" y="87"/>
                  </a:cubicBezTo>
                  <a:cubicBezTo>
                    <a:pt x="94" y="87"/>
                    <a:pt x="95" y="87"/>
                    <a:pt x="95" y="87"/>
                  </a:cubicBezTo>
                  <a:cubicBezTo>
                    <a:pt x="95" y="87"/>
                    <a:pt x="95" y="87"/>
                    <a:pt x="95" y="87"/>
                  </a:cubicBezTo>
                  <a:cubicBezTo>
                    <a:pt x="95" y="87"/>
                    <a:pt x="96" y="87"/>
                    <a:pt x="96" y="87"/>
                  </a:cubicBezTo>
                  <a:cubicBezTo>
                    <a:pt x="96" y="87"/>
                    <a:pt x="96" y="87"/>
                    <a:pt x="96" y="87"/>
                  </a:cubicBezTo>
                  <a:cubicBezTo>
                    <a:pt x="97" y="87"/>
                    <a:pt x="97" y="87"/>
                    <a:pt x="97" y="87"/>
                  </a:cubicBezTo>
                  <a:cubicBezTo>
                    <a:pt x="97" y="87"/>
                    <a:pt x="97" y="87"/>
                    <a:pt x="98" y="87"/>
                  </a:cubicBezTo>
                  <a:cubicBezTo>
                    <a:pt x="98" y="86"/>
                    <a:pt x="98" y="86"/>
                    <a:pt x="98" y="86"/>
                  </a:cubicBezTo>
                  <a:cubicBezTo>
                    <a:pt x="98" y="86"/>
                    <a:pt x="99" y="86"/>
                    <a:pt x="99" y="86"/>
                  </a:cubicBezTo>
                  <a:cubicBezTo>
                    <a:pt x="99" y="86"/>
                    <a:pt x="99" y="86"/>
                    <a:pt x="99" y="86"/>
                  </a:cubicBezTo>
                  <a:cubicBezTo>
                    <a:pt x="100" y="86"/>
                    <a:pt x="100" y="86"/>
                    <a:pt x="100" y="86"/>
                  </a:cubicBezTo>
                  <a:cubicBezTo>
                    <a:pt x="100" y="86"/>
                    <a:pt x="100" y="86"/>
                    <a:pt x="101" y="86"/>
                  </a:cubicBezTo>
                  <a:cubicBezTo>
                    <a:pt x="101" y="86"/>
                    <a:pt x="101" y="85"/>
                    <a:pt x="101" y="85"/>
                  </a:cubicBezTo>
                  <a:cubicBezTo>
                    <a:pt x="101" y="85"/>
                    <a:pt x="102" y="85"/>
                    <a:pt x="102" y="85"/>
                  </a:cubicBezTo>
                  <a:cubicBezTo>
                    <a:pt x="102" y="85"/>
                    <a:pt x="102" y="85"/>
                    <a:pt x="102" y="85"/>
                  </a:cubicBezTo>
                  <a:cubicBezTo>
                    <a:pt x="103" y="85"/>
                    <a:pt x="103" y="85"/>
                    <a:pt x="103" y="85"/>
                  </a:cubicBezTo>
                  <a:cubicBezTo>
                    <a:pt x="103" y="84"/>
                    <a:pt x="103" y="84"/>
                    <a:pt x="104" y="84"/>
                  </a:cubicBezTo>
                  <a:cubicBezTo>
                    <a:pt x="104" y="84"/>
                    <a:pt x="104" y="84"/>
                    <a:pt x="104" y="84"/>
                  </a:cubicBezTo>
                  <a:cubicBezTo>
                    <a:pt x="104" y="84"/>
                    <a:pt x="105" y="84"/>
                    <a:pt x="105" y="84"/>
                  </a:cubicBezTo>
                  <a:cubicBezTo>
                    <a:pt x="105" y="84"/>
                    <a:pt x="105" y="84"/>
                    <a:pt x="105" y="83"/>
                  </a:cubicBezTo>
                  <a:cubicBezTo>
                    <a:pt x="106" y="83"/>
                    <a:pt x="106" y="83"/>
                    <a:pt x="106" y="83"/>
                  </a:cubicBezTo>
                  <a:cubicBezTo>
                    <a:pt x="106" y="83"/>
                    <a:pt x="106" y="83"/>
                    <a:pt x="106" y="83"/>
                  </a:cubicBezTo>
                  <a:cubicBezTo>
                    <a:pt x="107" y="83"/>
                    <a:pt x="107" y="83"/>
                    <a:pt x="107" y="83"/>
                  </a:cubicBezTo>
                  <a:cubicBezTo>
                    <a:pt x="107" y="82"/>
                    <a:pt x="107" y="82"/>
                    <a:pt x="107" y="82"/>
                  </a:cubicBezTo>
                  <a:cubicBezTo>
                    <a:pt x="108" y="82"/>
                    <a:pt x="108" y="82"/>
                    <a:pt x="108" y="82"/>
                  </a:cubicBezTo>
                  <a:cubicBezTo>
                    <a:pt x="108" y="82"/>
                    <a:pt x="108" y="82"/>
                    <a:pt x="108" y="81"/>
                  </a:cubicBezTo>
                  <a:cubicBezTo>
                    <a:pt x="109" y="81"/>
                    <a:pt x="109" y="81"/>
                    <a:pt x="109" y="81"/>
                  </a:cubicBezTo>
                  <a:cubicBezTo>
                    <a:pt x="109" y="81"/>
                    <a:pt x="109" y="81"/>
                    <a:pt x="109" y="81"/>
                  </a:cubicBezTo>
                  <a:cubicBezTo>
                    <a:pt x="110" y="81"/>
                    <a:pt x="110" y="80"/>
                    <a:pt x="110" y="80"/>
                  </a:cubicBezTo>
                  <a:cubicBezTo>
                    <a:pt x="110" y="80"/>
                    <a:pt x="110" y="80"/>
                    <a:pt x="111" y="80"/>
                  </a:cubicBezTo>
                  <a:cubicBezTo>
                    <a:pt x="111" y="80"/>
                    <a:pt x="97" y="76"/>
                    <a:pt x="100" y="51"/>
                  </a:cubicBezTo>
                  <a:cubicBezTo>
                    <a:pt x="100" y="50"/>
                    <a:pt x="100" y="49"/>
                    <a:pt x="100" y="49"/>
                  </a:cubicBezTo>
                  <a:cubicBezTo>
                    <a:pt x="100" y="48"/>
                    <a:pt x="100" y="48"/>
                    <a:pt x="100" y="48"/>
                  </a:cubicBezTo>
                  <a:cubicBezTo>
                    <a:pt x="100" y="47"/>
                    <a:pt x="100" y="47"/>
                    <a:pt x="100" y="46"/>
                  </a:cubicBezTo>
                  <a:cubicBezTo>
                    <a:pt x="100" y="46"/>
                    <a:pt x="100" y="46"/>
                    <a:pt x="100" y="46"/>
                  </a:cubicBezTo>
                  <a:cubicBezTo>
                    <a:pt x="100" y="45"/>
                    <a:pt x="100" y="45"/>
                    <a:pt x="100" y="44"/>
                  </a:cubicBezTo>
                  <a:cubicBezTo>
                    <a:pt x="100" y="44"/>
                    <a:pt x="100" y="44"/>
                    <a:pt x="100" y="43"/>
                  </a:cubicBezTo>
                  <a:cubicBezTo>
                    <a:pt x="100" y="43"/>
                    <a:pt x="100" y="42"/>
                    <a:pt x="100" y="42"/>
                  </a:cubicBezTo>
                  <a:cubicBezTo>
                    <a:pt x="100" y="42"/>
                    <a:pt x="100" y="41"/>
                    <a:pt x="100" y="41"/>
                  </a:cubicBezTo>
                  <a:cubicBezTo>
                    <a:pt x="100" y="41"/>
                    <a:pt x="100" y="40"/>
                    <a:pt x="100" y="40"/>
                  </a:cubicBezTo>
                  <a:cubicBezTo>
                    <a:pt x="100" y="40"/>
                    <a:pt x="100" y="39"/>
                    <a:pt x="100" y="39"/>
                  </a:cubicBezTo>
                  <a:cubicBezTo>
                    <a:pt x="100" y="39"/>
                    <a:pt x="100" y="38"/>
                    <a:pt x="100" y="38"/>
                  </a:cubicBezTo>
                  <a:cubicBezTo>
                    <a:pt x="100" y="37"/>
                    <a:pt x="100" y="37"/>
                    <a:pt x="100" y="37"/>
                  </a:cubicBezTo>
                  <a:cubicBezTo>
                    <a:pt x="100" y="36"/>
                    <a:pt x="100" y="36"/>
                    <a:pt x="100" y="36"/>
                  </a:cubicBezTo>
                  <a:cubicBezTo>
                    <a:pt x="100" y="35"/>
                    <a:pt x="100" y="35"/>
                    <a:pt x="100" y="35"/>
                  </a:cubicBezTo>
                  <a:cubicBezTo>
                    <a:pt x="100" y="34"/>
                    <a:pt x="100" y="34"/>
                    <a:pt x="100" y="34"/>
                  </a:cubicBezTo>
                  <a:cubicBezTo>
                    <a:pt x="100" y="33"/>
                    <a:pt x="100" y="33"/>
                    <a:pt x="100" y="33"/>
                  </a:cubicBezTo>
                  <a:cubicBezTo>
                    <a:pt x="100" y="32"/>
                    <a:pt x="100" y="32"/>
                    <a:pt x="100" y="32"/>
                  </a:cubicBezTo>
                  <a:cubicBezTo>
                    <a:pt x="100" y="31"/>
                    <a:pt x="100" y="31"/>
                    <a:pt x="99" y="31"/>
                  </a:cubicBezTo>
                  <a:cubicBezTo>
                    <a:pt x="99" y="30"/>
                    <a:pt x="99" y="30"/>
                    <a:pt x="99" y="30"/>
                  </a:cubicBezTo>
                  <a:cubicBezTo>
                    <a:pt x="99" y="29"/>
                    <a:pt x="99" y="29"/>
                    <a:pt x="99" y="29"/>
                  </a:cubicBezTo>
                  <a:cubicBezTo>
                    <a:pt x="99" y="28"/>
                    <a:pt x="99" y="28"/>
                    <a:pt x="99" y="28"/>
                  </a:cubicBezTo>
                  <a:cubicBezTo>
                    <a:pt x="99" y="27"/>
                    <a:pt x="99" y="27"/>
                    <a:pt x="99" y="27"/>
                  </a:cubicBezTo>
                  <a:cubicBezTo>
                    <a:pt x="99" y="27"/>
                    <a:pt x="99" y="26"/>
                    <a:pt x="99" y="26"/>
                  </a:cubicBezTo>
                  <a:cubicBezTo>
                    <a:pt x="99" y="26"/>
                    <a:pt x="99" y="25"/>
                    <a:pt x="98" y="25"/>
                  </a:cubicBezTo>
                  <a:cubicBezTo>
                    <a:pt x="98" y="25"/>
                    <a:pt x="98" y="24"/>
                    <a:pt x="98" y="24"/>
                  </a:cubicBezTo>
                  <a:cubicBezTo>
                    <a:pt x="98" y="24"/>
                    <a:pt x="98" y="24"/>
                    <a:pt x="98" y="23"/>
                  </a:cubicBezTo>
                  <a:cubicBezTo>
                    <a:pt x="98" y="23"/>
                    <a:pt x="98" y="23"/>
                    <a:pt x="98" y="22"/>
                  </a:cubicBezTo>
                  <a:cubicBezTo>
                    <a:pt x="98" y="22"/>
                    <a:pt x="98" y="22"/>
                    <a:pt x="98" y="22"/>
                  </a:cubicBezTo>
                  <a:cubicBezTo>
                    <a:pt x="97" y="21"/>
                    <a:pt x="97" y="21"/>
                    <a:pt x="97" y="21"/>
                  </a:cubicBezTo>
                  <a:cubicBezTo>
                    <a:pt x="97" y="21"/>
                    <a:pt x="97" y="20"/>
                    <a:pt x="97" y="20"/>
                  </a:cubicBezTo>
                  <a:cubicBezTo>
                    <a:pt x="97" y="20"/>
                    <a:pt x="97" y="19"/>
                    <a:pt x="97" y="19"/>
                  </a:cubicBezTo>
                  <a:cubicBezTo>
                    <a:pt x="97" y="19"/>
                    <a:pt x="96" y="19"/>
                    <a:pt x="96" y="18"/>
                  </a:cubicBezTo>
                  <a:cubicBezTo>
                    <a:pt x="96" y="18"/>
                    <a:pt x="96" y="18"/>
                    <a:pt x="96" y="18"/>
                  </a:cubicBezTo>
                  <a:cubicBezTo>
                    <a:pt x="96" y="17"/>
                    <a:pt x="96" y="17"/>
                    <a:pt x="96" y="17"/>
                  </a:cubicBezTo>
                  <a:cubicBezTo>
                    <a:pt x="95" y="17"/>
                    <a:pt x="95" y="16"/>
                    <a:pt x="95" y="16"/>
                  </a:cubicBezTo>
                  <a:cubicBezTo>
                    <a:pt x="95" y="16"/>
                    <a:pt x="95" y="16"/>
                    <a:pt x="95" y="16"/>
                  </a:cubicBezTo>
                  <a:cubicBezTo>
                    <a:pt x="95" y="15"/>
                    <a:pt x="95" y="15"/>
                    <a:pt x="94" y="15"/>
                  </a:cubicBezTo>
                  <a:cubicBezTo>
                    <a:pt x="94" y="15"/>
                    <a:pt x="94" y="14"/>
                    <a:pt x="94" y="14"/>
                  </a:cubicBezTo>
                  <a:cubicBezTo>
                    <a:pt x="94" y="14"/>
                    <a:pt x="94" y="14"/>
                    <a:pt x="94" y="14"/>
                  </a:cubicBezTo>
                  <a:cubicBezTo>
                    <a:pt x="93" y="13"/>
                    <a:pt x="93" y="13"/>
                    <a:pt x="93" y="13"/>
                  </a:cubicBezTo>
                  <a:cubicBezTo>
                    <a:pt x="93" y="13"/>
                    <a:pt x="93" y="13"/>
                    <a:pt x="93" y="12"/>
                  </a:cubicBezTo>
                  <a:cubicBezTo>
                    <a:pt x="92" y="12"/>
                    <a:pt x="92" y="12"/>
                    <a:pt x="92" y="12"/>
                  </a:cubicBezTo>
                  <a:cubicBezTo>
                    <a:pt x="92" y="12"/>
                    <a:pt x="92" y="12"/>
                    <a:pt x="92" y="11"/>
                  </a:cubicBezTo>
                  <a:cubicBezTo>
                    <a:pt x="91" y="11"/>
                    <a:pt x="91" y="11"/>
                    <a:pt x="91" y="11"/>
                  </a:cubicBezTo>
                  <a:cubicBezTo>
                    <a:pt x="91" y="11"/>
                    <a:pt x="91" y="10"/>
                    <a:pt x="91" y="10"/>
                  </a:cubicBezTo>
                  <a:cubicBezTo>
                    <a:pt x="90" y="10"/>
                    <a:pt x="90" y="10"/>
                    <a:pt x="90" y="10"/>
                  </a:cubicBezTo>
                  <a:cubicBezTo>
                    <a:pt x="90" y="10"/>
                    <a:pt x="89" y="9"/>
                    <a:pt x="89" y="9"/>
                  </a:cubicBezTo>
                  <a:cubicBezTo>
                    <a:pt x="89" y="9"/>
                    <a:pt x="89" y="9"/>
                    <a:pt x="89" y="9"/>
                  </a:cubicBezTo>
                  <a:cubicBezTo>
                    <a:pt x="88" y="9"/>
                    <a:pt x="88" y="8"/>
                    <a:pt x="88" y="8"/>
                  </a:cubicBezTo>
                  <a:cubicBezTo>
                    <a:pt x="87" y="8"/>
                    <a:pt x="87" y="8"/>
                    <a:pt x="87" y="8"/>
                  </a:cubicBezTo>
                  <a:cubicBezTo>
                    <a:pt x="87" y="8"/>
                    <a:pt x="87" y="8"/>
                    <a:pt x="86" y="8"/>
                  </a:cubicBezTo>
                  <a:cubicBezTo>
                    <a:pt x="86" y="8"/>
                    <a:pt x="86" y="8"/>
                    <a:pt x="86" y="7"/>
                  </a:cubicBezTo>
                  <a:cubicBezTo>
                    <a:pt x="85" y="7"/>
                    <a:pt x="85" y="7"/>
                    <a:pt x="85" y="7"/>
                  </a:cubicBezTo>
                  <a:cubicBezTo>
                    <a:pt x="85" y="7"/>
                    <a:pt x="85" y="7"/>
                    <a:pt x="84" y="7"/>
                  </a:cubicBezTo>
                  <a:cubicBezTo>
                    <a:pt x="84" y="7"/>
                    <a:pt x="84" y="7"/>
                    <a:pt x="84" y="7"/>
                  </a:cubicBezTo>
                  <a:cubicBezTo>
                    <a:pt x="83" y="7"/>
                    <a:pt x="83" y="7"/>
                    <a:pt x="83" y="7"/>
                  </a:cubicBezTo>
                  <a:cubicBezTo>
                    <a:pt x="83" y="7"/>
                    <a:pt x="82" y="7"/>
                    <a:pt x="82" y="6"/>
                  </a:cubicBezTo>
                  <a:cubicBezTo>
                    <a:pt x="82" y="6"/>
                    <a:pt x="81" y="6"/>
                    <a:pt x="81" y="6"/>
                  </a:cubicBezTo>
                  <a:cubicBezTo>
                    <a:pt x="81" y="6"/>
                    <a:pt x="81" y="6"/>
                    <a:pt x="80" y="6"/>
                  </a:cubicBezTo>
                  <a:cubicBezTo>
                    <a:pt x="80" y="6"/>
                    <a:pt x="80" y="6"/>
                    <a:pt x="80" y="6"/>
                  </a:cubicBezTo>
                  <a:cubicBezTo>
                    <a:pt x="79" y="6"/>
                    <a:pt x="79" y="6"/>
                    <a:pt x="79" y="6"/>
                  </a:cubicBezTo>
                  <a:cubicBezTo>
                    <a:pt x="79" y="6"/>
                    <a:pt x="79" y="6"/>
                    <a:pt x="79" y="6"/>
                  </a:cubicBezTo>
                  <a:cubicBezTo>
                    <a:pt x="78" y="6"/>
                    <a:pt x="77" y="6"/>
                    <a:pt x="77" y="6"/>
                  </a:cubicBezTo>
                  <a:cubicBezTo>
                    <a:pt x="77" y="6"/>
                    <a:pt x="77" y="6"/>
                    <a:pt x="77" y="6"/>
                  </a:cubicBezTo>
                  <a:cubicBezTo>
                    <a:pt x="77" y="6"/>
                    <a:pt x="77" y="6"/>
                    <a:pt x="77" y="6"/>
                  </a:cubicBezTo>
                  <a:cubicBezTo>
                    <a:pt x="77" y="6"/>
                    <a:pt x="77" y="6"/>
                    <a:pt x="77" y="6"/>
                  </a:cubicBezTo>
                  <a:cubicBezTo>
                    <a:pt x="76" y="6"/>
                    <a:pt x="76" y="6"/>
                    <a:pt x="76" y="6"/>
                  </a:cubicBezTo>
                  <a:cubicBezTo>
                    <a:pt x="76" y="6"/>
                    <a:pt x="76" y="6"/>
                    <a:pt x="76" y="6"/>
                  </a:cubicBezTo>
                  <a:cubicBezTo>
                    <a:pt x="76" y="6"/>
                    <a:pt x="76" y="6"/>
                    <a:pt x="76" y="6"/>
                  </a:cubicBezTo>
                  <a:cubicBezTo>
                    <a:pt x="76" y="6"/>
                    <a:pt x="76" y="6"/>
                    <a:pt x="76" y="6"/>
                  </a:cubicBezTo>
                  <a:cubicBezTo>
                    <a:pt x="76" y="6"/>
                    <a:pt x="76" y="6"/>
                    <a:pt x="76" y="5"/>
                  </a:cubicBezTo>
                  <a:cubicBezTo>
                    <a:pt x="76" y="5"/>
                    <a:pt x="76" y="5"/>
                    <a:pt x="76" y="5"/>
                  </a:cubicBezTo>
                  <a:cubicBezTo>
                    <a:pt x="75" y="5"/>
                    <a:pt x="75" y="5"/>
                    <a:pt x="75" y="5"/>
                  </a:cubicBezTo>
                  <a:cubicBezTo>
                    <a:pt x="75" y="5"/>
                    <a:pt x="75" y="5"/>
                    <a:pt x="75" y="5"/>
                  </a:cubicBezTo>
                  <a:cubicBezTo>
                    <a:pt x="75" y="5"/>
                    <a:pt x="75" y="5"/>
                    <a:pt x="74" y="4"/>
                  </a:cubicBezTo>
                  <a:cubicBezTo>
                    <a:pt x="74" y="4"/>
                    <a:pt x="74" y="4"/>
                    <a:pt x="74" y="4"/>
                  </a:cubicBezTo>
                  <a:cubicBezTo>
                    <a:pt x="74" y="4"/>
                    <a:pt x="74" y="4"/>
                    <a:pt x="74" y="4"/>
                  </a:cubicBezTo>
                  <a:cubicBezTo>
                    <a:pt x="74" y="4"/>
                    <a:pt x="74" y="4"/>
                    <a:pt x="74" y="4"/>
                  </a:cubicBezTo>
                  <a:cubicBezTo>
                    <a:pt x="73" y="4"/>
                    <a:pt x="73" y="4"/>
                    <a:pt x="73" y="3"/>
                  </a:cubicBezTo>
                  <a:cubicBezTo>
                    <a:pt x="73" y="3"/>
                    <a:pt x="73" y="3"/>
                    <a:pt x="73" y="3"/>
                  </a:cubicBezTo>
                  <a:cubicBezTo>
                    <a:pt x="72" y="3"/>
                    <a:pt x="72" y="3"/>
                    <a:pt x="72" y="3"/>
                  </a:cubicBezTo>
                  <a:cubicBezTo>
                    <a:pt x="72" y="3"/>
                    <a:pt x="72" y="3"/>
                    <a:pt x="72" y="3"/>
                  </a:cubicBezTo>
                  <a:cubicBezTo>
                    <a:pt x="71" y="3"/>
                    <a:pt x="71" y="2"/>
                    <a:pt x="71" y="2"/>
                  </a:cubicBezTo>
                  <a:cubicBezTo>
                    <a:pt x="71" y="2"/>
                    <a:pt x="71" y="2"/>
                    <a:pt x="71" y="2"/>
                  </a:cubicBezTo>
                  <a:cubicBezTo>
                    <a:pt x="70" y="2"/>
                    <a:pt x="70" y="2"/>
                    <a:pt x="70" y="2"/>
                  </a:cubicBezTo>
                  <a:cubicBezTo>
                    <a:pt x="70" y="2"/>
                    <a:pt x="70" y="2"/>
                    <a:pt x="69" y="2"/>
                  </a:cubicBezTo>
                  <a:cubicBezTo>
                    <a:pt x="69" y="2"/>
                    <a:pt x="69" y="1"/>
                    <a:pt x="68" y="1"/>
                  </a:cubicBezTo>
                  <a:cubicBezTo>
                    <a:pt x="68" y="1"/>
                    <a:pt x="68" y="1"/>
                    <a:pt x="68" y="1"/>
                  </a:cubicBezTo>
                  <a:cubicBezTo>
                    <a:pt x="68" y="1"/>
                    <a:pt x="67" y="1"/>
                    <a:pt x="67" y="1"/>
                  </a:cubicBezTo>
                  <a:cubicBezTo>
                    <a:pt x="67" y="1"/>
                    <a:pt x="67" y="1"/>
                    <a:pt x="67" y="1"/>
                  </a:cubicBezTo>
                  <a:cubicBezTo>
                    <a:pt x="66" y="1"/>
                    <a:pt x="66" y="1"/>
                    <a:pt x="65" y="1"/>
                  </a:cubicBezTo>
                  <a:cubicBezTo>
                    <a:pt x="65" y="1"/>
                    <a:pt x="65" y="1"/>
                    <a:pt x="65" y="1"/>
                  </a:cubicBezTo>
                  <a:cubicBezTo>
                    <a:pt x="64" y="1"/>
                    <a:pt x="64" y="0"/>
                    <a:pt x="64" y="0"/>
                  </a:cubicBezTo>
                  <a:cubicBezTo>
                    <a:pt x="64" y="0"/>
                    <a:pt x="63" y="0"/>
                    <a:pt x="63" y="0"/>
                  </a:cubicBezTo>
                  <a:cubicBezTo>
                    <a:pt x="63" y="0"/>
                    <a:pt x="62" y="0"/>
                    <a:pt x="62" y="0"/>
                  </a:cubicBezTo>
                  <a:cubicBezTo>
                    <a:pt x="62" y="0"/>
                    <a:pt x="62" y="0"/>
                    <a:pt x="62" y="0"/>
                  </a:cubicBezTo>
                  <a:cubicBezTo>
                    <a:pt x="61" y="0"/>
                    <a:pt x="61" y="0"/>
                    <a:pt x="61" y="0"/>
                  </a:cubicBezTo>
                  <a:cubicBezTo>
                    <a:pt x="61" y="0"/>
                    <a:pt x="61" y="0"/>
                    <a:pt x="61" y="0"/>
                  </a:cubicBezTo>
                  <a:cubicBezTo>
                    <a:pt x="60" y="0"/>
                    <a:pt x="60" y="0"/>
                    <a:pt x="60" y="0"/>
                  </a:cubicBezTo>
                  <a:cubicBezTo>
                    <a:pt x="60" y="0"/>
                    <a:pt x="60" y="0"/>
                    <a:pt x="59" y="0"/>
                  </a:cubicBezTo>
                  <a:cubicBezTo>
                    <a:pt x="59" y="0"/>
                    <a:pt x="59" y="0"/>
                    <a:pt x="59" y="1"/>
                  </a:cubicBezTo>
                  <a:cubicBezTo>
                    <a:pt x="58" y="1"/>
                    <a:pt x="58" y="1"/>
                    <a:pt x="58" y="1"/>
                  </a:cubicBezTo>
                  <a:cubicBezTo>
                    <a:pt x="58" y="1"/>
                    <a:pt x="58" y="1"/>
                    <a:pt x="57" y="1"/>
                  </a:cubicBezTo>
                  <a:cubicBezTo>
                    <a:pt x="57" y="1"/>
                    <a:pt x="57" y="1"/>
                    <a:pt x="57" y="1"/>
                  </a:cubicBezTo>
                  <a:cubicBezTo>
                    <a:pt x="56" y="1"/>
                    <a:pt x="56" y="1"/>
                    <a:pt x="56" y="1"/>
                  </a:cubicBezTo>
                  <a:cubicBezTo>
                    <a:pt x="56" y="1"/>
                    <a:pt x="56" y="1"/>
                    <a:pt x="55" y="1"/>
                  </a:cubicBezTo>
                  <a:cubicBezTo>
                    <a:pt x="55" y="1"/>
                    <a:pt x="55" y="1"/>
                    <a:pt x="54" y="1"/>
                  </a:cubicBezTo>
                  <a:cubicBezTo>
                    <a:pt x="54" y="1"/>
                    <a:pt x="54" y="1"/>
                    <a:pt x="54" y="1"/>
                  </a:cubicBezTo>
                  <a:cubicBezTo>
                    <a:pt x="54" y="2"/>
                    <a:pt x="53" y="2"/>
                    <a:pt x="53" y="2"/>
                  </a:cubicBezTo>
                  <a:cubicBezTo>
                    <a:pt x="53" y="2"/>
                    <a:pt x="53" y="2"/>
                    <a:pt x="52" y="2"/>
                  </a:cubicBezTo>
                  <a:cubicBezTo>
                    <a:pt x="52" y="2"/>
                    <a:pt x="51" y="2"/>
                    <a:pt x="51" y="2"/>
                  </a:cubicBezTo>
                  <a:cubicBezTo>
                    <a:pt x="45" y="5"/>
                    <a:pt x="29" y="10"/>
                    <a:pt x="30" y="45"/>
                  </a:cubicBezTo>
                  <a:cubicBezTo>
                    <a:pt x="31" y="79"/>
                    <a:pt x="18" y="79"/>
                    <a:pt x="18" y="79"/>
                  </a:cubicBezTo>
                  <a:cubicBezTo>
                    <a:pt x="18" y="79"/>
                    <a:pt x="18" y="79"/>
                    <a:pt x="18" y="79"/>
                  </a:cubicBezTo>
                  <a:cubicBezTo>
                    <a:pt x="18" y="79"/>
                    <a:pt x="18" y="79"/>
                    <a:pt x="18" y="79"/>
                  </a:cubicBezTo>
                  <a:cubicBezTo>
                    <a:pt x="18" y="79"/>
                    <a:pt x="18" y="79"/>
                    <a:pt x="18" y="79"/>
                  </a:cubicBezTo>
                  <a:cubicBezTo>
                    <a:pt x="18" y="79"/>
                    <a:pt x="18" y="79"/>
                    <a:pt x="18" y="80"/>
                  </a:cubicBezTo>
                  <a:cubicBezTo>
                    <a:pt x="18" y="80"/>
                    <a:pt x="18" y="80"/>
                    <a:pt x="18" y="80"/>
                  </a:cubicBezTo>
                  <a:cubicBezTo>
                    <a:pt x="18" y="80"/>
                    <a:pt x="18" y="80"/>
                    <a:pt x="18" y="80"/>
                  </a:cubicBezTo>
                  <a:cubicBezTo>
                    <a:pt x="18" y="80"/>
                    <a:pt x="18" y="80"/>
                    <a:pt x="18" y="80"/>
                  </a:cubicBezTo>
                  <a:cubicBezTo>
                    <a:pt x="18" y="80"/>
                    <a:pt x="18" y="80"/>
                    <a:pt x="19" y="80"/>
                  </a:cubicBezTo>
                  <a:cubicBezTo>
                    <a:pt x="19" y="80"/>
                    <a:pt x="19" y="80"/>
                    <a:pt x="19" y="80"/>
                  </a:cubicBezTo>
                  <a:cubicBezTo>
                    <a:pt x="19" y="80"/>
                    <a:pt x="19" y="80"/>
                    <a:pt x="19" y="80"/>
                  </a:cubicBezTo>
                  <a:cubicBezTo>
                    <a:pt x="19" y="80"/>
                    <a:pt x="19" y="80"/>
                    <a:pt x="19" y="80"/>
                  </a:cubicBezTo>
                  <a:cubicBezTo>
                    <a:pt x="19" y="81"/>
                    <a:pt x="19" y="81"/>
                    <a:pt x="19" y="81"/>
                  </a:cubicBezTo>
                  <a:cubicBezTo>
                    <a:pt x="19" y="81"/>
                    <a:pt x="19" y="81"/>
                    <a:pt x="19" y="81"/>
                  </a:cubicBezTo>
                  <a:cubicBezTo>
                    <a:pt x="19" y="81"/>
                    <a:pt x="19" y="81"/>
                    <a:pt x="20" y="81"/>
                  </a:cubicBezTo>
                  <a:cubicBezTo>
                    <a:pt x="20" y="81"/>
                    <a:pt x="20" y="81"/>
                    <a:pt x="20" y="81"/>
                  </a:cubicBezTo>
                  <a:cubicBezTo>
                    <a:pt x="20" y="81"/>
                    <a:pt x="20" y="81"/>
                    <a:pt x="20" y="81"/>
                  </a:cubicBezTo>
                  <a:cubicBezTo>
                    <a:pt x="20" y="81"/>
                    <a:pt x="20" y="81"/>
                    <a:pt x="20" y="82"/>
                  </a:cubicBezTo>
                  <a:cubicBezTo>
                    <a:pt x="20" y="82"/>
                    <a:pt x="20" y="82"/>
                    <a:pt x="20" y="82"/>
                  </a:cubicBezTo>
                  <a:cubicBezTo>
                    <a:pt x="21" y="82"/>
                    <a:pt x="21" y="82"/>
                    <a:pt x="21" y="82"/>
                  </a:cubicBezTo>
                  <a:cubicBezTo>
                    <a:pt x="21" y="82"/>
                    <a:pt x="21" y="82"/>
                    <a:pt x="21" y="82"/>
                  </a:cubicBezTo>
                  <a:cubicBezTo>
                    <a:pt x="21" y="82"/>
                    <a:pt x="21" y="82"/>
                    <a:pt x="21" y="82"/>
                  </a:cubicBezTo>
                  <a:cubicBezTo>
                    <a:pt x="21" y="82"/>
                    <a:pt x="22" y="83"/>
                    <a:pt x="22" y="83"/>
                  </a:cubicBezTo>
                  <a:cubicBezTo>
                    <a:pt x="22" y="83"/>
                    <a:pt x="22" y="83"/>
                    <a:pt x="22" y="83"/>
                  </a:cubicBezTo>
                  <a:cubicBezTo>
                    <a:pt x="22" y="83"/>
                    <a:pt x="22" y="83"/>
                    <a:pt x="22" y="83"/>
                  </a:cubicBezTo>
                  <a:cubicBezTo>
                    <a:pt x="22" y="83"/>
                    <a:pt x="23" y="83"/>
                    <a:pt x="23" y="83"/>
                  </a:cubicBezTo>
                  <a:cubicBezTo>
                    <a:pt x="23" y="83"/>
                    <a:pt x="23" y="83"/>
                    <a:pt x="23" y="83"/>
                  </a:cubicBezTo>
                  <a:cubicBezTo>
                    <a:pt x="23" y="84"/>
                    <a:pt x="23" y="84"/>
                    <a:pt x="23" y="84"/>
                  </a:cubicBezTo>
                  <a:cubicBezTo>
                    <a:pt x="24" y="84"/>
                    <a:pt x="24" y="84"/>
                    <a:pt x="24" y="84"/>
                  </a:cubicBezTo>
                  <a:cubicBezTo>
                    <a:pt x="24" y="84"/>
                    <a:pt x="24" y="84"/>
                    <a:pt x="24" y="84"/>
                  </a:cubicBezTo>
                  <a:cubicBezTo>
                    <a:pt x="24" y="84"/>
                    <a:pt x="25" y="84"/>
                    <a:pt x="25" y="84"/>
                  </a:cubicBezTo>
                  <a:cubicBezTo>
                    <a:pt x="25" y="84"/>
                    <a:pt x="25" y="85"/>
                    <a:pt x="25" y="85"/>
                  </a:cubicBezTo>
                  <a:cubicBezTo>
                    <a:pt x="25" y="85"/>
                    <a:pt x="26" y="85"/>
                    <a:pt x="26" y="85"/>
                  </a:cubicBezTo>
                  <a:cubicBezTo>
                    <a:pt x="26" y="85"/>
                    <a:pt x="26" y="85"/>
                    <a:pt x="26" y="85"/>
                  </a:cubicBezTo>
                  <a:cubicBezTo>
                    <a:pt x="26" y="85"/>
                    <a:pt x="27" y="85"/>
                    <a:pt x="27" y="85"/>
                  </a:cubicBezTo>
                  <a:cubicBezTo>
                    <a:pt x="27" y="85"/>
                    <a:pt x="27" y="85"/>
                    <a:pt x="27" y="85"/>
                  </a:cubicBezTo>
                  <a:cubicBezTo>
                    <a:pt x="27" y="86"/>
                    <a:pt x="28" y="86"/>
                    <a:pt x="28" y="86"/>
                  </a:cubicBezTo>
                  <a:cubicBezTo>
                    <a:pt x="28" y="86"/>
                    <a:pt x="28" y="86"/>
                    <a:pt x="28" y="86"/>
                  </a:cubicBezTo>
                  <a:cubicBezTo>
                    <a:pt x="29" y="86"/>
                    <a:pt x="29" y="86"/>
                    <a:pt x="29" y="86"/>
                  </a:cubicBezTo>
                  <a:cubicBezTo>
                    <a:pt x="29" y="86"/>
                    <a:pt x="29" y="86"/>
                    <a:pt x="30" y="86"/>
                  </a:cubicBezTo>
                  <a:cubicBezTo>
                    <a:pt x="30" y="86"/>
                    <a:pt x="30" y="86"/>
                    <a:pt x="30" y="87"/>
                  </a:cubicBezTo>
                  <a:cubicBezTo>
                    <a:pt x="30" y="87"/>
                    <a:pt x="31" y="87"/>
                    <a:pt x="31" y="87"/>
                  </a:cubicBezTo>
                  <a:cubicBezTo>
                    <a:pt x="31" y="87"/>
                    <a:pt x="31" y="87"/>
                    <a:pt x="31" y="87"/>
                  </a:cubicBezTo>
                  <a:cubicBezTo>
                    <a:pt x="32" y="87"/>
                    <a:pt x="32" y="87"/>
                    <a:pt x="32" y="87"/>
                  </a:cubicBezTo>
                  <a:cubicBezTo>
                    <a:pt x="32" y="87"/>
                    <a:pt x="33" y="87"/>
                    <a:pt x="33" y="87"/>
                  </a:cubicBezTo>
                  <a:cubicBezTo>
                    <a:pt x="33" y="87"/>
                    <a:pt x="33" y="87"/>
                    <a:pt x="34" y="87"/>
                  </a:cubicBezTo>
                  <a:cubicBezTo>
                    <a:pt x="34" y="87"/>
                    <a:pt x="34" y="88"/>
                    <a:pt x="34" y="88"/>
                  </a:cubicBezTo>
                  <a:cubicBezTo>
                    <a:pt x="35" y="88"/>
                    <a:pt x="35" y="88"/>
                    <a:pt x="35" y="88"/>
                  </a:cubicBezTo>
                  <a:cubicBezTo>
                    <a:pt x="35" y="88"/>
                    <a:pt x="36" y="88"/>
                    <a:pt x="36" y="88"/>
                  </a:cubicBezTo>
                  <a:cubicBezTo>
                    <a:pt x="36" y="88"/>
                    <a:pt x="36" y="88"/>
                    <a:pt x="37" y="88"/>
                  </a:cubicBezTo>
                  <a:cubicBezTo>
                    <a:pt x="37" y="88"/>
                    <a:pt x="37" y="88"/>
                    <a:pt x="37" y="88"/>
                  </a:cubicBezTo>
                  <a:cubicBezTo>
                    <a:pt x="38" y="88"/>
                    <a:pt x="38" y="88"/>
                    <a:pt x="38" y="88"/>
                  </a:cubicBezTo>
                  <a:cubicBezTo>
                    <a:pt x="39" y="88"/>
                    <a:pt x="39" y="88"/>
                    <a:pt x="39" y="88"/>
                  </a:cubicBezTo>
                  <a:cubicBezTo>
                    <a:pt x="39" y="88"/>
                    <a:pt x="40" y="88"/>
                    <a:pt x="40" y="88"/>
                  </a:cubicBezTo>
                  <a:cubicBezTo>
                    <a:pt x="40" y="88"/>
                    <a:pt x="41" y="88"/>
                    <a:pt x="41" y="88"/>
                  </a:cubicBezTo>
                  <a:cubicBezTo>
                    <a:pt x="41" y="88"/>
                    <a:pt x="42" y="89"/>
                    <a:pt x="42" y="89"/>
                  </a:cubicBezTo>
                  <a:cubicBezTo>
                    <a:pt x="42" y="89"/>
                    <a:pt x="42" y="89"/>
                    <a:pt x="43" y="89"/>
                  </a:cubicBezTo>
                  <a:cubicBezTo>
                    <a:pt x="43" y="89"/>
                    <a:pt x="43" y="89"/>
                    <a:pt x="44" y="89"/>
                  </a:cubicBezTo>
                  <a:cubicBezTo>
                    <a:pt x="44" y="89"/>
                    <a:pt x="44" y="89"/>
                    <a:pt x="45" y="89"/>
                  </a:cubicBezTo>
                  <a:cubicBezTo>
                    <a:pt x="45" y="89"/>
                    <a:pt x="45" y="89"/>
                    <a:pt x="46" y="89"/>
                  </a:cubicBezTo>
                  <a:cubicBezTo>
                    <a:pt x="46" y="89"/>
                    <a:pt x="46" y="89"/>
                    <a:pt x="46" y="89"/>
                  </a:cubicBezTo>
                  <a:cubicBezTo>
                    <a:pt x="47" y="89"/>
                    <a:pt x="47" y="89"/>
                    <a:pt x="47" y="89"/>
                  </a:cubicBezTo>
                  <a:cubicBezTo>
                    <a:pt x="47" y="95"/>
                    <a:pt x="47" y="95"/>
                    <a:pt x="47" y="95"/>
                  </a:cubicBezTo>
                  <a:cubicBezTo>
                    <a:pt x="64" y="146"/>
                    <a:pt x="64" y="146"/>
                    <a:pt x="64" y="146"/>
                  </a:cubicBezTo>
                  <a:cubicBezTo>
                    <a:pt x="64" y="146"/>
                    <a:pt x="64" y="146"/>
                    <a:pt x="64" y="146"/>
                  </a:cubicBezTo>
                  <a:cubicBezTo>
                    <a:pt x="43" y="120"/>
                    <a:pt x="43" y="120"/>
                    <a:pt x="43" y="120"/>
                  </a:cubicBezTo>
                  <a:cubicBezTo>
                    <a:pt x="39" y="120"/>
                    <a:pt x="39" y="120"/>
                    <a:pt x="39" y="120"/>
                  </a:cubicBezTo>
                  <a:cubicBezTo>
                    <a:pt x="34" y="120"/>
                    <a:pt x="34" y="120"/>
                    <a:pt x="34" y="120"/>
                  </a:cubicBezTo>
                  <a:cubicBezTo>
                    <a:pt x="36" y="112"/>
                    <a:pt x="36" y="112"/>
                    <a:pt x="36" y="112"/>
                  </a:cubicBezTo>
                  <a:cubicBezTo>
                    <a:pt x="39" y="105"/>
                    <a:pt x="39" y="105"/>
                    <a:pt x="39" y="105"/>
                  </a:cubicBezTo>
                  <a:cubicBezTo>
                    <a:pt x="41" y="100"/>
                    <a:pt x="41" y="100"/>
                    <a:pt x="41" y="100"/>
                  </a:cubicBezTo>
                  <a:cubicBezTo>
                    <a:pt x="41" y="100"/>
                    <a:pt x="41" y="100"/>
                    <a:pt x="41" y="100"/>
                  </a:cubicBezTo>
                  <a:cubicBezTo>
                    <a:pt x="36" y="102"/>
                    <a:pt x="36" y="102"/>
                    <a:pt x="36" y="102"/>
                  </a:cubicBezTo>
                  <a:cubicBezTo>
                    <a:pt x="29" y="106"/>
                    <a:pt x="29" y="106"/>
                    <a:pt x="29" y="106"/>
                  </a:cubicBezTo>
                  <a:cubicBezTo>
                    <a:pt x="15" y="113"/>
                    <a:pt x="15" y="113"/>
                    <a:pt x="15" y="113"/>
                  </a:cubicBezTo>
                  <a:cubicBezTo>
                    <a:pt x="14" y="113"/>
                    <a:pt x="13" y="114"/>
                    <a:pt x="12" y="115"/>
                  </a:cubicBezTo>
                  <a:cubicBezTo>
                    <a:pt x="10" y="116"/>
                    <a:pt x="8" y="118"/>
                    <a:pt x="7" y="120"/>
                  </a:cubicBezTo>
                  <a:cubicBezTo>
                    <a:pt x="6" y="121"/>
                    <a:pt x="5" y="123"/>
                    <a:pt x="4" y="125"/>
                  </a:cubicBezTo>
                  <a:cubicBezTo>
                    <a:pt x="4" y="126"/>
                    <a:pt x="4" y="126"/>
                    <a:pt x="4" y="126"/>
                  </a:cubicBezTo>
                  <a:cubicBezTo>
                    <a:pt x="4" y="126"/>
                    <a:pt x="4" y="126"/>
                    <a:pt x="4" y="126"/>
                  </a:cubicBezTo>
                  <a:cubicBezTo>
                    <a:pt x="4" y="126"/>
                    <a:pt x="4" y="127"/>
                    <a:pt x="4" y="127"/>
                  </a:cubicBezTo>
                  <a:cubicBezTo>
                    <a:pt x="3" y="130"/>
                    <a:pt x="2" y="133"/>
                    <a:pt x="1" y="135"/>
                  </a:cubicBezTo>
                  <a:cubicBezTo>
                    <a:pt x="1" y="136"/>
                    <a:pt x="1" y="138"/>
                    <a:pt x="1" y="139"/>
                  </a:cubicBezTo>
                  <a:cubicBezTo>
                    <a:pt x="0" y="141"/>
                    <a:pt x="0" y="143"/>
                    <a:pt x="0" y="145"/>
                  </a:cubicBezTo>
                  <a:cubicBezTo>
                    <a:pt x="0" y="145"/>
                    <a:pt x="0" y="145"/>
                    <a:pt x="0" y="145"/>
                  </a:cubicBezTo>
                  <a:cubicBezTo>
                    <a:pt x="0" y="146"/>
                    <a:pt x="0" y="147"/>
                    <a:pt x="0" y="147"/>
                  </a:cubicBezTo>
                  <a:cubicBezTo>
                    <a:pt x="0" y="147"/>
                    <a:pt x="0" y="147"/>
                    <a:pt x="0" y="147"/>
                  </a:cubicBezTo>
                  <a:cubicBezTo>
                    <a:pt x="0" y="148"/>
                    <a:pt x="0" y="148"/>
                    <a:pt x="0" y="148"/>
                  </a:cubicBezTo>
                  <a:cubicBezTo>
                    <a:pt x="0" y="148"/>
                    <a:pt x="0" y="148"/>
                    <a:pt x="0" y="148"/>
                  </a:cubicBezTo>
                  <a:cubicBezTo>
                    <a:pt x="0" y="148"/>
                    <a:pt x="0" y="148"/>
                    <a:pt x="0" y="148"/>
                  </a:cubicBezTo>
                  <a:cubicBezTo>
                    <a:pt x="0" y="151"/>
                    <a:pt x="0" y="151"/>
                    <a:pt x="0" y="151"/>
                  </a:cubicBezTo>
                  <a:cubicBezTo>
                    <a:pt x="0" y="208"/>
                    <a:pt x="0" y="208"/>
                    <a:pt x="0" y="208"/>
                  </a:cubicBezTo>
                  <a:cubicBezTo>
                    <a:pt x="0" y="214"/>
                    <a:pt x="1" y="220"/>
                    <a:pt x="4" y="226"/>
                  </a:cubicBezTo>
                  <a:cubicBezTo>
                    <a:pt x="5" y="228"/>
                    <a:pt x="6" y="230"/>
                    <a:pt x="7" y="233"/>
                  </a:cubicBezTo>
                  <a:cubicBezTo>
                    <a:pt x="8" y="234"/>
                    <a:pt x="9" y="235"/>
                    <a:pt x="10" y="236"/>
                  </a:cubicBezTo>
                  <a:cubicBezTo>
                    <a:pt x="19" y="246"/>
                    <a:pt x="19" y="246"/>
                    <a:pt x="19" y="246"/>
                  </a:cubicBezTo>
                  <a:cubicBezTo>
                    <a:pt x="24" y="252"/>
                    <a:pt x="24" y="252"/>
                    <a:pt x="24" y="252"/>
                  </a:cubicBezTo>
                  <a:cubicBezTo>
                    <a:pt x="24" y="252"/>
                    <a:pt x="24" y="252"/>
                    <a:pt x="24" y="252"/>
                  </a:cubicBezTo>
                  <a:cubicBezTo>
                    <a:pt x="36" y="412"/>
                    <a:pt x="36" y="412"/>
                    <a:pt x="36" y="412"/>
                  </a:cubicBezTo>
                  <a:cubicBezTo>
                    <a:pt x="36" y="417"/>
                    <a:pt x="41" y="422"/>
                    <a:pt x="47" y="422"/>
                  </a:cubicBezTo>
                  <a:cubicBezTo>
                    <a:pt x="82" y="422"/>
                    <a:pt x="82" y="422"/>
                    <a:pt x="82" y="422"/>
                  </a:cubicBezTo>
                  <a:cubicBezTo>
                    <a:pt x="86" y="422"/>
                    <a:pt x="89" y="420"/>
                    <a:pt x="91" y="418"/>
                  </a:cubicBezTo>
                  <a:cubicBezTo>
                    <a:pt x="92" y="416"/>
                    <a:pt x="93" y="415"/>
                    <a:pt x="93" y="413"/>
                  </a:cubicBezTo>
                  <a:cubicBezTo>
                    <a:pt x="93" y="413"/>
                    <a:pt x="93" y="412"/>
                    <a:pt x="93" y="412"/>
                  </a:cubicBezTo>
                  <a:cubicBezTo>
                    <a:pt x="106" y="252"/>
                    <a:pt x="106" y="252"/>
                    <a:pt x="106" y="252"/>
                  </a:cubicBezTo>
                  <a:cubicBezTo>
                    <a:pt x="106" y="252"/>
                    <a:pt x="106" y="252"/>
                    <a:pt x="106" y="252"/>
                  </a:cubicBezTo>
                  <a:cubicBezTo>
                    <a:pt x="108" y="249"/>
                    <a:pt x="108" y="249"/>
                    <a:pt x="108" y="249"/>
                  </a:cubicBezTo>
                  <a:cubicBezTo>
                    <a:pt x="119" y="236"/>
                    <a:pt x="119" y="236"/>
                    <a:pt x="119" y="236"/>
                  </a:cubicBezTo>
                  <a:cubicBezTo>
                    <a:pt x="120" y="235"/>
                    <a:pt x="121" y="234"/>
                    <a:pt x="122"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7" name="Group 86">
            <a:extLst>
              <a:ext uri="{FF2B5EF4-FFF2-40B4-BE49-F238E27FC236}">
                <a16:creationId xmlns:a16="http://schemas.microsoft.com/office/drawing/2014/main" id="{0700B24C-6A5B-4F16-B4B2-324D356C40D8}"/>
              </a:ext>
            </a:extLst>
          </p:cNvPr>
          <p:cNvGrpSpPr/>
          <p:nvPr/>
        </p:nvGrpSpPr>
        <p:grpSpPr>
          <a:xfrm>
            <a:off x="8701989" y="2870445"/>
            <a:ext cx="549289" cy="701044"/>
            <a:chOff x="6552014" y="5285050"/>
            <a:chExt cx="549289" cy="858234"/>
          </a:xfrm>
        </p:grpSpPr>
        <p:grpSp>
          <p:nvGrpSpPr>
            <p:cNvPr id="80" name="Group 100">
              <a:extLst>
                <a:ext uri="{FF2B5EF4-FFF2-40B4-BE49-F238E27FC236}">
                  <a16:creationId xmlns:a16="http://schemas.microsoft.com/office/drawing/2014/main" id="{E8E397CB-57CD-46D5-BFAE-5DD9680A231D}"/>
                </a:ext>
              </a:extLst>
            </p:cNvPr>
            <p:cNvGrpSpPr>
              <a:grpSpLocks noChangeAspect="1"/>
            </p:cNvGrpSpPr>
            <p:nvPr/>
          </p:nvGrpSpPr>
          <p:grpSpPr bwMode="auto">
            <a:xfrm>
              <a:off x="6552027" y="5617821"/>
              <a:ext cx="549276" cy="525463"/>
              <a:chOff x="4497" y="1013"/>
              <a:chExt cx="346" cy="331"/>
            </a:xfrm>
            <a:solidFill>
              <a:schemeClr val="tx1"/>
            </a:solidFill>
          </p:grpSpPr>
          <p:sp>
            <p:nvSpPr>
              <p:cNvPr id="81" name="Freeform 101">
                <a:extLst>
                  <a:ext uri="{FF2B5EF4-FFF2-40B4-BE49-F238E27FC236}">
                    <a16:creationId xmlns:a16="http://schemas.microsoft.com/office/drawing/2014/main" id="{1C260E0A-0EE1-4B19-89E3-FCB7E1FC42DC}"/>
                  </a:ext>
                </a:extLst>
              </p:cNvPr>
              <p:cNvSpPr>
                <a:spLocks/>
              </p:cNvSpPr>
              <p:nvPr/>
            </p:nvSpPr>
            <p:spPr bwMode="auto">
              <a:xfrm>
                <a:off x="4540" y="1129"/>
                <a:ext cx="259" cy="108"/>
              </a:xfrm>
              <a:custGeom>
                <a:avLst/>
                <a:gdLst>
                  <a:gd name="T0" fmla="*/ 249 w 259"/>
                  <a:gd name="T1" fmla="*/ 37 h 108"/>
                  <a:gd name="T2" fmla="*/ 135 w 259"/>
                  <a:gd name="T3" fmla="*/ 37 h 108"/>
                  <a:gd name="T4" fmla="*/ 135 w 259"/>
                  <a:gd name="T5" fmla="*/ 0 h 108"/>
                  <a:gd name="T6" fmla="*/ 125 w 259"/>
                  <a:gd name="T7" fmla="*/ 0 h 108"/>
                  <a:gd name="T8" fmla="*/ 125 w 259"/>
                  <a:gd name="T9" fmla="*/ 37 h 108"/>
                  <a:gd name="T10" fmla="*/ 11 w 259"/>
                  <a:gd name="T11" fmla="*/ 37 h 108"/>
                  <a:gd name="T12" fmla="*/ 11 w 259"/>
                  <a:gd name="T13" fmla="*/ 0 h 108"/>
                  <a:gd name="T14" fmla="*/ 0 w 259"/>
                  <a:gd name="T15" fmla="*/ 0 h 108"/>
                  <a:gd name="T16" fmla="*/ 0 w 259"/>
                  <a:gd name="T17" fmla="*/ 47 h 108"/>
                  <a:gd name="T18" fmla="*/ 125 w 259"/>
                  <a:gd name="T19" fmla="*/ 47 h 108"/>
                  <a:gd name="T20" fmla="*/ 125 w 259"/>
                  <a:gd name="T21" fmla="*/ 88 h 108"/>
                  <a:gd name="T22" fmla="*/ 112 w 259"/>
                  <a:gd name="T23" fmla="*/ 77 h 108"/>
                  <a:gd name="T24" fmla="*/ 105 w 259"/>
                  <a:gd name="T25" fmla="*/ 85 h 108"/>
                  <a:gd name="T26" fmla="*/ 129 w 259"/>
                  <a:gd name="T27" fmla="*/ 108 h 108"/>
                  <a:gd name="T28" fmla="*/ 153 w 259"/>
                  <a:gd name="T29" fmla="*/ 85 h 108"/>
                  <a:gd name="T30" fmla="*/ 146 w 259"/>
                  <a:gd name="T31" fmla="*/ 77 h 108"/>
                  <a:gd name="T32" fmla="*/ 135 w 259"/>
                  <a:gd name="T33" fmla="*/ 88 h 108"/>
                  <a:gd name="T34" fmla="*/ 135 w 259"/>
                  <a:gd name="T35" fmla="*/ 47 h 108"/>
                  <a:gd name="T36" fmla="*/ 259 w 259"/>
                  <a:gd name="T37" fmla="*/ 47 h 108"/>
                  <a:gd name="T38" fmla="*/ 259 w 259"/>
                  <a:gd name="T39" fmla="*/ 0 h 108"/>
                  <a:gd name="T40" fmla="*/ 249 w 259"/>
                  <a:gd name="T41" fmla="*/ 0 h 108"/>
                  <a:gd name="T42" fmla="*/ 249 w 259"/>
                  <a:gd name="T43"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9" h="108">
                    <a:moveTo>
                      <a:pt x="249" y="37"/>
                    </a:moveTo>
                    <a:lnTo>
                      <a:pt x="135" y="37"/>
                    </a:lnTo>
                    <a:lnTo>
                      <a:pt x="135" y="0"/>
                    </a:lnTo>
                    <a:lnTo>
                      <a:pt x="125" y="0"/>
                    </a:lnTo>
                    <a:lnTo>
                      <a:pt x="125" y="37"/>
                    </a:lnTo>
                    <a:lnTo>
                      <a:pt x="11" y="37"/>
                    </a:lnTo>
                    <a:lnTo>
                      <a:pt x="11" y="0"/>
                    </a:lnTo>
                    <a:lnTo>
                      <a:pt x="0" y="0"/>
                    </a:lnTo>
                    <a:lnTo>
                      <a:pt x="0" y="47"/>
                    </a:lnTo>
                    <a:lnTo>
                      <a:pt x="125" y="47"/>
                    </a:lnTo>
                    <a:lnTo>
                      <a:pt x="125" y="88"/>
                    </a:lnTo>
                    <a:lnTo>
                      <a:pt x="112" y="77"/>
                    </a:lnTo>
                    <a:lnTo>
                      <a:pt x="105" y="85"/>
                    </a:lnTo>
                    <a:lnTo>
                      <a:pt x="129" y="108"/>
                    </a:lnTo>
                    <a:lnTo>
                      <a:pt x="153" y="85"/>
                    </a:lnTo>
                    <a:lnTo>
                      <a:pt x="146" y="77"/>
                    </a:lnTo>
                    <a:lnTo>
                      <a:pt x="135" y="88"/>
                    </a:lnTo>
                    <a:lnTo>
                      <a:pt x="135" y="47"/>
                    </a:lnTo>
                    <a:lnTo>
                      <a:pt x="259" y="47"/>
                    </a:lnTo>
                    <a:lnTo>
                      <a:pt x="259" y="0"/>
                    </a:lnTo>
                    <a:lnTo>
                      <a:pt x="249" y="0"/>
                    </a:lnTo>
                    <a:lnTo>
                      <a:pt x="249" y="3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Rectangle 102">
                <a:extLst>
                  <a:ext uri="{FF2B5EF4-FFF2-40B4-BE49-F238E27FC236}">
                    <a16:creationId xmlns:a16="http://schemas.microsoft.com/office/drawing/2014/main" id="{D7708601-2510-413D-9E95-9B9847096C09}"/>
                  </a:ext>
                </a:extLst>
              </p:cNvPr>
              <p:cNvSpPr>
                <a:spLocks noChangeArrowheads="1"/>
              </p:cNvSpPr>
              <p:nvPr/>
            </p:nvSpPr>
            <p:spPr bwMode="auto">
              <a:xfrm>
                <a:off x="4621" y="1246"/>
                <a:ext cx="98" cy="9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103">
                <a:extLst>
                  <a:ext uri="{FF2B5EF4-FFF2-40B4-BE49-F238E27FC236}">
                    <a16:creationId xmlns:a16="http://schemas.microsoft.com/office/drawing/2014/main" id="{1EFEB07D-103D-4A8E-9AE4-D9D82C1869AA}"/>
                  </a:ext>
                </a:extLst>
              </p:cNvPr>
              <p:cNvSpPr>
                <a:spLocks noChangeArrowheads="1"/>
              </p:cNvSpPr>
              <p:nvPr/>
            </p:nvSpPr>
            <p:spPr bwMode="auto">
              <a:xfrm>
                <a:off x="4621" y="1013"/>
                <a:ext cx="98" cy="9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Rectangle 104">
                <a:extLst>
                  <a:ext uri="{FF2B5EF4-FFF2-40B4-BE49-F238E27FC236}">
                    <a16:creationId xmlns:a16="http://schemas.microsoft.com/office/drawing/2014/main" id="{E297A222-343E-44D2-95B6-4DE013485DC4}"/>
                  </a:ext>
                </a:extLst>
              </p:cNvPr>
              <p:cNvSpPr>
                <a:spLocks noChangeArrowheads="1"/>
              </p:cNvSpPr>
              <p:nvPr/>
            </p:nvSpPr>
            <p:spPr bwMode="auto">
              <a:xfrm>
                <a:off x="4745" y="1013"/>
                <a:ext cx="98" cy="9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Rectangle 105">
                <a:extLst>
                  <a:ext uri="{FF2B5EF4-FFF2-40B4-BE49-F238E27FC236}">
                    <a16:creationId xmlns:a16="http://schemas.microsoft.com/office/drawing/2014/main" id="{29D25D68-C67B-4698-9230-0447E2ABC656}"/>
                  </a:ext>
                </a:extLst>
              </p:cNvPr>
              <p:cNvSpPr>
                <a:spLocks noChangeArrowheads="1"/>
              </p:cNvSpPr>
              <p:nvPr/>
            </p:nvSpPr>
            <p:spPr bwMode="auto">
              <a:xfrm>
                <a:off x="4497" y="1013"/>
                <a:ext cx="97" cy="9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6" name="Freeform 113">
              <a:extLst>
                <a:ext uri="{FF2B5EF4-FFF2-40B4-BE49-F238E27FC236}">
                  <a16:creationId xmlns:a16="http://schemas.microsoft.com/office/drawing/2014/main" id="{6B417414-D0A5-4519-B4D2-016D4AF14187}"/>
                </a:ext>
              </a:extLst>
            </p:cNvPr>
            <p:cNvSpPr>
              <a:spLocks noChangeAspect="1"/>
            </p:cNvSpPr>
            <p:nvPr/>
          </p:nvSpPr>
          <p:spPr bwMode="auto">
            <a:xfrm>
              <a:off x="6552014" y="5285050"/>
              <a:ext cx="541337" cy="487362"/>
            </a:xfrm>
            <a:custGeom>
              <a:avLst/>
              <a:gdLst>
                <a:gd name="T0" fmla="*/ 301 w 341"/>
                <a:gd name="T1" fmla="*/ 216 h 307"/>
                <a:gd name="T2" fmla="*/ 301 w 341"/>
                <a:gd name="T3" fmla="*/ 148 h 307"/>
                <a:gd name="T4" fmla="*/ 176 w 341"/>
                <a:gd name="T5" fmla="*/ 148 h 307"/>
                <a:gd name="T6" fmla="*/ 176 w 341"/>
                <a:gd name="T7" fmla="*/ 91 h 307"/>
                <a:gd name="T8" fmla="*/ 216 w 341"/>
                <a:gd name="T9" fmla="*/ 91 h 307"/>
                <a:gd name="T10" fmla="*/ 216 w 341"/>
                <a:gd name="T11" fmla="*/ 0 h 307"/>
                <a:gd name="T12" fmla="*/ 125 w 341"/>
                <a:gd name="T13" fmla="*/ 0 h 307"/>
                <a:gd name="T14" fmla="*/ 125 w 341"/>
                <a:gd name="T15" fmla="*/ 91 h 307"/>
                <a:gd name="T16" fmla="*/ 165 w 341"/>
                <a:gd name="T17" fmla="*/ 91 h 307"/>
                <a:gd name="T18" fmla="*/ 165 w 341"/>
                <a:gd name="T19" fmla="*/ 148 h 307"/>
                <a:gd name="T20" fmla="*/ 40 w 341"/>
                <a:gd name="T21" fmla="*/ 148 h 307"/>
                <a:gd name="T22" fmla="*/ 40 w 341"/>
                <a:gd name="T23" fmla="*/ 216 h 307"/>
                <a:gd name="T24" fmla="*/ 0 w 341"/>
                <a:gd name="T25" fmla="*/ 216 h 307"/>
                <a:gd name="T26" fmla="*/ 0 w 341"/>
                <a:gd name="T27" fmla="*/ 307 h 307"/>
                <a:gd name="T28" fmla="*/ 91 w 341"/>
                <a:gd name="T29" fmla="*/ 307 h 307"/>
                <a:gd name="T30" fmla="*/ 91 w 341"/>
                <a:gd name="T31" fmla="*/ 216 h 307"/>
                <a:gd name="T32" fmla="*/ 51 w 341"/>
                <a:gd name="T33" fmla="*/ 216 h 307"/>
                <a:gd name="T34" fmla="*/ 51 w 341"/>
                <a:gd name="T35" fmla="*/ 159 h 307"/>
                <a:gd name="T36" fmla="*/ 165 w 341"/>
                <a:gd name="T37" fmla="*/ 159 h 307"/>
                <a:gd name="T38" fmla="*/ 165 w 341"/>
                <a:gd name="T39" fmla="*/ 216 h 307"/>
                <a:gd name="T40" fmla="*/ 125 w 341"/>
                <a:gd name="T41" fmla="*/ 216 h 307"/>
                <a:gd name="T42" fmla="*/ 125 w 341"/>
                <a:gd name="T43" fmla="*/ 307 h 307"/>
                <a:gd name="T44" fmla="*/ 216 w 341"/>
                <a:gd name="T45" fmla="*/ 307 h 307"/>
                <a:gd name="T46" fmla="*/ 216 w 341"/>
                <a:gd name="T47" fmla="*/ 216 h 307"/>
                <a:gd name="T48" fmla="*/ 176 w 341"/>
                <a:gd name="T49" fmla="*/ 216 h 307"/>
                <a:gd name="T50" fmla="*/ 176 w 341"/>
                <a:gd name="T51" fmla="*/ 159 h 307"/>
                <a:gd name="T52" fmla="*/ 290 w 341"/>
                <a:gd name="T53" fmla="*/ 159 h 307"/>
                <a:gd name="T54" fmla="*/ 290 w 341"/>
                <a:gd name="T55" fmla="*/ 216 h 307"/>
                <a:gd name="T56" fmla="*/ 250 w 341"/>
                <a:gd name="T57" fmla="*/ 216 h 307"/>
                <a:gd name="T58" fmla="*/ 250 w 341"/>
                <a:gd name="T59" fmla="*/ 307 h 307"/>
                <a:gd name="T60" fmla="*/ 341 w 341"/>
                <a:gd name="T61" fmla="*/ 307 h 307"/>
                <a:gd name="T62" fmla="*/ 341 w 341"/>
                <a:gd name="T63" fmla="*/ 216 h 307"/>
                <a:gd name="T64" fmla="*/ 301 w 341"/>
                <a:gd name="T65" fmla="*/ 216 h 307"/>
                <a:gd name="T66" fmla="*/ 301 w 341"/>
                <a:gd name="T67" fmla="*/ 21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1" h="307">
                  <a:moveTo>
                    <a:pt x="301" y="216"/>
                  </a:moveTo>
                  <a:lnTo>
                    <a:pt x="301" y="148"/>
                  </a:lnTo>
                  <a:lnTo>
                    <a:pt x="176" y="148"/>
                  </a:lnTo>
                  <a:lnTo>
                    <a:pt x="176" y="91"/>
                  </a:lnTo>
                  <a:lnTo>
                    <a:pt x="216" y="91"/>
                  </a:lnTo>
                  <a:lnTo>
                    <a:pt x="216" y="0"/>
                  </a:lnTo>
                  <a:lnTo>
                    <a:pt x="125" y="0"/>
                  </a:lnTo>
                  <a:lnTo>
                    <a:pt x="125" y="91"/>
                  </a:lnTo>
                  <a:lnTo>
                    <a:pt x="165" y="91"/>
                  </a:lnTo>
                  <a:lnTo>
                    <a:pt x="165" y="148"/>
                  </a:lnTo>
                  <a:lnTo>
                    <a:pt x="40" y="148"/>
                  </a:lnTo>
                  <a:lnTo>
                    <a:pt x="40" y="216"/>
                  </a:lnTo>
                  <a:lnTo>
                    <a:pt x="0" y="216"/>
                  </a:lnTo>
                  <a:lnTo>
                    <a:pt x="0" y="307"/>
                  </a:lnTo>
                  <a:lnTo>
                    <a:pt x="91" y="307"/>
                  </a:lnTo>
                  <a:lnTo>
                    <a:pt x="91" y="216"/>
                  </a:lnTo>
                  <a:lnTo>
                    <a:pt x="51" y="216"/>
                  </a:lnTo>
                  <a:lnTo>
                    <a:pt x="51" y="159"/>
                  </a:lnTo>
                  <a:lnTo>
                    <a:pt x="165" y="159"/>
                  </a:lnTo>
                  <a:lnTo>
                    <a:pt x="165" y="216"/>
                  </a:lnTo>
                  <a:lnTo>
                    <a:pt x="125" y="216"/>
                  </a:lnTo>
                  <a:lnTo>
                    <a:pt x="125" y="307"/>
                  </a:lnTo>
                  <a:lnTo>
                    <a:pt x="216" y="307"/>
                  </a:lnTo>
                  <a:lnTo>
                    <a:pt x="216" y="216"/>
                  </a:lnTo>
                  <a:lnTo>
                    <a:pt x="176" y="216"/>
                  </a:lnTo>
                  <a:lnTo>
                    <a:pt x="176" y="159"/>
                  </a:lnTo>
                  <a:lnTo>
                    <a:pt x="290" y="159"/>
                  </a:lnTo>
                  <a:lnTo>
                    <a:pt x="290" y="216"/>
                  </a:lnTo>
                  <a:lnTo>
                    <a:pt x="250" y="216"/>
                  </a:lnTo>
                  <a:lnTo>
                    <a:pt x="250" y="307"/>
                  </a:lnTo>
                  <a:lnTo>
                    <a:pt x="341" y="307"/>
                  </a:lnTo>
                  <a:lnTo>
                    <a:pt x="341" y="216"/>
                  </a:lnTo>
                  <a:lnTo>
                    <a:pt x="301" y="216"/>
                  </a:lnTo>
                  <a:lnTo>
                    <a:pt x="301" y="2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88" name="Group 50">
            <a:extLst>
              <a:ext uri="{FF2B5EF4-FFF2-40B4-BE49-F238E27FC236}">
                <a16:creationId xmlns:a16="http://schemas.microsoft.com/office/drawing/2014/main" id="{305CFE49-8B29-4076-98EB-7EF41C8C2089}"/>
              </a:ext>
            </a:extLst>
          </p:cNvPr>
          <p:cNvGrpSpPr>
            <a:grpSpLocks noChangeAspect="1"/>
          </p:cNvGrpSpPr>
          <p:nvPr/>
        </p:nvGrpSpPr>
        <p:grpSpPr bwMode="auto">
          <a:xfrm>
            <a:off x="10674610" y="2913728"/>
            <a:ext cx="452437" cy="549291"/>
            <a:chOff x="6309" y="280"/>
            <a:chExt cx="285" cy="346"/>
          </a:xfrm>
          <a:solidFill>
            <a:schemeClr val="tx1"/>
          </a:solidFill>
        </p:grpSpPr>
        <p:sp>
          <p:nvSpPr>
            <p:cNvPr id="89" name="Rectangle 51">
              <a:extLst>
                <a:ext uri="{FF2B5EF4-FFF2-40B4-BE49-F238E27FC236}">
                  <a16:creationId xmlns:a16="http://schemas.microsoft.com/office/drawing/2014/main" id="{8A520BF8-5FFC-44A5-90B9-1B90E1EB76A1}"/>
                </a:ext>
              </a:extLst>
            </p:cNvPr>
            <p:cNvSpPr>
              <a:spLocks noChangeArrowheads="1"/>
            </p:cNvSpPr>
            <p:nvPr/>
          </p:nvSpPr>
          <p:spPr bwMode="auto">
            <a:xfrm>
              <a:off x="6309" y="615"/>
              <a:ext cx="285" cy="1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Rectangle 52">
              <a:extLst>
                <a:ext uri="{FF2B5EF4-FFF2-40B4-BE49-F238E27FC236}">
                  <a16:creationId xmlns:a16="http://schemas.microsoft.com/office/drawing/2014/main" id="{A43D2568-5AFB-4629-9178-8241FB69326E}"/>
                </a:ext>
              </a:extLst>
            </p:cNvPr>
            <p:cNvSpPr>
              <a:spLocks noChangeArrowheads="1"/>
            </p:cNvSpPr>
            <p:nvPr/>
          </p:nvSpPr>
          <p:spPr bwMode="auto">
            <a:xfrm>
              <a:off x="6520" y="280"/>
              <a:ext cx="58" cy="30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Rectangle 53">
              <a:extLst>
                <a:ext uri="{FF2B5EF4-FFF2-40B4-BE49-F238E27FC236}">
                  <a16:creationId xmlns:a16="http://schemas.microsoft.com/office/drawing/2014/main" id="{C5ED7FF1-5FA8-427B-838A-CA816964F745}"/>
                </a:ext>
              </a:extLst>
            </p:cNvPr>
            <p:cNvSpPr>
              <a:spLocks noChangeArrowheads="1"/>
            </p:cNvSpPr>
            <p:nvPr/>
          </p:nvSpPr>
          <p:spPr bwMode="auto">
            <a:xfrm>
              <a:off x="6423" y="324"/>
              <a:ext cx="58" cy="26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Rectangle 54">
              <a:extLst>
                <a:ext uri="{FF2B5EF4-FFF2-40B4-BE49-F238E27FC236}">
                  <a16:creationId xmlns:a16="http://schemas.microsoft.com/office/drawing/2014/main" id="{014D605B-E777-4D6D-80BC-3553B9E194E7}"/>
                </a:ext>
              </a:extLst>
            </p:cNvPr>
            <p:cNvSpPr>
              <a:spLocks noChangeArrowheads="1"/>
            </p:cNvSpPr>
            <p:nvPr/>
          </p:nvSpPr>
          <p:spPr bwMode="auto">
            <a:xfrm>
              <a:off x="6325" y="383"/>
              <a:ext cx="58" cy="20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3" name="Group 185">
            <a:extLst>
              <a:ext uri="{FF2B5EF4-FFF2-40B4-BE49-F238E27FC236}">
                <a16:creationId xmlns:a16="http://schemas.microsoft.com/office/drawing/2014/main" id="{9A97F082-4D60-42C6-9A4E-50E9C81F11A5}"/>
              </a:ext>
            </a:extLst>
          </p:cNvPr>
          <p:cNvGrpSpPr>
            <a:grpSpLocks noChangeAspect="1"/>
          </p:cNvGrpSpPr>
          <p:nvPr/>
        </p:nvGrpSpPr>
        <p:grpSpPr bwMode="auto">
          <a:xfrm>
            <a:off x="2979189" y="2915977"/>
            <a:ext cx="425450" cy="549275"/>
            <a:chOff x="2257" y="2885"/>
            <a:chExt cx="268" cy="346"/>
          </a:xfrm>
          <a:solidFill>
            <a:schemeClr val="tx1"/>
          </a:solidFill>
        </p:grpSpPr>
        <p:sp>
          <p:nvSpPr>
            <p:cNvPr id="94" name="Freeform 186">
              <a:extLst>
                <a:ext uri="{FF2B5EF4-FFF2-40B4-BE49-F238E27FC236}">
                  <a16:creationId xmlns:a16="http://schemas.microsoft.com/office/drawing/2014/main" id="{812E3443-51B5-4364-B128-259BBA08BF62}"/>
                </a:ext>
              </a:extLst>
            </p:cNvPr>
            <p:cNvSpPr>
              <a:spLocks noEditPoints="1"/>
            </p:cNvSpPr>
            <p:nvPr/>
          </p:nvSpPr>
          <p:spPr bwMode="auto">
            <a:xfrm>
              <a:off x="2257" y="2885"/>
              <a:ext cx="268" cy="346"/>
            </a:xfrm>
            <a:custGeom>
              <a:avLst/>
              <a:gdLst>
                <a:gd name="T0" fmla="*/ 188 w 188"/>
                <a:gd name="T1" fmla="*/ 243 h 243"/>
                <a:gd name="T2" fmla="*/ 0 w 188"/>
                <a:gd name="T3" fmla="*/ 243 h 243"/>
                <a:gd name="T4" fmla="*/ 0 w 188"/>
                <a:gd name="T5" fmla="*/ 0 h 243"/>
                <a:gd name="T6" fmla="*/ 132 w 188"/>
                <a:gd name="T7" fmla="*/ 0 h 243"/>
                <a:gd name="T8" fmla="*/ 133 w 188"/>
                <a:gd name="T9" fmla="*/ 0 h 243"/>
                <a:gd name="T10" fmla="*/ 186 w 188"/>
                <a:gd name="T11" fmla="*/ 55 h 243"/>
                <a:gd name="T12" fmla="*/ 188 w 188"/>
                <a:gd name="T13" fmla="*/ 59 h 243"/>
                <a:gd name="T14" fmla="*/ 188 w 188"/>
                <a:gd name="T15" fmla="*/ 241 h 243"/>
                <a:gd name="T16" fmla="*/ 188 w 188"/>
                <a:gd name="T17" fmla="*/ 243 h 243"/>
                <a:gd name="T18" fmla="*/ 13 w 188"/>
                <a:gd name="T19" fmla="*/ 12 h 243"/>
                <a:gd name="T20" fmla="*/ 13 w 188"/>
                <a:gd name="T21" fmla="*/ 231 h 243"/>
                <a:gd name="T22" fmla="*/ 175 w 188"/>
                <a:gd name="T23" fmla="*/ 230 h 243"/>
                <a:gd name="T24" fmla="*/ 175 w 188"/>
                <a:gd name="T25" fmla="*/ 64 h 243"/>
                <a:gd name="T26" fmla="*/ 124 w 188"/>
                <a:gd name="T27" fmla="*/ 64 h 243"/>
                <a:gd name="T28" fmla="*/ 124 w 188"/>
                <a:gd name="T29" fmla="*/ 38 h 243"/>
                <a:gd name="T30" fmla="*/ 124 w 188"/>
                <a:gd name="T31" fmla="*/ 12 h 243"/>
                <a:gd name="T32" fmla="*/ 13 w 188"/>
                <a:gd name="T33" fmla="*/ 1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243">
                  <a:moveTo>
                    <a:pt x="188" y="243"/>
                  </a:moveTo>
                  <a:cubicBezTo>
                    <a:pt x="0" y="243"/>
                    <a:pt x="0" y="243"/>
                    <a:pt x="0" y="243"/>
                  </a:cubicBezTo>
                  <a:cubicBezTo>
                    <a:pt x="0" y="0"/>
                    <a:pt x="0" y="0"/>
                    <a:pt x="0" y="0"/>
                  </a:cubicBezTo>
                  <a:cubicBezTo>
                    <a:pt x="132" y="0"/>
                    <a:pt x="132" y="0"/>
                    <a:pt x="132" y="0"/>
                  </a:cubicBezTo>
                  <a:cubicBezTo>
                    <a:pt x="132" y="0"/>
                    <a:pt x="132" y="0"/>
                    <a:pt x="133" y="0"/>
                  </a:cubicBezTo>
                  <a:cubicBezTo>
                    <a:pt x="151" y="19"/>
                    <a:pt x="168" y="37"/>
                    <a:pt x="186" y="55"/>
                  </a:cubicBezTo>
                  <a:cubicBezTo>
                    <a:pt x="187" y="56"/>
                    <a:pt x="188" y="58"/>
                    <a:pt x="188" y="59"/>
                  </a:cubicBezTo>
                  <a:cubicBezTo>
                    <a:pt x="188" y="120"/>
                    <a:pt x="188" y="180"/>
                    <a:pt x="188" y="241"/>
                  </a:cubicBezTo>
                  <a:cubicBezTo>
                    <a:pt x="188" y="243"/>
                    <a:pt x="188" y="243"/>
                    <a:pt x="188" y="243"/>
                  </a:cubicBezTo>
                  <a:close/>
                  <a:moveTo>
                    <a:pt x="13" y="12"/>
                  </a:moveTo>
                  <a:cubicBezTo>
                    <a:pt x="12" y="15"/>
                    <a:pt x="12" y="229"/>
                    <a:pt x="13" y="231"/>
                  </a:cubicBezTo>
                  <a:cubicBezTo>
                    <a:pt x="17" y="231"/>
                    <a:pt x="174" y="231"/>
                    <a:pt x="175" y="230"/>
                  </a:cubicBezTo>
                  <a:cubicBezTo>
                    <a:pt x="175" y="64"/>
                    <a:pt x="175" y="64"/>
                    <a:pt x="175" y="64"/>
                  </a:cubicBezTo>
                  <a:cubicBezTo>
                    <a:pt x="124" y="64"/>
                    <a:pt x="124" y="64"/>
                    <a:pt x="124" y="64"/>
                  </a:cubicBezTo>
                  <a:cubicBezTo>
                    <a:pt x="124" y="55"/>
                    <a:pt x="124" y="47"/>
                    <a:pt x="124" y="38"/>
                  </a:cubicBezTo>
                  <a:cubicBezTo>
                    <a:pt x="124" y="29"/>
                    <a:pt x="124" y="21"/>
                    <a:pt x="124" y="12"/>
                  </a:cubicBezTo>
                  <a:lnTo>
                    <a:pt x="13" y="12"/>
                  </a:lnTo>
                  <a:close/>
                </a:path>
              </a:pathLst>
            </a:custGeom>
            <a:grpFill/>
            <a:ln>
              <a:solidFill>
                <a:srgbClr val="4F86A0"/>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87">
              <a:extLst>
                <a:ext uri="{FF2B5EF4-FFF2-40B4-BE49-F238E27FC236}">
                  <a16:creationId xmlns:a16="http://schemas.microsoft.com/office/drawing/2014/main" id="{E686E69F-2342-4153-93F6-33C65EE838B2}"/>
                </a:ext>
              </a:extLst>
            </p:cNvPr>
            <p:cNvSpPr>
              <a:spLocks/>
            </p:cNvSpPr>
            <p:nvPr/>
          </p:nvSpPr>
          <p:spPr bwMode="auto">
            <a:xfrm>
              <a:off x="2333" y="3052"/>
              <a:ext cx="116" cy="13"/>
            </a:xfrm>
            <a:custGeom>
              <a:avLst/>
              <a:gdLst>
                <a:gd name="T0" fmla="*/ 82 w 82"/>
                <a:gd name="T1" fmla="*/ 0 h 9"/>
                <a:gd name="T2" fmla="*/ 82 w 82"/>
                <a:gd name="T3" fmla="*/ 9 h 9"/>
                <a:gd name="T4" fmla="*/ 0 w 82"/>
                <a:gd name="T5" fmla="*/ 9 h 9"/>
                <a:gd name="T6" fmla="*/ 0 w 82"/>
                <a:gd name="T7" fmla="*/ 0 h 9"/>
                <a:gd name="T8" fmla="*/ 82 w 82"/>
                <a:gd name="T9" fmla="*/ 0 h 9"/>
              </a:gdLst>
              <a:ahLst/>
              <a:cxnLst>
                <a:cxn ang="0">
                  <a:pos x="T0" y="T1"/>
                </a:cxn>
                <a:cxn ang="0">
                  <a:pos x="T2" y="T3"/>
                </a:cxn>
                <a:cxn ang="0">
                  <a:pos x="T4" y="T5"/>
                </a:cxn>
                <a:cxn ang="0">
                  <a:pos x="T6" y="T7"/>
                </a:cxn>
                <a:cxn ang="0">
                  <a:pos x="T8" y="T9"/>
                </a:cxn>
              </a:cxnLst>
              <a:rect l="0" t="0" r="r" b="b"/>
              <a:pathLst>
                <a:path w="82" h="9">
                  <a:moveTo>
                    <a:pt x="82" y="0"/>
                  </a:moveTo>
                  <a:cubicBezTo>
                    <a:pt x="82" y="9"/>
                    <a:pt x="82" y="9"/>
                    <a:pt x="82" y="9"/>
                  </a:cubicBezTo>
                  <a:cubicBezTo>
                    <a:pt x="80" y="9"/>
                    <a:pt x="6" y="9"/>
                    <a:pt x="0" y="9"/>
                  </a:cubicBezTo>
                  <a:cubicBezTo>
                    <a:pt x="0" y="6"/>
                    <a:pt x="0" y="3"/>
                    <a:pt x="0" y="0"/>
                  </a:cubicBezTo>
                  <a:lnTo>
                    <a:pt x="82" y="0"/>
                  </a:lnTo>
                  <a:close/>
                </a:path>
              </a:pathLst>
            </a:custGeom>
            <a:grpFill/>
            <a:ln>
              <a:solidFill>
                <a:srgbClr val="4F86A0"/>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88">
              <a:extLst>
                <a:ext uri="{FF2B5EF4-FFF2-40B4-BE49-F238E27FC236}">
                  <a16:creationId xmlns:a16="http://schemas.microsoft.com/office/drawing/2014/main" id="{86C1A46C-5DCC-4676-B3AA-2CF4D1C814CD}"/>
                </a:ext>
              </a:extLst>
            </p:cNvPr>
            <p:cNvSpPr>
              <a:spLocks/>
            </p:cNvSpPr>
            <p:nvPr/>
          </p:nvSpPr>
          <p:spPr bwMode="auto">
            <a:xfrm>
              <a:off x="2333" y="3016"/>
              <a:ext cx="116" cy="13"/>
            </a:xfrm>
            <a:custGeom>
              <a:avLst/>
              <a:gdLst>
                <a:gd name="T0" fmla="*/ 82 w 82"/>
                <a:gd name="T1" fmla="*/ 9 h 9"/>
                <a:gd name="T2" fmla="*/ 0 w 82"/>
                <a:gd name="T3" fmla="*/ 9 h 9"/>
                <a:gd name="T4" fmla="*/ 0 w 82"/>
                <a:gd name="T5" fmla="*/ 0 h 9"/>
                <a:gd name="T6" fmla="*/ 82 w 82"/>
                <a:gd name="T7" fmla="*/ 0 h 9"/>
                <a:gd name="T8" fmla="*/ 82 w 82"/>
                <a:gd name="T9" fmla="*/ 9 h 9"/>
              </a:gdLst>
              <a:ahLst/>
              <a:cxnLst>
                <a:cxn ang="0">
                  <a:pos x="T0" y="T1"/>
                </a:cxn>
                <a:cxn ang="0">
                  <a:pos x="T2" y="T3"/>
                </a:cxn>
                <a:cxn ang="0">
                  <a:pos x="T4" y="T5"/>
                </a:cxn>
                <a:cxn ang="0">
                  <a:pos x="T6" y="T7"/>
                </a:cxn>
                <a:cxn ang="0">
                  <a:pos x="T8" y="T9"/>
                </a:cxn>
              </a:cxnLst>
              <a:rect l="0" t="0" r="r" b="b"/>
              <a:pathLst>
                <a:path w="82" h="9">
                  <a:moveTo>
                    <a:pt x="82" y="9"/>
                  </a:moveTo>
                  <a:cubicBezTo>
                    <a:pt x="0" y="9"/>
                    <a:pt x="0" y="9"/>
                    <a:pt x="0" y="9"/>
                  </a:cubicBezTo>
                  <a:cubicBezTo>
                    <a:pt x="0" y="6"/>
                    <a:pt x="0" y="3"/>
                    <a:pt x="0" y="0"/>
                  </a:cubicBezTo>
                  <a:cubicBezTo>
                    <a:pt x="82" y="0"/>
                    <a:pt x="82" y="0"/>
                    <a:pt x="82" y="0"/>
                  </a:cubicBezTo>
                  <a:cubicBezTo>
                    <a:pt x="82" y="9"/>
                    <a:pt x="82" y="9"/>
                    <a:pt x="82" y="9"/>
                  </a:cubicBezTo>
                  <a:close/>
                </a:path>
              </a:pathLst>
            </a:custGeom>
            <a:grpFill/>
            <a:ln>
              <a:solidFill>
                <a:srgbClr val="4F86A0"/>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89">
              <a:extLst>
                <a:ext uri="{FF2B5EF4-FFF2-40B4-BE49-F238E27FC236}">
                  <a16:creationId xmlns:a16="http://schemas.microsoft.com/office/drawing/2014/main" id="{CC130918-AE0F-4469-A3CA-9731DB355824}"/>
                </a:ext>
              </a:extLst>
            </p:cNvPr>
            <p:cNvSpPr>
              <a:spLocks/>
            </p:cNvSpPr>
            <p:nvPr/>
          </p:nvSpPr>
          <p:spPr bwMode="auto">
            <a:xfrm>
              <a:off x="2333" y="3087"/>
              <a:ext cx="116" cy="13"/>
            </a:xfrm>
            <a:custGeom>
              <a:avLst/>
              <a:gdLst>
                <a:gd name="T0" fmla="*/ 0 w 82"/>
                <a:gd name="T1" fmla="*/ 9 h 9"/>
                <a:gd name="T2" fmla="*/ 0 w 82"/>
                <a:gd name="T3" fmla="*/ 0 h 9"/>
                <a:gd name="T4" fmla="*/ 81 w 82"/>
                <a:gd name="T5" fmla="*/ 0 h 9"/>
                <a:gd name="T6" fmla="*/ 82 w 82"/>
                <a:gd name="T7" fmla="*/ 9 h 9"/>
                <a:gd name="T8" fmla="*/ 0 w 82"/>
                <a:gd name="T9" fmla="*/ 9 h 9"/>
              </a:gdLst>
              <a:ahLst/>
              <a:cxnLst>
                <a:cxn ang="0">
                  <a:pos x="T0" y="T1"/>
                </a:cxn>
                <a:cxn ang="0">
                  <a:pos x="T2" y="T3"/>
                </a:cxn>
                <a:cxn ang="0">
                  <a:pos x="T4" y="T5"/>
                </a:cxn>
                <a:cxn ang="0">
                  <a:pos x="T6" y="T7"/>
                </a:cxn>
                <a:cxn ang="0">
                  <a:pos x="T8" y="T9"/>
                </a:cxn>
              </a:cxnLst>
              <a:rect l="0" t="0" r="r" b="b"/>
              <a:pathLst>
                <a:path w="82" h="9">
                  <a:moveTo>
                    <a:pt x="0" y="9"/>
                  </a:moveTo>
                  <a:cubicBezTo>
                    <a:pt x="0" y="0"/>
                    <a:pt x="0" y="0"/>
                    <a:pt x="0" y="0"/>
                  </a:cubicBezTo>
                  <a:cubicBezTo>
                    <a:pt x="81" y="0"/>
                    <a:pt x="81" y="0"/>
                    <a:pt x="81" y="0"/>
                  </a:cubicBezTo>
                  <a:cubicBezTo>
                    <a:pt x="82" y="3"/>
                    <a:pt x="82" y="6"/>
                    <a:pt x="82" y="9"/>
                  </a:cubicBezTo>
                  <a:lnTo>
                    <a:pt x="0" y="9"/>
                  </a:lnTo>
                  <a:close/>
                </a:path>
              </a:pathLst>
            </a:custGeom>
            <a:grpFill/>
            <a:ln>
              <a:solidFill>
                <a:srgbClr val="4F86A0"/>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8" name="Group 212">
            <a:extLst>
              <a:ext uri="{FF2B5EF4-FFF2-40B4-BE49-F238E27FC236}">
                <a16:creationId xmlns:a16="http://schemas.microsoft.com/office/drawing/2014/main" id="{4A4C7D60-5687-4986-A0BD-4CAB426C509A}"/>
              </a:ext>
            </a:extLst>
          </p:cNvPr>
          <p:cNvGrpSpPr>
            <a:grpSpLocks noChangeAspect="1"/>
          </p:cNvGrpSpPr>
          <p:nvPr/>
        </p:nvGrpSpPr>
        <p:grpSpPr bwMode="auto">
          <a:xfrm>
            <a:off x="3054521" y="2989868"/>
            <a:ext cx="427037" cy="549275"/>
            <a:chOff x="4273" y="2885"/>
            <a:chExt cx="269" cy="346"/>
          </a:xfrm>
          <a:solidFill>
            <a:schemeClr val="tx1"/>
          </a:solidFill>
        </p:grpSpPr>
        <p:sp>
          <p:nvSpPr>
            <p:cNvPr id="99" name="Freeform 213">
              <a:extLst>
                <a:ext uri="{FF2B5EF4-FFF2-40B4-BE49-F238E27FC236}">
                  <a16:creationId xmlns:a16="http://schemas.microsoft.com/office/drawing/2014/main" id="{E7530E4C-EC18-4079-B694-0F1A92FF7CED}"/>
                </a:ext>
              </a:extLst>
            </p:cNvPr>
            <p:cNvSpPr>
              <a:spLocks noEditPoints="1"/>
            </p:cNvSpPr>
            <p:nvPr/>
          </p:nvSpPr>
          <p:spPr bwMode="auto">
            <a:xfrm>
              <a:off x="4273" y="2885"/>
              <a:ext cx="269" cy="346"/>
            </a:xfrm>
            <a:custGeom>
              <a:avLst/>
              <a:gdLst>
                <a:gd name="T0" fmla="*/ 125 w 189"/>
                <a:gd name="T1" fmla="*/ 0 h 243"/>
                <a:gd name="T2" fmla="*/ 125 w 189"/>
                <a:gd name="T3" fmla="*/ 65 h 243"/>
                <a:gd name="T4" fmla="*/ 125 w 189"/>
                <a:gd name="T5" fmla="*/ 65 h 243"/>
                <a:gd name="T6" fmla="*/ 125 w 189"/>
                <a:gd name="T7" fmla="*/ 65 h 243"/>
                <a:gd name="T8" fmla="*/ 125 w 189"/>
                <a:gd name="T9" fmla="*/ 66 h 243"/>
                <a:gd name="T10" fmla="*/ 189 w 189"/>
                <a:gd name="T11" fmla="*/ 66 h 243"/>
                <a:gd name="T12" fmla="*/ 189 w 189"/>
                <a:gd name="T13" fmla="*/ 243 h 243"/>
                <a:gd name="T14" fmla="*/ 0 w 189"/>
                <a:gd name="T15" fmla="*/ 243 h 243"/>
                <a:gd name="T16" fmla="*/ 0 w 189"/>
                <a:gd name="T17" fmla="*/ 0 h 243"/>
                <a:gd name="T18" fmla="*/ 125 w 189"/>
                <a:gd name="T19" fmla="*/ 0 h 243"/>
                <a:gd name="T20" fmla="*/ 54 w 189"/>
                <a:gd name="T21" fmla="*/ 117 h 243"/>
                <a:gd name="T22" fmla="*/ 54 w 189"/>
                <a:gd name="T23" fmla="*/ 126 h 243"/>
                <a:gd name="T24" fmla="*/ 135 w 189"/>
                <a:gd name="T25" fmla="*/ 126 h 243"/>
                <a:gd name="T26" fmla="*/ 135 w 189"/>
                <a:gd name="T27" fmla="*/ 117 h 243"/>
                <a:gd name="T28" fmla="*/ 54 w 189"/>
                <a:gd name="T29" fmla="*/ 117 h 243"/>
                <a:gd name="T30" fmla="*/ 135 w 189"/>
                <a:gd name="T31" fmla="*/ 92 h 243"/>
                <a:gd name="T32" fmla="*/ 54 w 189"/>
                <a:gd name="T33" fmla="*/ 92 h 243"/>
                <a:gd name="T34" fmla="*/ 54 w 189"/>
                <a:gd name="T35" fmla="*/ 100 h 243"/>
                <a:gd name="T36" fmla="*/ 54 w 189"/>
                <a:gd name="T37" fmla="*/ 101 h 243"/>
                <a:gd name="T38" fmla="*/ 135 w 189"/>
                <a:gd name="T39" fmla="*/ 101 h 243"/>
                <a:gd name="T40" fmla="*/ 135 w 189"/>
                <a:gd name="T41" fmla="*/ 100 h 243"/>
                <a:gd name="T42" fmla="*/ 135 w 189"/>
                <a:gd name="T43" fmla="*/ 92 h 243"/>
                <a:gd name="T44" fmla="*/ 54 w 189"/>
                <a:gd name="T45" fmla="*/ 151 h 243"/>
                <a:gd name="T46" fmla="*/ 135 w 189"/>
                <a:gd name="T47" fmla="*/ 151 h 243"/>
                <a:gd name="T48" fmla="*/ 135 w 189"/>
                <a:gd name="T49" fmla="*/ 147 h 243"/>
                <a:gd name="T50" fmla="*/ 135 w 189"/>
                <a:gd name="T51" fmla="*/ 142 h 243"/>
                <a:gd name="T52" fmla="*/ 54 w 189"/>
                <a:gd name="T53" fmla="*/ 142 h 243"/>
                <a:gd name="T54" fmla="*/ 54 w 189"/>
                <a:gd name="T55" fmla="*/ 15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9" h="243">
                  <a:moveTo>
                    <a:pt x="125" y="0"/>
                  </a:moveTo>
                  <a:cubicBezTo>
                    <a:pt x="125" y="65"/>
                    <a:pt x="125" y="65"/>
                    <a:pt x="125" y="65"/>
                  </a:cubicBezTo>
                  <a:cubicBezTo>
                    <a:pt x="125" y="65"/>
                    <a:pt x="125" y="65"/>
                    <a:pt x="125" y="65"/>
                  </a:cubicBezTo>
                  <a:cubicBezTo>
                    <a:pt x="125" y="65"/>
                    <a:pt x="125" y="65"/>
                    <a:pt x="125" y="65"/>
                  </a:cubicBezTo>
                  <a:cubicBezTo>
                    <a:pt x="125" y="65"/>
                    <a:pt x="125" y="66"/>
                    <a:pt x="125" y="66"/>
                  </a:cubicBezTo>
                  <a:cubicBezTo>
                    <a:pt x="189" y="66"/>
                    <a:pt x="189" y="66"/>
                    <a:pt x="189" y="66"/>
                  </a:cubicBezTo>
                  <a:cubicBezTo>
                    <a:pt x="189" y="67"/>
                    <a:pt x="189" y="238"/>
                    <a:pt x="189" y="243"/>
                  </a:cubicBezTo>
                  <a:cubicBezTo>
                    <a:pt x="0" y="243"/>
                    <a:pt x="0" y="243"/>
                    <a:pt x="0" y="243"/>
                  </a:cubicBezTo>
                  <a:cubicBezTo>
                    <a:pt x="0" y="0"/>
                    <a:pt x="0" y="0"/>
                    <a:pt x="0" y="0"/>
                  </a:cubicBezTo>
                  <a:cubicBezTo>
                    <a:pt x="125" y="0"/>
                    <a:pt x="125" y="0"/>
                    <a:pt x="125" y="0"/>
                  </a:cubicBezTo>
                  <a:close/>
                  <a:moveTo>
                    <a:pt x="54" y="117"/>
                  </a:moveTo>
                  <a:cubicBezTo>
                    <a:pt x="54" y="120"/>
                    <a:pt x="54" y="123"/>
                    <a:pt x="54" y="126"/>
                  </a:cubicBezTo>
                  <a:cubicBezTo>
                    <a:pt x="58" y="127"/>
                    <a:pt x="133" y="127"/>
                    <a:pt x="135" y="126"/>
                  </a:cubicBezTo>
                  <a:cubicBezTo>
                    <a:pt x="135" y="117"/>
                    <a:pt x="135" y="117"/>
                    <a:pt x="135" y="117"/>
                  </a:cubicBezTo>
                  <a:lnTo>
                    <a:pt x="54" y="117"/>
                  </a:lnTo>
                  <a:close/>
                  <a:moveTo>
                    <a:pt x="135" y="92"/>
                  </a:moveTo>
                  <a:cubicBezTo>
                    <a:pt x="131" y="92"/>
                    <a:pt x="56" y="92"/>
                    <a:pt x="54" y="92"/>
                  </a:cubicBezTo>
                  <a:cubicBezTo>
                    <a:pt x="54" y="95"/>
                    <a:pt x="54" y="98"/>
                    <a:pt x="54" y="100"/>
                  </a:cubicBezTo>
                  <a:cubicBezTo>
                    <a:pt x="54" y="101"/>
                    <a:pt x="54" y="101"/>
                    <a:pt x="54" y="101"/>
                  </a:cubicBezTo>
                  <a:cubicBezTo>
                    <a:pt x="135" y="101"/>
                    <a:pt x="135" y="101"/>
                    <a:pt x="135" y="101"/>
                  </a:cubicBezTo>
                  <a:cubicBezTo>
                    <a:pt x="135" y="101"/>
                    <a:pt x="135" y="100"/>
                    <a:pt x="135" y="100"/>
                  </a:cubicBezTo>
                  <a:cubicBezTo>
                    <a:pt x="135" y="98"/>
                    <a:pt x="135" y="95"/>
                    <a:pt x="135" y="92"/>
                  </a:cubicBezTo>
                  <a:close/>
                  <a:moveTo>
                    <a:pt x="54" y="151"/>
                  </a:moveTo>
                  <a:cubicBezTo>
                    <a:pt x="58" y="152"/>
                    <a:pt x="133" y="152"/>
                    <a:pt x="135" y="151"/>
                  </a:cubicBezTo>
                  <a:cubicBezTo>
                    <a:pt x="135" y="150"/>
                    <a:pt x="135" y="148"/>
                    <a:pt x="135" y="147"/>
                  </a:cubicBezTo>
                  <a:cubicBezTo>
                    <a:pt x="135" y="145"/>
                    <a:pt x="135" y="144"/>
                    <a:pt x="135" y="142"/>
                  </a:cubicBezTo>
                  <a:cubicBezTo>
                    <a:pt x="54" y="142"/>
                    <a:pt x="54" y="142"/>
                    <a:pt x="54" y="142"/>
                  </a:cubicBezTo>
                  <a:cubicBezTo>
                    <a:pt x="54" y="151"/>
                    <a:pt x="54" y="151"/>
                    <a:pt x="54" y="1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214">
              <a:extLst>
                <a:ext uri="{FF2B5EF4-FFF2-40B4-BE49-F238E27FC236}">
                  <a16:creationId xmlns:a16="http://schemas.microsoft.com/office/drawing/2014/main" id="{74A54655-551B-489D-9D90-55141CCAE95A}"/>
                </a:ext>
              </a:extLst>
            </p:cNvPr>
            <p:cNvSpPr>
              <a:spLocks/>
            </p:cNvSpPr>
            <p:nvPr/>
          </p:nvSpPr>
          <p:spPr bwMode="auto">
            <a:xfrm>
              <a:off x="4464" y="2888"/>
              <a:ext cx="75" cy="77"/>
            </a:xfrm>
            <a:custGeom>
              <a:avLst/>
              <a:gdLst>
                <a:gd name="T0" fmla="*/ 53 w 53"/>
                <a:gd name="T1" fmla="*/ 54 h 54"/>
                <a:gd name="T2" fmla="*/ 0 w 53"/>
                <a:gd name="T3" fmla="*/ 54 h 54"/>
                <a:gd name="T4" fmla="*/ 0 w 53"/>
                <a:gd name="T5" fmla="*/ 0 h 54"/>
                <a:gd name="T6" fmla="*/ 53 w 53"/>
                <a:gd name="T7" fmla="*/ 54 h 54"/>
              </a:gdLst>
              <a:ahLst/>
              <a:cxnLst>
                <a:cxn ang="0">
                  <a:pos x="T0" y="T1"/>
                </a:cxn>
                <a:cxn ang="0">
                  <a:pos x="T2" y="T3"/>
                </a:cxn>
                <a:cxn ang="0">
                  <a:pos x="T4" y="T5"/>
                </a:cxn>
                <a:cxn ang="0">
                  <a:pos x="T6" y="T7"/>
                </a:cxn>
              </a:cxnLst>
              <a:rect l="0" t="0" r="r" b="b"/>
              <a:pathLst>
                <a:path w="53" h="54">
                  <a:moveTo>
                    <a:pt x="53" y="54"/>
                  </a:moveTo>
                  <a:cubicBezTo>
                    <a:pt x="0" y="54"/>
                    <a:pt x="0" y="54"/>
                    <a:pt x="0" y="54"/>
                  </a:cubicBezTo>
                  <a:cubicBezTo>
                    <a:pt x="0" y="52"/>
                    <a:pt x="0" y="2"/>
                    <a:pt x="0" y="0"/>
                  </a:cubicBezTo>
                  <a:lnTo>
                    <a:pt x="53" y="5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7" name="Rectangle 106">
            <a:extLst>
              <a:ext uri="{FF2B5EF4-FFF2-40B4-BE49-F238E27FC236}">
                <a16:creationId xmlns:a16="http://schemas.microsoft.com/office/drawing/2014/main" id="{DF472C5B-C9F4-42AF-8E4F-2653D0F616F4}"/>
              </a:ext>
            </a:extLst>
          </p:cNvPr>
          <p:cNvSpPr/>
          <p:nvPr/>
        </p:nvSpPr>
        <p:spPr>
          <a:xfrm>
            <a:off x="4965847" y="3692115"/>
            <a:ext cx="312906" cy="369332"/>
          </a:xfrm>
          <a:prstGeom prst="rect">
            <a:avLst/>
          </a:prstGeom>
        </p:spPr>
        <p:txBody>
          <a:bodyPr wrap="none">
            <a:spAutoFit/>
          </a:bodyPr>
          <a:lstStyle/>
          <a:p>
            <a:r>
              <a:rPr lang="en-US" b="1" dirty="0">
                <a:solidFill>
                  <a:srgbClr val="646569"/>
                </a:solidFill>
                <a:latin typeface=""/>
              </a:rPr>
              <a:t>5</a:t>
            </a:r>
            <a:endParaRPr lang="en-US" dirty="0"/>
          </a:p>
        </p:txBody>
      </p:sp>
      <p:sp>
        <p:nvSpPr>
          <p:cNvPr id="108" name="Rectangle 107">
            <a:extLst>
              <a:ext uri="{FF2B5EF4-FFF2-40B4-BE49-F238E27FC236}">
                <a16:creationId xmlns:a16="http://schemas.microsoft.com/office/drawing/2014/main" id="{78C76277-BE9E-4662-8FFC-3A47489B11F1}"/>
              </a:ext>
            </a:extLst>
          </p:cNvPr>
          <p:cNvSpPr/>
          <p:nvPr/>
        </p:nvSpPr>
        <p:spPr>
          <a:xfrm>
            <a:off x="1114016" y="3692115"/>
            <a:ext cx="312906" cy="369332"/>
          </a:xfrm>
          <a:prstGeom prst="rect">
            <a:avLst/>
          </a:prstGeom>
        </p:spPr>
        <p:txBody>
          <a:bodyPr wrap="none">
            <a:spAutoFit/>
          </a:bodyPr>
          <a:lstStyle/>
          <a:p>
            <a:r>
              <a:rPr lang="en-US" b="1" dirty="0">
                <a:solidFill>
                  <a:srgbClr val="646569"/>
                </a:solidFill>
                <a:latin typeface=""/>
              </a:rPr>
              <a:t>2</a:t>
            </a:r>
            <a:endParaRPr lang="en-US" dirty="0"/>
          </a:p>
        </p:txBody>
      </p:sp>
      <p:sp>
        <p:nvSpPr>
          <p:cNvPr id="109" name="Rectangle 108">
            <a:extLst>
              <a:ext uri="{FF2B5EF4-FFF2-40B4-BE49-F238E27FC236}">
                <a16:creationId xmlns:a16="http://schemas.microsoft.com/office/drawing/2014/main" id="{3AD19EA6-E6D6-4576-BABB-C47D96BB4F76}"/>
              </a:ext>
            </a:extLst>
          </p:cNvPr>
          <p:cNvSpPr/>
          <p:nvPr/>
        </p:nvSpPr>
        <p:spPr>
          <a:xfrm>
            <a:off x="3035461" y="3692115"/>
            <a:ext cx="312906" cy="369332"/>
          </a:xfrm>
          <a:prstGeom prst="rect">
            <a:avLst/>
          </a:prstGeom>
        </p:spPr>
        <p:txBody>
          <a:bodyPr wrap="none">
            <a:spAutoFit/>
          </a:bodyPr>
          <a:lstStyle/>
          <a:p>
            <a:r>
              <a:rPr lang="en-US" b="1" dirty="0">
                <a:solidFill>
                  <a:srgbClr val="646569"/>
                </a:solidFill>
                <a:latin typeface=""/>
              </a:rPr>
              <a:t>8</a:t>
            </a:r>
          </a:p>
        </p:txBody>
      </p:sp>
      <p:sp>
        <p:nvSpPr>
          <p:cNvPr id="110" name="Rectangle 109">
            <a:extLst>
              <a:ext uri="{FF2B5EF4-FFF2-40B4-BE49-F238E27FC236}">
                <a16:creationId xmlns:a16="http://schemas.microsoft.com/office/drawing/2014/main" id="{9D172C37-3C06-4027-B3AD-C9F5250B5326}"/>
              </a:ext>
            </a:extLst>
          </p:cNvPr>
          <p:cNvSpPr/>
          <p:nvPr/>
        </p:nvSpPr>
        <p:spPr>
          <a:xfrm>
            <a:off x="8818162" y="3692115"/>
            <a:ext cx="312906" cy="369332"/>
          </a:xfrm>
          <a:prstGeom prst="rect">
            <a:avLst/>
          </a:prstGeom>
        </p:spPr>
        <p:txBody>
          <a:bodyPr wrap="none">
            <a:spAutoFit/>
          </a:bodyPr>
          <a:lstStyle/>
          <a:p>
            <a:r>
              <a:rPr lang="en-US" b="1" dirty="0">
                <a:solidFill>
                  <a:srgbClr val="646569"/>
                </a:solidFill>
                <a:latin typeface=""/>
              </a:rPr>
              <a:t>5</a:t>
            </a:r>
            <a:endParaRPr lang="en-US" dirty="0"/>
          </a:p>
        </p:txBody>
      </p:sp>
      <p:sp>
        <p:nvSpPr>
          <p:cNvPr id="111" name="Rectangle 110">
            <a:extLst>
              <a:ext uri="{FF2B5EF4-FFF2-40B4-BE49-F238E27FC236}">
                <a16:creationId xmlns:a16="http://schemas.microsoft.com/office/drawing/2014/main" id="{A653FA8D-D606-47CD-9361-3BEB9F4DB0DD}"/>
              </a:ext>
            </a:extLst>
          </p:cNvPr>
          <p:cNvSpPr/>
          <p:nvPr/>
        </p:nvSpPr>
        <p:spPr>
          <a:xfrm>
            <a:off x="6834319" y="3692115"/>
            <a:ext cx="441146" cy="369332"/>
          </a:xfrm>
          <a:prstGeom prst="rect">
            <a:avLst/>
          </a:prstGeom>
        </p:spPr>
        <p:txBody>
          <a:bodyPr wrap="none">
            <a:spAutoFit/>
          </a:bodyPr>
          <a:lstStyle/>
          <a:p>
            <a:r>
              <a:rPr lang="en-US" b="1" dirty="0">
                <a:solidFill>
                  <a:srgbClr val="646569"/>
                </a:solidFill>
                <a:latin typeface=""/>
              </a:rPr>
              <a:t>10</a:t>
            </a:r>
            <a:endParaRPr lang="en-US" dirty="0"/>
          </a:p>
        </p:txBody>
      </p:sp>
      <p:sp>
        <p:nvSpPr>
          <p:cNvPr id="112" name="Rectangle 111">
            <a:extLst>
              <a:ext uri="{FF2B5EF4-FFF2-40B4-BE49-F238E27FC236}">
                <a16:creationId xmlns:a16="http://schemas.microsoft.com/office/drawing/2014/main" id="{92BC5AE3-156C-4726-9678-DABDD3C6AA63}"/>
              </a:ext>
            </a:extLst>
          </p:cNvPr>
          <p:cNvSpPr/>
          <p:nvPr/>
        </p:nvSpPr>
        <p:spPr>
          <a:xfrm>
            <a:off x="10787234" y="3692115"/>
            <a:ext cx="312906" cy="369332"/>
          </a:xfrm>
          <a:prstGeom prst="rect">
            <a:avLst/>
          </a:prstGeom>
        </p:spPr>
        <p:txBody>
          <a:bodyPr wrap="none">
            <a:spAutoFit/>
          </a:bodyPr>
          <a:lstStyle/>
          <a:p>
            <a:r>
              <a:rPr lang="en-US" b="1" dirty="0">
                <a:solidFill>
                  <a:srgbClr val="646569"/>
                </a:solidFill>
                <a:latin typeface=""/>
              </a:rPr>
              <a:t>2</a:t>
            </a:r>
            <a:endParaRPr lang="en-US" dirty="0"/>
          </a:p>
        </p:txBody>
      </p:sp>
      <p:sp>
        <p:nvSpPr>
          <p:cNvPr id="3" name="Rectangle 2">
            <a:extLst>
              <a:ext uri="{FF2B5EF4-FFF2-40B4-BE49-F238E27FC236}">
                <a16:creationId xmlns:a16="http://schemas.microsoft.com/office/drawing/2014/main" id="{28F3B66A-1141-42B9-95C6-1CD23A98D00E}"/>
              </a:ext>
            </a:extLst>
          </p:cNvPr>
          <p:cNvSpPr/>
          <p:nvPr/>
        </p:nvSpPr>
        <p:spPr>
          <a:xfrm>
            <a:off x="343310" y="1831335"/>
            <a:ext cx="11490048" cy="2345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26" name="Table 2">
            <a:extLst>
              <a:ext uri="{FF2B5EF4-FFF2-40B4-BE49-F238E27FC236}">
                <a16:creationId xmlns:a16="http://schemas.microsoft.com/office/drawing/2014/main" id="{F412EC1D-DB0A-4185-A0A6-253E6EC3B5D7}"/>
              </a:ext>
            </a:extLst>
          </p:cNvPr>
          <p:cNvGraphicFramePr>
            <a:graphicFrameLocks noGrp="1"/>
          </p:cNvGraphicFramePr>
          <p:nvPr/>
        </p:nvGraphicFramePr>
        <p:xfrm>
          <a:off x="339493" y="1685264"/>
          <a:ext cx="11486232" cy="396240"/>
        </p:xfrm>
        <a:graphic>
          <a:graphicData uri="http://schemas.openxmlformats.org/drawingml/2006/table">
            <a:tbl>
              <a:tblPr firstRow="1" bandRow="1">
                <a:tableStyleId>{2D5ABB26-0587-4C30-8999-92F81FD0307C}</a:tableStyleId>
              </a:tblPr>
              <a:tblGrid>
                <a:gridCol w="11486232">
                  <a:extLst>
                    <a:ext uri="{9D8B030D-6E8A-4147-A177-3AD203B41FA5}">
                      <a16:colId xmlns:a16="http://schemas.microsoft.com/office/drawing/2014/main" val="126236172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srgbClr val="646569"/>
                          </a:solidFill>
                          <a:effectLst/>
                          <a:uLnTx/>
                          <a:uFillTx/>
                          <a:latin typeface=""/>
                          <a:ea typeface="+mn-ea"/>
                          <a:cs typeface="+mn-cs"/>
                        </a:rPr>
                        <a:t>QualityDocs + Applicable Platform</a:t>
                      </a:r>
                    </a:p>
                  </a:txBody>
                  <a:tcPr/>
                </a:tc>
                <a:extLst>
                  <a:ext uri="{0D108BD9-81ED-4DB2-BD59-A6C34878D82A}">
                    <a16:rowId xmlns:a16="http://schemas.microsoft.com/office/drawing/2014/main" val="1804192203"/>
                  </a:ext>
                </a:extLst>
              </a:tr>
            </a:tbl>
          </a:graphicData>
        </a:graphic>
      </p:graphicFrame>
      <p:sp>
        <p:nvSpPr>
          <p:cNvPr id="6" name="Rectangle 5">
            <a:extLst>
              <a:ext uri="{FF2B5EF4-FFF2-40B4-BE49-F238E27FC236}">
                <a16:creationId xmlns:a16="http://schemas.microsoft.com/office/drawing/2014/main" id="{895371DB-B165-429B-9046-6508FCBA1523}"/>
              </a:ext>
            </a:extLst>
          </p:cNvPr>
          <p:cNvSpPr/>
          <p:nvPr/>
        </p:nvSpPr>
        <p:spPr>
          <a:xfrm>
            <a:off x="339493" y="1501254"/>
            <a:ext cx="11486232" cy="26758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0613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P spid="109" grpId="0"/>
      <p:bldP spid="110" grpId="0"/>
      <p:bldP spid="111" grpId="0"/>
      <p:bldP spid="1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4909" y="123822"/>
            <a:ext cx="11639394" cy="1101213"/>
          </a:xfrm>
        </p:spPr>
        <p:txBody>
          <a:bodyPr>
            <a:normAutofit/>
          </a:bodyPr>
          <a:lstStyle/>
          <a:p>
            <a:r>
              <a:rPr lang="en-US" dirty="0">
                <a:solidFill>
                  <a:srgbClr val="FF9E16"/>
                </a:solidFill>
              </a:rPr>
              <a:t>20R2 Vault QualityDocs, Training, Station Manager Presenters</a:t>
            </a:r>
          </a:p>
        </p:txBody>
      </p:sp>
      <p:grpSp>
        <p:nvGrpSpPr>
          <p:cNvPr id="12" name="Group 11">
            <a:extLst>
              <a:ext uri="{FF2B5EF4-FFF2-40B4-BE49-F238E27FC236}">
                <a16:creationId xmlns:a16="http://schemas.microsoft.com/office/drawing/2014/main" id="{FABFBBD9-17C3-4A9F-82C7-A4372971F02A}"/>
              </a:ext>
            </a:extLst>
          </p:cNvPr>
          <p:cNvGrpSpPr/>
          <p:nvPr/>
        </p:nvGrpSpPr>
        <p:grpSpPr>
          <a:xfrm>
            <a:off x="518297" y="2599167"/>
            <a:ext cx="4825954" cy="1310094"/>
            <a:chOff x="538577" y="2462456"/>
            <a:chExt cx="4755807" cy="1310094"/>
          </a:xfrm>
        </p:grpSpPr>
        <p:grpSp>
          <p:nvGrpSpPr>
            <p:cNvPr id="9" name="Group 8">
              <a:extLst>
                <a:ext uri="{FF2B5EF4-FFF2-40B4-BE49-F238E27FC236}">
                  <a16:creationId xmlns:a16="http://schemas.microsoft.com/office/drawing/2014/main" id="{99978A85-5A1C-4F61-A492-1C2CE9DDAE2B}"/>
                </a:ext>
              </a:extLst>
            </p:cNvPr>
            <p:cNvGrpSpPr/>
            <p:nvPr/>
          </p:nvGrpSpPr>
          <p:grpSpPr>
            <a:xfrm>
              <a:off x="1262784" y="2573694"/>
              <a:ext cx="4031600" cy="1068438"/>
              <a:chOff x="6955885" y="3444931"/>
              <a:chExt cx="4586345" cy="1317294"/>
            </a:xfrm>
          </p:grpSpPr>
          <p:sp>
            <p:nvSpPr>
              <p:cNvPr id="32" name="Rectangle 31">
                <a:extLst>
                  <a:ext uri="{FF2B5EF4-FFF2-40B4-BE49-F238E27FC236}">
                    <a16:creationId xmlns:a16="http://schemas.microsoft.com/office/drawing/2014/main" id="{E0A9DB9C-84EB-B44D-BBA4-EF0B7D6AAF6E}"/>
                  </a:ext>
                </a:extLst>
              </p:cNvPr>
              <p:cNvSpPr/>
              <p:nvPr/>
            </p:nvSpPr>
            <p:spPr>
              <a:xfrm>
                <a:off x="6955885" y="3444931"/>
                <a:ext cx="4586342"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ECABF20-541D-B642-9756-46B416BB13E5}"/>
                  </a:ext>
                </a:extLst>
              </p:cNvPr>
              <p:cNvSpPr/>
              <p:nvPr/>
            </p:nvSpPr>
            <p:spPr>
              <a:xfrm>
                <a:off x="7911367" y="3449812"/>
                <a:ext cx="3630863" cy="1294953"/>
              </a:xfrm>
              <a:prstGeom prst="rect">
                <a:avLst/>
              </a:prstGeom>
            </p:spPr>
            <p:txBody>
              <a:bodyPr wrap="square">
                <a:spAutoFit/>
              </a:bodyPr>
              <a:lstStyle/>
              <a:p>
                <a:r>
                  <a:rPr lang="en-US" sz="2400" b="1" dirty="0"/>
                  <a:t>Brandi Andreas</a:t>
                </a:r>
              </a:p>
              <a:p>
                <a:r>
                  <a:rPr lang="pt-BR" sz="1400"/>
                  <a:t>Enterprise Quality Customer Success </a:t>
                </a:r>
              </a:p>
              <a:p>
                <a:r>
                  <a:rPr lang="pt-BR" sz="1400"/>
                  <a:t>North America</a:t>
                </a:r>
              </a:p>
              <a:p>
                <a:r>
                  <a:rPr lang="en-US" sz="1400" dirty="0"/>
                  <a:t>brandi.andreas@veeva.com</a:t>
                </a:r>
              </a:p>
            </p:txBody>
          </p:sp>
        </p:grpSp>
        <p:pic>
          <p:nvPicPr>
            <p:cNvPr id="21" name="Picture 20">
              <a:extLst>
                <a:ext uri="{FF2B5EF4-FFF2-40B4-BE49-F238E27FC236}">
                  <a16:creationId xmlns:a16="http://schemas.microsoft.com/office/drawing/2014/main" id="{B62D359C-E19B-4F00-B8A2-03FEBC28CA07}"/>
                </a:ext>
              </a:extLst>
            </p:cNvPr>
            <p:cNvPicPr>
              <a:picLocks noChangeAspect="1"/>
            </p:cNvPicPr>
            <p:nvPr/>
          </p:nvPicPr>
          <p:blipFill>
            <a:blip r:embed="rId3"/>
            <a:srcRect/>
            <a:stretch/>
          </p:blipFill>
          <p:spPr>
            <a:xfrm>
              <a:off x="538577" y="2462456"/>
              <a:ext cx="1419863" cy="131009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grpSp>
        <p:nvGrpSpPr>
          <p:cNvPr id="7" name="Group 6">
            <a:extLst>
              <a:ext uri="{FF2B5EF4-FFF2-40B4-BE49-F238E27FC236}">
                <a16:creationId xmlns:a16="http://schemas.microsoft.com/office/drawing/2014/main" id="{EAF1B966-9739-4457-8715-BFA1D813D85C}"/>
              </a:ext>
            </a:extLst>
          </p:cNvPr>
          <p:cNvGrpSpPr/>
          <p:nvPr/>
        </p:nvGrpSpPr>
        <p:grpSpPr>
          <a:xfrm>
            <a:off x="5963577" y="4050589"/>
            <a:ext cx="4783638" cy="1371459"/>
            <a:chOff x="570809" y="5170816"/>
            <a:chExt cx="5388997" cy="1477677"/>
          </a:xfrm>
        </p:grpSpPr>
        <p:sp>
          <p:nvSpPr>
            <p:cNvPr id="19" name="Rectangle 18">
              <a:extLst>
                <a:ext uri="{FF2B5EF4-FFF2-40B4-BE49-F238E27FC236}">
                  <a16:creationId xmlns:a16="http://schemas.microsoft.com/office/drawing/2014/main" id="{E55D3824-C08B-4463-BA12-B9C2849B20EA}"/>
                </a:ext>
              </a:extLst>
            </p:cNvPr>
            <p:cNvSpPr/>
            <p:nvPr/>
          </p:nvSpPr>
          <p:spPr>
            <a:xfrm>
              <a:off x="1481834" y="5251579"/>
              <a:ext cx="4477972" cy="1316152"/>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356A1F2-5512-45FD-A1BF-88742B388141}"/>
                </a:ext>
              </a:extLst>
            </p:cNvPr>
            <p:cNvSpPr/>
            <p:nvPr/>
          </p:nvSpPr>
          <p:spPr>
            <a:xfrm>
              <a:off x="2259481" y="5216124"/>
              <a:ext cx="3657577" cy="1293825"/>
            </a:xfrm>
            <a:prstGeom prst="rect">
              <a:avLst/>
            </a:prstGeom>
          </p:spPr>
          <p:txBody>
            <a:bodyPr wrap="square">
              <a:spAutoFit/>
            </a:bodyPr>
            <a:lstStyle/>
            <a:p>
              <a:r>
                <a:rPr lang="en-US" sz="2400" b="1" dirty="0"/>
                <a:t>Sapan Modi</a:t>
              </a:r>
            </a:p>
            <a:p>
              <a:r>
                <a:rPr lang="en-US" sz="1400" dirty="0"/>
                <a:t>SMB Quality Customer Success</a:t>
              </a:r>
            </a:p>
            <a:p>
              <a:r>
                <a:rPr lang="en-US" sz="1400" dirty="0"/>
                <a:t>North America </a:t>
              </a:r>
            </a:p>
            <a:p>
              <a:r>
                <a:rPr lang="en-US" sz="1400" dirty="0"/>
                <a:t>sapan.modi@veeva.com</a:t>
              </a:r>
            </a:p>
          </p:txBody>
        </p:sp>
        <p:pic>
          <p:nvPicPr>
            <p:cNvPr id="3" name="Picture 2">
              <a:extLst>
                <a:ext uri="{FF2B5EF4-FFF2-40B4-BE49-F238E27FC236}">
                  <a16:creationId xmlns:a16="http://schemas.microsoft.com/office/drawing/2014/main" id="{DD7E28F6-4BC0-4290-AC16-B63326488541}"/>
                </a:ext>
              </a:extLst>
            </p:cNvPr>
            <p:cNvPicPr>
              <a:picLocks noChangeAspect="1"/>
            </p:cNvPicPr>
            <p:nvPr/>
          </p:nvPicPr>
          <p:blipFill>
            <a:blip r:embed="rId4"/>
            <a:stretch>
              <a:fillRect/>
            </a:stretch>
          </p:blipFill>
          <p:spPr>
            <a:xfrm>
              <a:off x="570809" y="5170816"/>
              <a:ext cx="1477677" cy="147767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grpSp>
        <p:nvGrpSpPr>
          <p:cNvPr id="6" name="Group 5">
            <a:extLst>
              <a:ext uri="{FF2B5EF4-FFF2-40B4-BE49-F238E27FC236}">
                <a16:creationId xmlns:a16="http://schemas.microsoft.com/office/drawing/2014/main" id="{6B15F1DB-12BB-4654-B434-8607D1DF90D0}"/>
              </a:ext>
            </a:extLst>
          </p:cNvPr>
          <p:cNvGrpSpPr/>
          <p:nvPr/>
        </p:nvGrpSpPr>
        <p:grpSpPr>
          <a:xfrm>
            <a:off x="5963577" y="1120584"/>
            <a:ext cx="4939313" cy="1351816"/>
            <a:chOff x="6296737" y="1204654"/>
            <a:chExt cx="5618958" cy="1519337"/>
          </a:xfrm>
        </p:grpSpPr>
        <p:grpSp>
          <p:nvGrpSpPr>
            <p:cNvPr id="35" name="Group 34">
              <a:extLst>
                <a:ext uri="{FF2B5EF4-FFF2-40B4-BE49-F238E27FC236}">
                  <a16:creationId xmlns:a16="http://schemas.microsoft.com/office/drawing/2014/main" id="{55F15BA2-9D89-49D9-80A4-F645B182FC37}"/>
                </a:ext>
              </a:extLst>
            </p:cNvPr>
            <p:cNvGrpSpPr/>
            <p:nvPr/>
          </p:nvGrpSpPr>
          <p:grpSpPr>
            <a:xfrm>
              <a:off x="7088722" y="1306553"/>
              <a:ext cx="4826973" cy="1317294"/>
              <a:chOff x="7442588" y="1404120"/>
              <a:chExt cx="4826973" cy="1317294"/>
            </a:xfrm>
          </p:grpSpPr>
          <p:sp>
            <p:nvSpPr>
              <p:cNvPr id="37" name="Rectangle 36">
                <a:extLst>
                  <a:ext uri="{FF2B5EF4-FFF2-40B4-BE49-F238E27FC236}">
                    <a16:creationId xmlns:a16="http://schemas.microsoft.com/office/drawing/2014/main" id="{FFF370B9-417F-43AD-BF51-FDBF0CAB2B18}"/>
                  </a:ext>
                </a:extLst>
              </p:cNvPr>
              <p:cNvSpPr/>
              <p:nvPr/>
            </p:nvSpPr>
            <p:spPr>
              <a:xfrm>
                <a:off x="7442588" y="1404120"/>
                <a:ext cx="4597012"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6215BA52-953D-4275-AAD5-C5361A3F36DA}"/>
                  </a:ext>
                </a:extLst>
              </p:cNvPr>
              <p:cNvSpPr/>
              <p:nvPr/>
            </p:nvSpPr>
            <p:spPr>
              <a:xfrm>
                <a:off x="8401047" y="1410933"/>
                <a:ext cx="3868514" cy="1294951"/>
              </a:xfrm>
              <a:prstGeom prst="rect">
                <a:avLst/>
              </a:prstGeom>
            </p:spPr>
            <p:txBody>
              <a:bodyPr wrap="square">
                <a:spAutoFit/>
              </a:bodyPr>
              <a:lstStyle/>
              <a:p>
                <a:r>
                  <a:rPr lang="en-US" sz="2400" b="1" dirty="0"/>
                  <a:t>Mike Holland</a:t>
                </a:r>
              </a:p>
              <a:p>
                <a:r>
                  <a:rPr lang="en-US" sz="1400" dirty="0"/>
                  <a:t>Enterprise Quality Customer Success</a:t>
                </a:r>
              </a:p>
              <a:p>
                <a:r>
                  <a:rPr lang="en-US" sz="1400" dirty="0"/>
                  <a:t>Europe</a:t>
                </a:r>
              </a:p>
              <a:p>
                <a:r>
                  <a:rPr lang="en-US" sz="1400" dirty="0"/>
                  <a:t>mike.holland@veeva.com</a:t>
                </a:r>
              </a:p>
            </p:txBody>
          </p:sp>
        </p:grpSp>
        <p:pic>
          <p:nvPicPr>
            <p:cNvPr id="15" name="Picture 14">
              <a:extLst>
                <a:ext uri="{FF2B5EF4-FFF2-40B4-BE49-F238E27FC236}">
                  <a16:creationId xmlns:a16="http://schemas.microsoft.com/office/drawing/2014/main" id="{6E116B96-8B26-4F37-8A31-CEFFCDE6DA2F}"/>
                </a:ext>
              </a:extLst>
            </p:cNvPr>
            <p:cNvPicPr>
              <a:picLocks noChangeAspect="1"/>
            </p:cNvPicPr>
            <p:nvPr/>
          </p:nvPicPr>
          <p:blipFill>
            <a:blip r:embed="rId5"/>
            <a:stretch>
              <a:fillRect/>
            </a:stretch>
          </p:blipFill>
          <p:spPr>
            <a:xfrm>
              <a:off x="6296737" y="1204654"/>
              <a:ext cx="1519336" cy="151933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grpSp>
        <p:nvGrpSpPr>
          <p:cNvPr id="23" name="Group 22">
            <a:extLst>
              <a:ext uri="{FF2B5EF4-FFF2-40B4-BE49-F238E27FC236}">
                <a16:creationId xmlns:a16="http://schemas.microsoft.com/office/drawing/2014/main" id="{FD8E4745-31D8-4653-A8D4-1F11DE453536}"/>
              </a:ext>
            </a:extLst>
          </p:cNvPr>
          <p:cNvGrpSpPr/>
          <p:nvPr/>
        </p:nvGrpSpPr>
        <p:grpSpPr>
          <a:xfrm>
            <a:off x="518297" y="4023961"/>
            <a:ext cx="4846239" cy="1207873"/>
            <a:chOff x="-572465" y="5253403"/>
            <a:chExt cx="5513077" cy="1489205"/>
          </a:xfrm>
        </p:grpSpPr>
        <p:grpSp>
          <p:nvGrpSpPr>
            <p:cNvPr id="22" name="Group 21">
              <a:extLst>
                <a:ext uri="{FF2B5EF4-FFF2-40B4-BE49-F238E27FC236}">
                  <a16:creationId xmlns:a16="http://schemas.microsoft.com/office/drawing/2014/main" id="{8CD6BA60-8F61-4DA2-BFE6-46B8E54B9B0E}"/>
                </a:ext>
              </a:extLst>
            </p:cNvPr>
            <p:cNvGrpSpPr/>
            <p:nvPr/>
          </p:nvGrpSpPr>
          <p:grpSpPr>
            <a:xfrm>
              <a:off x="305700" y="5253403"/>
              <a:ext cx="4634912" cy="1353589"/>
              <a:chOff x="1482466" y="3809042"/>
              <a:chExt cx="4634912" cy="1353589"/>
            </a:xfrm>
          </p:grpSpPr>
          <p:sp>
            <p:nvSpPr>
              <p:cNvPr id="29" name="Rectangle 28">
                <a:extLst>
                  <a:ext uri="{FF2B5EF4-FFF2-40B4-BE49-F238E27FC236}">
                    <a16:creationId xmlns:a16="http://schemas.microsoft.com/office/drawing/2014/main" id="{BE593847-D06E-4563-9D6E-3870B42FBDB0}"/>
                  </a:ext>
                </a:extLst>
              </p:cNvPr>
              <p:cNvSpPr/>
              <p:nvPr/>
            </p:nvSpPr>
            <p:spPr>
              <a:xfrm>
                <a:off x="1482466" y="3845339"/>
                <a:ext cx="4634912" cy="1317292"/>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D7A5DF1-96C7-4F3A-9A04-12D0EEB714D5}"/>
                  </a:ext>
                </a:extLst>
              </p:cNvPr>
              <p:cNvSpPr/>
              <p:nvPr/>
            </p:nvSpPr>
            <p:spPr>
              <a:xfrm>
                <a:off x="2436174" y="3809042"/>
                <a:ext cx="3666947" cy="1294949"/>
              </a:xfrm>
              <a:prstGeom prst="rect">
                <a:avLst/>
              </a:prstGeom>
            </p:spPr>
            <p:txBody>
              <a:bodyPr wrap="square">
                <a:spAutoFit/>
              </a:bodyPr>
              <a:lstStyle/>
              <a:p>
                <a:r>
                  <a:rPr lang="en-US" sz="2400" b="1" dirty="0"/>
                  <a:t>Erik Osterlund</a:t>
                </a:r>
              </a:p>
              <a:p>
                <a:r>
                  <a:rPr lang="en-US" sz="1400" dirty="0"/>
                  <a:t>SMB Quality Customer Success</a:t>
                </a:r>
              </a:p>
              <a:p>
                <a:r>
                  <a:rPr lang="en-US" sz="1400" dirty="0"/>
                  <a:t>North America erik.osterlund@veeva.com</a:t>
                </a:r>
              </a:p>
            </p:txBody>
          </p:sp>
        </p:grpSp>
        <p:sp>
          <p:nvSpPr>
            <p:cNvPr id="18" name="Oval 17">
              <a:extLst>
                <a:ext uri="{FF2B5EF4-FFF2-40B4-BE49-F238E27FC236}">
                  <a16:creationId xmlns:a16="http://schemas.microsoft.com/office/drawing/2014/main" id="{83331A10-DD7E-4A6F-A328-42427E41F45F}"/>
                </a:ext>
              </a:extLst>
            </p:cNvPr>
            <p:cNvSpPr/>
            <p:nvPr/>
          </p:nvSpPr>
          <p:spPr>
            <a:xfrm>
              <a:off x="-572465" y="5255328"/>
              <a:ext cx="1620881" cy="148728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F2DF46F5-2DC1-4F7A-AF56-D6B017C24BFE}"/>
              </a:ext>
            </a:extLst>
          </p:cNvPr>
          <p:cNvGrpSpPr/>
          <p:nvPr/>
        </p:nvGrpSpPr>
        <p:grpSpPr>
          <a:xfrm>
            <a:off x="5938525" y="2642100"/>
            <a:ext cx="4783638" cy="1288894"/>
            <a:chOff x="956675" y="1520110"/>
            <a:chExt cx="4783638" cy="1288894"/>
          </a:xfrm>
        </p:grpSpPr>
        <p:grpSp>
          <p:nvGrpSpPr>
            <p:cNvPr id="41" name="Group 40">
              <a:extLst>
                <a:ext uri="{FF2B5EF4-FFF2-40B4-BE49-F238E27FC236}">
                  <a16:creationId xmlns:a16="http://schemas.microsoft.com/office/drawing/2014/main" id="{5DDB52FD-530F-4E17-B247-B36C876B8EDE}"/>
                </a:ext>
              </a:extLst>
            </p:cNvPr>
            <p:cNvGrpSpPr/>
            <p:nvPr/>
          </p:nvGrpSpPr>
          <p:grpSpPr>
            <a:xfrm>
              <a:off x="1951017" y="1598568"/>
              <a:ext cx="3789296" cy="1127113"/>
              <a:chOff x="7454620" y="4323309"/>
              <a:chExt cx="4510143" cy="1317294"/>
            </a:xfrm>
          </p:grpSpPr>
          <p:sp>
            <p:nvSpPr>
              <p:cNvPr id="42" name="Rectangle 41">
                <a:extLst>
                  <a:ext uri="{FF2B5EF4-FFF2-40B4-BE49-F238E27FC236}">
                    <a16:creationId xmlns:a16="http://schemas.microsoft.com/office/drawing/2014/main" id="{AA875CAA-1456-4874-A8CC-D1CA6AE4350D}"/>
                  </a:ext>
                </a:extLst>
              </p:cNvPr>
              <p:cNvSpPr/>
              <p:nvPr/>
            </p:nvSpPr>
            <p:spPr>
              <a:xfrm>
                <a:off x="7454620" y="4323309"/>
                <a:ext cx="4510143"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C99F7A6-982A-4BDE-A002-285C3937F68E}"/>
                  </a:ext>
                </a:extLst>
              </p:cNvPr>
              <p:cNvSpPr/>
              <p:nvPr/>
            </p:nvSpPr>
            <p:spPr>
              <a:xfrm>
                <a:off x="8211783" y="4343400"/>
                <a:ext cx="3554665" cy="1107996"/>
              </a:xfrm>
              <a:prstGeom prst="rect">
                <a:avLst/>
              </a:prstGeom>
            </p:spPr>
            <p:txBody>
              <a:bodyPr wrap="square">
                <a:spAutoFit/>
              </a:bodyPr>
              <a:lstStyle/>
              <a:p>
                <a:r>
                  <a:rPr lang="en-US" sz="2400" b="1" dirty="0"/>
                  <a:t>Jessica Kelley</a:t>
                </a:r>
              </a:p>
              <a:p>
                <a:r>
                  <a:rPr lang="en-US" sz="1400" dirty="0"/>
                  <a:t>Enterprise Quality Customer Success</a:t>
                </a:r>
              </a:p>
              <a:p>
                <a:r>
                  <a:rPr lang="en-US" sz="1400" dirty="0"/>
                  <a:t>North America </a:t>
                </a:r>
              </a:p>
              <a:p>
                <a:r>
                  <a:rPr lang="en-US" sz="1400" dirty="0"/>
                  <a:t>jessica.kelley@veeva.com</a:t>
                </a:r>
              </a:p>
            </p:txBody>
          </p:sp>
        </p:grpSp>
        <p:pic>
          <p:nvPicPr>
            <p:cNvPr id="44" name="Picture 43">
              <a:extLst>
                <a:ext uri="{FF2B5EF4-FFF2-40B4-BE49-F238E27FC236}">
                  <a16:creationId xmlns:a16="http://schemas.microsoft.com/office/drawing/2014/main" id="{1B716476-49A0-4CD8-A6D5-DE5E7DA9AFB0}"/>
                </a:ext>
              </a:extLst>
            </p:cNvPr>
            <p:cNvPicPr>
              <a:picLocks noChangeAspect="1"/>
            </p:cNvPicPr>
            <p:nvPr/>
          </p:nvPicPr>
          <p:blipFill>
            <a:blip r:embed="rId7"/>
            <a:stretch>
              <a:fillRect/>
            </a:stretch>
          </p:blipFill>
          <p:spPr>
            <a:xfrm>
              <a:off x="956675" y="1520110"/>
              <a:ext cx="1288894" cy="12888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45" name="Group 44">
            <a:extLst>
              <a:ext uri="{FF2B5EF4-FFF2-40B4-BE49-F238E27FC236}">
                <a16:creationId xmlns:a16="http://schemas.microsoft.com/office/drawing/2014/main" id="{17C5F624-132B-4DEA-82AE-F3F3D9F9B879}"/>
              </a:ext>
            </a:extLst>
          </p:cNvPr>
          <p:cNvGrpSpPr/>
          <p:nvPr/>
        </p:nvGrpSpPr>
        <p:grpSpPr>
          <a:xfrm>
            <a:off x="518297" y="991582"/>
            <a:ext cx="4831742" cy="1492885"/>
            <a:chOff x="6058590" y="1080658"/>
            <a:chExt cx="5834179" cy="1592793"/>
          </a:xfrm>
        </p:grpSpPr>
        <p:grpSp>
          <p:nvGrpSpPr>
            <p:cNvPr id="46" name="Group 45">
              <a:extLst>
                <a:ext uri="{FF2B5EF4-FFF2-40B4-BE49-F238E27FC236}">
                  <a16:creationId xmlns:a16="http://schemas.microsoft.com/office/drawing/2014/main" id="{98D0E144-EF4D-4FCB-BB9C-5441E8B17F93}"/>
                </a:ext>
              </a:extLst>
            </p:cNvPr>
            <p:cNvGrpSpPr/>
            <p:nvPr/>
          </p:nvGrpSpPr>
          <p:grpSpPr>
            <a:xfrm>
              <a:off x="6867777" y="1215216"/>
              <a:ext cx="5024992" cy="1286920"/>
              <a:chOff x="6867777" y="1934394"/>
              <a:chExt cx="5024992" cy="1286920"/>
            </a:xfrm>
          </p:grpSpPr>
          <p:sp>
            <p:nvSpPr>
              <p:cNvPr id="48" name="Rectangle 47">
                <a:extLst>
                  <a:ext uri="{FF2B5EF4-FFF2-40B4-BE49-F238E27FC236}">
                    <a16:creationId xmlns:a16="http://schemas.microsoft.com/office/drawing/2014/main" id="{7D7605AA-32CC-4A6A-9BA4-1717C201B2BC}"/>
                  </a:ext>
                </a:extLst>
              </p:cNvPr>
              <p:cNvSpPr/>
              <p:nvPr/>
            </p:nvSpPr>
            <p:spPr>
              <a:xfrm>
                <a:off x="6867777" y="2004346"/>
                <a:ext cx="5024992" cy="121696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984DE99-1E24-4CBC-8BAC-C3F49BDBF26C}"/>
                  </a:ext>
                </a:extLst>
              </p:cNvPr>
              <p:cNvSpPr/>
              <p:nvPr/>
            </p:nvSpPr>
            <p:spPr>
              <a:xfrm>
                <a:off x="7998684" y="1934394"/>
                <a:ext cx="3741467" cy="1216968"/>
              </a:xfrm>
              <a:prstGeom prst="rect">
                <a:avLst/>
              </a:prstGeom>
            </p:spPr>
            <p:txBody>
              <a:bodyPr wrap="square">
                <a:spAutoFit/>
              </a:bodyPr>
              <a:lstStyle/>
              <a:p>
                <a:r>
                  <a:rPr lang="en-US" sz="2400" b="1" dirty="0"/>
                  <a:t>Jason Cox</a:t>
                </a:r>
              </a:p>
              <a:p>
                <a:r>
                  <a:rPr lang="en-US" sz="1400" dirty="0"/>
                  <a:t>Manager, Quality &amp; RIM Customer Success</a:t>
                </a:r>
              </a:p>
              <a:p>
                <a:r>
                  <a:rPr lang="en-US" sz="1400" dirty="0"/>
                  <a:t>jason.cox@veeva.com</a:t>
                </a:r>
              </a:p>
            </p:txBody>
          </p:sp>
        </p:grpSp>
        <p:pic>
          <p:nvPicPr>
            <p:cNvPr id="47" name="Picture 46">
              <a:extLst>
                <a:ext uri="{FF2B5EF4-FFF2-40B4-BE49-F238E27FC236}">
                  <a16:creationId xmlns:a16="http://schemas.microsoft.com/office/drawing/2014/main" id="{42867B9D-CECF-4E3F-A1EF-C217096F0A64}"/>
                </a:ext>
              </a:extLst>
            </p:cNvPr>
            <p:cNvPicPr>
              <a:picLocks noChangeAspect="1"/>
            </p:cNvPicPr>
            <p:nvPr/>
          </p:nvPicPr>
          <p:blipFill>
            <a:blip r:embed="rId8"/>
            <a:srcRect/>
            <a:stretch/>
          </p:blipFill>
          <p:spPr>
            <a:xfrm>
              <a:off x="6058590" y="1080658"/>
              <a:ext cx="1688962" cy="159279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grpSp>
        <p:nvGrpSpPr>
          <p:cNvPr id="50" name="Group 49">
            <a:extLst>
              <a:ext uri="{FF2B5EF4-FFF2-40B4-BE49-F238E27FC236}">
                <a16:creationId xmlns:a16="http://schemas.microsoft.com/office/drawing/2014/main" id="{93182E92-6297-4FD6-930A-80DF8F793ECB}"/>
              </a:ext>
            </a:extLst>
          </p:cNvPr>
          <p:cNvGrpSpPr/>
          <p:nvPr/>
        </p:nvGrpSpPr>
        <p:grpSpPr>
          <a:xfrm>
            <a:off x="518297" y="5346533"/>
            <a:ext cx="4846234" cy="1199563"/>
            <a:chOff x="571132" y="1910471"/>
            <a:chExt cx="5372468" cy="1491171"/>
          </a:xfrm>
        </p:grpSpPr>
        <p:sp>
          <p:nvSpPr>
            <p:cNvPr id="51" name="Rectangle 50">
              <a:extLst>
                <a:ext uri="{FF2B5EF4-FFF2-40B4-BE49-F238E27FC236}">
                  <a16:creationId xmlns:a16="http://schemas.microsoft.com/office/drawing/2014/main" id="{511CC518-E518-4BDE-A78F-665F6FEF580A}"/>
                </a:ext>
              </a:extLst>
            </p:cNvPr>
            <p:cNvSpPr/>
            <p:nvPr/>
          </p:nvSpPr>
          <p:spPr>
            <a:xfrm>
              <a:off x="1341018" y="2004345"/>
              <a:ext cx="4602582"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3D9B4626-FE50-4774-AD3E-CD90BFA98D3D}"/>
                </a:ext>
              </a:extLst>
            </p:cNvPr>
            <p:cNvSpPr/>
            <p:nvPr/>
          </p:nvSpPr>
          <p:spPr>
            <a:xfrm>
              <a:off x="571132" y="1910471"/>
              <a:ext cx="1525484" cy="1491171"/>
            </a:xfrm>
            <a:prstGeom prst="ellipse">
              <a:avLst/>
            </a:prstGeom>
            <a:blipFill>
              <a:blip r:embed="rId9"/>
              <a:stretch>
                <a:fillRect/>
              </a:stretch>
            </a:bli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1E479BA5-24F7-47DA-BABB-35E82FB002DC}"/>
                </a:ext>
              </a:extLst>
            </p:cNvPr>
            <p:cNvSpPr/>
            <p:nvPr/>
          </p:nvSpPr>
          <p:spPr>
            <a:xfrm>
              <a:off x="2302229" y="2007776"/>
              <a:ext cx="3641371" cy="1377345"/>
            </a:xfrm>
            <a:prstGeom prst="rect">
              <a:avLst/>
            </a:prstGeom>
          </p:spPr>
          <p:txBody>
            <a:bodyPr wrap="square">
              <a:spAutoFit/>
            </a:bodyPr>
            <a:lstStyle/>
            <a:p>
              <a:r>
                <a:rPr lang="en-US" sz="2400" b="1" dirty="0"/>
                <a:t>Bob Kenney</a:t>
              </a:r>
            </a:p>
            <a:p>
              <a:r>
                <a:rPr lang="en-US" sz="1400" dirty="0"/>
                <a:t>Enterprise Quality Customer Success</a:t>
              </a:r>
            </a:p>
            <a:p>
              <a:r>
                <a:rPr lang="en-US" sz="1400" dirty="0"/>
                <a:t>North America </a:t>
              </a:r>
            </a:p>
            <a:p>
              <a:r>
                <a:rPr lang="en-US" sz="1400" dirty="0"/>
                <a:t>bob.kenney@veeva.com</a:t>
              </a:r>
            </a:p>
          </p:txBody>
        </p:sp>
      </p:grpSp>
    </p:spTree>
    <p:extLst>
      <p:ext uri="{BB962C8B-B14F-4D97-AF65-F5344CB8AC3E}">
        <p14:creationId xmlns:p14="http://schemas.microsoft.com/office/powerpoint/2010/main" val="37246701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D617C0-FA9E-4593-AC97-791F938D9618}"/>
              </a:ext>
            </a:extLst>
          </p:cNvPr>
          <p:cNvSpPr>
            <a:spLocks noGrp="1"/>
          </p:cNvSpPr>
          <p:nvPr>
            <p:ph type="title"/>
          </p:nvPr>
        </p:nvSpPr>
        <p:spPr>
          <a:xfrm>
            <a:off x="0" y="96275"/>
            <a:ext cx="12191999" cy="1101213"/>
          </a:xfrm>
        </p:spPr>
        <p:txBody>
          <a:bodyPr/>
          <a:lstStyle/>
          <a:p>
            <a:r>
              <a:rPr lang="en-US" dirty="0"/>
              <a:t>QualityDocs Key Takeaways</a:t>
            </a:r>
          </a:p>
        </p:txBody>
      </p:sp>
      <p:sp>
        <p:nvSpPr>
          <p:cNvPr id="6" name="Oval 5">
            <a:extLst>
              <a:ext uri="{FF2B5EF4-FFF2-40B4-BE49-F238E27FC236}">
                <a16:creationId xmlns:a16="http://schemas.microsoft.com/office/drawing/2014/main" id="{B106C3F0-1D2A-45F7-94CA-AC41B750C6F5}"/>
              </a:ext>
            </a:extLst>
          </p:cNvPr>
          <p:cNvSpPr/>
          <p:nvPr/>
        </p:nvSpPr>
        <p:spPr>
          <a:xfrm>
            <a:off x="4843272" y="1342791"/>
            <a:ext cx="2459736" cy="2286000"/>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dirty="0"/>
              <a:t>Auto-Close Completed MDCCs</a:t>
            </a:r>
            <a:endParaRPr lang="en-US" dirty="0">
              <a:solidFill>
                <a:prstClr val="white"/>
              </a:solidFill>
            </a:endParaRPr>
          </a:p>
        </p:txBody>
      </p:sp>
      <p:sp>
        <p:nvSpPr>
          <p:cNvPr id="8" name="Oval 7">
            <a:extLst>
              <a:ext uri="{FF2B5EF4-FFF2-40B4-BE49-F238E27FC236}">
                <a16:creationId xmlns:a16="http://schemas.microsoft.com/office/drawing/2014/main" id="{A3483200-467B-4C6A-9A5E-7277E3CF76A1}"/>
              </a:ext>
            </a:extLst>
          </p:cNvPr>
          <p:cNvSpPr/>
          <p:nvPr/>
        </p:nvSpPr>
        <p:spPr>
          <a:xfrm>
            <a:off x="8415978" y="1342791"/>
            <a:ext cx="2459736" cy="2286000"/>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en-US" dirty="0"/>
              <a:t>Include Purpose for eSignatures Cascaded </a:t>
            </a:r>
            <a:br>
              <a:rPr lang="en-US" dirty="0"/>
            </a:br>
            <a:r>
              <a:rPr lang="en-US" dirty="0"/>
              <a:t>from MDCCs to Documents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06AF1DC2-DAEE-4259-B01F-92D27DA62A45}"/>
              </a:ext>
            </a:extLst>
          </p:cNvPr>
          <p:cNvSpPr/>
          <p:nvPr/>
        </p:nvSpPr>
        <p:spPr>
          <a:xfrm>
            <a:off x="1270566" y="1342791"/>
            <a:ext cx="2459736" cy="2286000"/>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en-US" dirty="0"/>
              <a:t>Synchronize MDCC &amp; Document States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1BC9BE9F-D968-412E-91FC-EA25BABDFCDE}"/>
              </a:ext>
            </a:extLst>
          </p:cNvPr>
          <p:cNvSpPr/>
          <p:nvPr/>
        </p:nvSpPr>
        <p:spPr>
          <a:xfrm>
            <a:off x="1270566" y="3884963"/>
            <a:ext cx="2459736" cy="2365693"/>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en-US" dirty="0">
                <a:solidFill>
                  <a:prstClr val="white"/>
                </a:solidFill>
              </a:rPr>
              <a:t>Save Version to Vault Without Ending Collaboration Session</a:t>
            </a:r>
          </a:p>
        </p:txBody>
      </p:sp>
      <p:sp>
        <p:nvSpPr>
          <p:cNvPr id="12" name="Oval 11">
            <a:extLst>
              <a:ext uri="{FF2B5EF4-FFF2-40B4-BE49-F238E27FC236}">
                <a16:creationId xmlns:a16="http://schemas.microsoft.com/office/drawing/2014/main" id="{E7A57E81-B8B4-4225-8C1B-24C45DEA77CA}"/>
              </a:ext>
            </a:extLst>
          </p:cNvPr>
          <p:cNvSpPr/>
          <p:nvPr/>
        </p:nvSpPr>
        <p:spPr>
          <a:xfrm>
            <a:off x="8501728" y="3924808"/>
            <a:ext cx="2459736" cy="2365693"/>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en-US" dirty="0">
                <a:solidFill>
                  <a:prstClr val="white"/>
                </a:solidFill>
              </a:rPr>
              <a:t>Reports</a:t>
            </a:r>
          </a:p>
          <a:p>
            <a:pPr lvl="0" algn="ctr">
              <a:defRPr/>
            </a:pPr>
            <a:r>
              <a:rPr lang="en-US" dirty="0">
                <a:solidFill>
                  <a:prstClr val="white"/>
                </a:solidFill>
              </a:rPr>
              <a:t>Or Filter Logic</a:t>
            </a:r>
          </a:p>
        </p:txBody>
      </p:sp>
      <p:pic>
        <p:nvPicPr>
          <p:cNvPr id="13" name="Picture 12">
            <a:extLst>
              <a:ext uri="{FF2B5EF4-FFF2-40B4-BE49-F238E27FC236}">
                <a16:creationId xmlns:a16="http://schemas.microsoft.com/office/drawing/2014/main" id="{5172BE1C-6416-4D04-B6FD-BC6F87D50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24" y="132543"/>
            <a:ext cx="609600" cy="609600"/>
          </a:xfrm>
          <a:prstGeom prst="rect">
            <a:avLst/>
          </a:prstGeom>
        </p:spPr>
      </p:pic>
      <p:sp>
        <p:nvSpPr>
          <p:cNvPr id="16" name="Oval 15">
            <a:extLst>
              <a:ext uri="{FF2B5EF4-FFF2-40B4-BE49-F238E27FC236}">
                <a16:creationId xmlns:a16="http://schemas.microsoft.com/office/drawing/2014/main" id="{6A00571F-1887-F847-A0E9-C4B42599154D}"/>
              </a:ext>
            </a:extLst>
          </p:cNvPr>
          <p:cNvSpPr/>
          <p:nvPr/>
        </p:nvSpPr>
        <p:spPr>
          <a:xfrm>
            <a:off x="4866131" y="3924808"/>
            <a:ext cx="2459736" cy="2365693"/>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en-US" dirty="0"/>
              <a:t>Enhanced Document Number</a:t>
            </a:r>
            <a:br>
              <a:rPr lang="en-US" dirty="0"/>
            </a:br>
            <a:r>
              <a:rPr lang="en-US" dirty="0"/>
              <a:t>Pattern Search</a:t>
            </a:r>
            <a:endParaRPr lang="en-US" dirty="0">
              <a:solidFill>
                <a:prstClr val="white"/>
              </a:solidFill>
            </a:endParaRPr>
          </a:p>
        </p:txBody>
      </p:sp>
    </p:spTree>
    <p:extLst>
      <p:ext uri="{BB962C8B-B14F-4D97-AF65-F5344CB8AC3E}">
        <p14:creationId xmlns:p14="http://schemas.microsoft.com/office/powerpoint/2010/main" val="183739088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5599B-CC22-494C-B551-F0EF477CDE9B}"/>
              </a:ext>
            </a:extLst>
          </p:cNvPr>
          <p:cNvSpPr>
            <a:spLocks noGrp="1"/>
          </p:cNvSpPr>
          <p:nvPr>
            <p:ph type="title"/>
          </p:nvPr>
        </p:nvSpPr>
        <p:spPr>
          <a:xfrm>
            <a:off x="276303" y="96275"/>
            <a:ext cx="11534697" cy="1101213"/>
          </a:xfrm>
        </p:spPr>
        <p:txBody>
          <a:bodyPr/>
          <a:lstStyle/>
          <a:p>
            <a:r>
              <a:rPr lang="en-US" dirty="0"/>
              <a:t>Feature Personas</a:t>
            </a:r>
          </a:p>
        </p:txBody>
      </p:sp>
      <p:sp>
        <p:nvSpPr>
          <p:cNvPr id="12" name="Rectangle: Rounded Corners 11">
            <a:extLst>
              <a:ext uri="{FF2B5EF4-FFF2-40B4-BE49-F238E27FC236}">
                <a16:creationId xmlns:a16="http://schemas.microsoft.com/office/drawing/2014/main" id="{1415629D-69A2-4ADF-AED5-DBB8BEDE185D}"/>
              </a:ext>
            </a:extLst>
          </p:cNvPr>
          <p:cNvSpPr/>
          <p:nvPr/>
        </p:nvSpPr>
        <p:spPr>
          <a:xfrm>
            <a:off x="1600200" y="1587500"/>
            <a:ext cx="2971800" cy="24714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Viewer</a:t>
            </a:r>
          </a:p>
        </p:txBody>
      </p:sp>
      <p:sp>
        <p:nvSpPr>
          <p:cNvPr id="13" name="Rectangle: Rounded Corners 12">
            <a:extLst>
              <a:ext uri="{FF2B5EF4-FFF2-40B4-BE49-F238E27FC236}">
                <a16:creationId xmlns:a16="http://schemas.microsoft.com/office/drawing/2014/main" id="{70EA2995-2EE4-42A8-954E-CA148726D236}"/>
              </a:ext>
            </a:extLst>
          </p:cNvPr>
          <p:cNvSpPr/>
          <p:nvPr/>
        </p:nvSpPr>
        <p:spPr>
          <a:xfrm>
            <a:off x="2285999" y="2365059"/>
            <a:ext cx="1600200" cy="11879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Power User</a:t>
            </a:r>
          </a:p>
        </p:txBody>
      </p:sp>
      <p:sp>
        <p:nvSpPr>
          <p:cNvPr id="14" name="Rectangle: Rounded Corners 13">
            <a:extLst>
              <a:ext uri="{FF2B5EF4-FFF2-40B4-BE49-F238E27FC236}">
                <a16:creationId xmlns:a16="http://schemas.microsoft.com/office/drawing/2014/main" id="{B10C8AF9-ACB9-4D54-988D-9C79C192BE2E}"/>
              </a:ext>
            </a:extLst>
          </p:cNvPr>
          <p:cNvSpPr/>
          <p:nvPr/>
        </p:nvSpPr>
        <p:spPr>
          <a:xfrm>
            <a:off x="7543800" y="1587500"/>
            <a:ext cx="2971800" cy="247142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Admin</a:t>
            </a:r>
          </a:p>
        </p:txBody>
      </p:sp>
      <p:sp>
        <p:nvSpPr>
          <p:cNvPr id="15" name="Rectangle: Rounded Corners 14">
            <a:extLst>
              <a:ext uri="{FF2B5EF4-FFF2-40B4-BE49-F238E27FC236}">
                <a16:creationId xmlns:a16="http://schemas.microsoft.com/office/drawing/2014/main" id="{AFCAC1AC-35FD-4F97-9EE3-AF5FC3806375}"/>
              </a:ext>
            </a:extLst>
          </p:cNvPr>
          <p:cNvSpPr/>
          <p:nvPr/>
        </p:nvSpPr>
        <p:spPr>
          <a:xfrm>
            <a:off x="8229600" y="2362200"/>
            <a:ext cx="1600200" cy="11879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Developer</a:t>
            </a:r>
          </a:p>
        </p:txBody>
      </p:sp>
      <p:sp>
        <p:nvSpPr>
          <p:cNvPr id="16" name="TextBox 15">
            <a:extLst>
              <a:ext uri="{FF2B5EF4-FFF2-40B4-BE49-F238E27FC236}">
                <a16:creationId xmlns:a16="http://schemas.microsoft.com/office/drawing/2014/main" id="{649D55B5-71D5-4D37-ADB7-2CD11AE48252}"/>
              </a:ext>
            </a:extLst>
          </p:cNvPr>
          <p:cNvSpPr txBox="1"/>
          <p:nvPr/>
        </p:nvSpPr>
        <p:spPr>
          <a:xfrm>
            <a:off x="902521" y="4368722"/>
            <a:ext cx="4367157" cy="1908215"/>
          </a:xfrm>
          <a:prstGeom prst="rect">
            <a:avLst/>
          </a:prstGeom>
          <a:noFill/>
        </p:spPr>
        <p:txBody>
          <a:bodyPr wrap="none" rtlCol="0">
            <a:spAutoFit/>
          </a:bodyPr>
          <a:lstStyle/>
          <a:p>
            <a:pPr marL="0" marR="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pPr>
            <a:r>
              <a:rPr lang="en-US" b="1" dirty="0"/>
              <a:t>Viewers</a:t>
            </a:r>
            <a:r>
              <a:rPr lang="en-US" dirty="0"/>
              <a:t> access approved docs and records</a:t>
            </a:r>
          </a:p>
          <a:p>
            <a:pPr marL="0" marR="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pPr>
            <a:endParaRPr lang="en-US" dirty="0"/>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endParaRPr lang="en-US" b="1" dirty="0"/>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b="1" dirty="0"/>
              <a:t>Power Users</a:t>
            </a:r>
            <a:r>
              <a:rPr lang="en-US" dirty="0"/>
              <a:t> manage docs and records </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through their lifecycles </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using application-specific business processes</a:t>
            </a:r>
          </a:p>
        </p:txBody>
      </p:sp>
      <p:sp>
        <p:nvSpPr>
          <p:cNvPr id="17" name="TextBox 16">
            <a:extLst>
              <a:ext uri="{FF2B5EF4-FFF2-40B4-BE49-F238E27FC236}">
                <a16:creationId xmlns:a16="http://schemas.microsoft.com/office/drawing/2014/main" id="{96A82AA9-82EC-4275-8A89-9C09FFBA13D5}"/>
              </a:ext>
            </a:extLst>
          </p:cNvPr>
          <p:cNvSpPr txBox="1"/>
          <p:nvPr/>
        </p:nvSpPr>
        <p:spPr>
          <a:xfrm>
            <a:off x="6795535" y="4368722"/>
            <a:ext cx="4468339" cy="1908215"/>
          </a:xfrm>
          <a:prstGeom prst="rect">
            <a:avLst/>
          </a:prstGeom>
          <a:noFill/>
        </p:spPr>
        <p:txBody>
          <a:bodyPr wrap="none" rtlCol="0">
            <a:spAutoFit/>
          </a:bodyPr>
          <a:lstStyle/>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Business and System </a:t>
            </a:r>
            <a:r>
              <a:rPr lang="en-US" b="1" dirty="0"/>
              <a:t>Admins</a:t>
            </a:r>
            <a:r>
              <a:rPr lang="en-US" dirty="0"/>
              <a:t> </a:t>
            </a:r>
            <a:r>
              <a:rPr lang="en-US" u="sng" dirty="0"/>
              <a:t>maintain</a:t>
            </a:r>
            <a:r>
              <a:rPr lang="en-US" dirty="0"/>
              <a:t> data, </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security, and configurations</a:t>
            </a:r>
          </a:p>
          <a:p>
            <a:pPr marL="0" marR="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pPr>
            <a:endParaRPr lang="en-US" dirty="0"/>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b="1" dirty="0"/>
              <a:t>Developers</a:t>
            </a:r>
            <a:r>
              <a:rPr lang="en-US" dirty="0"/>
              <a:t> build</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data models, business process configurations,</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system integrations, and data migrations</a:t>
            </a:r>
          </a:p>
        </p:txBody>
      </p:sp>
    </p:spTree>
    <p:extLst>
      <p:ext uri="{BB962C8B-B14F-4D97-AF65-F5344CB8AC3E}">
        <p14:creationId xmlns:p14="http://schemas.microsoft.com/office/powerpoint/2010/main" val="125154211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267200" y="2048330"/>
            <a:ext cx="1945214"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42" name="TextBox 41"/>
          <p:cNvSpPr txBox="1"/>
          <p:nvPr/>
        </p:nvSpPr>
        <p:spPr>
          <a:xfrm>
            <a:off x="4317401" y="3726519"/>
            <a:ext cx="1820200" cy="590931"/>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Admin Checkbox</a:t>
            </a:r>
          </a:p>
        </p:txBody>
      </p:sp>
      <p:sp>
        <p:nvSpPr>
          <p:cNvPr id="21" name="Rectangle 20"/>
          <p:cNvSpPr/>
          <p:nvPr/>
        </p:nvSpPr>
        <p:spPr>
          <a:xfrm>
            <a:off x="13313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22" name="Rectangle 21"/>
          <p:cNvSpPr/>
          <p:nvPr/>
        </p:nvSpPr>
        <p:spPr>
          <a:xfrm>
            <a:off x="9332386" y="2048330"/>
            <a:ext cx="1945214"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23" name="Rectangle 22"/>
          <p:cNvSpPr/>
          <p:nvPr/>
        </p:nvSpPr>
        <p:spPr>
          <a:xfrm>
            <a:off x="68177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61" name="Title 60"/>
          <p:cNvSpPr>
            <a:spLocks noGrp="1"/>
          </p:cNvSpPr>
          <p:nvPr>
            <p:ph type="title"/>
          </p:nvPr>
        </p:nvSpPr>
        <p:spPr/>
        <p:txBody>
          <a:bodyPr/>
          <a:lstStyle/>
          <a:p>
            <a:r>
              <a:rPr lang="en-US" dirty="0"/>
              <a:t>Feature Enablement Detail</a:t>
            </a:r>
          </a:p>
        </p:txBody>
      </p:sp>
      <p:sp>
        <p:nvSpPr>
          <p:cNvPr id="39" name="TextBox 38"/>
          <p:cNvSpPr txBox="1"/>
          <p:nvPr/>
        </p:nvSpPr>
        <p:spPr>
          <a:xfrm>
            <a:off x="9394893" y="3726519"/>
            <a:ext cx="1820200"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Support</a:t>
            </a:r>
          </a:p>
        </p:txBody>
      </p:sp>
      <p:sp>
        <p:nvSpPr>
          <p:cNvPr id="41" name="TextBox 40"/>
          <p:cNvSpPr txBox="1"/>
          <p:nvPr/>
        </p:nvSpPr>
        <p:spPr>
          <a:xfrm>
            <a:off x="6882438" y="3726519"/>
            <a:ext cx="1820200"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Configuration</a:t>
            </a:r>
          </a:p>
        </p:txBody>
      </p:sp>
      <p:sp>
        <p:nvSpPr>
          <p:cNvPr id="43" name="TextBox 42"/>
          <p:cNvSpPr txBox="1"/>
          <p:nvPr/>
        </p:nvSpPr>
        <p:spPr>
          <a:xfrm>
            <a:off x="1465380" y="3726519"/>
            <a:ext cx="1677224"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Auto-On</a:t>
            </a:r>
          </a:p>
        </p:txBody>
      </p:sp>
      <p:sp>
        <p:nvSpPr>
          <p:cNvPr id="24" name="Freeform 343">
            <a:extLst>
              <a:ext uri="{FF2B5EF4-FFF2-40B4-BE49-F238E27FC236}">
                <a16:creationId xmlns:a16="http://schemas.microsoft.com/office/drawing/2014/main" id="{FA369E70-BCE2-A343-9DF2-53C303CB08EE}"/>
              </a:ext>
            </a:extLst>
          </p:cNvPr>
          <p:cNvSpPr>
            <a:spLocks noChangeAspect="1" noEditPoints="1"/>
          </p:cNvSpPr>
          <p:nvPr/>
        </p:nvSpPr>
        <p:spPr bwMode="auto">
          <a:xfrm flipH="1">
            <a:off x="1823519" y="2307537"/>
            <a:ext cx="960946" cy="914400"/>
          </a:xfrm>
          <a:custGeom>
            <a:avLst/>
            <a:gdLst>
              <a:gd name="T0" fmla="*/ 169 w 246"/>
              <a:gd name="T1" fmla="*/ 225 h 235"/>
              <a:gd name="T2" fmla="*/ 151 w 246"/>
              <a:gd name="T3" fmla="*/ 231 h 235"/>
              <a:gd name="T4" fmla="*/ 77 w 246"/>
              <a:gd name="T5" fmla="*/ 235 h 235"/>
              <a:gd name="T6" fmla="*/ 30 w 246"/>
              <a:gd name="T7" fmla="*/ 226 h 235"/>
              <a:gd name="T8" fmla="*/ 26 w 246"/>
              <a:gd name="T9" fmla="*/ 203 h 235"/>
              <a:gd name="T10" fmla="*/ 17 w 246"/>
              <a:gd name="T11" fmla="*/ 169 h 235"/>
              <a:gd name="T12" fmla="*/ 11 w 246"/>
              <a:gd name="T13" fmla="*/ 138 h 235"/>
              <a:gd name="T14" fmla="*/ 8 w 246"/>
              <a:gd name="T15" fmla="*/ 129 h 235"/>
              <a:gd name="T16" fmla="*/ 27 w 246"/>
              <a:gd name="T17" fmla="*/ 93 h 235"/>
              <a:gd name="T18" fmla="*/ 61 w 246"/>
              <a:gd name="T19" fmla="*/ 91 h 235"/>
              <a:gd name="T20" fmla="*/ 81 w 246"/>
              <a:gd name="T21" fmla="*/ 88 h 235"/>
              <a:gd name="T22" fmla="*/ 83 w 246"/>
              <a:gd name="T23" fmla="*/ 72 h 235"/>
              <a:gd name="T24" fmla="*/ 71 w 246"/>
              <a:gd name="T25" fmla="*/ 42 h 235"/>
              <a:gd name="T26" fmla="*/ 93 w 246"/>
              <a:gd name="T27" fmla="*/ 1 h 235"/>
              <a:gd name="T28" fmla="*/ 110 w 246"/>
              <a:gd name="T29" fmla="*/ 8 h 235"/>
              <a:gd name="T30" fmla="*/ 146 w 246"/>
              <a:gd name="T31" fmla="*/ 78 h 235"/>
              <a:gd name="T32" fmla="*/ 169 w 246"/>
              <a:gd name="T33" fmla="*/ 117 h 235"/>
              <a:gd name="T34" fmla="*/ 172 w 246"/>
              <a:gd name="T35" fmla="*/ 118 h 235"/>
              <a:gd name="T36" fmla="*/ 185 w 246"/>
              <a:gd name="T37" fmla="*/ 117 h 235"/>
              <a:gd name="T38" fmla="*/ 217 w 246"/>
              <a:gd name="T39" fmla="*/ 117 h 235"/>
              <a:gd name="T40" fmla="*/ 240 w 246"/>
              <a:gd name="T41" fmla="*/ 117 h 235"/>
              <a:gd name="T42" fmla="*/ 246 w 246"/>
              <a:gd name="T43" fmla="*/ 124 h 235"/>
              <a:gd name="T44" fmla="*/ 246 w 246"/>
              <a:gd name="T45" fmla="*/ 225 h 235"/>
              <a:gd name="T46" fmla="*/ 239 w 246"/>
              <a:gd name="T47" fmla="*/ 230 h 235"/>
              <a:gd name="T48" fmla="*/ 182 w 246"/>
              <a:gd name="T49" fmla="*/ 227 h 235"/>
              <a:gd name="T50" fmla="*/ 161 w 246"/>
              <a:gd name="T51" fmla="*/ 130 h 235"/>
              <a:gd name="T52" fmla="*/ 148 w 246"/>
              <a:gd name="T53" fmla="*/ 103 h 235"/>
              <a:gd name="T54" fmla="*/ 102 w 246"/>
              <a:gd name="T55" fmla="*/ 22 h 235"/>
              <a:gd name="T56" fmla="*/ 98 w 246"/>
              <a:gd name="T57" fmla="*/ 12 h 235"/>
              <a:gd name="T58" fmla="*/ 84 w 246"/>
              <a:gd name="T59" fmla="*/ 24 h 235"/>
              <a:gd name="T60" fmla="*/ 88 w 246"/>
              <a:gd name="T61" fmla="*/ 54 h 235"/>
              <a:gd name="T62" fmla="*/ 97 w 246"/>
              <a:gd name="T63" fmla="*/ 83 h 235"/>
              <a:gd name="T64" fmla="*/ 77 w 246"/>
              <a:gd name="T65" fmla="*/ 102 h 235"/>
              <a:gd name="T66" fmla="*/ 34 w 246"/>
              <a:gd name="T67" fmla="*/ 104 h 235"/>
              <a:gd name="T68" fmla="*/ 19 w 246"/>
              <a:gd name="T69" fmla="*/ 124 h 235"/>
              <a:gd name="T70" fmla="*/ 35 w 246"/>
              <a:gd name="T71" fmla="*/ 133 h 235"/>
              <a:gd name="T72" fmla="*/ 33 w 246"/>
              <a:gd name="T73" fmla="*/ 137 h 235"/>
              <a:gd name="T74" fmla="*/ 20 w 246"/>
              <a:gd name="T75" fmla="*/ 147 h 235"/>
              <a:gd name="T76" fmla="*/ 29 w 246"/>
              <a:gd name="T77" fmla="*/ 162 h 235"/>
              <a:gd name="T78" fmla="*/ 46 w 246"/>
              <a:gd name="T79" fmla="*/ 165 h 235"/>
              <a:gd name="T80" fmla="*/ 31 w 246"/>
              <a:gd name="T81" fmla="*/ 173 h 235"/>
              <a:gd name="T82" fmla="*/ 35 w 246"/>
              <a:gd name="T83" fmla="*/ 193 h 235"/>
              <a:gd name="T84" fmla="*/ 46 w 246"/>
              <a:gd name="T85" fmla="*/ 196 h 235"/>
              <a:gd name="T86" fmla="*/ 39 w 246"/>
              <a:gd name="T87" fmla="*/ 205 h 235"/>
              <a:gd name="T88" fmla="*/ 38 w 246"/>
              <a:gd name="T89" fmla="*/ 218 h 235"/>
              <a:gd name="T90" fmla="*/ 47 w 246"/>
              <a:gd name="T91" fmla="*/ 222 h 235"/>
              <a:gd name="T92" fmla="*/ 118 w 246"/>
              <a:gd name="T93" fmla="*/ 223 h 235"/>
              <a:gd name="T94" fmla="*/ 163 w 246"/>
              <a:gd name="T95" fmla="*/ 214 h 235"/>
              <a:gd name="T96" fmla="*/ 181 w 246"/>
              <a:gd name="T97"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6" h="235">
                <a:moveTo>
                  <a:pt x="181" y="225"/>
                </a:moveTo>
                <a:cubicBezTo>
                  <a:pt x="177" y="225"/>
                  <a:pt x="173" y="225"/>
                  <a:pt x="169" y="225"/>
                </a:cubicBezTo>
                <a:cubicBezTo>
                  <a:pt x="168" y="225"/>
                  <a:pt x="167" y="225"/>
                  <a:pt x="167" y="226"/>
                </a:cubicBezTo>
                <a:cubicBezTo>
                  <a:pt x="162" y="229"/>
                  <a:pt x="156" y="230"/>
                  <a:pt x="151" y="231"/>
                </a:cubicBezTo>
                <a:cubicBezTo>
                  <a:pt x="142" y="233"/>
                  <a:pt x="133" y="234"/>
                  <a:pt x="125" y="234"/>
                </a:cubicBezTo>
                <a:cubicBezTo>
                  <a:pt x="109" y="235"/>
                  <a:pt x="93" y="235"/>
                  <a:pt x="77" y="235"/>
                </a:cubicBezTo>
                <a:cubicBezTo>
                  <a:pt x="67" y="234"/>
                  <a:pt x="57" y="234"/>
                  <a:pt x="48" y="234"/>
                </a:cubicBezTo>
                <a:cubicBezTo>
                  <a:pt x="41" y="234"/>
                  <a:pt x="34" y="231"/>
                  <a:pt x="30" y="226"/>
                </a:cubicBezTo>
                <a:cubicBezTo>
                  <a:pt x="23" y="220"/>
                  <a:pt x="22" y="211"/>
                  <a:pt x="25" y="204"/>
                </a:cubicBezTo>
                <a:cubicBezTo>
                  <a:pt x="25" y="203"/>
                  <a:pt x="25" y="203"/>
                  <a:pt x="26" y="203"/>
                </a:cubicBezTo>
                <a:cubicBezTo>
                  <a:pt x="20" y="199"/>
                  <a:pt x="15" y="195"/>
                  <a:pt x="13" y="188"/>
                </a:cubicBezTo>
                <a:cubicBezTo>
                  <a:pt x="12" y="182"/>
                  <a:pt x="13" y="175"/>
                  <a:pt x="17" y="169"/>
                </a:cubicBezTo>
                <a:cubicBezTo>
                  <a:pt x="15" y="168"/>
                  <a:pt x="14" y="167"/>
                  <a:pt x="12" y="165"/>
                </a:cubicBezTo>
                <a:cubicBezTo>
                  <a:pt x="5" y="158"/>
                  <a:pt x="4" y="146"/>
                  <a:pt x="11" y="138"/>
                </a:cubicBezTo>
                <a:cubicBezTo>
                  <a:pt x="12" y="137"/>
                  <a:pt x="13" y="136"/>
                  <a:pt x="13" y="135"/>
                </a:cubicBezTo>
                <a:cubicBezTo>
                  <a:pt x="11" y="133"/>
                  <a:pt x="10" y="131"/>
                  <a:pt x="8" y="129"/>
                </a:cubicBezTo>
                <a:cubicBezTo>
                  <a:pt x="0" y="120"/>
                  <a:pt x="3" y="104"/>
                  <a:pt x="14" y="97"/>
                </a:cubicBezTo>
                <a:cubicBezTo>
                  <a:pt x="18" y="95"/>
                  <a:pt x="22" y="93"/>
                  <a:pt x="27" y="93"/>
                </a:cubicBezTo>
                <a:cubicBezTo>
                  <a:pt x="32" y="92"/>
                  <a:pt x="37" y="91"/>
                  <a:pt x="42" y="91"/>
                </a:cubicBezTo>
                <a:cubicBezTo>
                  <a:pt x="48" y="91"/>
                  <a:pt x="55" y="91"/>
                  <a:pt x="61" y="91"/>
                </a:cubicBezTo>
                <a:cubicBezTo>
                  <a:pt x="66" y="91"/>
                  <a:pt x="71" y="91"/>
                  <a:pt x="76" y="90"/>
                </a:cubicBezTo>
                <a:cubicBezTo>
                  <a:pt x="77" y="90"/>
                  <a:pt x="79" y="89"/>
                  <a:pt x="81" y="88"/>
                </a:cubicBezTo>
                <a:cubicBezTo>
                  <a:pt x="83" y="87"/>
                  <a:pt x="85" y="85"/>
                  <a:pt x="85" y="82"/>
                </a:cubicBezTo>
                <a:cubicBezTo>
                  <a:pt x="85" y="79"/>
                  <a:pt x="84" y="75"/>
                  <a:pt x="83" y="72"/>
                </a:cubicBezTo>
                <a:cubicBezTo>
                  <a:pt x="81" y="68"/>
                  <a:pt x="79" y="64"/>
                  <a:pt x="77" y="60"/>
                </a:cubicBezTo>
                <a:cubicBezTo>
                  <a:pt x="75" y="54"/>
                  <a:pt x="73" y="48"/>
                  <a:pt x="71" y="42"/>
                </a:cubicBezTo>
                <a:cubicBezTo>
                  <a:pt x="70" y="34"/>
                  <a:pt x="70" y="26"/>
                  <a:pt x="73" y="18"/>
                </a:cubicBezTo>
                <a:cubicBezTo>
                  <a:pt x="77" y="10"/>
                  <a:pt x="84" y="3"/>
                  <a:pt x="93" y="1"/>
                </a:cubicBezTo>
                <a:cubicBezTo>
                  <a:pt x="96" y="0"/>
                  <a:pt x="99" y="0"/>
                  <a:pt x="102" y="1"/>
                </a:cubicBezTo>
                <a:cubicBezTo>
                  <a:pt x="106" y="1"/>
                  <a:pt x="109" y="4"/>
                  <a:pt x="110" y="8"/>
                </a:cubicBezTo>
                <a:cubicBezTo>
                  <a:pt x="114" y="17"/>
                  <a:pt x="117" y="26"/>
                  <a:pt x="121" y="35"/>
                </a:cubicBezTo>
                <a:cubicBezTo>
                  <a:pt x="128" y="50"/>
                  <a:pt x="136" y="65"/>
                  <a:pt x="146" y="78"/>
                </a:cubicBezTo>
                <a:cubicBezTo>
                  <a:pt x="150" y="85"/>
                  <a:pt x="154" y="91"/>
                  <a:pt x="159" y="98"/>
                </a:cubicBezTo>
                <a:cubicBezTo>
                  <a:pt x="162" y="104"/>
                  <a:pt x="166" y="110"/>
                  <a:pt x="169" y="117"/>
                </a:cubicBezTo>
                <a:cubicBezTo>
                  <a:pt x="169" y="117"/>
                  <a:pt x="169" y="118"/>
                  <a:pt x="169" y="118"/>
                </a:cubicBezTo>
                <a:cubicBezTo>
                  <a:pt x="170" y="118"/>
                  <a:pt x="171" y="118"/>
                  <a:pt x="172" y="118"/>
                </a:cubicBezTo>
                <a:cubicBezTo>
                  <a:pt x="174" y="118"/>
                  <a:pt x="176" y="118"/>
                  <a:pt x="179" y="118"/>
                </a:cubicBezTo>
                <a:cubicBezTo>
                  <a:pt x="181" y="119"/>
                  <a:pt x="183" y="118"/>
                  <a:pt x="185" y="117"/>
                </a:cubicBezTo>
                <a:cubicBezTo>
                  <a:pt x="186" y="117"/>
                  <a:pt x="187" y="116"/>
                  <a:pt x="189" y="117"/>
                </a:cubicBezTo>
                <a:cubicBezTo>
                  <a:pt x="198" y="117"/>
                  <a:pt x="207" y="117"/>
                  <a:pt x="217" y="117"/>
                </a:cubicBezTo>
                <a:cubicBezTo>
                  <a:pt x="238" y="117"/>
                  <a:pt x="238" y="117"/>
                  <a:pt x="238" y="117"/>
                </a:cubicBezTo>
                <a:cubicBezTo>
                  <a:pt x="239" y="117"/>
                  <a:pt x="239" y="117"/>
                  <a:pt x="240" y="117"/>
                </a:cubicBezTo>
                <a:cubicBezTo>
                  <a:pt x="244" y="117"/>
                  <a:pt x="246" y="120"/>
                  <a:pt x="246" y="123"/>
                </a:cubicBezTo>
                <a:cubicBezTo>
                  <a:pt x="246" y="123"/>
                  <a:pt x="246" y="124"/>
                  <a:pt x="246" y="124"/>
                </a:cubicBezTo>
                <a:cubicBezTo>
                  <a:pt x="246" y="157"/>
                  <a:pt x="246" y="190"/>
                  <a:pt x="246" y="222"/>
                </a:cubicBezTo>
                <a:cubicBezTo>
                  <a:pt x="246" y="223"/>
                  <a:pt x="246" y="224"/>
                  <a:pt x="246" y="225"/>
                </a:cubicBezTo>
                <a:cubicBezTo>
                  <a:pt x="245" y="228"/>
                  <a:pt x="243" y="230"/>
                  <a:pt x="240" y="230"/>
                </a:cubicBezTo>
                <a:cubicBezTo>
                  <a:pt x="239" y="230"/>
                  <a:pt x="239" y="230"/>
                  <a:pt x="239" y="230"/>
                </a:cubicBezTo>
                <a:cubicBezTo>
                  <a:pt x="222" y="230"/>
                  <a:pt x="205" y="230"/>
                  <a:pt x="188" y="230"/>
                </a:cubicBezTo>
                <a:cubicBezTo>
                  <a:pt x="186" y="230"/>
                  <a:pt x="183" y="229"/>
                  <a:pt x="182" y="227"/>
                </a:cubicBezTo>
                <a:cubicBezTo>
                  <a:pt x="182" y="227"/>
                  <a:pt x="181" y="226"/>
                  <a:pt x="181" y="225"/>
                </a:cubicBezTo>
                <a:close/>
                <a:moveTo>
                  <a:pt x="161" y="130"/>
                </a:moveTo>
                <a:cubicBezTo>
                  <a:pt x="161" y="129"/>
                  <a:pt x="160" y="128"/>
                  <a:pt x="160" y="128"/>
                </a:cubicBezTo>
                <a:cubicBezTo>
                  <a:pt x="157" y="119"/>
                  <a:pt x="153" y="111"/>
                  <a:pt x="148" y="103"/>
                </a:cubicBezTo>
                <a:cubicBezTo>
                  <a:pt x="144" y="97"/>
                  <a:pt x="140" y="91"/>
                  <a:pt x="136" y="85"/>
                </a:cubicBezTo>
                <a:cubicBezTo>
                  <a:pt x="122" y="66"/>
                  <a:pt x="111" y="44"/>
                  <a:pt x="102" y="22"/>
                </a:cubicBezTo>
                <a:cubicBezTo>
                  <a:pt x="99" y="12"/>
                  <a:pt x="99" y="12"/>
                  <a:pt x="99" y="12"/>
                </a:cubicBezTo>
                <a:cubicBezTo>
                  <a:pt x="99" y="12"/>
                  <a:pt x="98" y="12"/>
                  <a:pt x="98" y="12"/>
                </a:cubicBezTo>
                <a:cubicBezTo>
                  <a:pt x="97" y="12"/>
                  <a:pt x="97" y="12"/>
                  <a:pt x="96" y="12"/>
                </a:cubicBezTo>
                <a:cubicBezTo>
                  <a:pt x="91" y="14"/>
                  <a:pt x="86" y="18"/>
                  <a:pt x="84" y="24"/>
                </a:cubicBezTo>
                <a:cubicBezTo>
                  <a:pt x="82" y="29"/>
                  <a:pt x="82" y="34"/>
                  <a:pt x="83" y="39"/>
                </a:cubicBezTo>
                <a:cubicBezTo>
                  <a:pt x="84" y="45"/>
                  <a:pt x="86" y="50"/>
                  <a:pt x="88" y="54"/>
                </a:cubicBezTo>
                <a:cubicBezTo>
                  <a:pt x="90" y="58"/>
                  <a:pt x="92" y="62"/>
                  <a:pt x="93" y="66"/>
                </a:cubicBezTo>
                <a:cubicBezTo>
                  <a:pt x="96" y="71"/>
                  <a:pt x="97" y="77"/>
                  <a:pt x="97" y="83"/>
                </a:cubicBezTo>
                <a:cubicBezTo>
                  <a:pt x="97" y="88"/>
                  <a:pt x="94" y="93"/>
                  <a:pt x="90" y="96"/>
                </a:cubicBezTo>
                <a:cubicBezTo>
                  <a:pt x="86" y="99"/>
                  <a:pt x="81" y="101"/>
                  <a:pt x="77" y="102"/>
                </a:cubicBezTo>
                <a:cubicBezTo>
                  <a:pt x="71" y="103"/>
                  <a:pt x="64" y="103"/>
                  <a:pt x="58" y="103"/>
                </a:cubicBezTo>
                <a:cubicBezTo>
                  <a:pt x="50" y="103"/>
                  <a:pt x="42" y="103"/>
                  <a:pt x="34" y="104"/>
                </a:cubicBezTo>
                <a:cubicBezTo>
                  <a:pt x="30" y="104"/>
                  <a:pt x="26" y="105"/>
                  <a:pt x="22" y="106"/>
                </a:cubicBezTo>
                <a:cubicBezTo>
                  <a:pt x="15" y="109"/>
                  <a:pt x="13" y="119"/>
                  <a:pt x="19" y="124"/>
                </a:cubicBezTo>
                <a:cubicBezTo>
                  <a:pt x="21" y="126"/>
                  <a:pt x="24" y="128"/>
                  <a:pt x="26" y="129"/>
                </a:cubicBezTo>
                <a:cubicBezTo>
                  <a:pt x="29" y="130"/>
                  <a:pt x="32" y="132"/>
                  <a:pt x="35" y="133"/>
                </a:cubicBezTo>
                <a:cubicBezTo>
                  <a:pt x="36" y="133"/>
                  <a:pt x="37" y="134"/>
                  <a:pt x="37" y="134"/>
                </a:cubicBezTo>
                <a:cubicBezTo>
                  <a:pt x="36" y="135"/>
                  <a:pt x="34" y="136"/>
                  <a:pt x="33" y="137"/>
                </a:cubicBezTo>
                <a:cubicBezTo>
                  <a:pt x="30" y="138"/>
                  <a:pt x="27" y="140"/>
                  <a:pt x="24" y="142"/>
                </a:cubicBezTo>
                <a:cubicBezTo>
                  <a:pt x="22" y="143"/>
                  <a:pt x="21" y="145"/>
                  <a:pt x="20" y="147"/>
                </a:cubicBezTo>
                <a:cubicBezTo>
                  <a:pt x="18" y="150"/>
                  <a:pt x="18" y="153"/>
                  <a:pt x="20" y="156"/>
                </a:cubicBezTo>
                <a:cubicBezTo>
                  <a:pt x="22" y="159"/>
                  <a:pt x="25" y="161"/>
                  <a:pt x="29" y="162"/>
                </a:cubicBezTo>
                <a:cubicBezTo>
                  <a:pt x="33" y="162"/>
                  <a:pt x="36" y="163"/>
                  <a:pt x="39" y="163"/>
                </a:cubicBezTo>
                <a:cubicBezTo>
                  <a:pt x="41" y="164"/>
                  <a:pt x="44" y="164"/>
                  <a:pt x="46" y="165"/>
                </a:cubicBezTo>
                <a:cubicBezTo>
                  <a:pt x="45" y="165"/>
                  <a:pt x="45" y="166"/>
                  <a:pt x="44" y="166"/>
                </a:cubicBezTo>
                <a:cubicBezTo>
                  <a:pt x="40" y="168"/>
                  <a:pt x="35" y="170"/>
                  <a:pt x="31" y="173"/>
                </a:cubicBezTo>
                <a:cubicBezTo>
                  <a:pt x="25" y="176"/>
                  <a:pt x="23" y="183"/>
                  <a:pt x="27" y="188"/>
                </a:cubicBezTo>
                <a:cubicBezTo>
                  <a:pt x="29" y="191"/>
                  <a:pt x="32" y="193"/>
                  <a:pt x="35" y="193"/>
                </a:cubicBezTo>
                <a:cubicBezTo>
                  <a:pt x="39" y="193"/>
                  <a:pt x="43" y="194"/>
                  <a:pt x="47" y="194"/>
                </a:cubicBezTo>
                <a:cubicBezTo>
                  <a:pt x="47" y="194"/>
                  <a:pt x="47" y="195"/>
                  <a:pt x="46" y="196"/>
                </a:cubicBezTo>
                <a:cubicBezTo>
                  <a:pt x="45" y="198"/>
                  <a:pt x="43" y="200"/>
                  <a:pt x="42" y="201"/>
                </a:cubicBezTo>
                <a:cubicBezTo>
                  <a:pt x="41" y="203"/>
                  <a:pt x="40" y="204"/>
                  <a:pt x="39" y="205"/>
                </a:cubicBezTo>
                <a:cubicBezTo>
                  <a:pt x="38" y="205"/>
                  <a:pt x="38" y="206"/>
                  <a:pt x="38" y="206"/>
                </a:cubicBezTo>
                <a:cubicBezTo>
                  <a:pt x="35" y="209"/>
                  <a:pt x="35" y="214"/>
                  <a:pt x="38" y="218"/>
                </a:cubicBezTo>
                <a:cubicBezTo>
                  <a:pt x="38" y="218"/>
                  <a:pt x="38" y="218"/>
                  <a:pt x="38" y="218"/>
                </a:cubicBezTo>
                <a:cubicBezTo>
                  <a:pt x="40" y="221"/>
                  <a:pt x="44" y="222"/>
                  <a:pt x="47" y="222"/>
                </a:cubicBezTo>
                <a:cubicBezTo>
                  <a:pt x="58" y="223"/>
                  <a:pt x="68" y="223"/>
                  <a:pt x="78" y="223"/>
                </a:cubicBezTo>
                <a:cubicBezTo>
                  <a:pt x="91" y="223"/>
                  <a:pt x="105" y="223"/>
                  <a:pt x="118" y="223"/>
                </a:cubicBezTo>
                <a:cubicBezTo>
                  <a:pt x="128" y="223"/>
                  <a:pt x="138" y="222"/>
                  <a:pt x="148" y="220"/>
                </a:cubicBezTo>
                <a:cubicBezTo>
                  <a:pt x="153" y="219"/>
                  <a:pt x="159" y="218"/>
                  <a:pt x="163" y="214"/>
                </a:cubicBezTo>
                <a:cubicBezTo>
                  <a:pt x="181" y="214"/>
                  <a:pt x="181" y="214"/>
                  <a:pt x="181" y="214"/>
                </a:cubicBezTo>
                <a:cubicBezTo>
                  <a:pt x="181" y="130"/>
                  <a:pt x="181" y="130"/>
                  <a:pt x="181" y="130"/>
                </a:cubicBezTo>
                <a:cubicBezTo>
                  <a:pt x="161" y="130"/>
                  <a:pt x="161" y="130"/>
                  <a:pt x="161"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5" name="Group 102">
            <a:extLst>
              <a:ext uri="{FF2B5EF4-FFF2-40B4-BE49-F238E27FC236}">
                <a16:creationId xmlns:a16="http://schemas.microsoft.com/office/drawing/2014/main" id="{33CC82E1-3AFD-FA41-8967-2310F2CA2DD7}"/>
              </a:ext>
            </a:extLst>
          </p:cNvPr>
          <p:cNvGrpSpPr>
            <a:grpSpLocks noChangeAspect="1"/>
          </p:cNvGrpSpPr>
          <p:nvPr/>
        </p:nvGrpSpPr>
        <p:grpSpPr bwMode="auto">
          <a:xfrm>
            <a:off x="4761857" y="2358590"/>
            <a:ext cx="939449" cy="945230"/>
            <a:chOff x="5014" y="1131"/>
            <a:chExt cx="325" cy="327"/>
          </a:xfrm>
          <a:solidFill>
            <a:schemeClr val="tx1"/>
          </a:solidFill>
        </p:grpSpPr>
        <p:sp>
          <p:nvSpPr>
            <p:cNvPr id="26" name="Oval 103">
              <a:extLst>
                <a:ext uri="{FF2B5EF4-FFF2-40B4-BE49-F238E27FC236}">
                  <a16:creationId xmlns:a16="http://schemas.microsoft.com/office/drawing/2014/main" id="{F10493CA-F120-9345-8E3C-159B687EF450}"/>
                </a:ext>
              </a:extLst>
            </p:cNvPr>
            <p:cNvSpPr>
              <a:spLocks noChangeArrowheads="1"/>
            </p:cNvSpPr>
            <p:nvPr/>
          </p:nvSpPr>
          <p:spPr bwMode="auto">
            <a:xfrm>
              <a:off x="5014" y="1131"/>
              <a:ext cx="325" cy="327"/>
            </a:xfrm>
            <a:prstGeom prst="ellipse">
              <a:avLst/>
            </a:prstGeom>
            <a:noFill/>
            <a:ln w="30163"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104">
              <a:extLst>
                <a:ext uri="{FF2B5EF4-FFF2-40B4-BE49-F238E27FC236}">
                  <a16:creationId xmlns:a16="http://schemas.microsoft.com/office/drawing/2014/main" id="{DC2370C3-815D-5F4C-A8C0-7420054C62C2}"/>
                </a:ext>
              </a:extLst>
            </p:cNvPr>
            <p:cNvSpPr>
              <a:spLocks/>
            </p:cNvSpPr>
            <p:nvPr/>
          </p:nvSpPr>
          <p:spPr bwMode="auto">
            <a:xfrm>
              <a:off x="5095" y="1225"/>
              <a:ext cx="163" cy="139"/>
            </a:xfrm>
            <a:custGeom>
              <a:avLst/>
              <a:gdLst>
                <a:gd name="T0" fmla="*/ 139 w 163"/>
                <a:gd name="T1" fmla="*/ 0 h 139"/>
                <a:gd name="T2" fmla="*/ 59 w 163"/>
                <a:gd name="T3" fmla="*/ 95 h 139"/>
                <a:gd name="T4" fmla="*/ 20 w 163"/>
                <a:gd name="T5" fmla="*/ 62 h 139"/>
                <a:gd name="T6" fmla="*/ 0 w 163"/>
                <a:gd name="T7" fmla="*/ 86 h 139"/>
                <a:gd name="T8" fmla="*/ 64 w 163"/>
                <a:gd name="T9" fmla="*/ 139 h 139"/>
                <a:gd name="T10" fmla="*/ 163 w 163"/>
                <a:gd name="T11" fmla="*/ 21 h 139"/>
                <a:gd name="T12" fmla="*/ 139 w 163"/>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163" h="139">
                  <a:moveTo>
                    <a:pt x="139" y="0"/>
                  </a:moveTo>
                  <a:lnTo>
                    <a:pt x="59" y="95"/>
                  </a:lnTo>
                  <a:lnTo>
                    <a:pt x="20" y="62"/>
                  </a:lnTo>
                  <a:lnTo>
                    <a:pt x="0" y="86"/>
                  </a:lnTo>
                  <a:lnTo>
                    <a:pt x="64" y="139"/>
                  </a:lnTo>
                  <a:lnTo>
                    <a:pt x="163" y="21"/>
                  </a:lnTo>
                  <a:lnTo>
                    <a:pt x="13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8" name="Freeform 363">
            <a:extLst>
              <a:ext uri="{FF2B5EF4-FFF2-40B4-BE49-F238E27FC236}">
                <a16:creationId xmlns:a16="http://schemas.microsoft.com/office/drawing/2014/main" id="{92C9AD2C-E6A4-0D43-865F-DA498C965EE1}"/>
              </a:ext>
            </a:extLst>
          </p:cNvPr>
          <p:cNvSpPr>
            <a:spLocks noChangeAspect="1" noEditPoints="1"/>
          </p:cNvSpPr>
          <p:nvPr/>
        </p:nvSpPr>
        <p:spPr bwMode="auto">
          <a:xfrm rot="19345192">
            <a:off x="7595031" y="2339975"/>
            <a:ext cx="390720" cy="982458"/>
          </a:xfrm>
          <a:custGeom>
            <a:avLst/>
            <a:gdLst>
              <a:gd name="T0" fmla="*/ 96 w 96"/>
              <a:gd name="T1" fmla="*/ 41 h 244"/>
              <a:gd name="T2" fmla="*/ 70 w 96"/>
              <a:gd name="T3" fmla="*/ 0 h 244"/>
              <a:gd name="T4" fmla="*/ 70 w 96"/>
              <a:gd name="T5" fmla="*/ 41 h 244"/>
              <a:gd name="T6" fmla="*/ 59 w 96"/>
              <a:gd name="T7" fmla="*/ 52 h 244"/>
              <a:gd name="T8" fmla="*/ 42 w 96"/>
              <a:gd name="T9" fmla="*/ 52 h 244"/>
              <a:gd name="T10" fmla="*/ 32 w 96"/>
              <a:gd name="T11" fmla="*/ 41 h 244"/>
              <a:gd name="T12" fmla="*/ 32 w 96"/>
              <a:gd name="T13" fmla="*/ 41 h 244"/>
              <a:gd name="T14" fmla="*/ 32 w 96"/>
              <a:gd name="T15" fmla="*/ 0 h 244"/>
              <a:gd name="T16" fmla="*/ 10 w 96"/>
              <a:gd name="T17" fmla="*/ 60 h 244"/>
              <a:gd name="T18" fmla="*/ 32 w 96"/>
              <a:gd name="T19" fmla="*/ 82 h 244"/>
              <a:gd name="T20" fmla="*/ 32 w 96"/>
              <a:gd name="T21" fmla="*/ 225 h 244"/>
              <a:gd name="T22" fmla="*/ 50 w 96"/>
              <a:gd name="T23" fmla="*/ 244 h 244"/>
              <a:gd name="T24" fmla="*/ 51 w 96"/>
              <a:gd name="T25" fmla="*/ 244 h 244"/>
              <a:gd name="T26" fmla="*/ 70 w 96"/>
              <a:gd name="T27" fmla="*/ 225 h 244"/>
              <a:gd name="T28" fmla="*/ 70 w 96"/>
              <a:gd name="T29" fmla="*/ 82 h 244"/>
              <a:gd name="T30" fmla="*/ 96 w 96"/>
              <a:gd name="T31" fmla="*/ 41 h 244"/>
              <a:gd name="T32" fmla="*/ 55 w 96"/>
              <a:gd name="T33" fmla="*/ 227 h 244"/>
              <a:gd name="T34" fmla="*/ 46 w 96"/>
              <a:gd name="T35" fmla="*/ 227 h 244"/>
              <a:gd name="T36" fmla="*/ 46 w 96"/>
              <a:gd name="T37" fmla="*/ 219 h 244"/>
              <a:gd name="T38" fmla="*/ 55 w 96"/>
              <a:gd name="T39" fmla="*/ 219 h 244"/>
              <a:gd name="T40" fmla="*/ 57 w 96"/>
              <a:gd name="T41" fmla="*/ 223 h 244"/>
              <a:gd name="T42" fmla="*/ 55 w 96"/>
              <a:gd name="T43" fmla="*/ 22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44">
                <a:moveTo>
                  <a:pt x="96" y="41"/>
                </a:moveTo>
                <a:cubicBezTo>
                  <a:pt x="96" y="24"/>
                  <a:pt x="86" y="8"/>
                  <a:pt x="70" y="0"/>
                </a:cubicBezTo>
                <a:cubicBezTo>
                  <a:pt x="70" y="41"/>
                  <a:pt x="70" y="41"/>
                  <a:pt x="70" y="41"/>
                </a:cubicBezTo>
                <a:cubicBezTo>
                  <a:pt x="70" y="47"/>
                  <a:pt x="65" y="52"/>
                  <a:pt x="59" y="52"/>
                </a:cubicBezTo>
                <a:cubicBezTo>
                  <a:pt x="42" y="52"/>
                  <a:pt x="42" y="52"/>
                  <a:pt x="42" y="52"/>
                </a:cubicBezTo>
                <a:cubicBezTo>
                  <a:pt x="37" y="52"/>
                  <a:pt x="32" y="47"/>
                  <a:pt x="32" y="41"/>
                </a:cubicBezTo>
                <a:cubicBezTo>
                  <a:pt x="32" y="41"/>
                  <a:pt x="32" y="41"/>
                  <a:pt x="32" y="41"/>
                </a:cubicBezTo>
                <a:cubicBezTo>
                  <a:pt x="32" y="0"/>
                  <a:pt x="32" y="0"/>
                  <a:pt x="32" y="0"/>
                </a:cubicBezTo>
                <a:cubicBezTo>
                  <a:pt x="9" y="11"/>
                  <a:pt x="0" y="38"/>
                  <a:pt x="10" y="60"/>
                </a:cubicBezTo>
                <a:cubicBezTo>
                  <a:pt x="15" y="70"/>
                  <a:pt x="22" y="77"/>
                  <a:pt x="32" y="82"/>
                </a:cubicBezTo>
                <a:cubicBezTo>
                  <a:pt x="32" y="225"/>
                  <a:pt x="32" y="225"/>
                  <a:pt x="32" y="225"/>
                </a:cubicBezTo>
                <a:cubicBezTo>
                  <a:pt x="32" y="235"/>
                  <a:pt x="40" y="244"/>
                  <a:pt x="50" y="244"/>
                </a:cubicBezTo>
                <a:cubicBezTo>
                  <a:pt x="51" y="244"/>
                  <a:pt x="51" y="244"/>
                  <a:pt x="51" y="244"/>
                </a:cubicBezTo>
                <a:cubicBezTo>
                  <a:pt x="62" y="244"/>
                  <a:pt x="70" y="235"/>
                  <a:pt x="70" y="225"/>
                </a:cubicBezTo>
                <a:cubicBezTo>
                  <a:pt x="70" y="82"/>
                  <a:pt x="70" y="82"/>
                  <a:pt x="70" y="82"/>
                </a:cubicBezTo>
                <a:cubicBezTo>
                  <a:pt x="86" y="74"/>
                  <a:pt x="96" y="58"/>
                  <a:pt x="96" y="41"/>
                </a:cubicBezTo>
                <a:close/>
                <a:moveTo>
                  <a:pt x="55" y="227"/>
                </a:moveTo>
                <a:cubicBezTo>
                  <a:pt x="53" y="230"/>
                  <a:pt x="49" y="230"/>
                  <a:pt x="46" y="227"/>
                </a:cubicBezTo>
                <a:cubicBezTo>
                  <a:pt x="44" y="225"/>
                  <a:pt x="44" y="221"/>
                  <a:pt x="46" y="219"/>
                </a:cubicBezTo>
                <a:cubicBezTo>
                  <a:pt x="49" y="216"/>
                  <a:pt x="53" y="216"/>
                  <a:pt x="55" y="219"/>
                </a:cubicBezTo>
                <a:cubicBezTo>
                  <a:pt x="56" y="220"/>
                  <a:pt x="57" y="221"/>
                  <a:pt x="57" y="223"/>
                </a:cubicBezTo>
                <a:cubicBezTo>
                  <a:pt x="57" y="225"/>
                  <a:pt x="56" y="226"/>
                  <a:pt x="55" y="22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29" name="Picture 28" descr="Icons_PPT_B-White_OldPhone.png">
            <a:extLst>
              <a:ext uri="{FF2B5EF4-FFF2-40B4-BE49-F238E27FC236}">
                <a16:creationId xmlns:a16="http://schemas.microsoft.com/office/drawing/2014/main" id="{7B3A94CE-888F-6E4B-85DC-290B6FE335BC}"/>
              </a:ext>
            </a:extLst>
          </p:cNvPr>
          <p:cNvPicPr>
            <a:picLocks noChangeAspect="1"/>
          </p:cNvPicPr>
          <p:nvPr/>
        </p:nvPicPr>
        <p:blipFill>
          <a:blip r:embed="rId3" cstate="screen">
            <a:clrChange>
              <a:clrFrom>
                <a:srgbClr val="FFFFFF">
                  <a:alpha val="0"/>
                </a:srgbClr>
              </a:clrFrom>
              <a:clrTo>
                <a:srgbClr val="FFFFFF">
                  <a:alpha val="0"/>
                </a:srgbClr>
              </a:clrTo>
            </a:clrChange>
            <a:duotone>
              <a:prstClr val="black"/>
              <a:srgbClr val="4F86A0">
                <a:tint val="45000"/>
                <a:satMod val="400000"/>
              </a:srgbClr>
            </a:duotone>
            <a:alphaModFix/>
            <a:extLst>
              <a:ext uri="{BEBA8EAE-BF5A-486C-A8C5-ECC9F3942E4B}">
                <a14:imgProps xmlns:a14="http://schemas.microsoft.com/office/drawing/2010/main">
                  <a14:imgLayer r:embed="rId4">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759645" y="2222249"/>
            <a:ext cx="1090696" cy="1090696"/>
          </a:xfrm>
          <a:prstGeom prst="rect">
            <a:avLst/>
          </a:prstGeom>
        </p:spPr>
      </p:pic>
      <p:sp>
        <p:nvSpPr>
          <p:cNvPr id="32" name="TextBox 31">
            <a:extLst>
              <a:ext uri="{FF2B5EF4-FFF2-40B4-BE49-F238E27FC236}">
                <a16:creationId xmlns:a16="http://schemas.microsoft.com/office/drawing/2014/main" id="{1F609F7F-1798-0F43-A823-376438B906E7}"/>
              </a:ext>
            </a:extLst>
          </p:cNvPr>
          <p:cNvSpPr txBox="1"/>
          <p:nvPr/>
        </p:nvSpPr>
        <p:spPr>
          <a:xfrm>
            <a:off x="1331384" y="4617765"/>
            <a:ext cx="1945215" cy="1477328"/>
          </a:xfrm>
          <a:prstGeom prst="rect">
            <a:avLst/>
          </a:prstGeom>
          <a:noFill/>
        </p:spPr>
        <p:txBody>
          <a:bodyPr wrap="square" rtlCol="0">
            <a:spAutoFit/>
          </a:bodyPr>
          <a:lstStyle/>
          <a:p>
            <a:pPr algn="ctr">
              <a:spcAft>
                <a:spcPts val="1200"/>
              </a:spcAft>
            </a:pPr>
            <a:r>
              <a:rPr lang="en-US" sz="1600" b="1" dirty="0">
                <a:solidFill>
                  <a:schemeClr val="accent1"/>
                </a:solidFill>
              </a:rPr>
              <a:t>Turned On Day 1</a:t>
            </a:r>
          </a:p>
          <a:p>
            <a:pPr algn="ctr">
              <a:spcAft>
                <a:spcPts val="1200"/>
              </a:spcAft>
            </a:pPr>
            <a:r>
              <a:rPr lang="en-US" sz="1600" b="1" dirty="0">
                <a:solidFill>
                  <a:srgbClr val="807F83"/>
                </a:solidFill>
              </a:rPr>
              <a:t>Automatically available, some setup may be required</a:t>
            </a:r>
          </a:p>
        </p:txBody>
      </p:sp>
      <p:sp>
        <p:nvSpPr>
          <p:cNvPr id="33" name="TextBox 32">
            <a:extLst>
              <a:ext uri="{FF2B5EF4-FFF2-40B4-BE49-F238E27FC236}">
                <a16:creationId xmlns:a16="http://schemas.microsoft.com/office/drawing/2014/main" id="{F5930FA1-7B77-2D4C-8109-BBD967C90D5A}"/>
              </a:ext>
            </a:extLst>
          </p:cNvPr>
          <p:cNvSpPr txBox="1"/>
          <p:nvPr/>
        </p:nvSpPr>
        <p:spPr>
          <a:xfrm>
            <a:off x="4267200" y="4617765"/>
            <a:ext cx="1945214" cy="984885"/>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p>
        </p:txBody>
      </p:sp>
      <p:sp>
        <p:nvSpPr>
          <p:cNvPr id="34" name="TextBox 33">
            <a:extLst>
              <a:ext uri="{FF2B5EF4-FFF2-40B4-BE49-F238E27FC236}">
                <a16:creationId xmlns:a16="http://schemas.microsoft.com/office/drawing/2014/main" id="{4C95A365-A653-5147-8071-A709487E726F}"/>
              </a:ext>
            </a:extLst>
          </p:cNvPr>
          <p:cNvSpPr txBox="1"/>
          <p:nvPr/>
        </p:nvSpPr>
        <p:spPr>
          <a:xfrm>
            <a:off x="6817785" y="4617765"/>
            <a:ext cx="1945216" cy="1723549"/>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br>
              <a:rPr lang="en-US" sz="1600" b="1" dirty="0">
                <a:solidFill>
                  <a:srgbClr val="807F83"/>
                </a:solidFill>
              </a:rPr>
            </a:br>
            <a:br>
              <a:rPr lang="en-US" sz="1600" b="1" dirty="0">
                <a:solidFill>
                  <a:srgbClr val="807F83"/>
                </a:solidFill>
              </a:rPr>
            </a:br>
            <a:r>
              <a:rPr lang="en-US" sz="1600" b="1" dirty="0">
                <a:solidFill>
                  <a:srgbClr val="807F83"/>
                </a:solidFill>
              </a:rPr>
              <a:t> Requires</a:t>
            </a:r>
            <a:br>
              <a:rPr lang="en-US" sz="1600" b="1" dirty="0">
                <a:solidFill>
                  <a:srgbClr val="807F83"/>
                </a:solidFill>
              </a:rPr>
            </a:br>
            <a:r>
              <a:rPr lang="en-US" sz="1600" b="1" dirty="0">
                <a:solidFill>
                  <a:srgbClr val="807F83"/>
                </a:solidFill>
              </a:rPr>
              <a:t>configuration</a:t>
            </a:r>
          </a:p>
        </p:txBody>
      </p:sp>
      <p:sp>
        <p:nvSpPr>
          <p:cNvPr id="35" name="TextBox 34">
            <a:extLst>
              <a:ext uri="{FF2B5EF4-FFF2-40B4-BE49-F238E27FC236}">
                <a16:creationId xmlns:a16="http://schemas.microsoft.com/office/drawing/2014/main" id="{AE265BF8-8453-D54C-82EA-863868AF43BF}"/>
              </a:ext>
            </a:extLst>
          </p:cNvPr>
          <p:cNvSpPr txBox="1"/>
          <p:nvPr/>
        </p:nvSpPr>
        <p:spPr>
          <a:xfrm>
            <a:off x="9332385" y="4617765"/>
            <a:ext cx="1945215" cy="1723549"/>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br>
              <a:rPr lang="en-US" sz="1600" b="1" dirty="0">
                <a:solidFill>
                  <a:srgbClr val="807F83"/>
                </a:solidFill>
              </a:rPr>
            </a:br>
            <a:br>
              <a:rPr lang="en-US" sz="1600" b="1" dirty="0">
                <a:solidFill>
                  <a:srgbClr val="807F83"/>
                </a:solidFill>
              </a:rPr>
            </a:br>
            <a:r>
              <a:rPr lang="en-US" sz="1600" b="1" dirty="0">
                <a:solidFill>
                  <a:srgbClr val="807F83"/>
                </a:solidFill>
              </a:rPr>
              <a:t>Product Support Request</a:t>
            </a:r>
          </a:p>
        </p:txBody>
      </p:sp>
      <p:cxnSp>
        <p:nvCxnSpPr>
          <p:cNvPr id="36" name="Straight Connector 35">
            <a:extLst>
              <a:ext uri="{FF2B5EF4-FFF2-40B4-BE49-F238E27FC236}">
                <a16:creationId xmlns:a16="http://schemas.microsoft.com/office/drawing/2014/main" id="{025EE278-EE97-6145-987C-8B4596437C4B}"/>
              </a:ext>
            </a:extLst>
          </p:cNvPr>
          <p:cNvCxnSpPr>
            <a:cxnSpLocks/>
          </p:cNvCxnSpPr>
          <p:nvPr/>
        </p:nvCxnSpPr>
        <p:spPr>
          <a:xfrm>
            <a:off x="3810000" y="1894994"/>
            <a:ext cx="0" cy="4352470"/>
          </a:xfrm>
          <a:prstGeom prst="line">
            <a:avLst/>
          </a:prstGeom>
          <a:ln w="19050">
            <a:solidFill>
              <a:srgbClr val="5A7E96"/>
            </a:solidFill>
            <a:prstDash val="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4473EB3-3555-314C-9FC0-E2627C53FFD7}"/>
              </a:ext>
            </a:extLst>
          </p:cNvPr>
          <p:cNvSpPr/>
          <p:nvPr/>
        </p:nvSpPr>
        <p:spPr>
          <a:xfrm>
            <a:off x="990600" y="1190253"/>
            <a:ext cx="28194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FFFFFF"/>
                </a:solidFill>
              </a:rPr>
              <a:t>Auto-On Features</a:t>
            </a:r>
            <a:endParaRPr lang="en-US" sz="2800" dirty="0">
              <a:solidFill>
                <a:srgbClr val="FFFFFF"/>
              </a:solidFill>
            </a:endParaRPr>
          </a:p>
        </p:txBody>
      </p:sp>
      <p:sp>
        <p:nvSpPr>
          <p:cNvPr id="44" name="Rectangle 43">
            <a:extLst>
              <a:ext uri="{FF2B5EF4-FFF2-40B4-BE49-F238E27FC236}">
                <a16:creationId xmlns:a16="http://schemas.microsoft.com/office/drawing/2014/main" id="{F1B8F3F6-48D8-1C42-81DE-076ABBD6ED08}"/>
              </a:ext>
            </a:extLst>
          </p:cNvPr>
          <p:cNvSpPr/>
          <p:nvPr/>
        </p:nvSpPr>
        <p:spPr>
          <a:xfrm>
            <a:off x="3810000" y="1190253"/>
            <a:ext cx="76200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FFFFFF"/>
                </a:solidFill>
              </a:rPr>
              <a:t>Configurable Features</a:t>
            </a:r>
            <a:endParaRPr lang="en-US" sz="2800" dirty="0">
              <a:solidFill>
                <a:srgbClr val="FFFFFF"/>
              </a:solidFill>
            </a:endParaRPr>
          </a:p>
        </p:txBody>
      </p:sp>
    </p:spTree>
    <p:extLst>
      <p:ext uri="{BB962C8B-B14F-4D97-AF65-F5344CB8AC3E}">
        <p14:creationId xmlns:p14="http://schemas.microsoft.com/office/powerpoint/2010/main" val="3612587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21" grpId="0" animBg="1"/>
      <p:bldP spid="22" grpId="0" animBg="1"/>
      <p:bldP spid="23" grpId="0" animBg="1"/>
      <p:bldP spid="39" grpId="0"/>
      <p:bldP spid="41" grpId="0"/>
      <p:bldP spid="43" grpId="0"/>
      <p:bldP spid="24" grpId="0" animBg="1"/>
      <p:bldP spid="28" grpId="0" animBg="1"/>
      <p:bldP spid="32" grpId="0"/>
      <p:bldP spid="33" grpId="0"/>
      <p:bldP spid="34" grpId="0"/>
      <p:bldP spid="35" grpId="0"/>
      <p:bldP spid="38"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F777-57CD-41D3-BCB0-B33E8FF40108}"/>
              </a:ext>
            </a:extLst>
          </p:cNvPr>
          <p:cNvSpPr>
            <a:spLocks noGrp="1"/>
          </p:cNvSpPr>
          <p:nvPr>
            <p:ph type="title"/>
          </p:nvPr>
        </p:nvSpPr>
        <p:spPr>
          <a:xfrm>
            <a:off x="276303" y="96275"/>
            <a:ext cx="11618517" cy="1101213"/>
          </a:xfrm>
        </p:spPr>
        <p:txBody>
          <a:bodyPr/>
          <a:lstStyle/>
          <a:p>
            <a:r>
              <a:rPr lang="en-US" dirty="0"/>
              <a:t>Impact Assessment</a:t>
            </a:r>
          </a:p>
        </p:txBody>
      </p:sp>
      <p:sp>
        <p:nvSpPr>
          <p:cNvPr id="11" name="Rectangle 10">
            <a:extLst>
              <a:ext uri="{FF2B5EF4-FFF2-40B4-BE49-F238E27FC236}">
                <a16:creationId xmlns:a16="http://schemas.microsoft.com/office/drawing/2014/main" id="{1B5D62C9-EDA5-4D87-A72A-DCA03104242A}"/>
              </a:ext>
            </a:extLst>
          </p:cNvPr>
          <p:cNvSpPr/>
          <p:nvPr/>
        </p:nvSpPr>
        <p:spPr>
          <a:xfrm>
            <a:off x="4581577" y="1642077"/>
            <a:ext cx="3348346" cy="3967267"/>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marL="0" marR="0" lvl="0" indent="0" algn="ctr" defTabSz="914400" rtl="0" eaLnBrk="1" fontAlgn="auto" latinLnBrk="0" hangingPunct="1">
              <a:lnSpc>
                <a:spcPct val="100000"/>
              </a:lnSpc>
              <a:spcBef>
                <a:spcPts val="1600"/>
              </a:spcBef>
              <a:spcAft>
                <a:spcPts val="0"/>
              </a:spcAft>
              <a:buClr>
                <a:srgbClr val="FF9E16"/>
              </a:buClr>
              <a:buSzTx/>
              <a:buFontTx/>
              <a:buNone/>
              <a:tabLst/>
              <a:defRPr/>
            </a:pPr>
            <a:endParaRPr kumimoji="0" lang="en-US" sz="2133"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B65B8664-70D5-4646-A3ED-2531AA6AA103}"/>
              </a:ext>
            </a:extLst>
          </p:cNvPr>
          <p:cNvSpPr txBox="1"/>
          <p:nvPr/>
        </p:nvSpPr>
        <p:spPr>
          <a:xfrm>
            <a:off x="5547711" y="4124305"/>
            <a:ext cx="1641589" cy="1281569"/>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46569"/>
                </a:solidFill>
                <a:effectLst/>
                <a:uLnTx/>
                <a:uFillTx/>
                <a:latin typeface="Calibri"/>
                <a:ea typeface="+mn-ea"/>
                <a:cs typeface="+mn-cs"/>
              </a:rPr>
              <a:t>High:	1</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46569"/>
                </a:solidFill>
                <a:effectLst/>
                <a:uLnTx/>
                <a:uFillTx/>
                <a:latin typeface="Calibri"/>
                <a:ea typeface="+mn-ea"/>
                <a:cs typeface="+mn-cs"/>
              </a:rPr>
              <a:t>Med:	</a:t>
            </a:r>
            <a:r>
              <a:rPr lang="en-US" sz="2400" kern="0" noProof="0" dirty="0">
                <a:solidFill>
                  <a:srgbClr val="646569"/>
                </a:solidFill>
                <a:latin typeface="Calibri"/>
              </a:rPr>
              <a:t>3</a:t>
            </a:r>
            <a:endParaRPr kumimoji="0" lang="en-US" sz="2400" b="0" i="0" u="none" strike="noStrike" kern="0" cap="none" spc="0" normalizeH="0" baseline="0" noProof="0" dirty="0">
              <a:ln>
                <a:noFill/>
              </a:ln>
              <a:solidFill>
                <a:srgbClr val="646569"/>
              </a:solidFill>
              <a:effectLst/>
              <a:uLnTx/>
              <a:uFillTx/>
              <a:latin typeface="Calibri"/>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46569"/>
                </a:solidFill>
                <a:effectLst/>
                <a:uLnTx/>
                <a:uFillTx/>
                <a:latin typeface="Calibri"/>
                <a:ea typeface="+mn-ea"/>
                <a:cs typeface="+mn-cs"/>
              </a:rPr>
              <a:t>Low:	</a:t>
            </a:r>
            <a:r>
              <a:rPr lang="en-US" sz="2400" kern="0" dirty="0">
                <a:solidFill>
                  <a:srgbClr val="646569"/>
                </a:solidFill>
                <a:latin typeface="Calibri"/>
              </a:rPr>
              <a:t>11</a:t>
            </a:r>
            <a:endParaRPr kumimoji="0" lang="en-US" sz="2400" b="0" i="0" u="none" strike="noStrike" kern="0" cap="none" spc="0" normalizeH="0" baseline="0" noProof="0" dirty="0">
              <a:ln>
                <a:noFill/>
              </a:ln>
              <a:solidFill>
                <a:srgbClr val="646569"/>
              </a:solidFill>
              <a:effectLst/>
              <a:uLnTx/>
              <a:uFillTx/>
              <a:latin typeface="Calibri"/>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46569"/>
                </a:solidFill>
                <a:effectLst/>
                <a:uLnTx/>
                <a:uFillTx/>
                <a:latin typeface="Calibri"/>
                <a:ea typeface="+mn-ea"/>
                <a:cs typeface="+mn-cs"/>
              </a:rPr>
              <a:t>NA:	</a:t>
            </a:r>
            <a:r>
              <a:rPr lang="en-US" sz="2400" kern="0" dirty="0">
                <a:solidFill>
                  <a:srgbClr val="646569"/>
                </a:solidFill>
                <a:latin typeface="Calibri"/>
              </a:rPr>
              <a:t>10</a:t>
            </a:r>
            <a:endParaRPr kumimoji="0" lang="en-US" sz="2400" b="0" i="0" u="none" strike="noStrike" kern="0" cap="none" spc="0" normalizeH="0" baseline="0" noProof="0" dirty="0">
              <a:ln>
                <a:noFill/>
              </a:ln>
              <a:solidFill>
                <a:srgbClr val="646569"/>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F275D6A-1904-44A2-89CC-38581BB6AA04}"/>
              </a:ext>
            </a:extLst>
          </p:cNvPr>
          <p:cNvSpPr txBox="1"/>
          <p:nvPr/>
        </p:nvSpPr>
        <p:spPr>
          <a:xfrm>
            <a:off x="4814656" y="1835766"/>
            <a:ext cx="2923166" cy="69063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Tx/>
              <a:buSzTx/>
              <a:buFontTx/>
              <a:buNone/>
              <a:tabLst/>
              <a:defRPr/>
            </a:pPr>
            <a:r>
              <a:rPr kumimoji="0" lang="en-US" sz="2400" b="1" i="0" u="none" strike="noStrike" kern="0" cap="none" spc="0" normalizeH="0" baseline="0" noProof="0" dirty="0">
                <a:ln>
                  <a:noFill/>
                </a:ln>
                <a:solidFill>
                  <a:srgbClr val="646569"/>
                </a:solidFill>
                <a:effectLst/>
                <a:uLnTx/>
                <a:uFillTx/>
                <a:latin typeface="Calibri"/>
                <a:ea typeface="+mn-ea"/>
                <a:cs typeface="+mn-cs"/>
              </a:rPr>
              <a:t>QualityDocs + Applicable Platform</a:t>
            </a:r>
          </a:p>
        </p:txBody>
      </p:sp>
      <p:sp>
        <p:nvSpPr>
          <p:cNvPr id="18" name="TextBox 17">
            <a:extLst>
              <a:ext uri="{FF2B5EF4-FFF2-40B4-BE49-F238E27FC236}">
                <a16:creationId xmlns:a16="http://schemas.microsoft.com/office/drawing/2014/main" id="{558E2D2E-4A9D-46F6-A27A-0FD52B3FE69D}"/>
              </a:ext>
            </a:extLst>
          </p:cNvPr>
          <p:cNvSpPr txBox="1"/>
          <p:nvPr/>
        </p:nvSpPr>
        <p:spPr>
          <a:xfrm>
            <a:off x="5495041" y="3536482"/>
            <a:ext cx="1435702" cy="39517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646569"/>
                </a:solidFill>
                <a:effectLst/>
                <a:uLnTx/>
                <a:uFillTx/>
                <a:latin typeface="Calibri"/>
                <a:ea typeface="+mn-ea"/>
                <a:cs typeface="+mn-cs"/>
              </a:rPr>
              <a:t>25</a:t>
            </a:r>
          </a:p>
        </p:txBody>
      </p:sp>
      <p:sp>
        <p:nvSpPr>
          <p:cNvPr id="19" name="Rectangle 18">
            <a:extLst>
              <a:ext uri="{FF2B5EF4-FFF2-40B4-BE49-F238E27FC236}">
                <a16:creationId xmlns:a16="http://schemas.microsoft.com/office/drawing/2014/main" id="{9F57E05A-CBE7-4337-BE9C-381A66E18015}"/>
              </a:ext>
            </a:extLst>
          </p:cNvPr>
          <p:cNvSpPr/>
          <p:nvPr/>
        </p:nvSpPr>
        <p:spPr>
          <a:xfrm>
            <a:off x="8337823" y="1642077"/>
            <a:ext cx="2999140" cy="3967267"/>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marL="0" marR="0" lvl="0" indent="0" algn="ctr" defTabSz="914400" rtl="0" eaLnBrk="1" fontAlgn="auto" latinLnBrk="0" hangingPunct="1">
              <a:lnSpc>
                <a:spcPct val="100000"/>
              </a:lnSpc>
              <a:spcBef>
                <a:spcPts val="1600"/>
              </a:spcBef>
              <a:spcAft>
                <a:spcPts val="0"/>
              </a:spcAft>
              <a:buClr>
                <a:srgbClr val="FF9E16"/>
              </a:buClr>
              <a:buSzTx/>
              <a:buFontTx/>
              <a:buNone/>
              <a:tabLst/>
              <a:defRPr/>
            </a:pPr>
            <a:endParaRPr kumimoji="0" lang="en-US" sz="2133"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FCB6466-E4D8-4D12-A2B1-C92F4888702D}"/>
              </a:ext>
            </a:extLst>
          </p:cNvPr>
          <p:cNvSpPr txBox="1"/>
          <p:nvPr/>
        </p:nvSpPr>
        <p:spPr>
          <a:xfrm>
            <a:off x="9119542" y="4124305"/>
            <a:ext cx="1435702" cy="1281569"/>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46569"/>
                </a:solidFill>
                <a:effectLst/>
                <a:uLnTx/>
                <a:uFillTx/>
                <a:latin typeface="Calibri"/>
                <a:ea typeface="+mn-ea"/>
                <a:cs typeface="+mn-cs"/>
              </a:rPr>
              <a:t>High:	0</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46569"/>
                </a:solidFill>
                <a:effectLst/>
                <a:uLnTx/>
                <a:uFillTx/>
                <a:latin typeface="Calibri"/>
                <a:ea typeface="+mn-ea"/>
                <a:cs typeface="+mn-cs"/>
              </a:rPr>
              <a:t>Med:	</a:t>
            </a:r>
            <a:r>
              <a:rPr lang="en-US" sz="2400" kern="0" dirty="0">
                <a:solidFill>
                  <a:srgbClr val="646569"/>
                </a:solidFill>
                <a:latin typeface="Calibri"/>
              </a:rPr>
              <a:t>6</a:t>
            </a:r>
            <a:endParaRPr kumimoji="0" lang="en-US" sz="2400" b="0" i="0" u="none" strike="noStrike" kern="0" cap="none" spc="0" normalizeH="0" baseline="0" noProof="0" dirty="0">
              <a:ln>
                <a:noFill/>
              </a:ln>
              <a:solidFill>
                <a:srgbClr val="646569"/>
              </a:solidFill>
              <a:effectLst/>
              <a:uLnTx/>
              <a:uFillTx/>
              <a:latin typeface="Calibri"/>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46569"/>
                </a:solidFill>
                <a:effectLst/>
                <a:uLnTx/>
                <a:uFillTx/>
                <a:latin typeface="Calibri"/>
                <a:ea typeface="+mn-ea"/>
                <a:cs typeface="+mn-cs"/>
              </a:rPr>
              <a:t>Low:	</a:t>
            </a:r>
            <a:r>
              <a:rPr lang="en-US" sz="2400" kern="0" dirty="0">
                <a:solidFill>
                  <a:srgbClr val="646569"/>
                </a:solidFill>
                <a:latin typeface="Calibri"/>
              </a:rPr>
              <a:t>6</a:t>
            </a:r>
            <a:endParaRPr kumimoji="0" lang="en-US" sz="2400" b="0" i="0" u="none" strike="noStrike" kern="0" cap="none" spc="0" normalizeH="0" baseline="0" noProof="0" dirty="0">
              <a:ln>
                <a:noFill/>
              </a:ln>
              <a:solidFill>
                <a:srgbClr val="646569"/>
              </a:solidFill>
              <a:effectLst/>
              <a:uLnTx/>
              <a:uFillTx/>
              <a:latin typeface="Calibri"/>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46569"/>
                </a:solidFill>
                <a:effectLst/>
                <a:uLnTx/>
                <a:uFillTx/>
                <a:latin typeface="Calibri"/>
                <a:ea typeface="+mn-ea"/>
                <a:cs typeface="+mn-cs"/>
              </a:rPr>
              <a:t>NA:	</a:t>
            </a:r>
            <a:r>
              <a:rPr lang="en-US" sz="2400" kern="0" noProof="0" dirty="0">
                <a:solidFill>
                  <a:srgbClr val="646569"/>
                </a:solidFill>
                <a:latin typeface="Calibri"/>
              </a:rPr>
              <a:t>7</a:t>
            </a:r>
            <a:endParaRPr kumimoji="0" lang="en-US" sz="2400" b="0" i="0" u="none" strike="noStrike" kern="0" cap="none" spc="0" normalizeH="0" baseline="0" noProof="0" dirty="0">
              <a:ln>
                <a:noFill/>
              </a:ln>
              <a:solidFill>
                <a:srgbClr val="646569"/>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829DD63B-3CC2-465A-8F55-DC441987231F}"/>
              </a:ext>
            </a:extLst>
          </p:cNvPr>
          <p:cNvSpPr txBox="1"/>
          <p:nvPr/>
        </p:nvSpPr>
        <p:spPr>
          <a:xfrm>
            <a:off x="8570902" y="1874466"/>
            <a:ext cx="2532982" cy="690638"/>
          </a:xfrm>
          <a:prstGeom prst="rect">
            <a:avLst/>
          </a:prstGeom>
          <a:noFill/>
        </p:spPr>
        <p:txBody>
          <a:bodyPr wrap="square" rtlCol="0">
            <a:spAutoFit/>
          </a:bodyPr>
          <a:lstStyle/>
          <a:p>
            <a:pPr marL="0" marR="0" lvl="0" indent="0" algn="ctr" defTabSz="914400" rtl="0" eaLnBrk="1" fontAlgn="auto" latinLnBrk="0" hangingPunct="1">
              <a:lnSpc>
                <a:spcPct val="80000"/>
              </a:lnSpc>
              <a:spcAft>
                <a:spcPts val="0"/>
              </a:spcAft>
              <a:buClrTx/>
              <a:buSzTx/>
              <a:buFontTx/>
              <a:buNone/>
              <a:tabLst/>
              <a:defRPr/>
            </a:pPr>
            <a:r>
              <a:rPr kumimoji="0" lang="en-US" sz="2400" b="1" i="0" u="none" strike="noStrike" kern="0" cap="none" spc="0" normalizeH="0" baseline="0" noProof="0" dirty="0">
                <a:ln>
                  <a:noFill/>
                </a:ln>
                <a:solidFill>
                  <a:srgbClr val="646569"/>
                </a:solidFill>
                <a:effectLst/>
                <a:uLnTx/>
                <a:uFillTx/>
                <a:latin typeface="Calibri"/>
                <a:ea typeface="+mn-ea"/>
                <a:cs typeface="+mn-cs"/>
              </a:rPr>
              <a:t>System </a:t>
            </a:r>
          </a:p>
          <a:p>
            <a:pPr marL="0" marR="0" lvl="0" indent="0" algn="ctr" defTabSz="914400" rtl="0" eaLnBrk="1" fontAlgn="auto" latinLnBrk="0" hangingPunct="1">
              <a:lnSpc>
                <a:spcPct val="80000"/>
              </a:lnSpc>
              <a:spcAft>
                <a:spcPts val="0"/>
              </a:spcAft>
              <a:buClrTx/>
              <a:buSzTx/>
              <a:buFontTx/>
              <a:buNone/>
              <a:tabLst/>
              <a:defRPr/>
            </a:pPr>
            <a:r>
              <a:rPr kumimoji="0" lang="en-US" sz="2400" b="1" i="0" u="none" strike="noStrike" kern="0" cap="none" spc="0" normalizeH="0" baseline="0" noProof="0" dirty="0">
                <a:ln>
                  <a:noFill/>
                </a:ln>
                <a:solidFill>
                  <a:srgbClr val="646569"/>
                </a:solidFill>
                <a:effectLst/>
                <a:uLnTx/>
                <a:uFillTx/>
                <a:latin typeface="Calibri"/>
                <a:ea typeface="+mn-ea"/>
                <a:cs typeface="+mn-cs"/>
              </a:rPr>
              <a:t>Admin</a:t>
            </a:r>
          </a:p>
        </p:txBody>
      </p:sp>
      <p:sp>
        <p:nvSpPr>
          <p:cNvPr id="22" name="TextBox 21">
            <a:extLst>
              <a:ext uri="{FF2B5EF4-FFF2-40B4-BE49-F238E27FC236}">
                <a16:creationId xmlns:a16="http://schemas.microsoft.com/office/drawing/2014/main" id="{BA7DCABC-5214-49EE-B961-0C118705E31E}"/>
              </a:ext>
            </a:extLst>
          </p:cNvPr>
          <p:cNvSpPr txBox="1"/>
          <p:nvPr/>
        </p:nvSpPr>
        <p:spPr>
          <a:xfrm>
            <a:off x="9066871" y="3536482"/>
            <a:ext cx="1435702" cy="39517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646569"/>
                </a:solidFill>
                <a:effectLst/>
                <a:uLnTx/>
                <a:uFillTx/>
                <a:latin typeface="Calibri"/>
                <a:ea typeface="+mn-ea"/>
                <a:cs typeface="+mn-cs"/>
              </a:rPr>
              <a:t>19</a:t>
            </a:r>
          </a:p>
        </p:txBody>
      </p:sp>
      <p:sp>
        <p:nvSpPr>
          <p:cNvPr id="30" name="Rectangle 29">
            <a:extLst>
              <a:ext uri="{FF2B5EF4-FFF2-40B4-BE49-F238E27FC236}">
                <a16:creationId xmlns:a16="http://schemas.microsoft.com/office/drawing/2014/main" id="{584DC8C8-7B73-47D8-A103-222975450957}"/>
              </a:ext>
            </a:extLst>
          </p:cNvPr>
          <p:cNvSpPr/>
          <p:nvPr/>
        </p:nvSpPr>
        <p:spPr>
          <a:xfrm>
            <a:off x="13313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marL="0" marR="0" lvl="0" indent="0" algn="ctr" defTabSz="914400" rtl="0" eaLnBrk="1" fontAlgn="auto" latinLnBrk="0" hangingPunct="1">
              <a:lnSpc>
                <a:spcPct val="100000"/>
              </a:lnSpc>
              <a:spcBef>
                <a:spcPts val="1600"/>
              </a:spcBef>
              <a:spcAft>
                <a:spcPts val="0"/>
              </a:spcAft>
              <a:buClr>
                <a:srgbClr val="FF9E16"/>
              </a:buClr>
              <a:buSzTx/>
              <a:buFontTx/>
              <a:buNone/>
              <a:tabLst/>
              <a:defRPr/>
            </a:pPr>
            <a:endParaRPr kumimoji="0" lang="en-US" sz="2133"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6BDD0C5D-E5DA-44B3-BC5C-1AC25B136F9A}"/>
              </a:ext>
            </a:extLst>
          </p:cNvPr>
          <p:cNvSpPr txBox="1"/>
          <p:nvPr/>
        </p:nvSpPr>
        <p:spPr>
          <a:xfrm>
            <a:off x="1465380" y="3726519"/>
            <a:ext cx="1677224" cy="34471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solidFill>
                  <a:srgbClr val="646569"/>
                </a:solidFill>
                <a:effectLst/>
                <a:uLnTx/>
                <a:uFillTx/>
                <a:latin typeface="Calibri"/>
                <a:ea typeface="+mn-ea"/>
                <a:cs typeface="+mn-cs"/>
              </a:rPr>
              <a:t>Auto-On</a:t>
            </a:r>
          </a:p>
        </p:txBody>
      </p:sp>
      <p:sp>
        <p:nvSpPr>
          <p:cNvPr id="32" name="Freeform 343">
            <a:extLst>
              <a:ext uri="{FF2B5EF4-FFF2-40B4-BE49-F238E27FC236}">
                <a16:creationId xmlns:a16="http://schemas.microsoft.com/office/drawing/2014/main" id="{CE6C7B23-ACE7-4D54-80A4-4D73AA3495F3}"/>
              </a:ext>
            </a:extLst>
          </p:cNvPr>
          <p:cNvSpPr>
            <a:spLocks noChangeAspect="1" noEditPoints="1"/>
          </p:cNvSpPr>
          <p:nvPr/>
        </p:nvSpPr>
        <p:spPr bwMode="auto">
          <a:xfrm flipH="1">
            <a:off x="1823519" y="2307537"/>
            <a:ext cx="960946" cy="914400"/>
          </a:xfrm>
          <a:custGeom>
            <a:avLst/>
            <a:gdLst>
              <a:gd name="T0" fmla="*/ 169 w 246"/>
              <a:gd name="T1" fmla="*/ 225 h 235"/>
              <a:gd name="T2" fmla="*/ 151 w 246"/>
              <a:gd name="T3" fmla="*/ 231 h 235"/>
              <a:gd name="T4" fmla="*/ 77 w 246"/>
              <a:gd name="T5" fmla="*/ 235 h 235"/>
              <a:gd name="T6" fmla="*/ 30 w 246"/>
              <a:gd name="T7" fmla="*/ 226 h 235"/>
              <a:gd name="T8" fmla="*/ 26 w 246"/>
              <a:gd name="T9" fmla="*/ 203 h 235"/>
              <a:gd name="T10" fmla="*/ 17 w 246"/>
              <a:gd name="T11" fmla="*/ 169 h 235"/>
              <a:gd name="T12" fmla="*/ 11 w 246"/>
              <a:gd name="T13" fmla="*/ 138 h 235"/>
              <a:gd name="T14" fmla="*/ 8 w 246"/>
              <a:gd name="T15" fmla="*/ 129 h 235"/>
              <a:gd name="T16" fmla="*/ 27 w 246"/>
              <a:gd name="T17" fmla="*/ 93 h 235"/>
              <a:gd name="T18" fmla="*/ 61 w 246"/>
              <a:gd name="T19" fmla="*/ 91 h 235"/>
              <a:gd name="T20" fmla="*/ 81 w 246"/>
              <a:gd name="T21" fmla="*/ 88 h 235"/>
              <a:gd name="T22" fmla="*/ 83 w 246"/>
              <a:gd name="T23" fmla="*/ 72 h 235"/>
              <a:gd name="T24" fmla="*/ 71 w 246"/>
              <a:gd name="T25" fmla="*/ 42 h 235"/>
              <a:gd name="T26" fmla="*/ 93 w 246"/>
              <a:gd name="T27" fmla="*/ 1 h 235"/>
              <a:gd name="T28" fmla="*/ 110 w 246"/>
              <a:gd name="T29" fmla="*/ 8 h 235"/>
              <a:gd name="T30" fmla="*/ 146 w 246"/>
              <a:gd name="T31" fmla="*/ 78 h 235"/>
              <a:gd name="T32" fmla="*/ 169 w 246"/>
              <a:gd name="T33" fmla="*/ 117 h 235"/>
              <a:gd name="T34" fmla="*/ 172 w 246"/>
              <a:gd name="T35" fmla="*/ 118 h 235"/>
              <a:gd name="T36" fmla="*/ 185 w 246"/>
              <a:gd name="T37" fmla="*/ 117 h 235"/>
              <a:gd name="T38" fmla="*/ 217 w 246"/>
              <a:gd name="T39" fmla="*/ 117 h 235"/>
              <a:gd name="T40" fmla="*/ 240 w 246"/>
              <a:gd name="T41" fmla="*/ 117 h 235"/>
              <a:gd name="T42" fmla="*/ 246 w 246"/>
              <a:gd name="T43" fmla="*/ 124 h 235"/>
              <a:gd name="T44" fmla="*/ 246 w 246"/>
              <a:gd name="T45" fmla="*/ 225 h 235"/>
              <a:gd name="T46" fmla="*/ 239 w 246"/>
              <a:gd name="T47" fmla="*/ 230 h 235"/>
              <a:gd name="T48" fmla="*/ 182 w 246"/>
              <a:gd name="T49" fmla="*/ 227 h 235"/>
              <a:gd name="T50" fmla="*/ 161 w 246"/>
              <a:gd name="T51" fmla="*/ 130 h 235"/>
              <a:gd name="T52" fmla="*/ 148 w 246"/>
              <a:gd name="T53" fmla="*/ 103 h 235"/>
              <a:gd name="T54" fmla="*/ 102 w 246"/>
              <a:gd name="T55" fmla="*/ 22 h 235"/>
              <a:gd name="T56" fmla="*/ 98 w 246"/>
              <a:gd name="T57" fmla="*/ 12 h 235"/>
              <a:gd name="T58" fmla="*/ 84 w 246"/>
              <a:gd name="T59" fmla="*/ 24 h 235"/>
              <a:gd name="T60" fmla="*/ 88 w 246"/>
              <a:gd name="T61" fmla="*/ 54 h 235"/>
              <a:gd name="T62" fmla="*/ 97 w 246"/>
              <a:gd name="T63" fmla="*/ 83 h 235"/>
              <a:gd name="T64" fmla="*/ 77 w 246"/>
              <a:gd name="T65" fmla="*/ 102 h 235"/>
              <a:gd name="T66" fmla="*/ 34 w 246"/>
              <a:gd name="T67" fmla="*/ 104 h 235"/>
              <a:gd name="T68" fmla="*/ 19 w 246"/>
              <a:gd name="T69" fmla="*/ 124 h 235"/>
              <a:gd name="T70" fmla="*/ 35 w 246"/>
              <a:gd name="T71" fmla="*/ 133 h 235"/>
              <a:gd name="T72" fmla="*/ 33 w 246"/>
              <a:gd name="T73" fmla="*/ 137 h 235"/>
              <a:gd name="T74" fmla="*/ 20 w 246"/>
              <a:gd name="T75" fmla="*/ 147 h 235"/>
              <a:gd name="T76" fmla="*/ 29 w 246"/>
              <a:gd name="T77" fmla="*/ 162 h 235"/>
              <a:gd name="T78" fmla="*/ 46 w 246"/>
              <a:gd name="T79" fmla="*/ 165 h 235"/>
              <a:gd name="T80" fmla="*/ 31 w 246"/>
              <a:gd name="T81" fmla="*/ 173 h 235"/>
              <a:gd name="T82" fmla="*/ 35 w 246"/>
              <a:gd name="T83" fmla="*/ 193 h 235"/>
              <a:gd name="T84" fmla="*/ 46 w 246"/>
              <a:gd name="T85" fmla="*/ 196 h 235"/>
              <a:gd name="T86" fmla="*/ 39 w 246"/>
              <a:gd name="T87" fmla="*/ 205 h 235"/>
              <a:gd name="T88" fmla="*/ 38 w 246"/>
              <a:gd name="T89" fmla="*/ 218 h 235"/>
              <a:gd name="T90" fmla="*/ 47 w 246"/>
              <a:gd name="T91" fmla="*/ 222 h 235"/>
              <a:gd name="T92" fmla="*/ 118 w 246"/>
              <a:gd name="T93" fmla="*/ 223 h 235"/>
              <a:gd name="T94" fmla="*/ 163 w 246"/>
              <a:gd name="T95" fmla="*/ 214 h 235"/>
              <a:gd name="T96" fmla="*/ 181 w 246"/>
              <a:gd name="T97"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6" h="235">
                <a:moveTo>
                  <a:pt x="181" y="225"/>
                </a:moveTo>
                <a:cubicBezTo>
                  <a:pt x="177" y="225"/>
                  <a:pt x="173" y="225"/>
                  <a:pt x="169" y="225"/>
                </a:cubicBezTo>
                <a:cubicBezTo>
                  <a:pt x="168" y="225"/>
                  <a:pt x="167" y="225"/>
                  <a:pt x="167" y="226"/>
                </a:cubicBezTo>
                <a:cubicBezTo>
                  <a:pt x="162" y="229"/>
                  <a:pt x="156" y="230"/>
                  <a:pt x="151" y="231"/>
                </a:cubicBezTo>
                <a:cubicBezTo>
                  <a:pt x="142" y="233"/>
                  <a:pt x="133" y="234"/>
                  <a:pt x="125" y="234"/>
                </a:cubicBezTo>
                <a:cubicBezTo>
                  <a:pt x="109" y="235"/>
                  <a:pt x="93" y="235"/>
                  <a:pt x="77" y="235"/>
                </a:cubicBezTo>
                <a:cubicBezTo>
                  <a:pt x="67" y="234"/>
                  <a:pt x="57" y="234"/>
                  <a:pt x="48" y="234"/>
                </a:cubicBezTo>
                <a:cubicBezTo>
                  <a:pt x="41" y="234"/>
                  <a:pt x="34" y="231"/>
                  <a:pt x="30" y="226"/>
                </a:cubicBezTo>
                <a:cubicBezTo>
                  <a:pt x="23" y="220"/>
                  <a:pt x="22" y="211"/>
                  <a:pt x="25" y="204"/>
                </a:cubicBezTo>
                <a:cubicBezTo>
                  <a:pt x="25" y="203"/>
                  <a:pt x="25" y="203"/>
                  <a:pt x="26" y="203"/>
                </a:cubicBezTo>
                <a:cubicBezTo>
                  <a:pt x="20" y="199"/>
                  <a:pt x="15" y="195"/>
                  <a:pt x="13" y="188"/>
                </a:cubicBezTo>
                <a:cubicBezTo>
                  <a:pt x="12" y="182"/>
                  <a:pt x="13" y="175"/>
                  <a:pt x="17" y="169"/>
                </a:cubicBezTo>
                <a:cubicBezTo>
                  <a:pt x="15" y="168"/>
                  <a:pt x="14" y="167"/>
                  <a:pt x="12" y="165"/>
                </a:cubicBezTo>
                <a:cubicBezTo>
                  <a:pt x="5" y="158"/>
                  <a:pt x="4" y="146"/>
                  <a:pt x="11" y="138"/>
                </a:cubicBezTo>
                <a:cubicBezTo>
                  <a:pt x="12" y="137"/>
                  <a:pt x="13" y="136"/>
                  <a:pt x="13" y="135"/>
                </a:cubicBezTo>
                <a:cubicBezTo>
                  <a:pt x="11" y="133"/>
                  <a:pt x="10" y="131"/>
                  <a:pt x="8" y="129"/>
                </a:cubicBezTo>
                <a:cubicBezTo>
                  <a:pt x="0" y="120"/>
                  <a:pt x="3" y="104"/>
                  <a:pt x="14" y="97"/>
                </a:cubicBezTo>
                <a:cubicBezTo>
                  <a:pt x="18" y="95"/>
                  <a:pt x="22" y="93"/>
                  <a:pt x="27" y="93"/>
                </a:cubicBezTo>
                <a:cubicBezTo>
                  <a:pt x="32" y="92"/>
                  <a:pt x="37" y="91"/>
                  <a:pt x="42" y="91"/>
                </a:cubicBezTo>
                <a:cubicBezTo>
                  <a:pt x="48" y="91"/>
                  <a:pt x="55" y="91"/>
                  <a:pt x="61" y="91"/>
                </a:cubicBezTo>
                <a:cubicBezTo>
                  <a:pt x="66" y="91"/>
                  <a:pt x="71" y="91"/>
                  <a:pt x="76" y="90"/>
                </a:cubicBezTo>
                <a:cubicBezTo>
                  <a:pt x="77" y="90"/>
                  <a:pt x="79" y="89"/>
                  <a:pt x="81" y="88"/>
                </a:cubicBezTo>
                <a:cubicBezTo>
                  <a:pt x="83" y="87"/>
                  <a:pt x="85" y="85"/>
                  <a:pt x="85" y="82"/>
                </a:cubicBezTo>
                <a:cubicBezTo>
                  <a:pt x="85" y="79"/>
                  <a:pt x="84" y="75"/>
                  <a:pt x="83" y="72"/>
                </a:cubicBezTo>
                <a:cubicBezTo>
                  <a:pt x="81" y="68"/>
                  <a:pt x="79" y="64"/>
                  <a:pt x="77" y="60"/>
                </a:cubicBezTo>
                <a:cubicBezTo>
                  <a:pt x="75" y="54"/>
                  <a:pt x="73" y="48"/>
                  <a:pt x="71" y="42"/>
                </a:cubicBezTo>
                <a:cubicBezTo>
                  <a:pt x="70" y="34"/>
                  <a:pt x="70" y="26"/>
                  <a:pt x="73" y="18"/>
                </a:cubicBezTo>
                <a:cubicBezTo>
                  <a:pt x="77" y="10"/>
                  <a:pt x="84" y="3"/>
                  <a:pt x="93" y="1"/>
                </a:cubicBezTo>
                <a:cubicBezTo>
                  <a:pt x="96" y="0"/>
                  <a:pt x="99" y="0"/>
                  <a:pt x="102" y="1"/>
                </a:cubicBezTo>
                <a:cubicBezTo>
                  <a:pt x="106" y="1"/>
                  <a:pt x="109" y="4"/>
                  <a:pt x="110" y="8"/>
                </a:cubicBezTo>
                <a:cubicBezTo>
                  <a:pt x="114" y="17"/>
                  <a:pt x="117" y="26"/>
                  <a:pt x="121" y="35"/>
                </a:cubicBezTo>
                <a:cubicBezTo>
                  <a:pt x="128" y="50"/>
                  <a:pt x="136" y="65"/>
                  <a:pt x="146" y="78"/>
                </a:cubicBezTo>
                <a:cubicBezTo>
                  <a:pt x="150" y="85"/>
                  <a:pt x="154" y="91"/>
                  <a:pt x="159" y="98"/>
                </a:cubicBezTo>
                <a:cubicBezTo>
                  <a:pt x="162" y="104"/>
                  <a:pt x="166" y="110"/>
                  <a:pt x="169" y="117"/>
                </a:cubicBezTo>
                <a:cubicBezTo>
                  <a:pt x="169" y="117"/>
                  <a:pt x="169" y="118"/>
                  <a:pt x="169" y="118"/>
                </a:cubicBezTo>
                <a:cubicBezTo>
                  <a:pt x="170" y="118"/>
                  <a:pt x="171" y="118"/>
                  <a:pt x="172" y="118"/>
                </a:cubicBezTo>
                <a:cubicBezTo>
                  <a:pt x="174" y="118"/>
                  <a:pt x="176" y="118"/>
                  <a:pt x="179" y="118"/>
                </a:cubicBezTo>
                <a:cubicBezTo>
                  <a:pt x="181" y="119"/>
                  <a:pt x="183" y="118"/>
                  <a:pt x="185" y="117"/>
                </a:cubicBezTo>
                <a:cubicBezTo>
                  <a:pt x="186" y="117"/>
                  <a:pt x="187" y="116"/>
                  <a:pt x="189" y="117"/>
                </a:cubicBezTo>
                <a:cubicBezTo>
                  <a:pt x="198" y="117"/>
                  <a:pt x="207" y="117"/>
                  <a:pt x="217" y="117"/>
                </a:cubicBezTo>
                <a:cubicBezTo>
                  <a:pt x="238" y="117"/>
                  <a:pt x="238" y="117"/>
                  <a:pt x="238" y="117"/>
                </a:cubicBezTo>
                <a:cubicBezTo>
                  <a:pt x="239" y="117"/>
                  <a:pt x="239" y="117"/>
                  <a:pt x="240" y="117"/>
                </a:cubicBezTo>
                <a:cubicBezTo>
                  <a:pt x="244" y="117"/>
                  <a:pt x="246" y="120"/>
                  <a:pt x="246" y="123"/>
                </a:cubicBezTo>
                <a:cubicBezTo>
                  <a:pt x="246" y="123"/>
                  <a:pt x="246" y="124"/>
                  <a:pt x="246" y="124"/>
                </a:cubicBezTo>
                <a:cubicBezTo>
                  <a:pt x="246" y="157"/>
                  <a:pt x="246" y="190"/>
                  <a:pt x="246" y="222"/>
                </a:cubicBezTo>
                <a:cubicBezTo>
                  <a:pt x="246" y="223"/>
                  <a:pt x="246" y="224"/>
                  <a:pt x="246" y="225"/>
                </a:cubicBezTo>
                <a:cubicBezTo>
                  <a:pt x="245" y="228"/>
                  <a:pt x="243" y="230"/>
                  <a:pt x="240" y="230"/>
                </a:cubicBezTo>
                <a:cubicBezTo>
                  <a:pt x="239" y="230"/>
                  <a:pt x="239" y="230"/>
                  <a:pt x="239" y="230"/>
                </a:cubicBezTo>
                <a:cubicBezTo>
                  <a:pt x="222" y="230"/>
                  <a:pt x="205" y="230"/>
                  <a:pt x="188" y="230"/>
                </a:cubicBezTo>
                <a:cubicBezTo>
                  <a:pt x="186" y="230"/>
                  <a:pt x="183" y="229"/>
                  <a:pt x="182" y="227"/>
                </a:cubicBezTo>
                <a:cubicBezTo>
                  <a:pt x="182" y="227"/>
                  <a:pt x="181" y="226"/>
                  <a:pt x="181" y="225"/>
                </a:cubicBezTo>
                <a:close/>
                <a:moveTo>
                  <a:pt x="161" y="130"/>
                </a:moveTo>
                <a:cubicBezTo>
                  <a:pt x="161" y="129"/>
                  <a:pt x="160" y="128"/>
                  <a:pt x="160" y="128"/>
                </a:cubicBezTo>
                <a:cubicBezTo>
                  <a:pt x="157" y="119"/>
                  <a:pt x="153" y="111"/>
                  <a:pt x="148" y="103"/>
                </a:cubicBezTo>
                <a:cubicBezTo>
                  <a:pt x="144" y="97"/>
                  <a:pt x="140" y="91"/>
                  <a:pt x="136" y="85"/>
                </a:cubicBezTo>
                <a:cubicBezTo>
                  <a:pt x="122" y="66"/>
                  <a:pt x="111" y="44"/>
                  <a:pt x="102" y="22"/>
                </a:cubicBezTo>
                <a:cubicBezTo>
                  <a:pt x="99" y="12"/>
                  <a:pt x="99" y="12"/>
                  <a:pt x="99" y="12"/>
                </a:cubicBezTo>
                <a:cubicBezTo>
                  <a:pt x="99" y="12"/>
                  <a:pt x="98" y="12"/>
                  <a:pt x="98" y="12"/>
                </a:cubicBezTo>
                <a:cubicBezTo>
                  <a:pt x="97" y="12"/>
                  <a:pt x="97" y="12"/>
                  <a:pt x="96" y="12"/>
                </a:cubicBezTo>
                <a:cubicBezTo>
                  <a:pt x="91" y="14"/>
                  <a:pt x="86" y="18"/>
                  <a:pt x="84" y="24"/>
                </a:cubicBezTo>
                <a:cubicBezTo>
                  <a:pt x="82" y="29"/>
                  <a:pt x="82" y="34"/>
                  <a:pt x="83" y="39"/>
                </a:cubicBezTo>
                <a:cubicBezTo>
                  <a:pt x="84" y="45"/>
                  <a:pt x="86" y="50"/>
                  <a:pt x="88" y="54"/>
                </a:cubicBezTo>
                <a:cubicBezTo>
                  <a:pt x="90" y="58"/>
                  <a:pt x="92" y="62"/>
                  <a:pt x="93" y="66"/>
                </a:cubicBezTo>
                <a:cubicBezTo>
                  <a:pt x="96" y="71"/>
                  <a:pt x="97" y="77"/>
                  <a:pt x="97" y="83"/>
                </a:cubicBezTo>
                <a:cubicBezTo>
                  <a:pt x="97" y="88"/>
                  <a:pt x="94" y="93"/>
                  <a:pt x="90" y="96"/>
                </a:cubicBezTo>
                <a:cubicBezTo>
                  <a:pt x="86" y="99"/>
                  <a:pt x="81" y="101"/>
                  <a:pt x="77" y="102"/>
                </a:cubicBezTo>
                <a:cubicBezTo>
                  <a:pt x="71" y="103"/>
                  <a:pt x="64" y="103"/>
                  <a:pt x="58" y="103"/>
                </a:cubicBezTo>
                <a:cubicBezTo>
                  <a:pt x="50" y="103"/>
                  <a:pt x="42" y="103"/>
                  <a:pt x="34" y="104"/>
                </a:cubicBezTo>
                <a:cubicBezTo>
                  <a:pt x="30" y="104"/>
                  <a:pt x="26" y="105"/>
                  <a:pt x="22" y="106"/>
                </a:cubicBezTo>
                <a:cubicBezTo>
                  <a:pt x="15" y="109"/>
                  <a:pt x="13" y="119"/>
                  <a:pt x="19" y="124"/>
                </a:cubicBezTo>
                <a:cubicBezTo>
                  <a:pt x="21" y="126"/>
                  <a:pt x="24" y="128"/>
                  <a:pt x="26" y="129"/>
                </a:cubicBezTo>
                <a:cubicBezTo>
                  <a:pt x="29" y="130"/>
                  <a:pt x="32" y="132"/>
                  <a:pt x="35" y="133"/>
                </a:cubicBezTo>
                <a:cubicBezTo>
                  <a:pt x="36" y="133"/>
                  <a:pt x="37" y="134"/>
                  <a:pt x="37" y="134"/>
                </a:cubicBezTo>
                <a:cubicBezTo>
                  <a:pt x="36" y="135"/>
                  <a:pt x="34" y="136"/>
                  <a:pt x="33" y="137"/>
                </a:cubicBezTo>
                <a:cubicBezTo>
                  <a:pt x="30" y="138"/>
                  <a:pt x="27" y="140"/>
                  <a:pt x="24" y="142"/>
                </a:cubicBezTo>
                <a:cubicBezTo>
                  <a:pt x="22" y="143"/>
                  <a:pt x="21" y="145"/>
                  <a:pt x="20" y="147"/>
                </a:cubicBezTo>
                <a:cubicBezTo>
                  <a:pt x="18" y="150"/>
                  <a:pt x="18" y="153"/>
                  <a:pt x="20" y="156"/>
                </a:cubicBezTo>
                <a:cubicBezTo>
                  <a:pt x="22" y="159"/>
                  <a:pt x="25" y="161"/>
                  <a:pt x="29" y="162"/>
                </a:cubicBezTo>
                <a:cubicBezTo>
                  <a:pt x="33" y="162"/>
                  <a:pt x="36" y="163"/>
                  <a:pt x="39" y="163"/>
                </a:cubicBezTo>
                <a:cubicBezTo>
                  <a:pt x="41" y="164"/>
                  <a:pt x="44" y="164"/>
                  <a:pt x="46" y="165"/>
                </a:cubicBezTo>
                <a:cubicBezTo>
                  <a:pt x="45" y="165"/>
                  <a:pt x="45" y="166"/>
                  <a:pt x="44" y="166"/>
                </a:cubicBezTo>
                <a:cubicBezTo>
                  <a:pt x="40" y="168"/>
                  <a:pt x="35" y="170"/>
                  <a:pt x="31" y="173"/>
                </a:cubicBezTo>
                <a:cubicBezTo>
                  <a:pt x="25" y="176"/>
                  <a:pt x="23" y="183"/>
                  <a:pt x="27" y="188"/>
                </a:cubicBezTo>
                <a:cubicBezTo>
                  <a:pt x="29" y="191"/>
                  <a:pt x="32" y="193"/>
                  <a:pt x="35" y="193"/>
                </a:cubicBezTo>
                <a:cubicBezTo>
                  <a:pt x="39" y="193"/>
                  <a:pt x="43" y="194"/>
                  <a:pt x="47" y="194"/>
                </a:cubicBezTo>
                <a:cubicBezTo>
                  <a:pt x="47" y="194"/>
                  <a:pt x="47" y="195"/>
                  <a:pt x="46" y="196"/>
                </a:cubicBezTo>
                <a:cubicBezTo>
                  <a:pt x="45" y="198"/>
                  <a:pt x="43" y="200"/>
                  <a:pt x="42" y="201"/>
                </a:cubicBezTo>
                <a:cubicBezTo>
                  <a:pt x="41" y="203"/>
                  <a:pt x="40" y="204"/>
                  <a:pt x="39" y="205"/>
                </a:cubicBezTo>
                <a:cubicBezTo>
                  <a:pt x="38" y="205"/>
                  <a:pt x="38" y="206"/>
                  <a:pt x="38" y="206"/>
                </a:cubicBezTo>
                <a:cubicBezTo>
                  <a:pt x="35" y="209"/>
                  <a:pt x="35" y="214"/>
                  <a:pt x="38" y="218"/>
                </a:cubicBezTo>
                <a:cubicBezTo>
                  <a:pt x="38" y="218"/>
                  <a:pt x="38" y="218"/>
                  <a:pt x="38" y="218"/>
                </a:cubicBezTo>
                <a:cubicBezTo>
                  <a:pt x="40" y="221"/>
                  <a:pt x="44" y="222"/>
                  <a:pt x="47" y="222"/>
                </a:cubicBezTo>
                <a:cubicBezTo>
                  <a:pt x="58" y="223"/>
                  <a:pt x="68" y="223"/>
                  <a:pt x="78" y="223"/>
                </a:cubicBezTo>
                <a:cubicBezTo>
                  <a:pt x="91" y="223"/>
                  <a:pt x="105" y="223"/>
                  <a:pt x="118" y="223"/>
                </a:cubicBezTo>
                <a:cubicBezTo>
                  <a:pt x="128" y="223"/>
                  <a:pt x="138" y="222"/>
                  <a:pt x="148" y="220"/>
                </a:cubicBezTo>
                <a:cubicBezTo>
                  <a:pt x="153" y="219"/>
                  <a:pt x="159" y="218"/>
                  <a:pt x="163" y="214"/>
                </a:cubicBezTo>
                <a:cubicBezTo>
                  <a:pt x="181" y="214"/>
                  <a:pt x="181" y="214"/>
                  <a:pt x="181" y="214"/>
                </a:cubicBezTo>
                <a:cubicBezTo>
                  <a:pt x="181" y="130"/>
                  <a:pt x="181" y="130"/>
                  <a:pt x="181" y="130"/>
                </a:cubicBezTo>
                <a:cubicBezTo>
                  <a:pt x="161" y="130"/>
                  <a:pt x="161" y="130"/>
                  <a:pt x="161"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9A524EF4-F94A-44B4-821A-2782457A5AE1}"/>
              </a:ext>
            </a:extLst>
          </p:cNvPr>
          <p:cNvSpPr txBox="1"/>
          <p:nvPr/>
        </p:nvSpPr>
        <p:spPr>
          <a:xfrm>
            <a:off x="1331384" y="4617765"/>
            <a:ext cx="194521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DD5F13"/>
                </a:solidFill>
                <a:effectLst/>
                <a:uLnTx/>
                <a:uFillTx/>
                <a:latin typeface="Calibri"/>
                <a:ea typeface="+mn-ea"/>
                <a:cs typeface="+mn-cs"/>
              </a:rPr>
              <a:t>Turned On Day 1</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807F83"/>
                </a:solidFill>
                <a:effectLst/>
                <a:uLnTx/>
                <a:uFillTx/>
                <a:latin typeface="Calibri"/>
                <a:ea typeface="+mn-ea"/>
                <a:cs typeface="+mn-cs"/>
              </a:rPr>
              <a:t>Automatically available, some setup may be required</a:t>
            </a:r>
          </a:p>
        </p:txBody>
      </p:sp>
      <p:cxnSp>
        <p:nvCxnSpPr>
          <p:cNvPr id="34" name="Straight Connector 33">
            <a:extLst>
              <a:ext uri="{FF2B5EF4-FFF2-40B4-BE49-F238E27FC236}">
                <a16:creationId xmlns:a16="http://schemas.microsoft.com/office/drawing/2014/main" id="{08D1D5B2-2B77-4252-BCA1-85B705610BF7}"/>
              </a:ext>
            </a:extLst>
          </p:cNvPr>
          <p:cNvCxnSpPr>
            <a:cxnSpLocks/>
          </p:cNvCxnSpPr>
          <p:nvPr/>
        </p:nvCxnSpPr>
        <p:spPr>
          <a:xfrm>
            <a:off x="3810000" y="1894994"/>
            <a:ext cx="0" cy="4352470"/>
          </a:xfrm>
          <a:prstGeom prst="line">
            <a:avLst/>
          </a:prstGeom>
          <a:ln w="19050">
            <a:solidFill>
              <a:srgbClr val="5A7E96"/>
            </a:solidFill>
            <a:prstDash val="dash"/>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7D8DAD3-7895-40C7-90D0-F50F84679F94}"/>
              </a:ext>
            </a:extLst>
          </p:cNvPr>
          <p:cNvSpPr/>
          <p:nvPr/>
        </p:nvSpPr>
        <p:spPr>
          <a:xfrm>
            <a:off x="990600" y="1190253"/>
            <a:ext cx="28194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Auto-On Features</a:t>
            </a:r>
            <a:endParaRPr kumimoji="0" lang="en-US" sz="2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046083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13" grpId="0"/>
      <p:bldP spid="18" grpId="0"/>
      <p:bldP spid="19" grpId="0" animBg="1"/>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Document Collaboration</a:t>
            </a:r>
          </a:p>
        </p:txBody>
      </p:sp>
    </p:spTree>
    <p:extLst>
      <p:ext uri="{BB962C8B-B14F-4D97-AF65-F5344CB8AC3E}">
        <p14:creationId xmlns:p14="http://schemas.microsoft.com/office/powerpoint/2010/main" val="184671011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1875" y="83922"/>
            <a:ext cx="10470119" cy="1127488"/>
          </a:xfrm>
        </p:spPr>
        <p:txBody>
          <a:bodyPr/>
          <a:lstStyle/>
          <a:p>
            <a:r>
              <a:rPr lang="en-US" dirty="0"/>
              <a:t>Save Version to Vault Without Ending Collaboration Session</a:t>
            </a:r>
          </a:p>
        </p:txBody>
      </p:sp>
      <p:sp>
        <p:nvSpPr>
          <p:cNvPr id="3" name="Content Placeholder 2"/>
          <p:cNvSpPr>
            <a:spLocks noGrp="1"/>
          </p:cNvSpPr>
          <p:nvPr>
            <p:ph idx="1"/>
          </p:nvPr>
        </p:nvSpPr>
        <p:spPr>
          <a:xfrm>
            <a:off x="826623" y="1066800"/>
            <a:ext cx="9328759" cy="5410200"/>
          </a:xfrm>
        </p:spPr>
        <p:txBody>
          <a:bodyPr/>
          <a:lstStyle/>
          <a:p>
            <a:pPr>
              <a:spcBef>
                <a:spcPts val="600"/>
              </a:spcBef>
              <a:spcAft>
                <a:spcPts val="1200"/>
              </a:spcAft>
            </a:pPr>
            <a:r>
              <a:rPr lang="en-US" sz="2000" dirty="0"/>
              <a:t>Overview</a:t>
            </a:r>
          </a:p>
          <a:p>
            <a:pPr marL="457200" lvl="1" indent="0">
              <a:spcAft>
                <a:spcPts val="600"/>
              </a:spcAft>
              <a:buNone/>
            </a:pPr>
            <a:r>
              <a:rPr lang="en-US" sz="1600" dirty="0"/>
              <a:t>This feature saves the latest file changes to Vault as a new minor version, but without ending the collaboration session</a:t>
            </a:r>
          </a:p>
          <a:p>
            <a:pPr marL="457200" lvl="1" indent="0">
              <a:spcAft>
                <a:spcPts val="600"/>
              </a:spcAft>
              <a:buNone/>
            </a:pPr>
            <a:r>
              <a:rPr lang="en-US" sz="1600" dirty="0"/>
              <a:t>Any user with </a:t>
            </a:r>
            <a:r>
              <a:rPr lang="en-US" sz="1600" i="1" dirty="0"/>
              <a:t>Edit Document</a:t>
            </a:r>
            <a:r>
              <a:rPr lang="en-US" sz="1600" dirty="0"/>
              <a:t> permission can use </a:t>
            </a:r>
            <a:r>
              <a:rPr lang="en-US" sz="1600" i="1" dirty="0"/>
              <a:t>Save to Vault</a:t>
            </a:r>
          </a:p>
          <a:p>
            <a:pPr marL="457200" lvl="1" indent="0">
              <a:spcAft>
                <a:spcPts val="1200"/>
              </a:spcAft>
              <a:buNone/>
            </a:pPr>
            <a:r>
              <a:rPr lang="en-US" sz="1600" dirty="0"/>
              <a:t>The user that checked out the document and started the collaboration session can use </a:t>
            </a:r>
            <a:r>
              <a:rPr lang="en-US" sz="1600" i="1" dirty="0"/>
              <a:t>Save to Vault</a:t>
            </a:r>
            <a:r>
              <a:rPr lang="en-US" sz="1600" dirty="0"/>
              <a:t> or </a:t>
            </a:r>
            <a:r>
              <a:rPr lang="en-US" sz="1600" i="1" dirty="0"/>
              <a:t>Check In</a:t>
            </a:r>
          </a:p>
          <a:p>
            <a:pPr>
              <a:spcBef>
                <a:spcPts val="600"/>
              </a:spcBef>
              <a:spcAft>
                <a:spcPts val="1200"/>
              </a:spcAft>
            </a:pPr>
            <a:r>
              <a:rPr lang="en-US" sz="2000" dirty="0"/>
              <a:t>Business Justification</a:t>
            </a:r>
          </a:p>
          <a:p>
            <a:pPr marL="457200" lvl="1" indent="0">
              <a:spcAft>
                <a:spcPts val="1200"/>
              </a:spcAft>
              <a:buNone/>
            </a:pPr>
            <a:r>
              <a:rPr lang="en-US" sz="1600" dirty="0"/>
              <a:t>Periodically save changes to Vault during a collaboration process, instead of waiting until collaboration is finished</a:t>
            </a:r>
          </a:p>
          <a:p>
            <a:pPr>
              <a:spcBef>
                <a:spcPts val="600"/>
              </a:spcBef>
              <a:spcAft>
                <a:spcPts val="1200"/>
              </a:spcAft>
            </a:pPr>
            <a:r>
              <a:rPr lang="en-US" sz="2000" dirty="0"/>
              <a:t>Considerations</a:t>
            </a:r>
          </a:p>
          <a:p>
            <a:pPr marL="457200" lvl="1" indent="0">
              <a:spcAft>
                <a:spcPts val="600"/>
              </a:spcAft>
              <a:buNone/>
            </a:pPr>
            <a:r>
              <a:rPr lang="en-US" sz="1600" i="1" dirty="0"/>
              <a:t>Cancel Checkout</a:t>
            </a:r>
            <a:r>
              <a:rPr lang="en-US" sz="1600" dirty="0"/>
              <a:t> does not rollback / delete versions created by </a:t>
            </a:r>
            <a:r>
              <a:rPr lang="en-US" sz="1600" i="1" dirty="0"/>
              <a:t>Save to Vault</a:t>
            </a:r>
          </a:p>
          <a:p>
            <a:pPr marL="457200" lvl="1" indent="0">
              <a:spcAft>
                <a:spcPts val="600"/>
              </a:spcAft>
              <a:buNone/>
            </a:pPr>
            <a:r>
              <a:rPr lang="en-US" sz="1600" dirty="0"/>
              <a:t>The</a:t>
            </a:r>
            <a:r>
              <a:rPr lang="en-US" sz="1600" i="1" dirty="0"/>
              <a:t> Save to Vault </a:t>
            </a:r>
            <a:r>
              <a:rPr lang="en-US" sz="1600" dirty="0"/>
              <a:t>option is now available in the Action menu of the document </a:t>
            </a:r>
          </a:p>
          <a:p>
            <a:pPr marL="457200" lvl="1" indent="0">
              <a:spcAft>
                <a:spcPts val="600"/>
              </a:spcAft>
              <a:buNone/>
            </a:pPr>
            <a:r>
              <a:rPr lang="en-US" sz="1600" i="1" dirty="0"/>
              <a:t>Save to Vault </a:t>
            </a:r>
            <a:r>
              <a:rPr lang="en-US" sz="1600" dirty="0"/>
              <a:t>does not automatically bring forward annotations to the new document version</a:t>
            </a:r>
          </a:p>
          <a:p>
            <a:pPr marL="457200" lvl="1" indent="0">
              <a:spcAft>
                <a:spcPts val="1200"/>
              </a:spcAft>
              <a:buNone/>
            </a:pPr>
            <a:r>
              <a:rPr lang="en-US" sz="1600" dirty="0"/>
              <a:t>Collaborators are now notified that a collaboration session has ended when the document is checked in</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aphicFrame>
        <p:nvGraphicFramePr>
          <p:cNvPr id="19" name="Table 18">
            <a:extLst>
              <a:ext uri="{FF2B5EF4-FFF2-40B4-BE49-F238E27FC236}">
                <a16:creationId xmlns:a16="http://schemas.microsoft.com/office/drawing/2014/main" id="{83F5DFBB-ADEF-48C9-99E1-5DE9496BB0F3}"/>
              </a:ext>
            </a:extLst>
          </p:cNvPr>
          <p:cNvGraphicFramePr>
            <a:graphicFrameLocks noGrp="1"/>
          </p:cNvGraphicFramePr>
          <p:nvPr/>
        </p:nvGraphicFramePr>
        <p:xfrm>
          <a:off x="10754131" y="4728001"/>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Feature 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0" name="Picture 9">
            <a:extLst>
              <a:ext uri="{FF2B5EF4-FFF2-40B4-BE49-F238E27FC236}">
                <a16:creationId xmlns:a16="http://schemas.microsoft.com/office/drawing/2014/main" id="{10CB731C-687E-4F70-8955-BFACC56AE8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24" y="132543"/>
            <a:ext cx="609600" cy="609600"/>
          </a:xfrm>
          <a:prstGeom prst="rect">
            <a:avLst/>
          </a:prstGeom>
        </p:spPr>
      </p:pic>
      <p:sp>
        <p:nvSpPr>
          <p:cNvPr id="12" name="TextBox 11">
            <a:extLst>
              <a:ext uri="{FF2B5EF4-FFF2-40B4-BE49-F238E27FC236}">
                <a16:creationId xmlns:a16="http://schemas.microsoft.com/office/drawing/2014/main" id="{37F3C002-AA40-4F2E-B9E2-BBBBC5BE229A}"/>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4893874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1875" y="83922"/>
            <a:ext cx="10470119" cy="1127488"/>
          </a:xfrm>
        </p:spPr>
        <p:txBody>
          <a:bodyPr/>
          <a:lstStyle/>
          <a:p>
            <a:r>
              <a:rPr lang="en-US" dirty="0"/>
              <a:t>Save Version to Vault Without Ending Collaboration Session</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aphicFrame>
        <p:nvGraphicFramePr>
          <p:cNvPr id="19" name="Table 18">
            <a:extLst>
              <a:ext uri="{FF2B5EF4-FFF2-40B4-BE49-F238E27FC236}">
                <a16:creationId xmlns:a16="http://schemas.microsoft.com/office/drawing/2014/main" id="{83F5DFBB-ADEF-48C9-99E1-5DE9496BB0F3}"/>
              </a:ext>
            </a:extLst>
          </p:cNvPr>
          <p:cNvGraphicFramePr>
            <a:graphicFrameLocks noGrp="1"/>
          </p:cNvGraphicFramePr>
          <p:nvPr/>
        </p:nvGraphicFramePr>
        <p:xfrm>
          <a:off x="10754131" y="4728001"/>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Feature 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pSp>
        <p:nvGrpSpPr>
          <p:cNvPr id="5" name="Group 4">
            <a:extLst>
              <a:ext uri="{FF2B5EF4-FFF2-40B4-BE49-F238E27FC236}">
                <a16:creationId xmlns:a16="http://schemas.microsoft.com/office/drawing/2014/main" id="{C4E9D171-6B83-9145-8681-F49842D2B011}"/>
              </a:ext>
            </a:extLst>
          </p:cNvPr>
          <p:cNvGrpSpPr/>
          <p:nvPr/>
        </p:nvGrpSpPr>
        <p:grpSpPr>
          <a:xfrm>
            <a:off x="5861722" y="1211410"/>
            <a:ext cx="4286723" cy="2786864"/>
            <a:chOff x="6417941" y="3872472"/>
            <a:chExt cx="4190812" cy="2545624"/>
          </a:xfrm>
        </p:grpSpPr>
        <p:sp>
          <p:nvSpPr>
            <p:cNvPr id="18" name="TextBox 17">
              <a:extLst>
                <a:ext uri="{FF2B5EF4-FFF2-40B4-BE49-F238E27FC236}">
                  <a16:creationId xmlns:a16="http://schemas.microsoft.com/office/drawing/2014/main" id="{84D1BDBD-0FB4-4B70-808C-9EB9C4A717DE}"/>
                </a:ext>
              </a:extLst>
            </p:cNvPr>
            <p:cNvSpPr txBox="1"/>
            <p:nvPr/>
          </p:nvSpPr>
          <p:spPr>
            <a:xfrm>
              <a:off x="6417941" y="3872472"/>
              <a:ext cx="4190812" cy="294183"/>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600" b="1" dirty="0">
                  <a:solidFill>
                    <a:srgbClr val="FF0000"/>
                  </a:solidFill>
                </a:rPr>
                <a:t>Collaborator that Started Collaboration Session</a:t>
              </a:r>
            </a:p>
          </p:txBody>
        </p:sp>
        <p:pic>
          <p:nvPicPr>
            <p:cNvPr id="10" name="Picture 9">
              <a:extLst>
                <a:ext uri="{FF2B5EF4-FFF2-40B4-BE49-F238E27FC236}">
                  <a16:creationId xmlns:a16="http://schemas.microsoft.com/office/drawing/2014/main" id="{07F20971-D9CC-CA49-8659-08A23D28FDBB}"/>
                </a:ext>
              </a:extLst>
            </p:cNvPr>
            <p:cNvPicPr>
              <a:picLocks noChangeAspect="1"/>
            </p:cNvPicPr>
            <p:nvPr/>
          </p:nvPicPr>
          <p:blipFill>
            <a:blip r:embed="rId4"/>
            <a:stretch>
              <a:fillRect/>
            </a:stretch>
          </p:blipFill>
          <p:spPr>
            <a:xfrm>
              <a:off x="6553389" y="4218237"/>
              <a:ext cx="3922390" cy="2199859"/>
            </a:xfrm>
            <a:prstGeom prst="rect">
              <a:avLst/>
            </a:prstGeom>
            <a:effectLst>
              <a:outerShdw blurRad="50800" dist="38100" dir="2700000" algn="tl" rotWithShape="0">
                <a:prstClr val="black">
                  <a:alpha val="40000"/>
                </a:prstClr>
              </a:outerShdw>
              <a:softEdge rad="12700"/>
            </a:effectLst>
          </p:spPr>
        </p:pic>
        <p:sp>
          <p:nvSpPr>
            <p:cNvPr id="14" name="Rectangle 13">
              <a:extLst>
                <a:ext uri="{FF2B5EF4-FFF2-40B4-BE49-F238E27FC236}">
                  <a16:creationId xmlns:a16="http://schemas.microsoft.com/office/drawing/2014/main" id="{D6188C46-6724-4C27-9994-AC36F4FB6CBB}"/>
                </a:ext>
              </a:extLst>
            </p:cNvPr>
            <p:cNvSpPr/>
            <p:nvPr/>
          </p:nvSpPr>
          <p:spPr>
            <a:xfrm>
              <a:off x="6668479" y="4689347"/>
              <a:ext cx="712920" cy="4506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3F76C9D-F9EE-4813-9244-960B95E376AD}"/>
                </a:ext>
              </a:extLst>
            </p:cNvPr>
            <p:cNvSpPr/>
            <p:nvPr/>
          </p:nvSpPr>
          <p:spPr>
            <a:xfrm>
              <a:off x="8257623" y="6113527"/>
              <a:ext cx="511446" cy="2098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5A790DFC-B350-B644-99AD-E2F45265E634}"/>
              </a:ext>
            </a:extLst>
          </p:cNvPr>
          <p:cNvGrpSpPr/>
          <p:nvPr/>
        </p:nvGrpSpPr>
        <p:grpSpPr>
          <a:xfrm>
            <a:off x="482665" y="1211410"/>
            <a:ext cx="4836972" cy="2786864"/>
            <a:chOff x="6315425" y="1197488"/>
            <a:chExt cx="4127422" cy="2364427"/>
          </a:xfrm>
        </p:grpSpPr>
        <p:sp>
          <p:nvSpPr>
            <p:cNvPr id="17" name="TextBox 16">
              <a:extLst>
                <a:ext uri="{FF2B5EF4-FFF2-40B4-BE49-F238E27FC236}">
                  <a16:creationId xmlns:a16="http://schemas.microsoft.com/office/drawing/2014/main" id="{EA08322B-8C4F-44BE-9F29-D31CC6A16823}"/>
                </a:ext>
              </a:extLst>
            </p:cNvPr>
            <p:cNvSpPr txBox="1"/>
            <p:nvPr/>
          </p:nvSpPr>
          <p:spPr>
            <a:xfrm>
              <a:off x="7577781" y="1197488"/>
              <a:ext cx="1871133" cy="294183"/>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600" b="1" dirty="0">
                  <a:solidFill>
                    <a:srgbClr val="FF0000"/>
                  </a:solidFill>
                </a:rPr>
                <a:t>Collaborator</a:t>
              </a:r>
            </a:p>
          </p:txBody>
        </p:sp>
        <p:pic>
          <p:nvPicPr>
            <p:cNvPr id="12" name="Picture 11">
              <a:extLst>
                <a:ext uri="{FF2B5EF4-FFF2-40B4-BE49-F238E27FC236}">
                  <a16:creationId xmlns:a16="http://schemas.microsoft.com/office/drawing/2014/main" id="{9910A94F-D511-4246-928C-79D25ECE4C2A}"/>
                </a:ext>
              </a:extLst>
            </p:cNvPr>
            <p:cNvPicPr>
              <a:picLocks noChangeAspect="1"/>
            </p:cNvPicPr>
            <p:nvPr/>
          </p:nvPicPr>
          <p:blipFill>
            <a:blip r:embed="rId5"/>
            <a:stretch>
              <a:fillRect/>
            </a:stretch>
          </p:blipFill>
          <p:spPr>
            <a:xfrm>
              <a:off x="6315425" y="1579620"/>
              <a:ext cx="4127422" cy="1982295"/>
            </a:xfrm>
            <a:prstGeom prst="rect">
              <a:avLst/>
            </a:prstGeom>
            <a:effectLst>
              <a:outerShdw blurRad="50800" dist="38100" dir="2700000" algn="tl" rotWithShape="0">
                <a:prstClr val="black">
                  <a:alpha val="40000"/>
                </a:prstClr>
              </a:outerShdw>
              <a:softEdge rad="12700"/>
            </a:effectLst>
          </p:spPr>
        </p:pic>
        <p:sp>
          <p:nvSpPr>
            <p:cNvPr id="13" name="Rectangle 12">
              <a:extLst>
                <a:ext uri="{FF2B5EF4-FFF2-40B4-BE49-F238E27FC236}">
                  <a16:creationId xmlns:a16="http://schemas.microsoft.com/office/drawing/2014/main" id="{441630C2-0C4D-4B29-AAAA-80F80E568D41}"/>
                </a:ext>
              </a:extLst>
            </p:cNvPr>
            <p:cNvSpPr/>
            <p:nvPr/>
          </p:nvSpPr>
          <p:spPr>
            <a:xfrm>
              <a:off x="6417941" y="2115071"/>
              <a:ext cx="768405" cy="2099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A86F82C-AEA4-4681-878C-D590BA68498A}"/>
                </a:ext>
              </a:extLst>
            </p:cNvPr>
            <p:cNvSpPr/>
            <p:nvPr/>
          </p:nvSpPr>
          <p:spPr>
            <a:xfrm>
              <a:off x="7839856" y="3281945"/>
              <a:ext cx="629587" cy="192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B47EC9EC-B3CD-6C43-8B26-1FDB941904B3}"/>
              </a:ext>
            </a:extLst>
          </p:cNvPr>
          <p:cNvPicPr>
            <a:picLocks noChangeAspect="1"/>
          </p:cNvPicPr>
          <p:nvPr/>
        </p:nvPicPr>
        <p:blipFill>
          <a:blip r:embed="rId6"/>
          <a:stretch>
            <a:fillRect/>
          </a:stretch>
        </p:blipFill>
        <p:spPr>
          <a:xfrm>
            <a:off x="4671314" y="4101936"/>
            <a:ext cx="2380816" cy="2428645"/>
          </a:xfrm>
          <a:prstGeom prst="rect">
            <a:avLst/>
          </a:prstGeom>
          <a:effectLst>
            <a:outerShdw blurRad="50800" dist="38100" dir="2700000" algn="tl" rotWithShape="0">
              <a:prstClr val="black">
                <a:alpha val="40000"/>
              </a:prstClr>
            </a:outerShdw>
            <a:softEdge rad="12700"/>
          </a:effectLst>
        </p:spPr>
      </p:pic>
      <p:sp>
        <p:nvSpPr>
          <p:cNvPr id="20" name="Rectangle 19">
            <a:extLst>
              <a:ext uri="{FF2B5EF4-FFF2-40B4-BE49-F238E27FC236}">
                <a16:creationId xmlns:a16="http://schemas.microsoft.com/office/drawing/2014/main" id="{0A985CDC-CE6B-F146-87ED-6E2BE1B37D66}"/>
              </a:ext>
            </a:extLst>
          </p:cNvPr>
          <p:cNvSpPr/>
          <p:nvPr/>
        </p:nvSpPr>
        <p:spPr>
          <a:xfrm>
            <a:off x="5643625" y="4974149"/>
            <a:ext cx="1296595" cy="5969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C5C569D9-7713-48EC-A4EF-8357D10D97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024" y="132543"/>
            <a:ext cx="609600" cy="609600"/>
          </a:xfrm>
          <a:prstGeom prst="rect">
            <a:avLst/>
          </a:prstGeom>
        </p:spPr>
      </p:pic>
      <p:sp>
        <p:nvSpPr>
          <p:cNvPr id="22" name="TextBox 21">
            <a:extLst>
              <a:ext uri="{FF2B5EF4-FFF2-40B4-BE49-F238E27FC236}">
                <a16:creationId xmlns:a16="http://schemas.microsoft.com/office/drawing/2014/main" id="{2808EC1D-A00D-406A-9101-9A71F91AF296}"/>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98678038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Collaborative Authoring – Alert Box for Documents Being Edited</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Users are able to see when a document is currently being edited</a:t>
            </a:r>
          </a:p>
          <a:p>
            <a:pPr>
              <a:spcBef>
                <a:spcPts val="600"/>
              </a:spcBef>
              <a:spcAft>
                <a:spcPts val="1200"/>
              </a:spcAft>
            </a:pPr>
            <a:r>
              <a:rPr lang="en-US" sz="2000" dirty="0"/>
              <a:t>Business Justification</a:t>
            </a:r>
          </a:p>
          <a:p>
            <a:pPr marL="457200" lvl="1" indent="0">
              <a:spcAft>
                <a:spcPts val="1200"/>
              </a:spcAft>
              <a:buNone/>
            </a:pPr>
            <a:r>
              <a:rPr lang="en-US" sz="1600" dirty="0"/>
              <a:t>Users need to be aware that the content they see in the Vault viewer may not include the latest updates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E29D2A96-5928-459D-BE9B-D1ACBAD3CD95}"/>
              </a:ext>
            </a:extLst>
          </p:cNvPr>
          <p:cNvPicPr>
            <a:picLocks noChangeAspect="1"/>
          </p:cNvPicPr>
          <p:nvPr/>
        </p:nvPicPr>
        <p:blipFill>
          <a:blip r:embed="rId4"/>
          <a:stretch>
            <a:fillRect/>
          </a:stretch>
        </p:blipFill>
        <p:spPr>
          <a:xfrm>
            <a:off x="2298880" y="2841566"/>
            <a:ext cx="6130200" cy="334462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7D90FD5D-E052-4B91-995B-21088C1DB35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27641199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4572BD3-832C-44FD-9FA6-B2228B2D4F92}"/>
              </a:ext>
            </a:extLst>
          </p:cNvPr>
          <p:cNvGrpSpPr/>
          <p:nvPr/>
        </p:nvGrpSpPr>
        <p:grpSpPr>
          <a:xfrm>
            <a:off x="4676348" y="2320378"/>
            <a:ext cx="2839304" cy="2217244"/>
            <a:chOff x="4349349" y="1889762"/>
            <a:chExt cx="3493302" cy="2727958"/>
          </a:xfrm>
        </p:grpSpPr>
        <p:grpSp>
          <p:nvGrpSpPr>
            <p:cNvPr id="12" name="Group 4">
              <a:extLst>
                <a:ext uri="{FF2B5EF4-FFF2-40B4-BE49-F238E27FC236}">
                  <a16:creationId xmlns:a16="http://schemas.microsoft.com/office/drawing/2014/main" id="{714BD85D-EE1F-427D-9651-DD24105C795F}"/>
                </a:ext>
              </a:extLst>
            </p:cNvPr>
            <p:cNvGrpSpPr>
              <a:grpSpLocks noChangeAspect="1"/>
            </p:cNvGrpSpPr>
            <p:nvPr userDrawn="1"/>
          </p:nvGrpSpPr>
          <p:grpSpPr bwMode="auto">
            <a:xfrm>
              <a:off x="4349349" y="1889762"/>
              <a:ext cx="3493302" cy="2727958"/>
              <a:chOff x="1074" y="0"/>
              <a:chExt cx="5532" cy="4320"/>
            </a:xfrm>
            <a:solidFill>
              <a:schemeClr val="bg1"/>
            </a:solidFill>
          </p:grpSpPr>
          <p:sp>
            <p:nvSpPr>
              <p:cNvPr id="14" name="Freeform 5">
                <a:extLst>
                  <a:ext uri="{FF2B5EF4-FFF2-40B4-BE49-F238E27FC236}">
                    <a16:creationId xmlns:a16="http://schemas.microsoft.com/office/drawing/2014/main" id="{917833D3-33F5-4502-AA69-4419425D47C9}"/>
                  </a:ext>
                </a:extLst>
              </p:cNvPr>
              <p:cNvSpPr>
                <a:spLocks/>
              </p:cNvSpPr>
              <p:nvPr userDrawn="1"/>
            </p:nvSpPr>
            <p:spPr bwMode="auto">
              <a:xfrm>
                <a:off x="1636" y="1214"/>
                <a:ext cx="4407" cy="2559"/>
              </a:xfrm>
              <a:custGeom>
                <a:avLst/>
                <a:gdLst>
                  <a:gd name="T0" fmla="*/ 838 w 846"/>
                  <a:gd name="T1" fmla="*/ 0 h 491"/>
                  <a:gd name="T2" fmla="*/ 8 w 846"/>
                  <a:gd name="T3" fmla="*/ 0 h 491"/>
                  <a:gd name="T4" fmla="*/ 0 w 846"/>
                  <a:gd name="T5" fmla="*/ 8 h 491"/>
                  <a:gd name="T6" fmla="*/ 0 w 846"/>
                  <a:gd name="T7" fmla="*/ 483 h 491"/>
                  <a:gd name="T8" fmla="*/ 8 w 846"/>
                  <a:gd name="T9" fmla="*/ 491 h 491"/>
                  <a:gd name="T10" fmla="*/ 838 w 846"/>
                  <a:gd name="T11" fmla="*/ 491 h 491"/>
                  <a:gd name="T12" fmla="*/ 846 w 846"/>
                  <a:gd name="T13" fmla="*/ 483 h 491"/>
                  <a:gd name="T14" fmla="*/ 846 w 846"/>
                  <a:gd name="T15" fmla="*/ 8 h 491"/>
                  <a:gd name="T16" fmla="*/ 838 w 846"/>
                  <a:gd name="T17" fmla="*/ 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6" h="491">
                    <a:moveTo>
                      <a:pt x="838" y="0"/>
                    </a:moveTo>
                    <a:cubicBezTo>
                      <a:pt x="8" y="0"/>
                      <a:pt x="8" y="0"/>
                      <a:pt x="8" y="0"/>
                    </a:cubicBezTo>
                    <a:cubicBezTo>
                      <a:pt x="4" y="0"/>
                      <a:pt x="0" y="4"/>
                      <a:pt x="0" y="8"/>
                    </a:cubicBezTo>
                    <a:cubicBezTo>
                      <a:pt x="0" y="483"/>
                      <a:pt x="0" y="483"/>
                      <a:pt x="0" y="483"/>
                    </a:cubicBezTo>
                    <a:cubicBezTo>
                      <a:pt x="0" y="487"/>
                      <a:pt x="4" y="491"/>
                      <a:pt x="8" y="491"/>
                    </a:cubicBezTo>
                    <a:cubicBezTo>
                      <a:pt x="838" y="491"/>
                      <a:pt x="838" y="491"/>
                      <a:pt x="838" y="491"/>
                    </a:cubicBezTo>
                    <a:cubicBezTo>
                      <a:pt x="842" y="491"/>
                      <a:pt x="846" y="487"/>
                      <a:pt x="846" y="483"/>
                    </a:cubicBezTo>
                    <a:cubicBezTo>
                      <a:pt x="846" y="8"/>
                      <a:pt x="846" y="8"/>
                      <a:pt x="846" y="8"/>
                    </a:cubicBezTo>
                    <a:cubicBezTo>
                      <a:pt x="846" y="4"/>
                      <a:pt x="842" y="0"/>
                      <a:pt x="83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5" name="Freeform 6">
                <a:extLst>
                  <a:ext uri="{FF2B5EF4-FFF2-40B4-BE49-F238E27FC236}">
                    <a16:creationId xmlns:a16="http://schemas.microsoft.com/office/drawing/2014/main" id="{1821C4AC-E9A3-45C6-9A56-92A70BFBC44F}"/>
                  </a:ext>
                </a:extLst>
              </p:cNvPr>
              <p:cNvSpPr>
                <a:spLocks noEditPoints="1"/>
              </p:cNvSpPr>
              <p:nvPr userDrawn="1"/>
            </p:nvSpPr>
            <p:spPr bwMode="auto">
              <a:xfrm>
                <a:off x="1074" y="0"/>
                <a:ext cx="5532" cy="4320"/>
              </a:xfrm>
              <a:custGeom>
                <a:avLst/>
                <a:gdLst>
                  <a:gd name="T0" fmla="*/ 1038 w 1062"/>
                  <a:gd name="T1" fmla="*/ 0 h 829"/>
                  <a:gd name="T2" fmla="*/ 24 w 1062"/>
                  <a:gd name="T3" fmla="*/ 0 h 829"/>
                  <a:gd name="T4" fmla="*/ 0 w 1062"/>
                  <a:gd name="T5" fmla="*/ 24 h 829"/>
                  <a:gd name="T6" fmla="*/ 0 w 1062"/>
                  <a:gd name="T7" fmla="*/ 805 h 829"/>
                  <a:gd name="T8" fmla="*/ 24 w 1062"/>
                  <a:gd name="T9" fmla="*/ 829 h 829"/>
                  <a:gd name="T10" fmla="*/ 1038 w 1062"/>
                  <a:gd name="T11" fmla="*/ 829 h 829"/>
                  <a:gd name="T12" fmla="*/ 1062 w 1062"/>
                  <a:gd name="T13" fmla="*/ 805 h 829"/>
                  <a:gd name="T14" fmla="*/ 1062 w 1062"/>
                  <a:gd name="T15" fmla="*/ 24 h 829"/>
                  <a:gd name="T16" fmla="*/ 1038 w 1062"/>
                  <a:gd name="T17" fmla="*/ 0 h 829"/>
                  <a:gd name="T18" fmla="*/ 538 w 1062"/>
                  <a:gd name="T19" fmla="*/ 90 h 829"/>
                  <a:gd name="T20" fmla="*/ 552 w 1062"/>
                  <a:gd name="T21" fmla="*/ 75 h 829"/>
                  <a:gd name="T22" fmla="*/ 964 w 1062"/>
                  <a:gd name="T23" fmla="*/ 75 h 829"/>
                  <a:gd name="T24" fmla="*/ 977 w 1062"/>
                  <a:gd name="T25" fmla="*/ 90 h 829"/>
                  <a:gd name="T26" fmla="*/ 977 w 1062"/>
                  <a:gd name="T27" fmla="*/ 124 h 829"/>
                  <a:gd name="T28" fmla="*/ 964 w 1062"/>
                  <a:gd name="T29" fmla="*/ 139 h 829"/>
                  <a:gd name="T30" fmla="*/ 552 w 1062"/>
                  <a:gd name="T31" fmla="*/ 139 h 829"/>
                  <a:gd name="T32" fmla="*/ 538 w 1062"/>
                  <a:gd name="T33" fmla="*/ 124 h 829"/>
                  <a:gd name="T34" fmla="*/ 538 w 1062"/>
                  <a:gd name="T35" fmla="*/ 90 h 829"/>
                  <a:gd name="T36" fmla="*/ 252 w 1062"/>
                  <a:gd name="T37" fmla="*/ 76 h 829"/>
                  <a:gd name="T38" fmla="*/ 284 w 1062"/>
                  <a:gd name="T39" fmla="*/ 108 h 829"/>
                  <a:gd name="T40" fmla="*/ 252 w 1062"/>
                  <a:gd name="T41" fmla="*/ 139 h 829"/>
                  <a:gd name="T42" fmla="*/ 221 w 1062"/>
                  <a:gd name="T43" fmla="*/ 108 h 829"/>
                  <a:gd name="T44" fmla="*/ 252 w 1062"/>
                  <a:gd name="T45" fmla="*/ 76 h 829"/>
                  <a:gd name="T46" fmla="*/ 165 w 1062"/>
                  <a:gd name="T47" fmla="*/ 76 h 829"/>
                  <a:gd name="T48" fmla="*/ 197 w 1062"/>
                  <a:gd name="T49" fmla="*/ 108 h 829"/>
                  <a:gd name="T50" fmla="*/ 165 w 1062"/>
                  <a:gd name="T51" fmla="*/ 139 h 829"/>
                  <a:gd name="T52" fmla="*/ 134 w 1062"/>
                  <a:gd name="T53" fmla="*/ 108 h 829"/>
                  <a:gd name="T54" fmla="*/ 165 w 1062"/>
                  <a:gd name="T55" fmla="*/ 76 h 829"/>
                  <a:gd name="T56" fmla="*/ 45 w 1062"/>
                  <a:gd name="T57" fmla="*/ 108 h 829"/>
                  <a:gd name="T58" fmla="*/ 76 w 1062"/>
                  <a:gd name="T59" fmla="*/ 76 h 829"/>
                  <a:gd name="T60" fmla="*/ 108 w 1062"/>
                  <a:gd name="T61" fmla="*/ 108 h 829"/>
                  <a:gd name="T62" fmla="*/ 76 w 1062"/>
                  <a:gd name="T63" fmla="*/ 139 h 829"/>
                  <a:gd name="T64" fmla="*/ 45 w 1062"/>
                  <a:gd name="T65" fmla="*/ 108 h 829"/>
                  <a:gd name="T66" fmla="*/ 978 w 1062"/>
                  <a:gd name="T67" fmla="*/ 716 h 829"/>
                  <a:gd name="T68" fmla="*/ 946 w 1062"/>
                  <a:gd name="T69" fmla="*/ 748 h 829"/>
                  <a:gd name="T70" fmla="*/ 116 w 1062"/>
                  <a:gd name="T71" fmla="*/ 748 h 829"/>
                  <a:gd name="T72" fmla="*/ 84 w 1062"/>
                  <a:gd name="T73" fmla="*/ 716 h 829"/>
                  <a:gd name="T74" fmla="*/ 84 w 1062"/>
                  <a:gd name="T75" fmla="*/ 241 h 829"/>
                  <a:gd name="T76" fmla="*/ 116 w 1062"/>
                  <a:gd name="T77" fmla="*/ 209 h 829"/>
                  <a:gd name="T78" fmla="*/ 946 w 1062"/>
                  <a:gd name="T79" fmla="*/ 209 h 829"/>
                  <a:gd name="T80" fmla="*/ 978 w 1062"/>
                  <a:gd name="T81" fmla="*/ 241 h 829"/>
                  <a:gd name="T82" fmla="*/ 978 w 1062"/>
                  <a:gd name="T83" fmla="*/ 716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829">
                    <a:moveTo>
                      <a:pt x="1038" y="0"/>
                    </a:moveTo>
                    <a:cubicBezTo>
                      <a:pt x="24" y="0"/>
                      <a:pt x="24" y="0"/>
                      <a:pt x="24" y="0"/>
                    </a:cubicBezTo>
                    <a:cubicBezTo>
                      <a:pt x="11" y="0"/>
                      <a:pt x="0" y="11"/>
                      <a:pt x="0" y="24"/>
                    </a:cubicBezTo>
                    <a:cubicBezTo>
                      <a:pt x="0" y="805"/>
                      <a:pt x="0" y="805"/>
                      <a:pt x="0" y="805"/>
                    </a:cubicBezTo>
                    <a:cubicBezTo>
                      <a:pt x="0" y="819"/>
                      <a:pt x="11" y="829"/>
                      <a:pt x="24" y="829"/>
                    </a:cubicBezTo>
                    <a:cubicBezTo>
                      <a:pt x="1038" y="829"/>
                      <a:pt x="1038" y="829"/>
                      <a:pt x="1038" y="829"/>
                    </a:cubicBezTo>
                    <a:cubicBezTo>
                      <a:pt x="1051" y="829"/>
                      <a:pt x="1062" y="819"/>
                      <a:pt x="1062" y="805"/>
                    </a:cubicBezTo>
                    <a:cubicBezTo>
                      <a:pt x="1062" y="24"/>
                      <a:pt x="1062" y="24"/>
                      <a:pt x="1062" y="24"/>
                    </a:cubicBezTo>
                    <a:cubicBezTo>
                      <a:pt x="1062" y="11"/>
                      <a:pt x="1051" y="0"/>
                      <a:pt x="1038" y="0"/>
                    </a:cubicBezTo>
                    <a:close/>
                    <a:moveTo>
                      <a:pt x="538" y="90"/>
                    </a:moveTo>
                    <a:cubicBezTo>
                      <a:pt x="538" y="82"/>
                      <a:pt x="544" y="75"/>
                      <a:pt x="552" y="75"/>
                    </a:cubicBezTo>
                    <a:cubicBezTo>
                      <a:pt x="964" y="75"/>
                      <a:pt x="964" y="75"/>
                      <a:pt x="964" y="75"/>
                    </a:cubicBezTo>
                    <a:cubicBezTo>
                      <a:pt x="971" y="75"/>
                      <a:pt x="977" y="82"/>
                      <a:pt x="977" y="90"/>
                    </a:cubicBezTo>
                    <a:cubicBezTo>
                      <a:pt x="977" y="124"/>
                      <a:pt x="977" y="124"/>
                      <a:pt x="977" y="124"/>
                    </a:cubicBezTo>
                    <a:cubicBezTo>
                      <a:pt x="977" y="132"/>
                      <a:pt x="971" y="139"/>
                      <a:pt x="964" y="139"/>
                    </a:cubicBezTo>
                    <a:cubicBezTo>
                      <a:pt x="552" y="139"/>
                      <a:pt x="552" y="139"/>
                      <a:pt x="552" y="139"/>
                    </a:cubicBezTo>
                    <a:cubicBezTo>
                      <a:pt x="544" y="139"/>
                      <a:pt x="538" y="132"/>
                      <a:pt x="538" y="124"/>
                    </a:cubicBezTo>
                    <a:lnTo>
                      <a:pt x="538" y="90"/>
                    </a:lnTo>
                    <a:close/>
                    <a:moveTo>
                      <a:pt x="252" y="76"/>
                    </a:moveTo>
                    <a:cubicBezTo>
                      <a:pt x="270" y="76"/>
                      <a:pt x="284" y="90"/>
                      <a:pt x="284" y="108"/>
                    </a:cubicBezTo>
                    <a:cubicBezTo>
                      <a:pt x="284" y="125"/>
                      <a:pt x="270" y="139"/>
                      <a:pt x="252" y="139"/>
                    </a:cubicBezTo>
                    <a:cubicBezTo>
                      <a:pt x="235" y="139"/>
                      <a:pt x="221" y="125"/>
                      <a:pt x="221" y="108"/>
                    </a:cubicBezTo>
                    <a:cubicBezTo>
                      <a:pt x="221" y="90"/>
                      <a:pt x="235" y="76"/>
                      <a:pt x="252" y="76"/>
                    </a:cubicBezTo>
                    <a:close/>
                    <a:moveTo>
                      <a:pt x="165" y="76"/>
                    </a:moveTo>
                    <a:cubicBezTo>
                      <a:pt x="183" y="76"/>
                      <a:pt x="197" y="90"/>
                      <a:pt x="197" y="108"/>
                    </a:cubicBezTo>
                    <a:cubicBezTo>
                      <a:pt x="197" y="125"/>
                      <a:pt x="183" y="139"/>
                      <a:pt x="165" y="139"/>
                    </a:cubicBezTo>
                    <a:cubicBezTo>
                      <a:pt x="148" y="139"/>
                      <a:pt x="134" y="125"/>
                      <a:pt x="134" y="108"/>
                    </a:cubicBezTo>
                    <a:cubicBezTo>
                      <a:pt x="134" y="90"/>
                      <a:pt x="148" y="76"/>
                      <a:pt x="165" y="76"/>
                    </a:cubicBezTo>
                    <a:close/>
                    <a:moveTo>
                      <a:pt x="45" y="108"/>
                    </a:moveTo>
                    <a:cubicBezTo>
                      <a:pt x="45" y="90"/>
                      <a:pt x="59" y="76"/>
                      <a:pt x="76" y="76"/>
                    </a:cubicBezTo>
                    <a:cubicBezTo>
                      <a:pt x="94" y="76"/>
                      <a:pt x="108" y="90"/>
                      <a:pt x="108" y="108"/>
                    </a:cubicBezTo>
                    <a:cubicBezTo>
                      <a:pt x="108" y="125"/>
                      <a:pt x="94" y="139"/>
                      <a:pt x="76" y="139"/>
                    </a:cubicBezTo>
                    <a:cubicBezTo>
                      <a:pt x="59" y="139"/>
                      <a:pt x="45" y="125"/>
                      <a:pt x="45" y="108"/>
                    </a:cubicBezTo>
                    <a:close/>
                    <a:moveTo>
                      <a:pt x="978" y="716"/>
                    </a:moveTo>
                    <a:cubicBezTo>
                      <a:pt x="978" y="733"/>
                      <a:pt x="963" y="748"/>
                      <a:pt x="946" y="748"/>
                    </a:cubicBezTo>
                    <a:cubicBezTo>
                      <a:pt x="116" y="748"/>
                      <a:pt x="116" y="748"/>
                      <a:pt x="116" y="748"/>
                    </a:cubicBezTo>
                    <a:cubicBezTo>
                      <a:pt x="98" y="748"/>
                      <a:pt x="84" y="733"/>
                      <a:pt x="84" y="716"/>
                    </a:cubicBezTo>
                    <a:cubicBezTo>
                      <a:pt x="84" y="241"/>
                      <a:pt x="84" y="241"/>
                      <a:pt x="84" y="241"/>
                    </a:cubicBezTo>
                    <a:cubicBezTo>
                      <a:pt x="84" y="223"/>
                      <a:pt x="98" y="209"/>
                      <a:pt x="116" y="209"/>
                    </a:cubicBezTo>
                    <a:cubicBezTo>
                      <a:pt x="946" y="209"/>
                      <a:pt x="946" y="209"/>
                      <a:pt x="946" y="209"/>
                    </a:cubicBezTo>
                    <a:cubicBezTo>
                      <a:pt x="963" y="209"/>
                      <a:pt x="978" y="223"/>
                      <a:pt x="978" y="241"/>
                    </a:cubicBezTo>
                    <a:lnTo>
                      <a:pt x="978" y="7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grpSp>
        <p:sp>
          <p:nvSpPr>
            <p:cNvPr id="13" name="Rectangle 12">
              <a:extLst>
                <a:ext uri="{FF2B5EF4-FFF2-40B4-BE49-F238E27FC236}">
                  <a16:creationId xmlns:a16="http://schemas.microsoft.com/office/drawing/2014/main" id="{DBFD61D2-6D3E-47DE-8339-284AD62A3BCF}"/>
                </a:ext>
              </a:extLst>
            </p:cNvPr>
            <p:cNvSpPr/>
            <p:nvPr/>
          </p:nvSpPr>
          <p:spPr>
            <a:xfrm>
              <a:off x="4582274" y="2860443"/>
              <a:ext cx="3027453" cy="1137115"/>
            </a:xfrm>
            <a:prstGeom prst="rect">
              <a:avLst/>
            </a:prstGeom>
          </p:spPr>
          <p:txBody>
            <a:bodyPr wrap="square" lIns="91436" tIns="45718" rIns="91436" bIns="45718" anchor="ctr">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chemeClr val="tx2"/>
                  </a:solidFill>
                  <a:effectLst/>
                  <a:uLnTx/>
                  <a:uFillTx/>
                </a:rPr>
                <a:t>DEMO</a:t>
              </a:r>
            </a:p>
          </p:txBody>
        </p:sp>
      </p:grpSp>
      <p:sp>
        <p:nvSpPr>
          <p:cNvPr id="2" name="Title 1">
            <a:extLst>
              <a:ext uri="{FF2B5EF4-FFF2-40B4-BE49-F238E27FC236}">
                <a16:creationId xmlns:a16="http://schemas.microsoft.com/office/drawing/2014/main" id="{F41938C2-85AA-B849-AC2E-8EA0C43E741C}"/>
              </a:ext>
            </a:extLst>
          </p:cNvPr>
          <p:cNvSpPr>
            <a:spLocks noGrp="1"/>
          </p:cNvSpPr>
          <p:nvPr>
            <p:ph type="title" idx="4294967295"/>
          </p:nvPr>
        </p:nvSpPr>
        <p:spPr/>
        <p:txBody>
          <a:bodyPr/>
          <a:lstStyle/>
          <a:p>
            <a:r>
              <a:rPr lang="en-US" dirty="0"/>
              <a:t>Demo</a:t>
            </a:r>
          </a:p>
        </p:txBody>
      </p:sp>
    </p:spTree>
    <p:extLst>
      <p:ext uri="{BB962C8B-B14F-4D97-AF65-F5344CB8AC3E}">
        <p14:creationId xmlns:p14="http://schemas.microsoft.com/office/powerpoint/2010/main" val="162384932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lated image">
            <a:extLst>
              <a:ext uri="{FF2B5EF4-FFF2-40B4-BE49-F238E27FC236}">
                <a16:creationId xmlns:a16="http://schemas.microsoft.com/office/drawing/2014/main" id="{BD6526B6-7349-45FD-9A30-B78E8A566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94" b="14251"/>
          <a:stretch/>
        </p:blipFill>
        <p:spPr bwMode="auto">
          <a:xfrm>
            <a:off x="5001056" y="2391833"/>
            <a:ext cx="2189888" cy="2074334"/>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3D79C90B-72E8-48F6-BDF0-E6664D552244}"/>
              </a:ext>
            </a:extLst>
          </p:cNvPr>
          <p:cNvSpPr>
            <a:spLocks noGrp="1"/>
          </p:cNvSpPr>
          <p:nvPr>
            <p:ph type="title"/>
          </p:nvPr>
        </p:nvSpPr>
        <p:spPr>
          <a:xfrm>
            <a:off x="0" y="96275"/>
            <a:ext cx="12191999" cy="1101213"/>
          </a:xfrm>
        </p:spPr>
        <p:txBody>
          <a:bodyPr/>
          <a:lstStyle/>
          <a:p>
            <a:r>
              <a:rPr lang="en-US" dirty="0"/>
              <a:t>Product Would Like to Know…..</a:t>
            </a:r>
          </a:p>
        </p:txBody>
      </p:sp>
      <p:sp>
        <p:nvSpPr>
          <p:cNvPr id="4" name="Title 1">
            <a:extLst>
              <a:ext uri="{FF2B5EF4-FFF2-40B4-BE49-F238E27FC236}">
                <a16:creationId xmlns:a16="http://schemas.microsoft.com/office/drawing/2014/main" id="{12689E56-E9C8-4238-9576-DF3EFBBF44CC}"/>
              </a:ext>
            </a:extLst>
          </p:cNvPr>
          <p:cNvSpPr txBox="1">
            <a:spLocks/>
          </p:cNvSpPr>
          <p:nvPr/>
        </p:nvSpPr>
        <p:spPr>
          <a:xfrm>
            <a:off x="0" y="4466167"/>
            <a:ext cx="12191999" cy="1101213"/>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r>
              <a:rPr lang="en-US" dirty="0"/>
              <a:t>Poll Question #2</a:t>
            </a:r>
          </a:p>
        </p:txBody>
      </p:sp>
    </p:spTree>
    <p:extLst>
      <p:ext uri="{BB962C8B-B14F-4D97-AF65-F5344CB8AC3E}">
        <p14:creationId xmlns:p14="http://schemas.microsoft.com/office/powerpoint/2010/main" val="253377461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6275"/>
            <a:ext cx="11430000" cy="1101213"/>
          </a:xfrm>
        </p:spPr>
        <p:txBody>
          <a:bodyPr>
            <a:normAutofit/>
          </a:bodyPr>
          <a:lstStyle/>
          <a:p>
            <a:r>
              <a:rPr lang="en-US" dirty="0"/>
              <a:t>Foreword</a:t>
            </a:r>
          </a:p>
        </p:txBody>
      </p:sp>
      <p:sp>
        <p:nvSpPr>
          <p:cNvPr id="6" name="Text Placeholder 5"/>
          <p:cNvSpPr>
            <a:spLocks noGrp="1"/>
          </p:cNvSpPr>
          <p:nvPr>
            <p:ph idx="1"/>
          </p:nvPr>
        </p:nvSpPr>
        <p:spPr/>
        <p:txBody>
          <a:bodyPr anchor="t">
            <a:normAutofit/>
          </a:bodyPr>
          <a:lstStyle/>
          <a:p>
            <a:pPr>
              <a:lnSpc>
                <a:spcPct val="100000"/>
              </a:lnSpc>
              <a:spcBef>
                <a:spcPts val="1200"/>
              </a:spcBef>
            </a:pPr>
            <a:r>
              <a:rPr lang="en-US" dirty="0"/>
              <a:t>The content of this presentation is </a:t>
            </a:r>
            <a:r>
              <a:rPr lang="en-US" b="1" u="sng" dirty="0"/>
              <a:t>subject to change</a:t>
            </a:r>
            <a:r>
              <a:rPr lang="en-US" dirty="0"/>
              <a:t> prior to the 20R2 Release</a:t>
            </a:r>
          </a:p>
          <a:p>
            <a:pPr marL="0" indent="0">
              <a:lnSpc>
                <a:spcPct val="100000"/>
              </a:lnSpc>
              <a:spcBef>
                <a:spcPts val="1200"/>
              </a:spcBef>
              <a:buNone/>
            </a:pPr>
            <a:r>
              <a:rPr lang="en-US" sz="2100" dirty="0">
                <a:solidFill>
                  <a:srgbClr val="FF9E16"/>
                </a:solidFill>
              </a:rPr>
              <a:t>	</a:t>
            </a:r>
            <a:r>
              <a:rPr lang="en-US" dirty="0">
                <a:solidFill>
                  <a:srgbClr val="FF9E16"/>
                </a:solidFill>
              </a:rPr>
              <a:t>Please note the revision date on the title slide</a:t>
            </a:r>
          </a:p>
          <a:p>
            <a:pPr>
              <a:lnSpc>
                <a:spcPct val="100000"/>
              </a:lnSpc>
              <a:spcBef>
                <a:spcPts val="1200"/>
              </a:spcBef>
            </a:pPr>
            <a:r>
              <a:rPr lang="en-US" dirty="0"/>
              <a:t>Veeva encourages you to always reference Release documentation from our Release pages to ensure you are using the </a:t>
            </a:r>
            <a:r>
              <a:rPr lang="en-US" b="1" u="sng" dirty="0"/>
              <a:t>latest information</a:t>
            </a:r>
          </a:p>
          <a:p>
            <a:pPr marL="0" indent="0">
              <a:lnSpc>
                <a:spcPct val="100000"/>
              </a:lnSpc>
              <a:spcBef>
                <a:spcPts val="1200"/>
              </a:spcBef>
              <a:buNone/>
            </a:pPr>
            <a:r>
              <a:rPr lang="en-US" dirty="0">
                <a:solidFill>
                  <a:srgbClr val="F8991C"/>
                </a:solidFill>
              </a:rPr>
              <a:t>	Help </a:t>
            </a:r>
            <a:r>
              <a:rPr lang="en-US" dirty="0">
                <a:sym typeface="Wingdings" panose="05000000000000000000" pitchFamily="2" charset="2"/>
              </a:rPr>
              <a:t></a:t>
            </a:r>
            <a:r>
              <a:rPr lang="en-US" dirty="0">
                <a:solidFill>
                  <a:srgbClr val="F8991C"/>
                </a:solidFill>
                <a:sym typeface="Wingdings" panose="05000000000000000000" pitchFamily="2" charset="2"/>
              </a:rPr>
              <a:t> Release Notes </a:t>
            </a:r>
            <a:r>
              <a:rPr lang="en-US" dirty="0">
                <a:sym typeface="Wingdings" panose="05000000000000000000" pitchFamily="2" charset="2"/>
              </a:rPr>
              <a:t></a:t>
            </a:r>
            <a:r>
              <a:rPr lang="en-US" dirty="0">
                <a:solidFill>
                  <a:srgbClr val="F8991C"/>
                </a:solidFill>
                <a:sym typeface="Wingdings" panose="05000000000000000000" pitchFamily="2" charset="2"/>
              </a:rPr>
              <a:t> About the 20R2 Release</a:t>
            </a:r>
            <a:endParaRPr lang="en-US" dirty="0">
              <a:solidFill>
                <a:srgbClr val="F8991C"/>
              </a:solidFill>
            </a:endParaRPr>
          </a:p>
          <a:p>
            <a:pPr>
              <a:lnSpc>
                <a:spcPct val="100000"/>
              </a:lnSpc>
              <a:spcBef>
                <a:spcPts val="1200"/>
              </a:spcBef>
            </a:pPr>
            <a:endParaRPr lang="en-US" dirty="0"/>
          </a:p>
        </p:txBody>
      </p:sp>
    </p:spTree>
    <p:extLst>
      <p:ext uri="{BB962C8B-B14F-4D97-AF65-F5344CB8AC3E}">
        <p14:creationId xmlns:p14="http://schemas.microsoft.com/office/powerpoint/2010/main" val="176905192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p:txBody>
          <a:bodyPr/>
          <a:lstStyle/>
          <a:p>
            <a:r>
              <a:rPr lang="en-US" dirty="0"/>
              <a:t>Product would like to know…</a:t>
            </a:r>
          </a:p>
        </p:txBody>
      </p:sp>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a:xfrm>
            <a:off x="5358808" y="1485900"/>
            <a:ext cx="6985592" cy="4991099"/>
          </a:xfrm>
        </p:spPr>
        <p:txBody>
          <a:bodyPr/>
          <a:lstStyle/>
          <a:p>
            <a:pPr marL="0" indent="0">
              <a:buNone/>
            </a:pPr>
            <a:r>
              <a:rPr lang="en-US" dirty="0"/>
              <a:t>At what stage is your company at with the adoption of Collaborative Authoring with Microsoft Office? ( Single Choice)</a:t>
            </a:r>
          </a:p>
          <a:p>
            <a:r>
              <a:rPr lang="en-US" dirty="0"/>
              <a:t>Answer 1: Feasibility Assessment - (technical requirements)</a:t>
            </a:r>
          </a:p>
          <a:p>
            <a:r>
              <a:rPr lang="en-US" dirty="0"/>
              <a:t>Answer 2: Business Assessment - (business process alignment)</a:t>
            </a:r>
          </a:p>
          <a:p>
            <a:r>
              <a:rPr lang="en-US" dirty="0"/>
              <a:t>Answer 3: Configured in Sandbox - (user testing)</a:t>
            </a:r>
          </a:p>
          <a:p>
            <a:r>
              <a:rPr lang="en-US" dirty="0"/>
              <a:t>Answer 4: Live in Production</a:t>
            </a:r>
          </a:p>
          <a:p>
            <a:r>
              <a:rPr lang="en-US" dirty="0"/>
              <a:t>Answer 5: Not considering Collaborative Authoring at this time</a:t>
            </a:r>
          </a:p>
          <a:p>
            <a:r>
              <a:rPr lang="en-US" dirty="0"/>
              <a:t>Answer 6: I don't know</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CA0B17-B3E0-4B53-8F3C-2FF8D58479D0}"/>
              </a:ext>
            </a:extLst>
          </p:cNvPr>
          <p:cNvSpPr txBox="1">
            <a:spLocks/>
          </p:cNvSpPr>
          <p:nvPr/>
        </p:nvSpPr>
        <p:spPr>
          <a:xfrm>
            <a:off x="5257800" y="70000"/>
            <a:ext cx="5641022" cy="1127488"/>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bg1"/>
                </a:solidFill>
                <a:latin typeface="+mj-lt"/>
                <a:ea typeface="+mj-ea"/>
                <a:cs typeface="+mj-cs"/>
              </a:defRPr>
            </a:lvl1pPr>
          </a:lstStyle>
          <a:p>
            <a:r>
              <a:rPr lang="en-US" dirty="0">
                <a:solidFill>
                  <a:schemeClr val="tx1"/>
                </a:solidFill>
              </a:rPr>
              <a:t>Poll Question #2</a:t>
            </a:r>
          </a:p>
        </p:txBody>
      </p:sp>
    </p:spTree>
    <p:extLst>
      <p:ext uri="{BB962C8B-B14F-4D97-AF65-F5344CB8AC3E}">
        <p14:creationId xmlns:p14="http://schemas.microsoft.com/office/powerpoint/2010/main" val="413979651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Document Control</a:t>
            </a:r>
          </a:p>
        </p:txBody>
      </p:sp>
    </p:spTree>
    <p:extLst>
      <p:ext uri="{BB962C8B-B14F-4D97-AF65-F5344CB8AC3E}">
        <p14:creationId xmlns:p14="http://schemas.microsoft.com/office/powerpoint/2010/main" val="110443759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Synchronize MDCC &amp; Document States</a:t>
            </a:r>
          </a:p>
        </p:txBody>
      </p:sp>
      <p:sp>
        <p:nvSpPr>
          <p:cNvPr id="3" name="Content Placeholder 2"/>
          <p:cNvSpPr>
            <a:spLocks noGrp="1"/>
          </p:cNvSpPr>
          <p:nvPr>
            <p:ph idx="1"/>
          </p:nvPr>
        </p:nvSpPr>
        <p:spPr>
          <a:xfrm>
            <a:off x="270276" y="1066800"/>
            <a:ext cx="4204742" cy="3138055"/>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now configure </a:t>
            </a:r>
            <a:r>
              <a:rPr lang="en-US" sz="1600" b="1" dirty="0"/>
              <a:t>Multi-document Change Control </a:t>
            </a:r>
            <a:r>
              <a:rPr lang="en-US" sz="1600" dirty="0"/>
              <a:t>to synchronize key states on the MDCC lifecycle with key states on the lifecycle of </a:t>
            </a:r>
            <a:r>
              <a:rPr lang="en-US" sz="1600" b="1" dirty="0"/>
              <a:t>Documents to be Made Effective</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Improved compliance by controlling access to </a:t>
            </a:r>
            <a:r>
              <a:rPr lang="en-US" sz="1600" b="1" dirty="0"/>
              <a:t>Documents to be Made Effective </a:t>
            </a:r>
            <a:r>
              <a:rPr lang="en-US" sz="1600" dirty="0"/>
              <a:t>during the </a:t>
            </a:r>
            <a:r>
              <a:rPr lang="en-US" sz="1600" b="1" dirty="0"/>
              <a:t>Multi-document Change Control </a:t>
            </a:r>
            <a:r>
              <a:rPr lang="en-US" sz="1600" dirty="0"/>
              <a:t>approval process</a:t>
            </a:r>
            <a:endParaRPr lang="en-US" sz="1600" b="1"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12" name="Group 11">
            <a:extLst>
              <a:ext uri="{FF2B5EF4-FFF2-40B4-BE49-F238E27FC236}">
                <a16:creationId xmlns:a16="http://schemas.microsoft.com/office/drawing/2014/main" id="{0602E488-5907-4253-A203-A3A21B7819C0}"/>
              </a:ext>
            </a:extLst>
          </p:cNvPr>
          <p:cNvGrpSpPr/>
          <p:nvPr/>
        </p:nvGrpSpPr>
        <p:grpSpPr>
          <a:xfrm>
            <a:off x="4475018" y="1270614"/>
            <a:ext cx="5875147" cy="3222339"/>
            <a:chOff x="4497276" y="1534283"/>
            <a:chExt cx="5625082" cy="3176085"/>
          </a:xfrm>
        </p:grpSpPr>
        <p:pic>
          <p:nvPicPr>
            <p:cNvPr id="4" name="Picture 3">
              <a:extLst>
                <a:ext uri="{FF2B5EF4-FFF2-40B4-BE49-F238E27FC236}">
                  <a16:creationId xmlns:a16="http://schemas.microsoft.com/office/drawing/2014/main" id="{E500D276-BDEA-4A13-AD8A-19F0FBBF527B}"/>
                </a:ext>
              </a:extLst>
            </p:cNvPr>
            <p:cNvPicPr>
              <a:picLocks noChangeAspect="1"/>
            </p:cNvPicPr>
            <p:nvPr/>
          </p:nvPicPr>
          <p:blipFill>
            <a:blip r:embed="rId4"/>
            <a:stretch>
              <a:fillRect/>
            </a:stretch>
          </p:blipFill>
          <p:spPr>
            <a:xfrm>
              <a:off x="4497276" y="1555064"/>
              <a:ext cx="5625082" cy="3155304"/>
            </a:xfrm>
            <a:prstGeom prst="rect">
              <a:avLst/>
            </a:prstGeom>
            <a:ln>
              <a:solidFill>
                <a:schemeClr val="tx1"/>
              </a:solidFill>
            </a:ln>
          </p:spPr>
        </p:pic>
        <p:sp>
          <p:nvSpPr>
            <p:cNvPr id="6" name="Arrow: Right 5">
              <a:extLst>
                <a:ext uri="{FF2B5EF4-FFF2-40B4-BE49-F238E27FC236}">
                  <a16:creationId xmlns:a16="http://schemas.microsoft.com/office/drawing/2014/main" id="{8B340947-A301-4AD7-A56A-3E16B34D1BE9}"/>
                </a:ext>
              </a:extLst>
            </p:cNvPr>
            <p:cNvSpPr/>
            <p:nvPr/>
          </p:nvSpPr>
          <p:spPr>
            <a:xfrm rot="10800000">
              <a:off x="7881134" y="1534283"/>
              <a:ext cx="381000" cy="2909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D4272EC-F428-44FC-9E7D-781A49C11C02}"/>
                </a:ext>
              </a:extLst>
            </p:cNvPr>
            <p:cNvSpPr/>
            <p:nvPr/>
          </p:nvSpPr>
          <p:spPr>
            <a:xfrm>
              <a:off x="9462655" y="3900054"/>
              <a:ext cx="561109" cy="6373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Content Placeholder 2">
            <a:extLst>
              <a:ext uri="{FF2B5EF4-FFF2-40B4-BE49-F238E27FC236}">
                <a16:creationId xmlns:a16="http://schemas.microsoft.com/office/drawing/2014/main" id="{FADE557B-D743-4922-9E9E-96E58BABE946}"/>
              </a:ext>
            </a:extLst>
          </p:cNvPr>
          <p:cNvSpPr txBox="1">
            <a:spLocks/>
          </p:cNvSpPr>
          <p:nvPr/>
        </p:nvSpPr>
        <p:spPr>
          <a:xfrm>
            <a:off x="270276" y="4183985"/>
            <a:ext cx="10032190" cy="2293017"/>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1200"/>
              </a:spcAft>
              <a:buFont typeface="Calibri" panose="020F0502020204030204" pitchFamily="34" charset="0"/>
              <a:buNone/>
            </a:pPr>
            <a:r>
              <a:rPr lang="en-US" sz="1600" dirty="0"/>
              <a:t>Synchronize the following three states between Multi-document Change Control (DCC) and Draft to Effective (DtoE) documents:</a:t>
            </a:r>
          </a:p>
          <a:p>
            <a:pPr lvl="1">
              <a:spcAft>
                <a:spcPts val="1200"/>
              </a:spcAft>
            </a:pPr>
            <a:r>
              <a:rPr lang="en-US" sz="1600" dirty="0"/>
              <a:t>When DCC is </a:t>
            </a:r>
            <a:r>
              <a:rPr lang="en-US" sz="1600" b="1" dirty="0"/>
              <a:t>In Approval</a:t>
            </a:r>
            <a:r>
              <a:rPr lang="en-US" sz="1600" dirty="0"/>
              <a:t>, DtoE docs move to lifecycle’s </a:t>
            </a:r>
            <a:r>
              <a:rPr lang="en-US" sz="1600" i="1" dirty="0"/>
              <a:t>In Change Control Approval State</a:t>
            </a:r>
            <a:r>
              <a:rPr lang="en-US" sz="1600" dirty="0"/>
              <a:t> (i.e. </a:t>
            </a:r>
            <a:r>
              <a:rPr lang="en-US" sz="1600" b="1" dirty="0"/>
              <a:t>In Approval</a:t>
            </a:r>
            <a:r>
              <a:rPr lang="en-US" sz="1600" dirty="0"/>
              <a:t>)</a:t>
            </a:r>
          </a:p>
          <a:p>
            <a:pPr lvl="1">
              <a:spcAft>
                <a:spcPts val="1200"/>
              </a:spcAft>
            </a:pPr>
            <a:r>
              <a:rPr lang="en-US" sz="1600" dirty="0"/>
              <a:t>When DCC is </a:t>
            </a:r>
            <a:r>
              <a:rPr lang="en-US" sz="1600" b="1" dirty="0"/>
              <a:t>Approved</a:t>
            </a:r>
            <a:r>
              <a:rPr lang="en-US" sz="1600" dirty="0"/>
              <a:t>, DtoE docs move to lifecycle’s </a:t>
            </a:r>
            <a:r>
              <a:rPr lang="en-US" sz="1600" i="1" dirty="0"/>
              <a:t>Change Control Approved State</a:t>
            </a:r>
            <a:r>
              <a:rPr lang="en-US" sz="1600" dirty="0"/>
              <a:t> (i.e. </a:t>
            </a:r>
            <a:r>
              <a:rPr lang="en-US" sz="1600" b="1" dirty="0"/>
              <a:t>Approved</a:t>
            </a:r>
            <a:r>
              <a:rPr lang="en-US" sz="1600" dirty="0"/>
              <a:t>)</a:t>
            </a:r>
          </a:p>
          <a:p>
            <a:pPr lvl="1">
              <a:spcAft>
                <a:spcPts val="1200"/>
              </a:spcAft>
            </a:pPr>
            <a:r>
              <a:rPr lang="en-US" sz="1600" dirty="0"/>
              <a:t>If DCC Approval is Rejected and returns to </a:t>
            </a:r>
            <a:r>
              <a:rPr lang="en-US" sz="1600" b="1" dirty="0"/>
              <a:t>Open</a:t>
            </a:r>
            <a:r>
              <a:rPr lang="en-US" sz="1600" dirty="0"/>
              <a:t>, DtoE docs move to lifecycle’s </a:t>
            </a:r>
            <a:r>
              <a:rPr lang="en-US" sz="1600" i="1" dirty="0"/>
              <a:t>Pending Change Control Approval State </a:t>
            </a:r>
            <a:r>
              <a:rPr lang="en-US" sz="1600" dirty="0"/>
              <a:t>(i.e. </a:t>
            </a:r>
            <a:r>
              <a:rPr lang="en-US" sz="1600" b="1" dirty="0"/>
              <a:t>Reviewed </a:t>
            </a:r>
            <a:r>
              <a:rPr lang="en-US" sz="1600" dirty="0"/>
              <a:t>or</a:t>
            </a:r>
            <a:r>
              <a:rPr lang="en-US" sz="1600" b="1" dirty="0"/>
              <a:t> Ready for Approval</a:t>
            </a:r>
            <a:r>
              <a:rPr lang="en-US" sz="1600" dirty="0"/>
              <a:t>)</a:t>
            </a:r>
          </a:p>
        </p:txBody>
      </p:sp>
      <p:pic>
        <p:nvPicPr>
          <p:cNvPr id="15" name="Picture 14">
            <a:extLst>
              <a:ext uri="{FF2B5EF4-FFF2-40B4-BE49-F238E27FC236}">
                <a16:creationId xmlns:a16="http://schemas.microsoft.com/office/drawing/2014/main" id="{1FA9E556-8C59-4E99-958B-12B4070702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024" y="132543"/>
            <a:ext cx="609600" cy="609600"/>
          </a:xfrm>
          <a:prstGeom prst="rect">
            <a:avLst/>
          </a:prstGeom>
        </p:spPr>
      </p:pic>
      <p:sp>
        <p:nvSpPr>
          <p:cNvPr id="18" name="TextBox 17">
            <a:extLst>
              <a:ext uri="{FF2B5EF4-FFF2-40B4-BE49-F238E27FC236}">
                <a16:creationId xmlns:a16="http://schemas.microsoft.com/office/drawing/2014/main" id="{AF777470-85E4-408C-9C80-4EBC98254CA9}"/>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8893409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Auto-Close Completed MDCCs</a:t>
            </a:r>
          </a:p>
        </p:txBody>
      </p:sp>
      <p:sp>
        <p:nvSpPr>
          <p:cNvPr id="3" name="Content Placeholder 2"/>
          <p:cNvSpPr>
            <a:spLocks noGrp="1"/>
          </p:cNvSpPr>
          <p:nvPr>
            <p:ph idx="1"/>
          </p:nvPr>
        </p:nvSpPr>
        <p:spPr>
          <a:xfrm>
            <a:off x="826624" y="1066800"/>
            <a:ext cx="9449838" cy="282547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configure a new document lifecycle state </a:t>
            </a:r>
            <a:r>
              <a:rPr lang="en-US" sz="1600" i="1" dirty="0"/>
              <a:t>Entry Action</a:t>
            </a:r>
            <a:r>
              <a:rPr lang="en-US" sz="1600" dirty="0"/>
              <a:t> to automatically transition Multi-Document Change Control (MDCC) records to a </a:t>
            </a:r>
            <a:r>
              <a:rPr lang="en-US" sz="1600" i="1" dirty="0"/>
              <a:t>Closed</a:t>
            </a:r>
            <a:r>
              <a:rPr lang="en-US" sz="1600" dirty="0"/>
              <a:t> state type when all:</a:t>
            </a:r>
          </a:p>
          <a:p>
            <a:pPr lvl="1">
              <a:spcAft>
                <a:spcPts val="600"/>
              </a:spcAft>
            </a:pPr>
            <a:r>
              <a:rPr lang="en-US" sz="1600" i="1" dirty="0"/>
              <a:t>Documents to be made Effective</a:t>
            </a:r>
            <a:r>
              <a:rPr lang="en-US" sz="1600" dirty="0"/>
              <a:t> reach the </a:t>
            </a:r>
            <a:r>
              <a:rPr lang="en-US" sz="1600" i="1" dirty="0"/>
              <a:t>Steady State</a:t>
            </a:r>
            <a:r>
              <a:rPr lang="en-US" sz="1600" dirty="0"/>
              <a:t> (i.e. Effective)</a:t>
            </a:r>
          </a:p>
          <a:p>
            <a:pPr marL="457200" lvl="1" indent="0">
              <a:spcAft>
                <a:spcPts val="600"/>
              </a:spcAft>
              <a:buNone/>
            </a:pPr>
            <a:r>
              <a:rPr lang="en-US" sz="1600" dirty="0"/>
              <a:t>			and</a:t>
            </a:r>
          </a:p>
          <a:p>
            <a:pPr lvl="1">
              <a:spcAft>
                <a:spcPts val="600"/>
              </a:spcAft>
            </a:pPr>
            <a:r>
              <a:rPr lang="en-US" sz="1600" i="1" dirty="0"/>
              <a:t>Documents to be made Obsolete</a:t>
            </a:r>
            <a:r>
              <a:rPr lang="en-US" sz="1600" dirty="0"/>
              <a:t> reach the </a:t>
            </a:r>
            <a:r>
              <a:rPr lang="en-US" sz="1600" i="1" dirty="0"/>
              <a:t>Obsolete State</a:t>
            </a:r>
            <a:r>
              <a:rPr lang="en-US" sz="1600" dirty="0"/>
              <a:t> (i.e. Obsolete)</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15" name="Content Placeholder 2">
            <a:extLst>
              <a:ext uri="{FF2B5EF4-FFF2-40B4-BE49-F238E27FC236}">
                <a16:creationId xmlns:a16="http://schemas.microsoft.com/office/drawing/2014/main" id="{84123E40-C48B-47AE-AD12-3B6BB40473FB}"/>
              </a:ext>
            </a:extLst>
          </p:cNvPr>
          <p:cNvSpPr txBox="1">
            <a:spLocks/>
          </p:cNvSpPr>
          <p:nvPr/>
        </p:nvSpPr>
        <p:spPr>
          <a:xfrm>
            <a:off x="826623" y="3330986"/>
            <a:ext cx="9676839" cy="3102181"/>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Business Justification</a:t>
            </a:r>
          </a:p>
          <a:p>
            <a:pPr marL="457200" lvl="1" indent="0">
              <a:spcAft>
                <a:spcPts val="1200"/>
              </a:spcAft>
              <a:buFont typeface="Calibri" panose="020F0502020204030204" pitchFamily="34" charset="0"/>
              <a:buNone/>
            </a:pPr>
            <a:r>
              <a:rPr lang="en-US" sz="1600" dirty="0"/>
              <a:t>Reduces manual work involved in monitoring and closing MDCC records</a:t>
            </a:r>
          </a:p>
          <a:p>
            <a:pPr>
              <a:spcBef>
                <a:spcPts val="600"/>
              </a:spcBef>
              <a:spcAft>
                <a:spcPts val="1200"/>
              </a:spcAft>
            </a:pPr>
            <a:r>
              <a:rPr lang="en-US" sz="2000" dirty="0"/>
              <a:t>Considerations</a:t>
            </a:r>
          </a:p>
          <a:p>
            <a:pPr lvl="1">
              <a:spcAft>
                <a:spcPts val="600"/>
              </a:spcAft>
            </a:pPr>
            <a:r>
              <a:rPr lang="en-US" sz="1600" dirty="0"/>
              <a:t>If Auto-Close fails to change a DCC’s state to Closed, details about the failure appear in the </a:t>
            </a:r>
            <a:r>
              <a:rPr lang="en-US" sz="1600" i="1" dirty="0"/>
              <a:t>Closure System Details</a:t>
            </a:r>
            <a:r>
              <a:rPr lang="en-US" sz="1600" dirty="0"/>
              <a:t> field on the DCC record</a:t>
            </a:r>
          </a:p>
          <a:p>
            <a:pPr marL="914400" lvl="2" indent="0">
              <a:spcAft>
                <a:spcPts val="600"/>
              </a:spcAft>
              <a:buNone/>
            </a:pPr>
            <a:r>
              <a:rPr lang="en-US" dirty="0"/>
              <a:t>Suggest creating a </a:t>
            </a:r>
            <a:r>
              <a:rPr lang="en-US" i="1" dirty="0"/>
              <a:t>Flash Report</a:t>
            </a:r>
            <a:r>
              <a:rPr lang="en-US" dirty="0"/>
              <a:t> to detect these cases so Document Control can manually close the DCCs</a:t>
            </a:r>
          </a:p>
          <a:p>
            <a:pPr lvl="1">
              <a:spcAft>
                <a:spcPts val="600"/>
              </a:spcAft>
            </a:pPr>
            <a:r>
              <a:rPr lang="en-US" sz="1600" dirty="0"/>
              <a:t>Suggest restricting the manual state change on DCC from Approved to Closed to Document Control in case Auto-Close fails, and someone needs to manually close the DCC</a:t>
            </a:r>
          </a:p>
        </p:txBody>
      </p:sp>
      <p:pic>
        <p:nvPicPr>
          <p:cNvPr id="10" name="Picture 9">
            <a:extLst>
              <a:ext uri="{FF2B5EF4-FFF2-40B4-BE49-F238E27FC236}">
                <a16:creationId xmlns:a16="http://schemas.microsoft.com/office/drawing/2014/main" id="{6B73EF49-5342-491F-96D3-42F4BAFF3C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24" y="132543"/>
            <a:ext cx="609600" cy="609600"/>
          </a:xfrm>
          <a:prstGeom prst="rect">
            <a:avLst/>
          </a:prstGeom>
        </p:spPr>
      </p:pic>
      <p:sp>
        <p:nvSpPr>
          <p:cNvPr id="12" name="TextBox 11">
            <a:extLst>
              <a:ext uri="{FF2B5EF4-FFF2-40B4-BE49-F238E27FC236}">
                <a16:creationId xmlns:a16="http://schemas.microsoft.com/office/drawing/2014/main" id="{C9B57B73-4054-4D0E-BFE6-02EDB8487770}"/>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33800129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Include Purpose for eSignatures Cascaded </a:t>
            </a:r>
            <a:br>
              <a:rPr lang="en-US" dirty="0"/>
            </a:br>
            <a:r>
              <a:rPr lang="en-US" dirty="0"/>
              <a:t>from MDCCs to Documents</a:t>
            </a:r>
          </a:p>
        </p:txBody>
      </p:sp>
      <p:sp>
        <p:nvSpPr>
          <p:cNvPr id="3" name="Content Placeholder 2"/>
          <p:cNvSpPr>
            <a:spLocks noGrp="1"/>
          </p:cNvSpPr>
          <p:nvPr>
            <p:ph idx="1"/>
          </p:nvPr>
        </p:nvSpPr>
        <p:spPr>
          <a:xfrm>
            <a:off x="626164" y="1066800"/>
            <a:ext cx="5469835"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It’s now possible to include purposes for cascading eSignatures from Document Change Controls to Documents to be made Effective and Obsolete. </a:t>
            </a:r>
          </a:p>
          <a:p>
            <a:pPr>
              <a:spcBef>
                <a:spcPts val="600"/>
              </a:spcBef>
              <a:spcAft>
                <a:spcPts val="1200"/>
              </a:spcAft>
            </a:pPr>
            <a:r>
              <a:rPr lang="en-US" sz="2000" dirty="0"/>
              <a:t>Business Justification</a:t>
            </a:r>
          </a:p>
          <a:p>
            <a:pPr marL="457200" lvl="1" indent="0">
              <a:spcAft>
                <a:spcPts val="1200"/>
              </a:spcAft>
              <a:buNone/>
            </a:pPr>
            <a:r>
              <a:rPr lang="en-US" sz="1600" dirty="0"/>
              <a:t>On the signatures page, users will now be able to differentiate between eSignatures for release and eSignatures for obsolescence. </a:t>
            </a:r>
          </a:p>
          <a:p>
            <a:pPr marL="457200" lvl="1" indent="0">
              <a:spcAft>
                <a:spcPts val="1200"/>
              </a:spcAft>
              <a:buNone/>
            </a:pPr>
            <a:r>
              <a:rPr lang="en-US" sz="1600" dirty="0"/>
              <a:t>This ensures that if a user approves the release of a document, then later approves the obsolescence of that same version, this activity is recorded as two separate signatures.</a:t>
            </a:r>
          </a:p>
          <a:p>
            <a:pPr>
              <a:spcBef>
                <a:spcPts val="600"/>
              </a:spcBef>
              <a:spcAft>
                <a:spcPts val="1200"/>
              </a:spcAft>
            </a:pPr>
            <a:r>
              <a:rPr lang="en-US" sz="2000" dirty="0"/>
              <a:t>Considerations</a:t>
            </a:r>
          </a:p>
          <a:p>
            <a:pPr marL="457200" lvl="1" indent="0">
              <a:spcAft>
                <a:spcPts val="1200"/>
              </a:spcAft>
              <a:buNone/>
            </a:pPr>
            <a:r>
              <a:rPr lang="en-US" sz="1600" dirty="0"/>
              <a:t>This must be configured on both the MDCC Approval Workflow and the Document Signature Page.</a:t>
            </a:r>
          </a:p>
          <a:p>
            <a:pPr marL="457200" lvl="1" indent="0">
              <a:spcAft>
                <a:spcPts val="1200"/>
              </a:spcAft>
              <a:buNone/>
            </a:pPr>
            <a:r>
              <a:rPr lang="en-US" sz="1600" dirty="0"/>
              <a:t>Once configured, this will be applied to newly generated document signature pages - document signature pages that exist before the configuration change are not affected</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54E56B19-7710-9844-A465-1F1F2739D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025" y="1066801"/>
            <a:ext cx="3756925" cy="5410200"/>
          </a:xfrm>
          <a:prstGeom prst="rect">
            <a:avLst/>
          </a:prstGeom>
          <a:ln>
            <a:solidFill>
              <a:schemeClr val="tx1"/>
            </a:solidFill>
          </a:ln>
          <a:effectLst>
            <a:outerShdw blurRad="50800" dist="38100" dir="2700000" algn="tl" rotWithShape="0">
              <a:prstClr val="black">
                <a:alpha val="40000"/>
              </a:prstClr>
            </a:outerShdw>
          </a:effectLst>
        </p:spPr>
      </p:pic>
      <p:sp>
        <p:nvSpPr>
          <p:cNvPr id="10" name="Right Arrow 9">
            <a:extLst>
              <a:ext uri="{FF2B5EF4-FFF2-40B4-BE49-F238E27FC236}">
                <a16:creationId xmlns:a16="http://schemas.microsoft.com/office/drawing/2014/main" id="{BC4FBFFB-3676-C24B-8E5D-4788CD3D70B0}"/>
              </a:ext>
            </a:extLst>
          </p:cNvPr>
          <p:cNvSpPr/>
          <p:nvPr/>
        </p:nvSpPr>
        <p:spPr>
          <a:xfrm>
            <a:off x="6263222" y="2293239"/>
            <a:ext cx="528505" cy="203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a:extLst>
              <a:ext uri="{FF2B5EF4-FFF2-40B4-BE49-F238E27FC236}">
                <a16:creationId xmlns:a16="http://schemas.microsoft.com/office/drawing/2014/main" id="{D9AD0B84-C916-7945-BF56-3D53F5216F12}"/>
              </a:ext>
            </a:extLst>
          </p:cNvPr>
          <p:cNvSpPr/>
          <p:nvPr/>
        </p:nvSpPr>
        <p:spPr>
          <a:xfrm>
            <a:off x="6247180" y="3155677"/>
            <a:ext cx="528505" cy="203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2B4EFE3-9BEA-4B70-817A-4D251FF3F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24" y="132543"/>
            <a:ext cx="609600" cy="609600"/>
          </a:xfrm>
          <a:prstGeom prst="rect">
            <a:avLst/>
          </a:prstGeom>
        </p:spPr>
      </p:pic>
      <p:sp>
        <p:nvSpPr>
          <p:cNvPr id="15" name="TextBox 14">
            <a:extLst>
              <a:ext uri="{FF2B5EF4-FFF2-40B4-BE49-F238E27FC236}">
                <a16:creationId xmlns:a16="http://schemas.microsoft.com/office/drawing/2014/main" id="{22928A55-AD34-44E5-8DA0-52A82EFCD8F6}"/>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04710231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Atomic Security for Documents: Lifecycle User Actions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configure which user roles (i.e. Owner, Editor, Document Control, etc. ) have permission to perform specific lifecycle </a:t>
            </a:r>
            <a:r>
              <a:rPr lang="en-US" sz="1600" i="1" dirty="0"/>
              <a:t>User Actions</a:t>
            </a:r>
            <a:r>
              <a:rPr lang="en-US" sz="1600" dirty="0"/>
              <a:t> like changing document state, and starting a workflow</a:t>
            </a:r>
          </a:p>
          <a:p>
            <a:pPr>
              <a:spcBef>
                <a:spcPts val="600"/>
              </a:spcBef>
              <a:spcAft>
                <a:spcPts val="1200"/>
              </a:spcAft>
            </a:pPr>
            <a:r>
              <a:rPr lang="en-US" sz="2000" dirty="0"/>
              <a:t>Business Justification</a:t>
            </a:r>
          </a:p>
          <a:p>
            <a:pPr marL="457200" lvl="1" indent="0">
              <a:spcAft>
                <a:spcPts val="1200"/>
              </a:spcAft>
              <a:buNone/>
            </a:pPr>
            <a:r>
              <a:rPr lang="en-US" sz="1600" dirty="0"/>
              <a:t>Previously, a user role had permission to start ALL workflows, or perform ALL state changes from a particular document state</a:t>
            </a:r>
          </a:p>
          <a:p>
            <a:pPr marL="457200" lvl="1" indent="0">
              <a:spcAft>
                <a:spcPts val="1200"/>
              </a:spcAft>
              <a:buNone/>
            </a:pPr>
            <a:r>
              <a:rPr lang="en-US" sz="1600" dirty="0"/>
              <a:t>e.g. if a document’s Draft state includes a </a:t>
            </a:r>
            <a:r>
              <a:rPr lang="en-US" sz="1600" i="1" dirty="0"/>
              <a:t>User Action</a:t>
            </a:r>
            <a:r>
              <a:rPr lang="en-US" sz="1600" dirty="0"/>
              <a:t> to start a Review workflow and an Approval workflow, it was not possible to limit the Owner role to just the Review workflow</a:t>
            </a:r>
          </a:p>
          <a:p>
            <a:pPr>
              <a:spcBef>
                <a:spcPts val="600"/>
              </a:spcBef>
              <a:spcAft>
                <a:spcPts val="1200"/>
              </a:spcAft>
            </a:pPr>
            <a:r>
              <a:rPr lang="en-US" sz="2000" dirty="0"/>
              <a:t>Considerations</a:t>
            </a:r>
          </a:p>
          <a:p>
            <a:pPr marL="457200" lvl="1" indent="0">
              <a:spcAft>
                <a:spcPts val="1200"/>
              </a:spcAft>
              <a:buNone/>
            </a:pPr>
            <a:r>
              <a:rPr lang="en-US" sz="1600" dirty="0"/>
              <a:t>Upon enabling this feature, there should be no changes to user access in your Vault - refer to the following Vault Help link for more information</a:t>
            </a:r>
          </a:p>
          <a:p>
            <a:pPr marL="457200" lvl="1" indent="0">
              <a:spcAft>
                <a:spcPts val="1200"/>
              </a:spcAft>
              <a:buNone/>
            </a:pPr>
            <a:r>
              <a:rPr lang="en-US" sz="1600" dirty="0">
                <a:hlinkClick r:id="rId3"/>
              </a:rPr>
              <a:t>http://vaulthelp2.vod309.com/wordpress/rn/limited-release/releasenotes-ft/new-in-20r14/#atomic_security_for_documents_lifecycle_user_actions</a:t>
            </a:r>
            <a:endParaRPr lang="en-US" sz="1600" dirty="0"/>
          </a:p>
          <a:p>
            <a:pPr marL="457200" lvl="1" indent="0">
              <a:spcAft>
                <a:spcPts val="1200"/>
              </a:spcAft>
              <a:buNone/>
            </a:pPr>
            <a:r>
              <a:rPr lang="en-US" sz="1600" dirty="0"/>
              <a:t>In Vault Quality, the </a:t>
            </a:r>
            <a:r>
              <a:rPr lang="en-US" sz="1600" i="1" dirty="0"/>
              <a:t>Distribute Controlled Copy</a:t>
            </a:r>
            <a:r>
              <a:rPr lang="en-US" sz="1600" dirty="0"/>
              <a:t> User Action does not support Atomic Security, so access to this </a:t>
            </a:r>
            <a:r>
              <a:rPr lang="en-US" sz="1600" i="1" dirty="0"/>
              <a:t>User Action</a:t>
            </a:r>
            <a:r>
              <a:rPr lang="en-US" sz="1600" dirty="0"/>
              <a:t> will continue to be governed by the </a:t>
            </a:r>
            <a:r>
              <a:rPr lang="en-US" sz="1600" i="1" dirty="0"/>
              <a:t>Distribute Controlled Copies</a:t>
            </a:r>
            <a:r>
              <a:rPr lang="en-US" sz="1600" dirty="0"/>
              <a:t> permission</a:t>
            </a:r>
          </a:p>
          <a:p>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sp>
        <p:nvSpPr>
          <p:cNvPr id="9" name="TextBox 8">
            <a:extLst>
              <a:ext uri="{FF2B5EF4-FFF2-40B4-BE49-F238E27FC236}">
                <a16:creationId xmlns:a16="http://schemas.microsoft.com/office/drawing/2014/main" id="{7CF5B015-5643-4532-B404-27C8331BFE6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5245552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MDCC: Banner Visibility Update</a:t>
            </a:r>
          </a:p>
        </p:txBody>
      </p:sp>
      <p:sp>
        <p:nvSpPr>
          <p:cNvPr id="3" name="Content Placeholder 2"/>
          <p:cNvSpPr>
            <a:spLocks noGrp="1"/>
          </p:cNvSpPr>
          <p:nvPr>
            <p:ph idx="1"/>
          </p:nvPr>
        </p:nvSpPr>
        <p:spPr>
          <a:xfrm>
            <a:off x="826623" y="1066800"/>
            <a:ext cx="9450438"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Starting with 20R2, the MDCC banner will only appear on a </a:t>
            </a:r>
            <a:r>
              <a:rPr lang="en-US" sz="1600" b="1" dirty="0"/>
              <a:t>document to be made Effective</a:t>
            </a:r>
            <a:r>
              <a:rPr lang="en-US" sz="1600" dirty="0"/>
              <a:t> or a </a:t>
            </a:r>
            <a:r>
              <a:rPr lang="en-US" sz="1600" b="1" dirty="0"/>
              <a:t>document to be made Obsolete </a:t>
            </a:r>
            <a:r>
              <a:rPr lang="en-US" sz="1600" dirty="0"/>
              <a:t>when the document has an active DCC, and the user has at least one of the following permissions on the document</a:t>
            </a:r>
          </a:p>
          <a:p>
            <a:pPr lvl="1">
              <a:spcAft>
                <a:spcPts val="600"/>
              </a:spcAft>
            </a:pPr>
            <a:r>
              <a:rPr lang="en-US" sz="1600" dirty="0"/>
              <a:t>Edit  Document</a:t>
            </a:r>
          </a:p>
          <a:p>
            <a:pPr lvl="1">
              <a:spcAft>
                <a:spcPts val="600"/>
              </a:spcAft>
            </a:pPr>
            <a:r>
              <a:rPr lang="en-US" sz="1600" dirty="0"/>
              <a:t>Edit Fields</a:t>
            </a:r>
          </a:p>
          <a:p>
            <a:pPr lvl="1">
              <a:spcAft>
                <a:spcPts val="600"/>
              </a:spcAft>
            </a:pPr>
            <a:r>
              <a:rPr lang="en-US" sz="1600" dirty="0"/>
              <a:t>Annotate</a:t>
            </a:r>
          </a:p>
          <a:p>
            <a:pPr lvl="1">
              <a:spcAft>
                <a:spcPts val="1200"/>
              </a:spcAft>
            </a:pPr>
            <a:r>
              <a:rPr lang="en-US" sz="1600" dirty="0"/>
              <a:t>Version</a:t>
            </a:r>
          </a:p>
          <a:p>
            <a:pPr marL="457200" lvl="1" indent="0">
              <a:spcAft>
                <a:spcPts val="1200"/>
              </a:spcAft>
              <a:buNone/>
            </a:pPr>
            <a:r>
              <a:rPr lang="en-US" sz="1600" dirty="0"/>
              <a:t>Prior to 20R2, users with </a:t>
            </a:r>
            <a:r>
              <a:rPr lang="en-US" sz="1600" i="1" dirty="0"/>
              <a:t>Start Workflow</a:t>
            </a:r>
            <a:r>
              <a:rPr lang="en-US" sz="1600" dirty="0"/>
              <a:t> or </a:t>
            </a:r>
            <a:r>
              <a:rPr lang="en-US" sz="1600" i="1" dirty="0"/>
              <a:t>Change State</a:t>
            </a:r>
            <a:r>
              <a:rPr lang="en-US" sz="1600" dirty="0"/>
              <a:t> also saw the MDCC banner, but this will no longer be the case</a:t>
            </a:r>
            <a:endParaRPr lang="en-US" sz="2000" dirty="0"/>
          </a:p>
          <a:p>
            <a:pPr>
              <a:spcBef>
                <a:spcPts val="600"/>
              </a:spcBef>
              <a:spcAft>
                <a:spcPts val="1200"/>
              </a:spcAft>
            </a:pPr>
            <a:r>
              <a:rPr lang="en-US" sz="2000" dirty="0"/>
              <a:t>Business Justification</a:t>
            </a:r>
          </a:p>
          <a:p>
            <a:pPr marL="457200" lvl="1" indent="0">
              <a:spcAft>
                <a:spcPts val="1200"/>
              </a:spcAft>
              <a:buNone/>
            </a:pPr>
            <a:r>
              <a:rPr lang="en-US" sz="1600" dirty="0"/>
              <a:t>This change accommodates the new Atomic Security model for documents – Atomic Security for documents is enabled by Support</a:t>
            </a:r>
          </a:p>
          <a:p>
            <a:pPr>
              <a:spcBef>
                <a:spcPts val="600"/>
              </a:spcBef>
              <a:spcAft>
                <a:spcPts val="1200"/>
              </a:spcAft>
            </a:pPr>
            <a:r>
              <a:rPr lang="en-US" sz="2000" dirty="0"/>
              <a:t>Considerations</a:t>
            </a:r>
          </a:p>
          <a:p>
            <a:pPr marL="457200" lvl="1" indent="0">
              <a:spcAft>
                <a:spcPts val="1200"/>
              </a:spcAft>
              <a:buNone/>
            </a:pPr>
            <a:r>
              <a:rPr lang="en-US" sz="1600" dirty="0"/>
              <a:t>Contact your Managed Services Consultant or CSM to help determine which user roles may no longer see an MDCC banner on specific document states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0" name="Picture 9">
            <a:extLst>
              <a:ext uri="{FF2B5EF4-FFF2-40B4-BE49-F238E27FC236}">
                <a16:creationId xmlns:a16="http://schemas.microsoft.com/office/drawing/2014/main" id="{52100975-450E-4D76-81CF-BD43A0A54D62}"/>
              </a:ext>
            </a:extLst>
          </p:cNvPr>
          <p:cNvPicPr>
            <a:picLocks noChangeAspect="1"/>
          </p:cNvPicPr>
          <p:nvPr/>
        </p:nvPicPr>
        <p:blipFill>
          <a:blip r:embed="rId3"/>
          <a:stretch>
            <a:fillRect/>
          </a:stretch>
        </p:blipFill>
        <p:spPr>
          <a:xfrm>
            <a:off x="4153746" y="2416688"/>
            <a:ext cx="5035809" cy="711237"/>
          </a:xfrm>
          <a:prstGeom prst="rect">
            <a:avLst/>
          </a:prstGeom>
          <a:ln>
            <a:solidFill>
              <a:schemeClr val="tx1"/>
            </a:solidFill>
          </a:ln>
        </p:spPr>
      </p:pic>
      <p:sp>
        <p:nvSpPr>
          <p:cNvPr id="12" name="TextBox 11">
            <a:extLst>
              <a:ext uri="{FF2B5EF4-FFF2-40B4-BE49-F238E27FC236}">
                <a16:creationId xmlns:a16="http://schemas.microsoft.com/office/drawing/2014/main" id="{389D8FCE-857E-4C7B-88AD-9727405B655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8877306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4572BD3-832C-44FD-9FA6-B2228B2D4F92}"/>
              </a:ext>
            </a:extLst>
          </p:cNvPr>
          <p:cNvGrpSpPr/>
          <p:nvPr/>
        </p:nvGrpSpPr>
        <p:grpSpPr>
          <a:xfrm>
            <a:off x="4676348" y="2320378"/>
            <a:ext cx="2839304" cy="2217244"/>
            <a:chOff x="4349349" y="1889762"/>
            <a:chExt cx="3493302" cy="2727958"/>
          </a:xfrm>
        </p:grpSpPr>
        <p:grpSp>
          <p:nvGrpSpPr>
            <p:cNvPr id="12" name="Group 4">
              <a:extLst>
                <a:ext uri="{FF2B5EF4-FFF2-40B4-BE49-F238E27FC236}">
                  <a16:creationId xmlns:a16="http://schemas.microsoft.com/office/drawing/2014/main" id="{714BD85D-EE1F-427D-9651-DD24105C795F}"/>
                </a:ext>
              </a:extLst>
            </p:cNvPr>
            <p:cNvGrpSpPr>
              <a:grpSpLocks noChangeAspect="1"/>
            </p:cNvGrpSpPr>
            <p:nvPr userDrawn="1"/>
          </p:nvGrpSpPr>
          <p:grpSpPr bwMode="auto">
            <a:xfrm>
              <a:off x="4349349" y="1889762"/>
              <a:ext cx="3493302" cy="2727958"/>
              <a:chOff x="1074" y="0"/>
              <a:chExt cx="5532" cy="4320"/>
            </a:xfrm>
            <a:solidFill>
              <a:schemeClr val="bg1"/>
            </a:solidFill>
          </p:grpSpPr>
          <p:sp>
            <p:nvSpPr>
              <p:cNvPr id="14" name="Freeform 5">
                <a:extLst>
                  <a:ext uri="{FF2B5EF4-FFF2-40B4-BE49-F238E27FC236}">
                    <a16:creationId xmlns:a16="http://schemas.microsoft.com/office/drawing/2014/main" id="{917833D3-33F5-4502-AA69-4419425D47C9}"/>
                  </a:ext>
                </a:extLst>
              </p:cNvPr>
              <p:cNvSpPr>
                <a:spLocks/>
              </p:cNvSpPr>
              <p:nvPr userDrawn="1"/>
            </p:nvSpPr>
            <p:spPr bwMode="auto">
              <a:xfrm>
                <a:off x="1636" y="1214"/>
                <a:ext cx="4407" cy="2559"/>
              </a:xfrm>
              <a:custGeom>
                <a:avLst/>
                <a:gdLst>
                  <a:gd name="T0" fmla="*/ 838 w 846"/>
                  <a:gd name="T1" fmla="*/ 0 h 491"/>
                  <a:gd name="T2" fmla="*/ 8 w 846"/>
                  <a:gd name="T3" fmla="*/ 0 h 491"/>
                  <a:gd name="T4" fmla="*/ 0 w 846"/>
                  <a:gd name="T5" fmla="*/ 8 h 491"/>
                  <a:gd name="T6" fmla="*/ 0 w 846"/>
                  <a:gd name="T7" fmla="*/ 483 h 491"/>
                  <a:gd name="T8" fmla="*/ 8 w 846"/>
                  <a:gd name="T9" fmla="*/ 491 h 491"/>
                  <a:gd name="T10" fmla="*/ 838 w 846"/>
                  <a:gd name="T11" fmla="*/ 491 h 491"/>
                  <a:gd name="T12" fmla="*/ 846 w 846"/>
                  <a:gd name="T13" fmla="*/ 483 h 491"/>
                  <a:gd name="T14" fmla="*/ 846 w 846"/>
                  <a:gd name="T15" fmla="*/ 8 h 491"/>
                  <a:gd name="T16" fmla="*/ 838 w 846"/>
                  <a:gd name="T17" fmla="*/ 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6" h="491">
                    <a:moveTo>
                      <a:pt x="838" y="0"/>
                    </a:moveTo>
                    <a:cubicBezTo>
                      <a:pt x="8" y="0"/>
                      <a:pt x="8" y="0"/>
                      <a:pt x="8" y="0"/>
                    </a:cubicBezTo>
                    <a:cubicBezTo>
                      <a:pt x="4" y="0"/>
                      <a:pt x="0" y="4"/>
                      <a:pt x="0" y="8"/>
                    </a:cubicBezTo>
                    <a:cubicBezTo>
                      <a:pt x="0" y="483"/>
                      <a:pt x="0" y="483"/>
                      <a:pt x="0" y="483"/>
                    </a:cubicBezTo>
                    <a:cubicBezTo>
                      <a:pt x="0" y="487"/>
                      <a:pt x="4" y="491"/>
                      <a:pt x="8" y="491"/>
                    </a:cubicBezTo>
                    <a:cubicBezTo>
                      <a:pt x="838" y="491"/>
                      <a:pt x="838" y="491"/>
                      <a:pt x="838" y="491"/>
                    </a:cubicBezTo>
                    <a:cubicBezTo>
                      <a:pt x="842" y="491"/>
                      <a:pt x="846" y="487"/>
                      <a:pt x="846" y="483"/>
                    </a:cubicBezTo>
                    <a:cubicBezTo>
                      <a:pt x="846" y="8"/>
                      <a:pt x="846" y="8"/>
                      <a:pt x="846" y="8"/>
                    </a:cubicBezTo>
                    <a:cubicBezTo>
                      <a:pt x="846" y="4"/>
                      <a:pt x="842" y="0"/>
                      <a:pt x="83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5" name="Freeform 6">
                <a:extLst>
                  <a:ext uri="{FF2B5EF4-FFF2-40B4-BE49-F238E27FC236}">
                    <a16:creationId xmlns:a16="http://schemas.microsoft.com/office/drawing/2014/main" id="{1821C4AC-E9A3-45C6-9A56-92A70BFBC44F}"/>
                  </a:ext>
                </a:extLst>
              </p:cNvPr>
              <p:cNvSpPr>
                <a:spLocks noEditPoints="1"/>
              </p:cNvSpPr>
              <p:nvPr userDrawn="1"/>
            </p:nvSpPr>
            <p:spPr bwMode="auto">
              <a:xfrm>
                <a:off x="1074" y="0"/>
                <a:ext cx="5532" cy="4320"/>
              </a:xfrm>
              <a:custGeom>
                <a:avLst/>
                <a:gdLst>
                  <a:gd name="T0" fmla="*/ 1038 w 1062"/>
                  <a:gd name="T1" fmla="*/ 0 h 829"/>
                  <a:gd name="T2" fmla="*/ 24 w 1062"/>
                  <a:gd name="T3" fmla="*/ 0 h 829"/>
                  <a:gd name="T4" fmla="*/ 0 w 1062"/>
                  <a:gd name="T5" fmla="*/ 24 h 829"/>
                  <a:gd name="T6" fmla="*/ 0 w 1062"/>
                  <a:gd name="T7" fmla="*/ 805 h 829"/>
                  <a:gd name="T8" fmla="*/ 24 w 1062"/>
                  <a:gd name="T9" fmla="*/ 829 h 829"/>
                  <a:gd name="T10" fmla="*/ 1038 w 1062"/>
                  <a:gd name="T11" fmla="*/ 829 h 829"/>
                  <a:gd name="T12" fmla="*/ 1062 w 1062"/>
                  <a:gd name="T13" fmla="*/ 805 h 829"/>
                  <a:gd name="T14" fmla="*/ 1062 w 1062"/>
                  <a:gd name="T15" fmla="*/ 24 h 829"/>
                  <a:gd name="T16" fmla="*/ 1038 w 1062"/>
                  <a:gd name="T17" fmla="*/ 0 h 829"/>
                  <a:gd name="T18" fmla="*/ 538 w 1062"/>
                  <a:gd name="T19" fmla="*/ 90 h 829"/>
                  <a:gd name="T20" fmla="*/ 552 w 1062"/>
                  <a:gd name="T21" fmla="*/ 75 h 829"/>
                  <a:gd name="T22" fmla="*/ 964 w 1062"/>
                  <a:gd name="T23" fmla="*/ 75 h 829"/>
                  <a:gd name="T24" fmla="*/ 977 w 1062"/>
                  <a:gd name="T25" fmla="*/ 90 h 829"/>
                  <a:gd name="T26" fmla="*/ 977 w 1062"/>
                  <a:gd name="T27" fmla="*/ 124 h 829"/>
                  <a:gd name="T28" fmla="*/ 964 w 1062"/>
                  <a:gd name="T29" fmla="*/ 139 h 829"/>
                  <a:gd name="T30" fmla="*/ 552 w 1062"/>
                  <a:gd name="T31" fmla="*/ 139 h 829"/>
                  <a:gd name="T32" fmla="*/ 538 w 1062"/>
                  <a:gd name="T33" fmla="*/ 124 h 829"/>
                  <a:gd name="T34" fmla="*/ 538 w 1062"/>
                  <a:gd name="T35" fmla="*/ 90 h 829"/>
                  <a:gd name="T36" fmla="*/ 252 w 1062"/>
                  <a:gd name="T37" fmla="*/ 76 h 829"/>
                  <a:gd name="T38" fmla="*/ 284 w 1062"/>
                  <a:gd name="T39" fmla="*/ 108 h 829"/>
                  <a:gd name="T40" fmla="*/ 252 w 1062"/>
                  <a:gd name="T41" fmla="*/ 139 h 829"/>
                  <a:gd name="T42" fmla="*/ 221 w 1062"/>
                  <a:gd name="T43" fmla="*/ 108 h 829"/>
                  <a:gd name="T44" fmla="*/ 252 w 1062"/>
                  <a:gd name="T45" fmla="*/ 76 h 829"/>
                  <a:gd name="T46" fmla="*/ 165 w 1062"/>
                  <a:gd name="T47" fmla="*/ 76 h 829"/>
                  <a:gd name="T48" fmla="*/ 197 w 1062"/>
                  <a:gd name="T49" fmla="*/ 108 h 829"/>
                  <a:gd name="T50" fmla="*/ 165 w 1062"/>
                  <a:gd name="T51" fmla="*/ 139 h 829"/>
                  <a:gd name="T52" fmla="*/ 134 w 1062"/>
                  <a:gd name="T53" fmla="*/ 108 h 829"/>
                  <a:gd name="T54" fmla="*/ 165 w 1062"/>
                  <a:gd name="T55" fmla="*/ 76 h 829"/>
                  <a:gd name="T56" fmla="*/ 45 w 1062"/>
                  <a:gd name="T57" fmla="*/ 108 h 829"/>
                  <a:gd name="T58" fmla="*/ 76 w 1062"/>
                  <a:gd name="T59" fmla="*/ 76 h 829"/>
                  <a:gd name="T60" fmla="*/ 108 w 1062"/>
                  <a:gd name="T61" fmla="*/ 108 h 829"/>
                  <a:gd name="T62" fmla="*/ 76 w 1062"/>
                  <a:gd name="T63" fmla="*/ 139 h 829"/>
                  <a:gd name="T64" fmla="*/ 45 w 1062"/>
                  <a:gd name="T65" fmla="*/ 108 h 829"/>
                  <a:gd name="T66" fmla="*/ 978 w 1062"/>
                  <a:gd name="T67" fmla="*/ 716 h 829"/>
                  <a:gd name="T68" fmla="*/ 946 w 1062"/>
                  <a:gd name="T69" fmla="*/ 748 h 829"/>
                  <a:gd name="T70" fmla="*/ 116 w 1062"/>
                  <a:gd name="T71" fmla="*/ 748 h 829"/>
                  <a:gd name="T72" fmla="*/ 84 w 1062"/>
                  <a:gd name="T73" fmla="*/ 716 h 829"/>
                  <a:gd name="T74" fmla="*/ 84 w 1062"/>
                  <a:gd name="T75" fmla="*/ 241 h 829"/>
                  <a:gd name="T76" fmla="*/ 116 w 1062"/>
                  <a:gd name="T77" fmla="*/ 209 h 829"/>
                  <a:gd name="T78" fmla="*/ 946 w 1062"/>
                  <a:gd name="T79" fmla="*/ 209 h 829"/>
                  <a:gd name="T80" fmla="*/ 978 w 1062"/>
                  <a:gd name="T81" fmla="*/ 241 h 829"/>
                  <a:gd name="T82" fmla="*/ 978 w 1062"/>
                  <a:gd name="T83" fmla="*/ 716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829">
                    <a:moveTo>
                      <a:pt x="1038" y="0"/>
                    </a:moveTo>
                    <a:cubicBezTo>
                      <a:pt x="24" y="0"/>
                      <a:pt x="24" y="0"/>
                      <a:pt x="24" y="0"/>
                    </a:cubicBezTo>
                    <a:cubicBezTo>
                      <a:pt x="11" y="0"/>
                      <a:pt x="0" y="11"/>
                      <a:pt x="0" y="24"/>
                    </a:cubicBezTo>
                    <a:cubicBezTo>
                      <a:pt x="0" y="805"/>
                      <a:pt x="0" y="805"/>
                      <a:pt x="0" y="805"/>
                    </a:cubicBezTo>
                    <a:cubicBezTo>
                      <a:pt x="0" y="819"/>
                      <a:pt x="11" y="829"/>
                      <a:pt x="24" y="829"/>
                    </a:cubicBezTo>
                    <a:cubicBezTo>
                      <a:pt x="1038" y="829"/>
                      <a:pt x="1038" y="829"/>
                      <a:pt x="1038" y="829"/>
                    </a:cubicBezTo>
                    <a:cubicBezTo>
                      <a:pt x="1051" y="829"/>
                      <a:pt x="1062" y="819"/>
                      <a:pt x="1062" y="805"/>
                    </a:cubicBezTo>
                    <a:cubicBezTo>
                      <a:pt x="1062" y="24"/>
                      <a:pt x="1062" y="24"/>
                      <a:pt x="1062" y="24"/>
                    </a:cubicBezTo>
                    <a:cubicBezTo>
                      <a:pt x="1062" y="11"/>
                      <a:pt x="1051" y="0"/>
                      <a:pt x="1038" y="0"/>
                    </a:cubicBezTo>
                    <a:close/>
                    <a:moveTo>
                      <a:pt x="538" y="90"/>
                    </a:moveTo>
                    <a:cubicBezTo>
                      <a:pt x="538" y="82"/>
                      <a:pt x="544" y="75"/>
                      <a:pt x="552" y="75"/>
                    </a:cubicBezTo>
                    <a:cubicBezTo>
                      <a:pt x="964" y="75"/>
                      <a:pt x="964" y="75"/>
                      <a:pt x="964" y="75"/>
                    </a:cubicBezTo>
                    <a:cubicBezTo>
                      <a:pt x="971" y="75"/>
                      <a:pt x="977" y="82"/>
                      <a:pt x="977" y="90"/>
                    </a:cubicBezTo>
                    <a:cubicBezTo>
                      <a:pt x="977" y="124"/>
                      <a:pt x="977" y="124"/>
                      <a:pt x="977" y="124"/>
                    </a:cubicBezTo>
                    <a:cubicBezTo>
                      <a:pt x="977" y="132"/>
                      <a:pt x="971" y="139"/>
                      <a:pt x="964" y="139"/>
                    </a:cubicBezTo>
                    <a:cubicBezTo>
                      <a:pt x="552" y="139"/>
                      <a:pt x="552" y="139"/>
                      <a:pt x="552" y="139"/>
                    </a:cubicBezTo>
                    <a:cubicBezTo>
                      <a:pt x="544" y="139"/>
                      <a:pt x="538" y="132"/>
                      <a:pt x="538" y="124"/>
                    </a:cubicBezTo>
                    <a:lnTo>
                      <a:pt x="538" y="90"/>
                    </a:lnTo>
                    <a:close/>
                    <a:moveTo>
                      <a:pt x="252" y="76"/>
                    </a:moveTo>
                    <a:cubicBezTo>
                      <a:pt x="270" y="76"/>
                      <a:pt x="284" y="90"/>
                      <a:pt x="284" y="108"/>
                    </a:cubicBezTo>
                    <a:cubicBezTo>
                      <a:pt x="284" y="125"/>
                      <a:pt x="270" y="139"/>
                      <a:pt x="252" y="139"/>
                    </a:cubicBezTo>
                    <a:cubicBezTo>
                      <a:pt x="235" y="139"/>
                      <a:pt x="221" y="125"/>
                      <a:pt x="221" y="108"/>
                    </a:cubicBezTo>
                    <a:cubicBezTo>
                      <a:pt x="221" y="90"/>
                      <a:pt x="235" y="76"/>
                      <a:pt x="252" y="76"/>
                    </a:cubicBezTo>
                    <a:close/>
                    <a:moveTo>
                      <a:pt x="165" y="76"/>
                    </a:moveTo>
                    <a:cubicBezTo>
                      <a:pt x="183" y="76"/>
                      <a:pt x="197" y="90"/>
                      <a:pt x="197" y="108"/>
                    </a:cubicBezTo>
                    <a:cubicBezTo>
                      <a:pt x="197" y="125"/>
                      <a:pt x="183" y="139"/>
                      <a:pt x="165" y="139"/>
                    </a:cubicBezTo>
                    <a:cubicBezTo>
                      <a:pt x="148" y="139"/>
                      <a:pt x="134" y="125"/>
                      <a:pt x="134" y="108"/>
                    </a:cubicBezTo>
                    <a:cubicBezTo>
                      <a:pt x="134" y="90"/>
                      <a:pt x="148" y="76"/>
                      <a:pt x="165" y="76"/>
                    </a:cubicBezTo>
                    <a:close/>
                    <a:moveTo>
                      <a:pt x="45" y="108"/>
                    </a:moveTo>
                    <a:cubicBezTo>
                      <a:pt x="45" y="90"/>
                      <a:pt x="59" y="76"/>
                      <a:pt x="76" y="76"/>
                    </a:cubicBezTo>
                    <a:cubicBezTo>
                      <a:pt x="94" y="76"/>
                      <a:pt x="108" y="90"/>
                      <a:pt x="108" y="108"/>
                    </a:cubicBezTo>
                    <a:cubicBezTo>
                      <a:pt x="108" y="125"/>
                      <a:pt x="94" y="139"/>
                      <a:pt x="76" y="139"/>
                    </a:cubicBezTo>
                    <a:cubicBezTo>
                      <a:pt x="59" y="139"/>
                      <a:pt x="45" y="125"/>
                      <a:pt x="45" y="108"/>
                    </a:cubicBezTo>
                    <a:close/>
                    <a:moveTo>
                      <a:pt x="978" y="716"/>
                    </a:moveTo>
                    <a:cubicBezTo>
                      <a:pt x="978" y="733"/>
                      <a:pt x="963" y="748"/>
                      <a:pt x="946" y="748"/>
                    </a:cubicBezTo>
                    <a:cubicBezTo>
                      <a:pt x="116" y="748"/>
                      <a:pt x="116" y="748"/>
                      <a:pt x="116" y="748"/>
                    </a:cubicBezTo>
                    <a:cubicBezTo>
                      <a:pt x="98" y="748"/>
                      <a:pt x="84" y="733"/>
                      <a:pt x="84" y="716"/>
                    </a:cubicBezTo>
                    <a:cubicBezTo>
                      <a:pt x="84" y="241"/>
                      <a:pt x="84" y="241"/>
                      <a:pt x="84" y="241"/>
                    </a:cubicBezTo>
                    <a:cubicBezTo>
                      <a:pt x="84" y="223"/>
                      <a:pt x="98" y="209"/>
                      <a:pt x="116" y="209"/>
                    </a:cubicBezTo>
                    <a:cubicBezTo>
                      <a:pt x="946" y="209"/>
                      <a:pt x="946" y="209"/>
                      <a:pt x="946" y="209"/>
                    </a:cubicBezTo>
                    <a:cubicBezTo>
                      <a:pt x="963" y="209"/>
                      <a:pt x="978" y="223"/>
                      <a:pt x="978" y="241"/>
                    </a:cubicBezTo>
                    <a:lnTo>
                      <a:pt x="978" y="7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grpSp>
        <p:sp>
          <p:nvSpPr>
            <p:cNvPr id="13" name="Rectangle 12">
              <a:extLst>
                <a:ext uri="{FF2B5EF4-FFF2-40B4-BE49-F238E27FC236}">
                  <a16:creationId xmlns:a16="http://schemas.microsoft.com/office/drawing/2014/main" id="{DBFD61D2-6D3E-47DE-8339-284AD62A3BCF}"/>
                </a:ext>
              </a:extLst>
            </p:cNvPr>
            <p:cNvSpPr/>
            <p:nvPr/>
          </p:nvSpPr>
          <p:spPr>
            <a:xfrm>
              <a:off x="4582274" y="2860443"/>
              <a:ext cx="3027453" cy="1137115"/>
            </a:xfrm>
            <a:prstGeom prst="rect">
              <a:avLst/>
            </a:prstGeom>
          </p:spPr>
          <p:txBody>
            <a:bodyPr wrap="square" lIns="91436" tIns="45718" rIns="91436" bIns="45718" anchor="ctr">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chemeClr val="tx2"/>
                  </a:solidFill>
                  <a:effectLst/>
                  <a:uLnTx/>
                  <a:uFillTx/>
                </a:rPr>
                <a:t>DEMO</a:t>
              </a:r>
            </a:p>
          </p:txBody>
        </p:sp>
      </p:grpSp>
      <p:sp>
        <p:nvSpPr>
          <p:cNvPr id="2" name="Title 1">
            <a:extLst>
              <a:ext uri="{FF2B5EF4-FFF2-40B4-BE49-F238E27FC236}">
                <a16:creationId xmlns:a16="http://schemas.microsoft.com/office/drawing/2014/main" id="{A7B1D940-30C6-0F44-A51A-60D915B114C5}"/>
              </a:ext>
            </a:extLst>
          </p:cNvPr>
          <p:cNvSpPr>
            <a:spLocks noGrp="1"/>
          </p:cNvSpPr>
          <p:nvPr>
            <p:ph type="title" idx="4294967295"/>
          </p:nvPr>
        </p:nvSpPr>
        <p:spPr/>
        <p:txBody>
          <a:bodyPr/>
          <a:lstStyle/>
          <a:p>
            <a:r>
              <a:rPr lang="en-US" dirty="0"/>
              <a:t>Demo</a:t>
            </a:r>
          </a:p>
        </p:txBody>
      </p:sp>
    </p:spTree>
    <p:extLst>
      <p:ext uri="{BB962C8B-B14F-4D97-AF65-F5344CB8AC3E}">
        <p14:creationId xmlns:p14="http://schemas.microsoft.com/office/powerpoint/2010/main" val="190347364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919-6D6C-4DF8-9E61-64491CAFF553}"/>
              </a:ext>
            </a:extLst>
          </p:cNvPr>
          <p:cNvSpPr>
            <a:spLocks noGrp="1"/>
          </p:cNvSpPr>
          <p:nvPr>
            <p:ph type="title"/>
          </p:nvPr>
        </p:nvSpPr>
        <p:spPr>
          <a:xfrm>
            <a:off x="0" y="96275"/>
            <a:ext cx="12191999" cy="1101213"/>
          </a:xfrm>
        </p:spPr>
        <p:txBody>
          <a:bodyPr/>
          <a:lstStyle/>
          <a:p>
            <a:r>
              <a:rPr lang="en-US" dirty="0"/>
              <a:t>Additional Document Control Features</a:t>
            </a:r>
          </a:p>
        </p:txBody>
      </p:sp>
      <p:graphicFrame>
        <p:nvGraphicFramePr>
          <p:cNvPr id="4" name="Table 4">
            <a:extLst>
              <a:ext uri="{FF2B5EF4-FFF2-40B4-BE49-F238E27FC236}">
                <a16:creationId xmlns:a16="http://schemas.microsoft.com/office/drawing/2014/main" id="{AF81B966-9E0C-4DBB-9B81-884143E39633}"/>
              </a:ext>
            </a:extLst>
          </p:cNvPr>
          <p:cNvGraphicFramePr>
            <a:graphicFrameLocks noGrp="1"/>
          </p:cNvGraphicFramePr>
          <p:nvPr>
            <p:ph idx="1"/>
            <p:extLst>
              <p:ext uri="{D42A27DB-BD31-4B8C-83A1-F6EECF244321}">
                <p14:modId xmlns:p14="http://schemas.microsoft.com/office/powerpoint/2010/main" val="1573525162"/>
              </p:ext>
            </p:extLst>
          </p:nvPr>
        </p:nvGraphicFramePr>
        <p:xfrm>
          <a:off x="827088" y="1066800"/>
          <a:ext cx="10537824" cy="3083560"/>
        </p:xfrm>
        <a:graphic>
          <a:graphicData uri="http://schemas.openxmlformats.org/drawingml/2006/table">
            <a:tbl>
              <a:tblPr firstRow="1" bandRow="1">
                <a:tableStyleId>{F5AB1C69-6EDB-4FF4-983F-18BD219EF322}</a:tableStyleId>
              </a:tblPr>
              <a:tblGrid>
                <a:gridCol w="3512608">
                  <a:extLst>
                    <a:ext uri="{9D8B030D-6E8A-4147-A177-3AD203B41FA5}">
                      <a16:colId xmlns:a16="http://schemas.microsoft.com/office/drawing/2014/main" val="330992495"/>
                    </a:ext>
                  </a:extLst>
                </a:gridCol>
                <a:gridCol w="3512608">
                  <a:extLst>
                    <a:ext uri="{9D8B030D-6E8A-4147-A177-3AD203B41FA5}">
                      <a16:colId xmlns:a16="http://schemas.microsoft.com/office/drawing/2014/main" val="1223804860"/>
                    </a:ext>
                  </a:extLst>
                </a:gridCol>
                <a:gridCol w="3512608">
                  <a:extLst>
                    <a:ext uri="{9D8B030D-6E8A-4147-A177-3AD203B41FA5}">
                      <a16:colId xmlns:a16="http://schemas.microsoft.com/office/drawing/2014/main" val="2962908670"/>
                    </a:ext>
                  </a:extLst>
                </a:gridCol>
              </a:tblGrid>
              <a:tr h="370840">
                <a:tc>
                  <a:txBody>
                    <a:bodyPr/>
                    <a:lstStyle/>
                    <a:p>
                      <a:r>
                        <a:rPr lang="en-US" dirty="0"/>
                        <a:t>Feature</a:t>
                      </a:r>
                    </a:p>
                  </a:txBody>
                  <a:tcPr/>
                </a:tc>
                <a:tc>
                  <a:txBody>
                    <a:bodyPr/>
                    <a:lstStyle/>
                    <a:p>
                      <a:r>
                        <a:rPr lang="en-US" dirty="0"/>
                        <a:t>Business Justification</a:t>
                      </a:r>
                    </a:p>
                  </a:txBody>
                  <a:tcPr/>
                </a:tc>
                <a:tc>
                  <a:txBody>
                    <a:bodyPr/>
                    <a:lstStyle/>
                    <a:p>
                      <a:r>
                        <a:rPr lang="en-US" dirty="0"/>
                        <a:t>Enablement</a:t>
                      </a:r>
                    </a:p>
                  </a:txBody>
                  <a:tcPr/>
                </a:tc>
                <a:extLst>
                  <a:ext uri="{0D108BD9-81ED-4DB2-BD59-A6C34878D82A}">
                    <a16:rowId xmlns:a16="http://schemas.microsoft.com/office/drawing/2014/main" val="548068687"/>
                  </a:ext>
                </a:extLst>
              </a:tr>
              <a:tr h="370840">
                <a:tc>
                  <a:txBody>
                    <a:bodyPr/>
                    <a:lstStyle/>
                    <a:p>
                      <a:r>
                        <a:rPr lang="en-US" sz="1600" dirty="0"/>
                        <a:t>Archived Document Security Enhancements</a:t>
                      </a:r>
                    </a:p>
                  </a:txBody>
                  <a:tcPr/>
                </a:tc>
                <a:tc>
                  <a:txBody>
                    <a:bodyPr/>
                    <a:lstStyle/>
                    <a:p>
                      <a:r>
                        <a:rPr lang="en-US" sz="1600" dirty="0"/>
                        <a:t>Documents should be immutable once they are archived with limited user access</a:t>
                      </a:r>
                    </a:p>
                  </a:txBody>
                  <a:tcPr/>
                </a:tc>
                <a:tc>
                  <a:txBody>
                    <a:bodyPr/>
                    <a:lstStyle/>
                    <a:p>
                      <a:r>
                        <a:rPr lang="en-US" sz="1600" dirty="0"/>
                        <a:t>Auto-On</a:t>
                      </a:r>
                    </a:p>
                    <a:p>
                      <a:endParaRPr lang="en-US" sz="1600" dirty="0"/>
                    </a:p>
                    <a:p>
                      <a:r>
                        <a:rPr lang="en-US" sz="1600" dirty="0"/>
                        <a:t>(for Vaults where Archiving is enabled)</a:t>
                      </a:r>
                    </a:p>
                  </a:txBody>
                  <a:tcPr/>
                </a:tc>
                <a:extLst>
                  <a:ext uri="{0D108BD9-81ED-4DB2-BD59-A6C34878D82A}">
                    <a16:rowId xmlns:a16="http://schemas.microsoft.com/office/drawing/2014/main" val="3407522793"/>
                  </a:ext>
                </a:extLst>
              </a:tr>
              <a:tr h="370840">
                <a:tc>
                  <a:txBody>
                    <a:bodyPr/>
                    <a:lstStyle/>
                    <a:p>
                      <a:r>
                        <a:rPr lang="en-US" sz="1600" dirty="0"/>
                        <a:t>Full EDL Job Match</a:t>
                      </a:r>
                    </a:p>
                  </a:txBody>
                  <a:tcPr/>
                </a:tc>
                <a:tc>
                  <a:txBody>
                    <a:bodyPr/>
                    <a:lstStyle/>
                    <a:p>
                      <a:r>
                        <a:rPr lang="en-US" sz="1600" dirty="0"/>
                        <a:t>Make the EDL job more scalable to support more complex EDL Items usage scenarios</a:t>
                      </a:r>
                    </a:p>
                  </a:txBody>
                  <a:tcPr/>
                </a:tc>
                <a:tc>
                  <a:txBody>
                    <a:bodyPr/>
                    <a:lstStyle/>
                    <a:p>
                      <a:r>
                        <a:rPr lang="en-US" sz="1600" dirty="0"/>
                        <a:t>Auto-On</a:t>
                      </a:r>
                    </a:p>
                    <a:p>
                      <a:endParaRPr lang="en-US" sz="1600" dirty="0"/>
                    </a:p>
                    <a:p>
                      <a:r>
                        <a:rPr lang="en-US" sz="1600" dirty="0"/>
                        <a:t>(for Vaults where EDLs are configured)</a:t>
                      </a:r>
                    </a:p>
                  </a:txBody>
                  <a:tcPr/>
                </a:tc>
                <a:extLst>
                  <a:ext uri="{0D108BD9-81ED-4DB2-BD59-A6C34878D82A}">
                    <a16:rowId xmlns:a16="http://schemas.microsoft.com/office/drawing/2014/main" val="4159353411"/>
                  </a:ext>
                </a:extLst>
              </a:tr>
              <a:tr h="370840">
                <a:tc>
                  <a:txBody>
                    <a:bodyPr/>
                    <a:lstStyle/>
                    <a:p>
                      <a:r>
                        <a:rPr lang="en-US" sz="1600" dirty="0"/>
                        <a:t>EDL Item Upload Visibility Update</a:t>
                      </a:r>
                    </a:p>
                  </a:txBody>
                  <a:tcPr/>
                </a:tc>
                <a:tc>
                  <a:txBody>
                    <a:bodyPr/>
                    <a:lstStyle/>
                    <a:p>
                      <a:r>
                        <a:rPr lang="en-US" sz="1600" dirty="0"/>
                        <a:t>Make the permission checks for the </a:t>
                      </a:r>
                      <a:r>
                        <a:rPr lang="en-US" sz="1600" i="1" dirty="0"/>
                        <a:t>Upload to EDL Item</a:t>
                      </a:r>
                      <a:r>
                        <a:rPr lang="en-US" sz="1600" dirty="0"/>
                        <a:t> action consistent with other permission checks across the system</a:t>
                      </a:r>
                    </a:p>
                  </a:txBody>
                  <a:tcPr/>
                </a:tc>
                <a:tc>
                  <a:txBody>
                    <a:bodyPr/>
                    <a:lstStyle/>
                    <a:p>
                      <a:r>
                        <a:rPr lang="en-US" sz="1600" dirty="0"/>
                        <a:t>Auto-On</a:t>
                      </a:r>
                    </a:p>
                    <a:p>
                      <a:endParaRPr lang="en-US" sz="1600" dirty="0"/>
                    </a:p>
                    <a:p>
                      <a:r>
                        <a:rPr lang="en-US" sz="1600" dirty="0"/>
                        <a:t>(for Vaults where EDLs are configured)</a:t>
                      </a:r>
                    </a:p>
                  </a:txBody>
                  <a:tcPr/>
                </a:tc>
                <a:extLst>
                  <a:ext uri="{0D108BD9-81ED-4DB2-BD59-A6C34878D82A}">
                    <a16:rowId xmlns:a16="http://schemas.microsoft.com/office/drawing/2014/main" val="2962362004"/>
                  </a:ext>
                </a:extLst>
              </a:tr>
            </a:tbl>
          </a:graphicData>
        </a:graphic>
      </p:graphicFrame>
    </p:spTree>
    <p:extLst>
      <p:ext uri="{BB962C8B-B14F-4D97-AF65-F5344CB8AC3E}">
        <p14:creationId xmlns:p14="http://schemas.microsoft.com/office/powerpoint/2010/main" val="195374021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Archived Document Security Enhancements</a:t>
            </a:r>
          </a:p>
        </p:txBody>
      </p:sp>
      <p:sp>
        <p:nvSpPr>
          <p:cNvPr id="3" name="Content Placeholder 2"/>
          <p:cNvSpPr>
            <a:spLocks noGrp="1"/>
          </p:cNvSpPr>
          <p:nvPr>
            <p:ph idx="1"/>
          </p:nvPr>
        </p:nvSpPr>
        <p:spPr>
          <a:xfrm>
            <a:off x="826624" y="1066800"/>
            <a:ext cx="6277275"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No user will be able to edit fields or relationships for archived documents and most actions are prohibited including checking out and starting workflows</a:t>
            </a:r>
          </a:p>
          <a:p>
            <a:pPr marL="457200" lvl="1" indent="0">
              <a:spcAft>
                <a:spcPts val="1200"/>
              </a:spcAft>
              <a:buNone/>
            </a:pPr>
            <a:r>
              <a:rPr lang="en-US" sz="1600" dirty="0"/>
              <a:t>Users require the new “View Archive” access in their Permission Set, and “View Document” access via a lifecycle role/status, in order to view the archived document</a:t>
            </a:r>
          </a:p>
          <a:p>
            <a:pPr marL="457200" lvl="1" indent="0">
              <a:spcAft>
                <a:spcPts val="1200"/>
              </a:spcAft>
              <a:buNone/>
            </a:pPr>
            <a:r>
              <a:rPr lang="en-US" sz="1600" dirty="0"/>
              <a:t>“Manage Archive” permission allows the user to archive and unarchive documents – this can now be done from the action menu</a:t>
            </a:r>
          </a:p>
          <a:p>
            <a:pPr>
              <a:spcBef>
                <a:spcPts val="600"/>
              </a:spcBef>
              <a:spcAft>
                <a:spcPts val="1200"/>
              </a:spcAft>
            </a:pPr>
            <a:r>
              <a:rPr lang="en-US" sz="2000" dirty="0"/>
              <a:t>Business Justification</a:t>
            </a:r>
          </a:p>
          <a:p>
            <a:pPr marL="457200" lvl="1" indent="0">
              <a:spcAft>
                <a:spcPts val="1200"/>
              </a:spcAft>
              <a:buNone/>
            </a:pPr>
            <a:r>
              <a:rPr lang="en-US" sz="1600" dirty="0"/>
              <a:t>Documents should be immutable once they are archived with limited user access</a:t>
            </a:r>
          </a:p>
          <a:p>
            <a:pPr>
              <a:spcBef>
                <a:spcPts val="600"/>
              </a:spcBef>
              <a:spcAft>
                <a:spcPts val="1200"/>
              </a:spcAft>
            </a:pPr>
            <a:r>
              <a:rPr lang="en-US" sz="2000" dirty="0"/>
              <a:t>Considerations</a:t>
            </a:r>
          </a:p>
          <a:p>
            <a:pPr marL="457200" lvl="1" indent="0">
              <a:spcAft>
                <a:spcPts val="1200"/>
              </a:spcAft>
              <a:buNone/>
            </a:pPr>
            <a:r>
              <a:rPr lang="en-US" sz="1600" dirty="0"/>
              <a:t>Migration Mode allows some field edits to be made</a:t>
            </a:r>
          </a:p>
          <a:p>
            <a:pPr marL="457200" lvl="1" indent="0">
              <a:spcAft>
                <a:spcPts val="1200"/>
              </a:spcAft>
              <a:buNone/>
            </a:pPr>
            <a:r>
              <a:rPr lang="en-US" sz="1600" dirty="0"/>
              <a:t>All users will receive “View Archive” permission - the 20R2 upgrade will grant “View Archive” to all custom Permission Sets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86DE06D1-86EE-4FAD-A28F-07E528DED521}"/>
              </a:ext>
            </a:extLst>
          </p:cNvPr>
          <p:cNvPicPr>
            <a:picLocks noChangeAspect="1"/>
          </p:cNvPicPr>
          <p:nvPr/>
        </p:nvPicPr>
        <p:blipFill>
          <a:blip r:embed="rId4"/>
          <a:stretch>
            <a:fillRect/>
          </a:stretch>
        </p:blipFill>
        <p:spPr>
          <a:xfrm>
            <a:off x="7348484" y="4562843"/>
            <a:ext cx="3154953" cy="1806097"/>
          </a:xfrm>
          <a:prstGeom prst="rect">
            <a:avLst/>
          </a:prstGeom>
          <a:ln>
            <a:solidFill>
              <a:schemeClr val="tx1"/>
            </a:solidFill>
          </a:ln>
          <a:effectLst/>
        </p:spPr>
      </p:pic>
      <p:pic>
        <p:nvPicPr>
          <p:cNvPr id="5" name="Picture 4">
            <a:extLst>
              <a:ext uri="{FF2B5EF4-FFF2-40B4-BE49-F238E27FC236}">
                <a16:creationId xmlns:a16="http://schemas.microsoft.com/office/drawing/2014/main" id="{DAA6354F-CC10-4E6D-A719-5C6B6F6402BF}"/>
              </a:ext>
            </a:extLst>
          </p:cNvPr>
          <p:cNvPicPr>
            <a:picLocks noChangeAspect="1"/>
          </p:cNvPicPr>
          <p:nvPr/>
        </p:nvPicPr>
        <p:blipFill>
          <a:blip r:embed="rId5"/>
          <a:stretch>
            <a:fillRect/>
          </a:stretch>
        </p:blipFill>
        <p:spPr>
          <a:xfrm>
            <a:off x="7931464" y="1197488"/>
            <a:ext cx="1988992" cy="3170195"/>
          </a:xfrm>
          <a:prstGeom prst="rect">
            <a:avLst/>
          </a:prstGeom>
          <a:ln>
            <a:solidFill>
              <a:schemeClr val="tx1"/>
            </a:solidFill>
          </a:ln>
          <a:effectLst/>
        </p:spPr>
      </p:pic>
      <p:sp>
        <p:nvSpPr>
          <p:cNvPr id="12" name="TextBox 11">
            <a:extLst>
              <a:ext uri="{FF2B5EF4-FFF2-40B4-BE49-F238E27FC236}">
                <a16:creationId xmlns:a16="http://schemas.microsoft.com/office/drawing/2014/main" id="{C1F9726B-0CEE-4080-A6DB-AA0B49658250}"/>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99631017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7098"/>
            <a:ext cx="12192000" cy="1383443"/>
          </a:xfrm>
          <a:prstGeom prst="rect">
            <a:avLst/>
          </a:prstGeom>
          <a:solidFill>
            <a:srgbClr val="FF9E16"/>
          </a:solidFill>
          <a:ln w="9525">
            <a:noFill/>
            <a:miter lim="800000"/>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2" name="Title 1"/>
          <p:cNvSpPr>
            <a:spLocks noGrp="1"/>
          </p:cNvSpPr>
          <p:nvPr>
            <p:ph type="title"/>
          </p:nvPr>
        </p:nvSpPr>
        <p:spPr/>
        <p:txBody>
          <a:bodyPr>
            <a:normAutofit/>
          </a:bodyPr>
          <a:lstStyle/>
          <a:p>
            <a:pPr algn="ctr"/>
            <a:r>
              <a:rPr lang="en-US" sz="4000" dirty="0">
                <a:solidFill>
                  <a:schemeClr val="bg1"/>
                </a:solidFill>
              </a:rPr>
              <a:t>Interact With Us!</a:t>
            </a:r>
          </a:p>
        </p:txBody>
      </p:sp>
      <p:grpSp>
        <p:nvGrpSpPr>
          <p:cNvPr id="5" name="Group 4">
            <a:extLst>
              <a:ext uri="{FF2B5EF4-FFF2-40B4-BE49-F238E27FC236}">
                <a16:creationId xmlns:a16="http://schemas.microsoft.com/office/drawing/2014/main" id="{94A46D4A-CD46-2F4B-BED0-0C825B64ACAF}"/>
              </a:ext>
            </a:extLst>
          </p:cNvPr>
          <p:cNvGrpSpPr/>
          <p:nvPr/>
        </p:nvGrpSpPr>
        <p:grpSpPr>
          <a:xfrm>
            <a:off x="4168588" y="2626839"/>
            <a:ext cx="3854823" cy="2928627"/>
            <a:chOff x="4009016" y="2116294"/>
            <a:chExt cx="3854823" cy="2928627"/>
          </a:xfrm>
        </p:grpSpPr>
        <p:pic>
          <p:nvPicPr>
            <p:cNvPr id="6" name="Picture 5">
              <a:extLst>
                <a:ext uri="{FF2B5EF4-FFF2-40B4-BE49-F238E27FC236}">
                  <a16:creationId xmlns:a16="http://schemas.microsoft.com/office/drawing/2014/main" id="{D06B7CD0-58D0-294B-A657-6AF9B5DA2F59}"/>
                </a:ext>
              </a:extLst>
            </p:cNvPr>
            <p:cNvPicPr>
              <a:picLocks noChangeAspect="1"/>
            </p:cNvPicPr>
            <p:nvPr/>
          </p:nvPicPr>
          <p:blipFill>
            <a:blip r:embed="rId2"/>
            <a:stretch>
              <a:fillRect/>
            </a:stretch>
          </p:blipFill>
          <p:spPr>
            <a:xfrm>
              <a:off x="4009016" y="3520921"/>
              <a:ext cx="3854823" cy="1524000"/>
            </a:xfrm>
            <a:prstGeom prst="rect">
              <a:avLst/>
            </a:prstGeom>
          </p:spPr>
        </p:pic>
        <p:sp>
          <p:nvSpPr>
            <p:cNvPr id="7" name="&quot;No&quot; Symbol 6">
              <a:extLst>
                <a:ext uri="{FF2B5EF4-FFF2-40B4-BE49-F238E27FC236}">
                  <a16:creationId xmlns:a16="http://schemas.microsoft.com/office/drawing/2014/main" id="{599F737B-46B9-B843-B72B-E8F459805CEE}"/>
                </a:ext>
              </a:extLst>
            </p:cNvPr>
            <p:cNvSpPr/>
            <p:nvPr/>
          </p:nvSpPr>
          <p:spPr>
            <a:xfrm>
              <a:off x="4419600" y="3926542"/>
              <a:ext cx="722376" cy="721658"/>
            </a:xfrm>
            <a:prstGeom prst="noSmoking">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9" name="Rectangular Callout 8">
              <a:extLst>
                <a:ext uri="{FF2B5EF4-FFF2-40B4-BE49-F238E27FC236}">
                  <a16:creationId xmlns:a16="http://schemas.microsoft.com/office/drawing/2014/main" id="{35C69D05-B932-464F-B369-CF04B0F75BB2}"/>
                </a:ext>
              </a:extLst>
            </p:cNvPr>
            <p:cNvSpPr/>
            <p:nvPr/>
          </p:nvSpPr>
          <p:spPr>
            <a:xfrm>
              <a:off x="5723067" y="2116294"/>
              <a:ext cx="2140772" cy="1203480"/>
            </a:xfrm>
            <a:prstGeom prst="wedgeRectCallout">
              <a:avLst>
                <a:gd name="adj1" fmla="val 17593"/>
                <a:gd name="adj2" fmla="val 9882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t>Please use ‘Q&amp;A’ to ask a question</a:t>
              </a:r>
              <a:endParaRPr lang="en-US" sz="1400" b="1" dirty="0"/>
            </a:p>
          </p:txBody>
        </p:sp>
      </p:grpSp>
    </p:spTree>
    <p:extLst>
      <p:ext uri="{BB962C8B-B14F-4D97-AF65-F5344CB8AC3E}">
        <p14:creationId xmlns:p14="http://schemas.microsoft.com/office/powerpoint/2010/main" val="27944798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Archived Document Security Enhancements</a:t>
            </a:r>
          </a:p>
        </p:txBody>
      </p:sp>
      <p:sp>
        <p:nvSpPr>
          <p:cNvPr id="3" name="Content Placeholder 2"/>
          <p:cNvSpPr>
            <a:spLocks noGrp="1"/>
          </p:cNvSpPr>
          <p:nvPr>
            <p:ph idx="1"/>
          </p:nvPr>
        </p:nvSpPr>
        <p:spPr>
          <a:xfrm>
            <a:off x="826624" y="1066800"/>
            <a:ext cx="9765176" cy="5410200"/>
          </a:xfrm>
        </p:spPr>
        <p:txBody>
          <a:bodyPr/>
          <a:lstStyle/>
          <a:p>
            <a:pPr>
              <a:spcBef>
                <a:spcPts val="600"/>
              </a:spcBef>
              <a:spcAft>
                <a:spcPts val="1200"/>
              </a:spcAft>
            </a:pPr>
            <a:r>
              <a:rPr lang="en-US" sz="2000" dirty="0"/>
              <a:t>Considerations (continued)</a:t>
            </a:r>
          </a:p>
          <a:p>
            <a:pPr marL="457200" lvl="1" indent="0">
              <a:spcAft>
                <a:spcPts val="1200"/>
              </a:spcAft>
              <a:buNone/>
            </a:pPr>
            <a:r>
              <a:rPr lang="en-US" sz="1600" dirty="0"/>
              <a:t>Access to the Archive Tab is now solely based on having access to that tab in the Permission Set. In order for a user to see the Archive tab, a user’s Permission Set must …</a:t>
            </a:r>
          </a:p>
          <a:p>
            <a:pPr lvl="1">
              <a:spcBef>
                <a:spcPts val="1800"/>
              </a:spcBef>
              <a:spcAft>
                <a:spcPts val="1800"/>
              </a:spcAft>
            </a:pPr>
            <a:r>
              <a:rPr lang="en-US" sz="1600" dirty="0"/>
              <a:t>grant </a:t>
            </a:r>
            <a:r>
              <a:rPr lang="en-US" sz="1600" i="1" dirty="0"/>
              <a:t>View</a:t>
            </a:r>
            <a:r>
              <a:rPr lang="en-US" sz="1600" dirty="0"/>
              <a:t> access to the Archive tab</a:t>
            </a:r>
          </a:p>
          <a:p>
            <a:pPr marL="457200" lvl="1" indent="0">
              <a:spcBef>
                <a:spcPts val="1800"/>
              </a:spcBef>
              <a:spcAft>
                <a:spcPts val="1800"/>
              </a:spcAft>
              <a:buNone/>
            </a:pPr>
            <a:r>
              <a:rPr lang="en-US" sz="1600" dirty="0"/>
              <a:t>and </a:t>
            </a:r>
          </a:p>
          <a:p>
            <a:pPr lvl="1">
              <a:spcBef>
                <a:spcPts val="1800"/>
              </a:spcBef>
              <a:spcAft>
                <a:spcPts val="1800"/>
              </a:spcAft>
            </a:pPr>
            <a:r>
              <a:rPr lang="en-US" sz="1600" dirty="0"/>
              <a:t>provide </a:t>
            </a:r>
            <a:r>
              <a:rPr lang="en-US" sz="1600" i="1" dirty="0"/>
              <a:t>View Archive</a:t>
            </a:r>
            <a:r>
              <a:rPr lang="en-US" sz="1600" dirty="0"/>
              <a:t> permission</a:t>
            </a:r>
          </a:p>
          <a:p>
            <a:pPr marL="457200" lvl="1" indent="0">
              <a:spcAft>
                <a:spcPts val="1200"/>
              </a:spcAft>
              <a:buNone/>
            </a:pPr>
            <a:r>
              <a:rPr lang="en-US" sz="1600" dirty="0"/>
              <a:t>Once documents are archived, Vault prevents users from taking the following actions:</a:t>
            </a:r>
          </a:p>
          <a:p>
            <a:pPr marL="0" indent="0">
              <a:buNone/>
            </a:pP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2" name="Picture 11">
            <a:extLst>
              <a:ext uri="{FF2B5EF4-FFF2-40B4-BE49-F238E27FC236}">
                <a16:creationId xmlns:a16="http://schemas.microsoft.com/office/drawing/2014/main" id="{FEDFC955-2A81-8941-ADE5-E7D3DD61EC6C}"/>
              </a:ext>
            </a:extLst>
          </p:cNvPr>
          <p:cNvPicPr>
            <a:picLocks noChangeAspect="1"/>
          </p:cNvPicPr>
          <p:nvPr/>
        </p:nvPicPr>
        <p:blipFill rotWithShape="1">
          <a:blip r:embed="rId3"/>
          <a:srcRect l="1223" r="1"/>
          <a:stretch/>
        </p:blipFill>
        <p:spPr>
          <a:xfrm>
            <a:off x="4806628" y="3353961"/>
            <a:ext cx="3694580" cy="635033"/>
          </a:xfrm>
          <a:prstGeom prst="rect">
            <a:avLst/>
          </a:prstGeom>
          <a:ln>
            <a:solidFill>
              <a:schemeClr val="tx1"/>
            </a:solidFill>
          </a:ln>
        </p:spPr>
      </p:pic>
      <p:grpSp>
        <p:nvGrpSpPr>
          <p:cNvPr id="13" name="Group 12">
            <a:extLst>
              <a:ext uri="{FF2B5EF4-FFF2-40B4-BE49-F238E27FC236}">
                <a16:creationId xmlns:a16="http://schemas.microsoft.com/office/drawing/2014/main" id="{256DC625-01E6-E74C-A5A4-BC140D0EC092}"/>
              </a:ext>
            </a:extLst>
          </p:cNvPr>
          <p:cNvGrpSpPr/>
          <p:nvPr/>
        </p:nvGrpSpPr>
        <p:grpSpPr>
          <a:xfrm>
            <a:off x="4965285" y="2133600"/>
            <a:ext cx="3340515" cy="835707"/>
            <a:chOff x="4855955" y="1887152"/>
            <a:chExt cx="3373302" cy="870120"/>
          </a:xfrm>
        </p:grpSpPr>
        <p:grpSp>
          <p:nvGrpSpPr>
            <p:cNvPr id="14" name="Group 13">
              <a:extLst>
                <a:ext uri="{FF2B5EF4-FFF2-40B4-BE49-F238E27FC236}">
                  <a16:creationId xmlns:a16="http://schemas.microsoft.com/office/drawing/2014/main" id="{75FB64C6-078C-9541-9EB3-B0C83BEABE51}"/>
                </a:ext>
              </a:extLst>
            </p:cNvPr>
            <p:cNvGrpSpPr/>
            <p:nvPr/>
          </p:nvGrpSpPr>
          <p:grpSpPr>
            <a:xfrm>
              <a:off x="4861983" y="1898042"/>
              <a:ext cx="3365674" cy="859230"/>
              <a:chOff x="5654421" y="5298045"/>
              <a:chExt cx="3365674" cy="859230"/>
            </a:xfrm>
          </p:grpSpPr>
          <p:pic>
            <p:nvPicPr>
              <p:cNvPr id="16" name="Picture 15">
                <a:extLst>
                  <a:ext uri="{FF2B5EF4-FFF2-40B4-BE49-F238E27FC236}">
                    <a16:creationId xmlns:a16="http://schemas.microsoft.com/office/drawing/2014/main" id="{52B46150-A0AD-594F-A83D-9A8F1C23533C}"/>
                  </a:ext>
                </a:extLst>
              </p:cNvPr>
              <p:cNvPicPr>
                <a:picLocks noChangeAspect="1"/>
              </p:cNvPicPr>
              <p:nvPr/>
            </p:nvPicPr>
            <p:blipFill>
              <a:blip r:embed="rId4"/>
              <a:stretch>
                <a:fillRect/>
              </a:stretch>
            </p:blipFill>
            <p:spPr>
              <a:xfrm>
                <a:off x="5654421" y="5808007"/>
                <a:ext cx="3365673" cy="349268"/>
              </a:xfrm>
              <a:prstGeom prst="rect">
                <a:avLst/>
              </a:prstGeom>
            </p:spPr>
          </p:pic>
          <p:pic>
            <p:nvPicPr>
              <p:cNvPr id="17" name="Picture 16">
                <a:extLst>
                  <a:ext uri="{FF2B5EF4-FFF2-40B4-BE49-F238E27FC236}">
                    <a16:creationId xmlns:a16="http://schemas.microsoft.com/office/drawing/2014/main" id="{64134A25-0199-5A43-B392-598436F2D797}"/>
                  </a:ext>
                </a:extLst>
              </p:cNvPr>
              <p:cNvPicPr>
                <a:picLocks noChangeAspect="1"/>
              </p:cNvPicPr>
              <p:nvPr/>
            </p:nvPicPr>
            <p:blipFill rotWithShape="1">
              <a:blip r:embed="rId5"/>
              <a:srcRect l="2394"/>
              <a:stretch/>
            </p:blipFill>
            <p:spPr>
              <a:xfrm>
                <a:off x="5654421" y="5298045"/>
                <a:ext cx="3365674" cy="546128"/>
              </a:xfrm>
              <a:prstGeom prst="rect">
                <a:avLst/>
              </a:prstGeom>
            </p:spPr>
          </p:pic>
        </p:grpSp>
        <p:sp>
          <p:nvSpPr>
            <p:cNvPr id="15" name="Rectangle 14">
              <a:extLst>
                <a:ext uri="{FF2B5EF4-FFF2-40B4-BE49-F238E27FC236}">
                  <a16:creationId xmlns:a16="http://schemas.microsoft.com/office/drawing/2014/main" id="{7165D0C5-208D-3149-B6F2-5739A35C2B09}"/>
                </a:ext>
              </a:extLst>
            </p:cNvPr>
            <p:cNvSpPr/>
            <p:nvPr/>
          </p:nvSpPr>
          <p:spPr>
            <a:xfrm>
              <a:off x="4855955" y="1887152"/>
              <a:ext cx="3373302" cy="8701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8" name="Table 17">
            <a:extLst>
              <a:ext uri="{FF2B5EF4-FFF2-40B4-BE49-F238E27FC236}">
                <a16:creationId xmlns:a16="http://schemas.microsoft.com/office/drawing/2014/main" id="{87B1968E-BE24-C748-8E09-23732AD6F2C2}"/>
              </a:ext>
            </a:extLst>
          </p:cNvPr>
          <p:cNvGraphicFramePr>
            <a:graphicFrameLocks noGrp="1"/>
          </p:cNvGraphicFramePr>
          <p:nvPr/>
        </p:nvGraphicFramePr>
        <p:xfrm>
          <a:off x="1434759" y="4590610"/>
          <a:ext cx="8153206" cy="1131213"/>
        </p:xfrm>
        <a:graphic>
          <a:graphicData uri="http://schemas.openxmlformats.org/drawingml/2006/table">
            <a:tbl>
              <a:tblPr firstRow="1" bandRow="1">
                <a:tableStyleId>{0505E3EF-67EA-436B-97B2-0124C06EBD24}</a:tableStyleId>
              </a:tblPr>
              <a:tblGrid>
                <a:gridCol w="4076603">
                  <a:extLst>
                    <a:ext uri="{9D8B030D-6E8A-4147-A177-3AD203B41FA5}">
                      <a16:colId xmlns:a16="http://schemas.microsoft.com/office/drawing/2014/main" val="361852806"/>
                    </a:ext>
                  </a:extLst>
                </a:gridCol>
                <a:gridCol w="4076603">
                  <a:extLst>
                    <a:ext uri="{9D8B030D-6E8A-4147-A177-3AD203B41FA5}">
                      <a16:colId xmlns:a16="http://schemas.microsoft.com/office/drawing/2014/main" val="3816480205"/>
                    </a:ext>
                  </a:extLst>
                </a:gridCol>
              </a:tblGrid>
              <a:tr h="3082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Editing Fields</a:t>
                      </a:r>
                      <a:r>
                        <a:rPr lang="en-US" sz="1400" b="0" dirty="0"/>
                        <a:t> or </a:t>
                      </a:r>
                      <a:r>
                        <a:rPr lang="en-US" sz="1400" b="1" dirty="0"/>
                        <a:t>Checking out</a:t>
                      </a:r>
                      <a:r>
                        <a:rPr lang="en-US" sz="1400" b="0" dirty="0"/>
                        <a:t> Documents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t>Starting a </a:t>
                      </a:r>
                      <a:r>
                        <a:rPr lang="en-US" sz="1400" b="1" dirty="0"/>
                        <a:t>workflow</a:t>
                      </a:r>
                      <a:r>
                        <a:rPr lang="en-US" sz="1400" b="0" dirty="0"/>
                        <a:t> and executing a </a:t>
                      </a:r>
                      <a:r>
                        <a:rPr lang="en-US" sz="1400" b="1" u="none" dirty="0"/>
                        <a:t>user action</a:t>
                      </a:r>
                    </a:p>
                  </a:txBody>
                  <a:tcPr/>
                </a:tc>
                <a:extLst>
                  <a:ext uri="{0D108BD9-81ED-4DB2-BD59-A6C34878D82A}">
                    <a16:rowId xmlns:a16="http://schemas.microsoft.com/office/drawing/2014/main" val="3526041953"/>
                  </a:ext>
                </a:extLst>
              </a:tr>
              <a:tr h="2945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Adding or removing </a:t>
                      </a:r>
                      <a:r>
                        <a:rPr lang="en-US" sz="1400" b="1" dirty="0"/>
                        <a:t>relationships and attachments</a:t>
                      </a:r>
                    </a:p>
                  </a:txBody>
                  <a:tcPr/>
                </a:tc>
                <a:tc>
                  <a:txBody>
                    <a:bodyPr/>
                    <a:lstStyle/>
                    <a:p>
                      <a:pPr algn="ctr"/>
                      <a:r>
                        <a:rPr lang="en-US" sz="1400" dirty="0"/>
                        <a:t>Adding/editing/removing </a:t>
                      </a:r>
                      <a:r>
                        <a:rPr lang="en-US" sz="1400" b="1" dirty="0"/>
                        <a:t>annotations</a:t>
                      </a:r>
                    </a:p>
                  </a:txBody>
                  <a:tcPr/>
                </a:tc>
                <a:extLst>
                  <a:ext uri="{0D108BD9-81ED-4DB2-BD59-A6C34878D82A}">
                    <a16:rowId xmlns:a16="http://schemas.microsoft.com/office/drawing/2014/main" val="2144229463"/>
                  </a:ext>
                </a:extLst>
              </a:tr>
              <a:tr h="4704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Deleting </a:t>
                      </a:r>
                      <a:r>
                        <a:rPr lang="en-US" sz="1400" dirty="0"/>
                        <a:t>the document or document versions (without Power Delete permission)</a:t>
                      </a:r>
                    </a:p>
                  </a:txBody>
                  <a:tcPr/>
                </a:tc>
                <a:tc>
                  <a:txBody>
                    <a:bodyPr/>
                    <a:lstStyle/>
                    <a:p>
                      <a:pPr algn="ctr"/>
                      <a:r>
                        <a:rPr lang="en-US" sz="1400" dirty="0"/>
                        <a:t>Creating </a:t>
                      </a:r>
                      <a:r>
                        <a:rPr lang="en-US" sz="1400" b="1" dirty="0"/>
                        <a:t>new Draft</a:t>
                      </a:r>
                      <a:r>
                        <a:rPr lang="en-US" sz="1400" dirty="0"/>
                        <a:t> documents or uploading </a:t>
                      </a:r>
                      <a:r>
                        <a:rPr lang="en-US" sz="1400" b="1" dirty="0"/>
                        <a:t>new document versions</a:t>
                      </a:r>
                    </a:p>
                  </a:txBody>
                  <a:tcPr/>
                </a:tc>
                <a:extLst>
                  <a:ext uri="{0D108BD9-81ED-4DB2-BD59-A6C34878D82A}">
                    <a16:rowId xmlns:a16="http://schemas.microsoft.com/office/drawing/2014/main" val="3419061956"/>
                  </a:ext>
                </a:extLst>
              </a:tr>
            </a:tbl>
          </a:graphicData>
        </a:graphic>
      </p:graphicFrame>
      <p:sp>
        <p:nvSpPr>
          <p:cNvPr id="19" name="TextBox 18">
            <a:extLst>
              <a:ext uri="{FF2B5EF4-FFF2-40B4-BE49-F238E27FC236}">
                <a16:creationId xmlns:a16="http://schemas.microsoft.com/office/drawing/2014/main" id="{0331CD34-7CAF-4C72-AFF8-124463A922B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33099023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Full Match EDL Items to Documents</a:t>
            </a:r>
          </a:p>
        </p:txBody>
      </p:sp>
      <p:sp>
        <p:nvSpPr>
          <p:cNvPr id="3" name="Content Placeholder 2"/>
          <p:cNvSpPr>
            <a:spLocks noGrp="1"/>
          </p:cNvSpPr>
          <p:nvPr>
            <p:ph idx="1"/>
          </p:nvPr>
        </p:nvSpPr>
        <p:spPr>
          <a:xfrm>
            <a:off x="270275" y="1146247"/>
            <a:ext cx="4611853"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With this release the Match EDL Job used to match documents to the Expected Document Lists (EDLs) is optimized to run more efficiently</a:t>
            </a:r>
          </a:p>
          <a:p>
            <a:pPr lvl="1">
              <a:spcAft>
                <a:spcPts val="1200"/>
              </a:spcAft>
            </a:pPr>
            <a:r>
              <a:rPr lang="en-US" sz="1600" dirty="0"/>
              <a:t>The first time the job runs after the Vault release, it will evaluate every document in the customer’s Vault for matching against active EDL Item records</a:t>
            </a:r>
          </a:p>
          <a:p>
            <a:pPr lvl="1">
              <a:spcAft>
                <a:spcPts val="1200"/>
              </a:spcAft>
            </a:pPr>
            <a:r>
              <a:rPr lang="en-US" sz="1600" dirty="0"/>
              <a:t>It is possible that Vault will match or unmatch older EDL Items to Documents as the job was doing only incremental updates prior to this release</a:t>
            </a:r>
          </a:p>
          <a:p>
            <a:pPr>
              <a:spcBef>
                <a:spcPts val="600"/>
              </a:spcBef>
              <a:spcAft>
                <a:spcPts val="1200"/>
              </a:spcAft>
            </a:pPr>
            <a:r>
              <a:rPr lang="en-US" sz="2000" dirty="0"/>
              <a:t>Business Justification</a:t>
            </a:r>
          </a:p>
          <a:p>
            <a:pPr marL="457200" lvl="1" indent="0">
              <a:spcAft>
                <a:spcPts val="1200"/>
              </a:spcAft>
              <a:buNone/>
            </a:pPr>
            <a:r>
              <a:rPr lang="en-US" sz="1600" dirty="0"/>
              <a:t>Make the EDL job more scalable to support more complex EDL Items usage scenarios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DCE619E8-AE1A-4CA8-B14B-8467E724940C}"/>
              </a:ext>
            </a:extLst>
          </p:cNvPr>
          <p:cNvPicPr>
            <a:picLocks noChangeAspect="1"/>
          </p:cNvPicPr>
          <p:nvPr/>
        </p:nvPicPr>
        <p:blipFill>
          <a:blip r:embed="rId3"/>
          <a:stretch>
            <a:fillRect/>
          </a:stretch>
        </p:blipFill>
        <p:spPr>
          <a:xfrm>
            <a:off x="4798509" y="1818106"/>
            <a:ext cx="5764798" cy="3221786"/>
          </a:xfrm>
          <a:prstGeom prst="rect">
            <a:avLst/>
          </a:prstGeom>
          <a:ln>
            <a:solidFill>
              <a:schemeClr val="tx1"/>
            </a:solidFill>
          </a:ln>
          <a:effectLst/>
        </p:spPr>
      </p:pic>
      <p:sp>
        <p:nvSpPr>
          <p:cNvPr id="10" name="TextBox 9">
            <a:extLst>
              <a:ext uri="{FF2B5EF4-FFF2-40B4-BE49-F238E27FC236}">
                <a16:creationId xmlns:a16="http://schemas.microsoft.com/office/drawing/2014/main" id="{9331C480-8DF5-46E6-92A6-9AA5813692C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20085704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EDL Item Upload Visibility Update</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To access the Upload action on EDL Item records, Vault now requires users to have Edit permission on the EDL Item object, and if Sharing Settings are enabled, the user must also be in an Editor role </a:t>
            </a:r>
          </a:p>
          <a:p>
            <a:pPr>
              <a:spcAft>
                <a:spcPts val="1200"/>
              </a:spcAft>
            </a:pPr>
            <a:r>
              <a:rPr lang="en-US" sz="2000" dirty="0"/>
              <a:t>Business Justification</a:t>
            </a:r>
          </a:p>
          <a:p>
            <a:pPr marL="457200" lvl="1" indent="0">
              <a:spcAft>
                <a:spcPts val="1200"/>
              </a:spcAft>
              <a:buNone/>
            </a:pPr>
            <a:r>
              <a:rPr lang="en-US" sz="1600" dirty="0"/>
              <a:t>This feature makes the permission checks for the Upload to EDL Item action consistent with other permission checks across the system</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84705911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Content &amp; Renditions</a:t>
            </a:r>
          </a:p>
        </p:txBody>
      </p:sp>
    </p:spTree>
    <p:extLst>
      <p:ext uri="{BB962C8B-B14F-4D97-AF65-F5344CB8AC3E}">
        <p14:creationId xmlns:p14="http://schemas.microsoft.com/office/powerpoint/2010/main" val="40784629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Auto-Place Brought Image Forward Annotations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Brought forward annotations on images and text are automatically placed based on the page and coordinates in the source version</a:t>
            </a:r>
          </a:p>
          <a:p>
            <a:pPr marL="457200" lvl="1" indent="0">
              <a:spcAft>
                <a:spcPts val="1200"/>
              </a:spcAft>
              <a:buNone/>
            </a:pPr>
            <a:r>
              <a:rPr lang="en-US" sz="1600" dirty="0"/>
              <a:t>If the coordinates or page do not exist in the new version, Vault places the annotations at the page level</a:t>
            </a:r>
          </a:p>
          <a:p>
            <a:pPr>
              <a:spcBef>
                <a:spcPts val="600"/>
              </a:spcBef>
              <a:spcAft>
                <a:spcPts val="1200"/>
              </a:spcAft>
            </a:pPr>
            <a:r>
              <a:rPr lang="en-US" sz="2000" dirty="0"/>
              <a:t>Business Justification</a:t>
            </a:r>
          </a:p>
          <a:p>
            <a:pPr marL="457200" lvl="1" indent="0">
              <a:spcAft>
                <a:spcPts val="1200"/>
              </a:spcAft>
              <a:buNone/>
            </a:pPr>
            <a:r>
              <a:rPr lang="en-US" sz="1600" dirty="0"/>
              <a:t>Applies to all non-text annotations:  Image, Sticky, Line, Link and Anchor</a:t>
            </a:r>
          </a:p>
          <a:p>
            <a:pPr>
              <a:spcBef>
                <a:spcPts val="600"/>
              </a:spcBef>
              <a:spcAft>
                <a:spcPts val="1200"/>
              </a:spcAft>
            </a:pPr>
            <a:r>
              <a:rPr lang="en-US" sz="2000" dirty="0"/>
              <a:t>Considerations</a:t>
            </a:r>
          </a:p>
          <a:p>
            <a:pPr marL="457200" lvl="1" indent="0">
              <a:spcAft>
                <a:spcPts val="600"/>
              </a:spcAft>
              <a:buNone/>
            </a:pPr>
            <a:r>
              <a:rPr lang="en-US" sz="1600" dirty="0"/>
              <a:t>Dependent on existing flag: “Restore placemarks on brought forward annotations”</a:t>
            </a:r>
          </a:p>
          <a:p>
            <a:pPr marL="457200" lvl="1" indent="0">
              <a:spcAft>
                <a:spcPts val="600"/>
              </a:spcAft>
              <a:buNone/>
            </a:pPr>
            <a:r>
              <a:rPr lang="en-US" sz="1600" dirty="0"/>
              <a:t>User can opt out at runtime (Default: On)</a:t>
            </a:r>
          </a:p>
          <a:p>
            <a:pPr marL="0" indent="0">
              <a:buNone/>
            </a:pP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5" name="Picture 14">
            <a:extLst>
              <a:ext uri="{FF2B5EF4-FFF2-40B4-BE49-F238E27FC236}">
                <a16:creationId xmlns:a16="http://schemas.microsoft.com/office/drawing/2014/main" id="{86030019-62E3-4BDB-99E9-C2E9C8B87A32}"/>
              </a:ext>
            </a:extLst>
          </p:cNvPr>
          <p:cNvPicPr>
            <a:picLocks noChangeAspect="1"/>
          </p:cNvPicPr>
          <p:nvPr/>
        </p:nvPicPr>
        <p:blipFill>
          <a:blip r:embed="rId3"/>
          <a:stretch>
            <a:fillRect/>
          </a:stretch>
        </p:blipFill>
        <p:spPr>
          <a:xfrm>
            <a:off x="1354683" y="4354175"/>
            <a:ext cx="4156678" cy="1995888"/>
          </a:xfrm>
          <a:prstGeom prst="rect">
            <a:avLst/>
          </a:prstGeom>
          <a:ln>
            <a:solidFill>
              <a:schemeClr val="tx1"/>
            </a:solidFill>
          </a:ln>
        </p:spPr>
      </p:pic>
      <p:pic>
        <p:nvPicPr>
          <p:cNvPr id="16" name="Picture 15">
            <a:extLst>
              <a:ext uri="{FF2B5EF4-FFF2-40B4-BE49-F238E27FC236}">
                <a16:creationId xmlns:a16="http://schemas.microsoft.com/office/drawing/2014/main" id="{6F3F8248-D9E7-4453-88E4-EC461BB7AF07}"/>
              </a:ext>
            </a:extLst>
          </p:cNvPr>
          <p:cNvPicPr>
            <a:picLocks noChangeAspect="1"/>
          </p:cNvPicPr>
          <p:nvPr/>
        </p:nvPicPr>
        <p:blipFill>
          <a:blip r:embed="rId4"/>
          <a:stretch>
            <a:fillRect/>
          </a:stretch>
        </p:blipFill>
        <p:spPr>
          <a:xfrm>
            <a:off x="6680640" y="4313647"/>
            <a:ext cx="2764983" cy="2110901"/>
          </a:xfrm>
          <a:prstGeom prst="rect">
            <a:avLst/>
          </a:prstGeom>
          <a:ln>
            <a:solidFill>
              <a:schemeClr val="tx1"/>
            </a:solidFill>
          </a:ln>
        </p:spPr>
      </p:pic>
      <p:sp>
        <p:nvSpPr>
          <p:cNvPr id="17" name="TextBox 16">
            <a:extLst>
              <a:ext uri="{FF2B5EF4-FFF2-40B4-BE49-F238E27FC236}">
                <a16:creationId xmlns:a16="http://schemas.microsoft.com/office/drawing/2014/main" id="{E340C4D4-0685-4C3E-98E2-9E58EACFF24D}"/>
              </a:ext>
            </a:extLst>
          </p:cNvPr>
          <p:cNvSpPr txBox="1"/>
          <p:nvPr/>
        </p:nvSpPr>
        <p:spPr>
          <a:xfrm>
            <a:off x="2903052" y="6355107"/>
            <a:ext cx="1059939" cy="243785"/>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200" dirty="0">
                <a:solidFill>
                  <a:srgbClr val="FF0000"/>
                </a:solidFill>
              </a:rPr>
              <a:t>Admin Setting</a:t>
            </a:r>
          </a:p>
        </p:txBody>
      </p:sp>
      <p:sp>
        <p:nvSpPr>
          <p:cNvPr id="18" name="TextBox 17">
            <a:extLst>
              <a:ext uri="{FF2B5EF4-FFF2-40B4-BE49-F238E27FC236}">
                <a16:creationId xmlns:a16="http://schemas.microsoft.com/office/drawing/2014/main" id="{9E8C899C-AD29-4925-B77B-512EC067FCD6}"/>
              </a:ext>
            </a:extLst>
          </p:cNvPr>
          <p:cNvSpPr txBox="1"/>
          <p:nvPr/>
        </p:nvSpPr>
        <p:spPr>
          <a:xfrm>
            <a:off x="7533161" y="6429575"/>
            <a:ext cx="1059939" cy="243785"/>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200" dirty="0">
                <a:solidFill>
                  <a:srgbClr val="FF0000"/>
                </a:solidFill>
              </a:rPr>
              <a:t>User Option</a:t>
            </a:r>
          </a:p>
        </p:txBody>
      </p:sp>
      <p:sp>
        <p:nvSpPr>
          <p:cNvPr id="14" name="TextBox 13">
            <a:extLst>
              <a:ext uri="{FF2B5EF4-FFF2-40B4-BE49-F238E27FC236}">
                <a16:creationId xmlns:a16="http://schemas.microsoft.com/office/drawing/2014/main" id="{10240CF6-AD8A-4BF9-A2FF-9D91E6578B3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42776468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Indicate When Annotations Hidden by Filters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a user views a document with annotations that are hidden, either by Annotate filter settings or by the Hide button on Info Card, Vault displays an alert message to the user which includes a count of the currently hidden annotations</a:t>
            </a:r>
          </a:p>
          <a:p>
            <a:pPr>
              <a:spcBef>
                <a:spcPts val="600"/>
              </a:spcBef>
              <a:spcAft>
                <a:spcPts val="1200"/>
              </a:spcAft>
            </a:pPr>
            <a:r>
              <a:rPr lang="en-US" sz="2000" dirty="0"/>
              <a:t>Business Justification</a:t>
            </a:r>
          </a:p>
          <a:p>
            <a:pPr marL="457200" lvl="1" indent="0">
              <a:spcAft>
                <a:spcPts val="1200"/>
              </a:spcAft>
              <a:buNone/>
            </a:pPr>
            <a:r>
              <a:rPr lang="en-US" sz="1600" dirty="0"/>
              <a:t>This brings awareness to the user that some annotations are hidden</a:t>
            </a:r>
          </a:p>
          <a:p>
            <a:pPr>
              <a:spcBef>
                <a:spcPts val="600"/>
              </a:spcBef>
              <a:spcAft>
                <a:spcPts val="1200"/>
              </a:spcAft>
            </a:pPr>
            <a:r>
              <a:rPr lang="en-US" sz="2000" dirty="0"/>
              <a:t>Considerations</a:t>
            </a:r>
          </a:p>
          <a:p>
            <a:pPr marL="457200" lvl="1" indent="0">
              <a:spcAft>
                <a:spcPts val="1200"/>
              </a:spcAft>
              <a:buNone/>
            </a:pPr>
            <a:r>
              <a:rPr lang="en-US" sz="1600" dirty="0"/>
              <a:t>This count is limited to 99, and updates whenever annotations are created, hidden, un-hidden or deleted</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026" name="Picture 2">
            <a:extLst>
              <a:ext uri="{FF2B5EF4-FFF2-40B4-BE49-F238E27FC236}">
                <a16:creationId xmlns:a16="http://schemas.microsoft.com/office/drawing/2014/main" id="{E59B8D1C-B61E-47B4-8D57-DB217E042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530" y="4532240"/>
            <a:ext cx="7680877" cy="18197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A1593AB-650C-4F43-9784-FECA8BEFBEB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403647266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Restore Resizing to Annotation Comments Field</a:t>
            </a:r>
          </a:p>
        </p:txBody>
      </p:sp>
      <p:sp>
        <p:nvSpPr>
          <p:cNvPr id="3" name="Content Placeholder 2"/>
          <p:cNvSpPr>
            <a:spLocks noGrp="1"/>
          </p:cNvSpPr>
          <p:nvPr>
            <p:ph idx="1"/>
          </p:nvPr>
        </p:nvSpPr>
        <p:spPr>
          <a:xfrm>
            <a:off x="826624" y="1066800"/>
            <a:ext cx="4788985" cy="5410200"/>
          </a:xfrm>
        </p:spPr>
        <p:txBody>
          <a:bodyPr/>
          <a:lstStyle/>
          <a:p>
            <a:pPr>
              <a:spcBef>
                <a:spcPts val="600"/>
              </a:spcBef>
              <a:spcAft>
                <a:spcPts val="1200"/>
              </a:spcAft>
            </a:pPr>
            <a:r>
              <a:rPr lang="en-US" sz="2000" dirty="0"/>
              <a:t>Overview</a:t>
            </a:r>
            <a:endParaRPr lang="en-US" sz="1600" dirty="0"/>
          </a:p>
          <a:p>
            <a:pPr marL="457200" lvl="1" indent="0">
              <a:spcAft>
                <a:spcPts val="1200"/>
              </a:spcAft>
              <a:buNone/>
            </a:pPr>
            <a:r>
              <a:rPr lang="en-US" sz="1600" dirty="0"/>
              <a:t>Users can resize the Comment field vertically to make it taller or shorter </a:t>
            </a:r>
          </a:p>
          <a:p>
            <a:pPr marL="457200" lvl="1" indent="0">
              <a:spcAft>
                <a:spcPts val="1200"/>
              </a:spcAft>
              <a:buNone/>
            </a:pPr>
            <a:r>
              <a:rPr lang="en-US" sz="1600" dirty="0"/>
              <a:t>The entire dialog increases to accommodate the size of the Comment field.</a:t>
            </a:r>
          </a:p>
          <a:p>
            <a:pPr>
              <a:spcBef>
                <a:spcPts val="600"/>
              </a:spcBef>
              <a:spcAft>
                <a:spcPts val="1200"/>
              </a:spcAft>
            </a:pPr>
            <a:r>
              <a:rPr lang="en-US" sz="2000" dirty="0"/>
              <a:t>Business Justification</a:t>
            </a:r>
          </a:p>
          <a:p>
            <a:pPr marL="457200" lvl="1" indent="0">
              <a:spcAft>
                <a:spcPts val="1200"/>
              </a:spcAft>
              <a:buNone/>
            </a:pPr>
            <a:r>
              <a:rPr lang="en-US" sz="1600" dirty="0"/>
              <a:t>Allows users to view significantly more entered text all at once</a:t>
            </a:r>
          </a:p>
          <a:p>
            <a:pPr>
              <a:spcBef>
                <a:spcPts val="600"/>
              </a:spcBef>
              <a:spcAft>
                <a:spcPts val="1200"/>
              </a:spcAft>
            </a:pPr>
            <a:r>
              <a:rPr lang="en-US" sz="2000" dirty="0"/>
              <a:t>Considerations</a:t>
            </a:r>
          </a:p>
          <a:p>
            <a:pPr marL="457200" lvl="1" indent="0">
              <a:spcAft>
                <a:spcPts val="1200"/>
              </a:spcAft>
              <a:buNone/>
            </a:pPr>
            <a:r>
              <a:rPr lang="en-US" sz="1600" dirty="0"/>
              <a:t>Users cannot make the Comment field wider </a:t>
            </a:r>
          </a:p>
          <a:p>
            <a:pPr marL="457200" lvl="1" indent="0">
              <a:spcAft>
                <a:spcPts val="1200"/>
              </a:spcAft>
              <a:buNone/>
            </a:pP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6D5ED970-0789-4B48-A6C3-198AE6994B1C}"/>
              </a:ext>
            </a:extLst>
          </p:cNvPr>
          <p:cNvPicPr>
            <a:picLocks noChangeAspect="1"/>
          </p:cNvPicPr>
          <p:nvPr/>
        </p:nvPicPr>
        <p:blipFill>
          <a:blip r:embed="rId4"/>
          <a:stretch>
            <a:fillRect/>
          </a:stretch>
        </p:blipFill>
        <p:spPr>
          <a:xfrm>
            <a:off x="5943601" y="1066800"/>
            <a:ext cx="4088710" cy="4467621"/>
          </a:xfrm>
          <a:prstGeom prst="rect">
            <a:avLst/>
          </a:prstGeom>
          <a:ln>
            <a:solidFill>
              <a:schemeClr val="tx1"/>
            </a:solidFill>
          </a:ln>
          <a:effectLst>
            <a:outerShdw blurRad="50800" dist="38100" dir="2700000" algn="tl" rotWithShape="0">
              <a:prstClr val="black">
                <a:alpha val="40000"/>
              </a:prstClr>
            </a:outerShdw>
          </a:effectLst>
        </p:spPr>
      </p:pic>
      <p:sp>
        <p:nvSpPr>
          <p:cNvPr id="14" name="Up-down Arrow 13">
            <a:extLst>
              <a:ext uri="{FF2B5EF4-FFF2-40B4-BE49-F238E27FC236}">
                <a16:creationId xmlns:a16="http://schemas.microsoft.com/office/drawing/2014/main" id="{54BF15DF-D444-B945-A60A-C3B449382F98}"/>
              </a:ext>
            </a:extLst>
          </p:cNvPr>
          <p:cNvSpPr/>
          <p:nvPr/>
        </p:nvSpPr>
        <p:spPr>
          <a:xfrm>
            <a:off x="9817375" y="3684842"/>
            <a:ext cx="178905" cy="342901"/>
          </a:xfrm>
          <a:prstGeom prst="upDown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867025B-C60B-4720-BA78-0496D056C0E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94177352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919-6D6C-4DF8-9E61-64491CAFF553}"/>
              </a:ext>
            </a:extLst>
          </p:cNvPr>
          <p:cNvSpPr>
            <a:spLocks noGrp="1"/>
          </p:cNvSpPr>
          <p:nvPr>
            <p:ph type="title"/>
          </p:nvPr>
        </p:nvSpPr>
        <p:spPr>
          <a:xfrm>
            <a:off x="0" y="96275"/>
            <a:ext cx="12191999" cy="1101213"/>
          </a:xfrm>
        </p:spPr>
        <p:txBody>
          <a:bodyPr/>
          <a:lstStyle/>
          <a:p>
            <a:r>
              <a:rPr lang="en-US" dirty="0"/>
              <a:t>Additional Content &amp; Renditions Features</a:t>
            </a:r>
          </a:p>
        </p:txBody>
      </p:sp>
      <p:graphicFrame>
        <p:nvGraphicFramePr>
          <p:cNvPr id="4" name="Table 4">
            <a:extLst>
              <a:ext uri="{FF2B5EF4-FFF2-40B4-BE49-F238E27FC236}">
                <a16:creationId xmlns:a16="http://schemas.microsoft.com/office/drawing/2014/main" id="{AF81B966-9E0C-4DBB-9B81-884143E39633}"/>
              </a:ext>
            </a:extLst>
          </p:cNvPr>
          <p:cNvGraphicFramePr>
            <a:graphicFrameLocks noGrp="1"/>
          </p:cNvGraphicFramePr>
          <p:nvPr>
            <p:ph idx="1"/>
            <p:extLst>
              <p:ext uri="{D42A27DB-BD31-4B8C-83A1-F6EECF244321}">
                <p14:modId xmlns:p14="http://schemas.microsoft.com/office/powerpoint/2010/main" val="3419939761"/>
              </p:ext>
            </p:extLst>
          </p:nvPr>
        </p:nvGraphicFramePr>
        <p:xfrm>
          <a:off x="827088" y="1066800"/>
          <a:ext cx="10537824" cy="2016760"/>
        </p:xfrm>
        <a:graphic>
          <a:graphicData uri="http://schemas.openxmlformats.org/drawingml/2006/table">
            <a:tbl>
              <a:tblPr firstRow="1" bandRow="1">
                <a:tableStyleId>{F5AB1C69-6EDB-4FF4-983F-18BD219EF322}</a:tableStyleId>
              </a:tblPr>
              <a:tblGrid>
                <a:gridCol w="3512608">
                  <a:extLst>
                    <a:ext uri="{9D8B030D-6E8A-4147-A177-3AD203B41FA5}">
                      <a16:colId xmlns:a16="http://schemas.microsoft.com/office/drawing/2014/main" val="330992495"/>
                    </a:ext>
                  </a:extLst>
                </a:gridCol>
                <a:gridCol w="3512608">
                  <a:extLst>
                    <a:ext uri="{9D8B030D-6E8A-4147-A177-3AD203B41FA5}">
                      <a16:colId xmlns:a16="http://schemas.microsoft.com/office/drawing/2014/main" val="1223804860"/>
                    </a:ext>
                  </a:extLst>
                </a:gridCol>
                <a:gridCol w="3512608">
                  <a:extLst>
                    <a:ext uri="{9D8B030D-6E8A-4147-A177-3AD203B41FA5}">
                      <a16:colId xmlns:a16="http://schemas.microsoft.com/office/drawing/2014/main" val="2962908670"/>
                    </a:ext>
                  </a:extLst>
                </a:gridCol>
              </a:tblGrid>
              <a:tr h="370840">
                <a:tc>
                  <a:txBody>
                    <a:bodyPr/>
                    <a:lstStyle/>
                    <a:p>
                      <a:r>
                        <a:rPr lang="en-US" dirty="0"/>
                        <a:t>Feature</a:t>
                      </a:r>
                    </a:p>
                  </a:txBody>
                  <a:tcPr/>
                </a:tc>
                <a:tc>
                  <a:txBody>
                    <a:bodyPr/>
                    <a:lstStyle/>
                    <a:p>
                      <a:r>
                        <a:rPr lang="en-US" dirty="0"/>
                        <a:t>Business Justification</a:t>
                      </a:r>
                    </a:p>
                  </a:txBody>
                  <a:tcPr/>
                </a:tc>
                <a:tc>
                  <a:txBody>
                    <a:bodyPr/>
                    <a:lstStyle/>
                    <a:p>
                      <a:r>
                        <a:rPr lang="en-US" dirty="0"/>
                        <a:t>Enablement</a:t>
                      </a:r>
                    </a:p>
                  </a:txBody>
                  <a:tcPr/>
                </a:tc>
                <a:extLst>
                  <a:ext uri="{0D108BD9-81ED-4DB2-BD59-A6C34878D82A}">
                    <a16:rowId xmlns:a16="http://schemas.microsoft.com/office/drawing/2014/main" val="548068687"/>
                  </a:ext>
                </a:extLst>
              </a:tr>
              <a:tr h="370840">
                <a:tc>
                  <a:txBody>
                    <a:bodyPr/>
                    <a:lstStyle/>
                    <a:p>
                      <a:r>
                        <a:rPr lang="en-US" sz="1600" dirty="0"/>
                        <a:t>XML Rendering</a:t>
                      </a:r>
                    </a:p>
                  </a:txBody>
                  <a:tcPr/>
                </a:tc>
                <a:tc>
                  <a:txBody>
                    <a:bodyPr/>
                    <a:lstStyle/>
                    <a:p>
                      <a:r>
                        <a:rPr lang="en-US" sz="1600" dirty="0"/>
                        <a:t>Enable customers to review and annotate XML files within Vault</a:t>
                      </a:r>
                    </a:p>
                  </a:txBody>
                  <a:tcPr/>
                </a:tc>
                <a:tc>
                  <a:txBody>
                    <a:bodyPr/>
                    <a:lstStyle/>
                    <a:p>
                      <a:r>
                        <a:rPr lang="en-US" sz="1600" dirty="0"/>
                        <a:t>Auto-On </a:t>
                      </a:r>
                    </a:p>
                  </a:txBody>
                  <a:tcPr/>
                </a:tc>
                <a:extLst>
                  <a:ext uri="{0D108BD9-81ED-4DB2-BD59-A6C34878D82A}">
                    <a16:rowId xmlns:a16="http://schemas.microsoft.com/office/drawing/2014/main" val="3407522793"/>
                  </a:ext>
                </a:extLst>
              </a:tr>
              <a:tr h="370840">
                <a:tc>
                  <a:txBody>
                    <a:bodyPr/>
                    <a:lstStyle/>
                    <a:p>
                      <a:r>
                        <a:rPr lang="en-US" sz="1600" dirty="0"/>
                        <a:t>Move Merge Anchors to Create Anchor Tool</a:t>
                      </a:r>
                    </a:p>
                  </a:txBody>
                  <a:tcPr/>
                </a:tc>
                <a:tc>
                  <a:txBody>
                    <a:bodyPr/>
                    <a:lstStyle/>
                    <a:p>
                      <a:r>
                        <a:rPr lang="en-US" sz="1600" dirty="0"/>
                        <a:t>Associating Merge Anchors with the Create Anchor tool is more intuitive.  Also, the user is not required to have additional permissions.</a:t>
                      </a:r>
                    </a:p>
                  </a:txBody>
                  <a:tcPr/>
                </a:tc>
                <a:tc>
                  <a:txBody>
                    <a:bodyPr/>
                    <a:lstStyle/>
                    <a:p>
                      <a:r>
                        <a:rPr lang="en-US" sz="1600" dirty="0"/>
                        <a:t>Auto-On</a:t>
                      </a:r>
                    </a:p>
                  </a:txBody>
                  <a:tcPr/>
                </a:tc>
                <a:extLst>
                  <a:ext uri="{0D108BD9-81ED-4DB2-BD59-A6C34878D82A}">
                    <a16:rowId xmlns:a16="http://schemas.microsoft.com/office/drawing/2014/main" val="1422300930"/>
                  </a:ext>
                </a:extLst>
              </a:tr>
            </a:tbl>
          </a:graphicData>
        </a:graphic>
      </p:graphicFrame>
    </p:spTree>
    <p:extLst>
      <p:ext uri="{BB962C8B-B14F-4D97-AF65-F5344CB8AC3E}">
        <p14:creationId xmlns:p14="http://schemas.microsoft.com/office/powerpoint/2010/main" val="264962062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XML Rendering</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features provides the ability to generate a viewable rendition for XML files</a:t>
            </a:r>
          </a:p>
          <a:p>
            <a:pPr marL="457200" lvl="1" indent="0">
              <a:spcAft>
                <a:spcPts val="1200"/>
              </a:spcAft>
              <a:buNone/>
            </a:pPr>
            <a:r>
              <a:rPr lang="en-US" sz="1600" dirty="0"/>
              <a:t>XML files are rendered in text format</a:t>
            </a:r>
          </a:p>
          <a:p>
            <a:pPr>
              <a:spcBef>
                <a:spcPts val="600"/>
              </a:spcBef>
              <a:spcAft>
                <a:spcPts val="1200"/>
              </a:spcAft>
            </a:pPr>
            <a:r>
              <a:rPr lang="en-US" sz="2000" dirty="0"/>
              <a:t>Business Justification</a:t>
            </a:r>
          </a:p>
          <a:p>
            <a:pPr marL="457200" lvl="1" indent="0">
              <a:spcAft>
                <a:spcPts val="1200"/>
              </a:spcAft>
              <a:buNone/>
            </a:pPr>
            <a:r>
              <a:rPr lang="en-US" sz="1600" dirty="0"/>
              <a:t>Enable customers to review and annotate XML files within Vault</a:t>
            </a:r>
          </a:p>
          <a:p>
            <a:pPr marL="0" indent="0">
              <a:buNone/>
            </a:pP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F4705D8F-7318-4941-BE5E-8832F5F176F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240233489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GB" dirty="0"/>
              <a:t>Move Merge Anchors to Create Anchor Tool</a:t>
            </a:r>
            <a:endParaRPr lang="en-US" dirty="0"/>
          </a:p>
        </p:txBody>
      </p:sp>
      <p:sp>
        <p:nvSpPr>
          <p:cNvPr id="3" name="Content Placeholder 2"/>
          <p:cNvSpPr>
            <a:spLocks noGrp="1"/>
          </p:cNvSpPr>
          <p:nvPr>
            <p:ph idx="1"/>
          </p:nvPr>
        </p:nvSpPr>
        <p:spPr>
          <a:xfrm>
            <a:off x="826626" y="1066800"/>
            <a:ext cx="4591292" cy="2173357"/>
          </a:xfrm>
        </p:spPr>
        <p:txBody>
          <a:bodyPr/>
          <a:lstStyle/>
          <a:p>
            <a:pPr>
              <a:spcBef>
                <a:spcPts val="600"/>
              </a:spcBef>
              <a:spcAft>
                <a:spcPts val="1200"/>
              </a:spcAft>
            </a:pPr>
            <a:r>
              <a:rPr lang="en-US" sz="2000" dirty="0"/>
              <a:t>Overview</a:t>
            </a:r>
          </a:p>
          <a:p>
            <a:pPr marL="457200" lvl="1" indent="0">
              <a:spcAft>
                <a:spcPts val="1200"/>
              </a:spcAft>
              <a:buNone/>
            </a:pPr>
            <a:r>
              <a:rPr lang="en-US" sz="1600" dirty="0"/>
              <a:t>Prior to this release, the Merge Anchors action appeared when the Link tool was selected. With this enhancement, the Merge Anchors action appears when the Create Anchor tool is selected</a:t>
            </a:r>
          </a:p>
          <a:p>
            <a:pPr marL="457200" lvl="1" indent="0">
              <a:spcAft>
                <a:spcPts val="1200"/>
              </a:spcAft>
              <a:buNone/>
            </a:pPr>
            <a:r>
              <a:rPr lang="en-US" sz="1600" dirty="0"/>
              <a:t>The Merge Anchors action no longer requires Edit Relationships permission</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67BE2BE5-566F-B044-BA7B-E7D48F240623}"/>
              </a:ext>
            </a:extLst>
          </p:cNvPr>
          <p:cNvGrpSpPr>
            <a:grpSpLocks noChangeAspect="1"/>
          </p:cNvGrpSpPr>
          <p:nvPr/>
        </p:nvGrpSpPr>
        <p:grpSpPr>
          <a:xfrm>
            <a:off x="5417918" y="1723823"/>
            <a:ext cx="5196685" cy="1516334"/>
            <a:chOff x="1675848" y="2120648"/>
            <a:chExt cx="8661400" cy="2527300"/>
          </a:xfrm>
        </p:grpSpPr>
        <p:pic>
          <p:nvPicPr>
            <p:cNvPr id="4" name="Picture 3">
              <a:extLst>
                <a:ext uri="{FF2B5EF4-FFF2-40B4-BE49-F238E27FC236}">
                  <a16:creationId xmlns:a16="http://schemas.microsoft.com/office/drawing/2014/main" id="{6F86F72A-BDA6-DF48-A961-2B45DCC66A8A}"/>
                </a:ext>
              </a:extLst>
            </p:cNvPr>
            <p:cNvPicPr>
              <a:picLocks noChangeAspect="1"/>
            </p:cNvPicPr>
            <p:nvPr/>
          </p:nvPicPr>
          <p:blipFill>
            <a:blip r:embed="rId3"/>
            <a:stretch>
              <a:fillRect/>
            </a:stretch>
          </p:blipFill>
          <p:spPr>
            <a:xfrm>
              <a:off x="1675848" y="2120648"/>
              <a:ext cx="8661400" cy="2527300"/>
            </a:xfrm>
            <a:prstGeom prst="rect">
              <a:avLst/>
            </a:prstGeom>
            <a:ln>
              <a:solidFill>
                <a:schemeClr val="tx1"/>
              </a:solidFill>
            </a:ln>
          </p:spPr>
        </p:pic>
        <p:sp>
          <p:nvSpPr>
            <p:cNvPr id="5" name="Oval 4">
              <a:extLst>
                <a:ext uri="{FF2B5EF4-FFF2-40B4-BE49-F238E27FC236}">
                  <a16:creationId xmlns:a16="http://schemas.microsoft.com/office/drawing/2014/main" id="{D75A86C4-5CB6-7944-BF38-67D0142E682D}"/>
                </a:ext>
              </a:extLst>
            </p:cNvPr>
            <p:cNvSpPr/>
            <p:nvPr/>
          </p:nvSpPr>
          <p:spPr>
            <a:xfrm>
              <a:off x="6125818" y="3876261"/>
              <a:ext cx="434009" cy="39756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Oval 11">
              <a:extLst>
                <a:ext uri="{FF2B5EF4-FFF2-40B4-BE49-F238E27FC236}">
                  <a16:creationId xmlns:a16="http://schemas.microsoft.com/office/drawing/2014/main" id="{3C2BF1FC-B7F9-B548-880F-5C96EA1FEAEB}"/>
                </a:ext>
              </a:extLst>
            </p:cNvPr>
            <p:cNvSpPr/>
            <p:nvPr/>
          </p:nvSpPr>
          <p:spPr>
            <a:xfrm>
              <a:off x="7013714" y="3869635"/>
              <a:ext cx="1017104" cy="39756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14" name="Content Placeholder 2">
            <a:extLst>
              <a:ext uri="{FF2B5EF4-FFF2-40B4-BE49-F238E27FC236}">
                <a16:creationId xmlns:a16="http://schemas.microsoft.com/office/drawing/2014/main" id="{71FFCD04-F2E1-49BB-93F1-9951E9462637}"/>
              </a:ext>
            </a:extLst>
          </p:cNvPr>
          <p:cNvSpPr txBox="1">
            <a:spLocks/>
          </p:cNvSpPr>
          <p:nvPr/>
        </p:nvSpPr>
        <p:spPr>
          <a:xfrm>
            <a:off x="826626" y="3392798"/>
            <a:ext cx="9688377" cy="3260034"/>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000" dirty="0"/>
              <a:t>Business Justification</a:t>
            </a:r>
          </a:p>
          <a:p>
            <a:pPr marL="457200" lvl="1" indent="0">
              <a:spcAft>
                <a:spcPts val="1200"/>
              </a:spcAft>
              <a:buFont typeface="Calibri" panose="020F0502020204030204" pitchFamily="34" charset="0"/>
              <a:buNone/>
            </a:pPr>
            <a:r>
              <a:rPr lang="en-US" sz="1600" dirty="0"/>
              <a:t>Associating Merge Anchors with the Create Anchor tool is more intuitive.  Also, the user is not required to have additional permissions</a:t>
            </a:r>
          </a:p>
          <a:p>
            <a:pPr>
              <a:spcAft>
                <a:spcPts val="1200"/>
              </a:spcAft>
            </a:pPr>
            <a:r>
              <a:rPr lang="en-US" sz="2000" dirty="0"/>
              <a:t>Considerations</a:t>
            </a:r>
          </a:p>
          <a:p>
            <a:pPr marL="457200" lvl="1" indent="0">
              <a:spcAft>
                <a:spcPts val="1200"/>
              </a:spcAft>
              <a:buFont typeface="Calibri" panose="020F0502020204030204" pitchFamily="34" charset="0"/>
              <a:buNone/>
            </a:pPr>
            <a:r>
              <a:rPr lang="en-US" sz="1600" dirty="0"/>
              <a:t>In order to Merge Anchors users must have the following permissions:</a:t>
            </a:r>
          </a:p>
          <a:p>
            <a:pPr lvl="1">
              <a:spcAft>
                <a:spcPts val="1200"/>
              </a:spcAft>
            </a:pPr>
            <a:r>
              <a:rPr lang="en-GB" sz="1400" dirty="0"/>
              <a:t>Security Profile permission: Merge Anchors</a:t>
            </a:r>
          </a:p>
          <a:p>
            <a:pPr lvl="1">
              <a:spcAft>
                <a:spcPts val="1200"/>
              </a:spcAft>
            </a:pPr>
            <a:r>
              <a:rPr lang="en-GB" sz="1400" dirty="0"/>
              <a:t>Document Role permission: Annotate</a:t>
            </a:r>
          </a:p>
          <a:p>
            <a:pPr lvl="1">
              <a:spcAft>
                <a:spcPts val="1200"/>
              </a:spcAft>
            </a:pPr>
            <a:r>
              <a:rPr lang="en-GB" sz="1400" dirty="0"/>
              <a:t>Document Role permission: Create Anchors</a:t>
            </a:r>
          </a:p>
          <a:p>
            <a:pPr marL="457200" lvl="1" indent="0">
              <a:spcAft>
                <a:spcPts val="1200"/>
              </a:spcAft>
              <a:buFont typeface="Calibri" panose="020F0502020204030204" pitchFamily="34" charset="0"/>
              <a:buNone/>
            </a:pPr>
            <a:endParaRPr lang="en-US" sz="1600" dirty="0"/>
          </a:p>
          <a:p>
            <a:pPr>
              <a:spcAft>
                <a:spcPts val="1200"/>
              </a:spcAft>
            </a:pPr>
            <a:endParaRPr lang="en-US" sz="2000" dirty="0"/>
          </a:p>
        </p:txBody>
      </p:sp>
      <p:sp>
        <p:nvSpPr>
          <p:cNvPr id="15" name="TextBox 14">
            <a:extLst>
              <a:ext uri="{FF2B5EF4-FFF2-40B4-BE49-F238E27FC236}">
                <a16:creationId xmlns:a16="http://schemas.microsoft.com/office/drawing/2014/main" id="{B89C38BB-3202-4A6D-A3AE-3C7F7D3B8A83}"/>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9295304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Planning for the 20R2 Release</a:t>
            </a:r>
          </a:p>
        </p:txBody>
      </p:sp>
      <p:sp>
        <p:nvSpPr>
          <p:cNvPr id="4" name="Rectangle 3"/>
          <p:cNvSpPr/>
          <p:nvPr/>
        </p:nvSpPr>
        <p:spPr>
          <a:xfrm>
            <a:off x="2000359" y="1573277"/>
            <a:ext cx="8321602" cy="885073"/>
          </a:xfrm>
          <a:prstGeom prst="rect">
            <a:avLst/>
          </a:prstGeom>
          <a:solidFill>
            <a:srgbClr val="FF9E1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 Single Corner Rectangle 43"/>
          <p:cNvSpPr>
            <a:spLocks/>
          </p:cNvSpPr>
          <p:nvPr/>
        </p:nvSpPr>
        <p:spPr>
          <a:xfrm flipH="1">
            <a:off x="1668386"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 name="Round Single Corner Rectangle 43"/>
          <p:cNvSpPr>
            <a:spLocks/>
          </p:cNvSpPr>
          <p:nvPr/>
        </p:nvSpPr>
        <p:spPr>
          <a:xfrm flipH="1">
            <a:off x="4618586"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7" name="Round Single Corner Rectangle 43"/>
          <p:cNvSpPr>
            <a:spLocks/>
          </p:cNvSpPr>
          <p:nvPr/>
        </p:nvSpPr>
        <p:spPr>
          <a:xfrm flipH="1">
            <a:off x="7653254"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8" name="Rectangle 7"/>
          <p:cNvSpPr/>
          <p:nvPr/>
        </p:nvSpPr>
        <p:spPr>
          <a:xfrm>
            <a:off x="1779871"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Identify key</a:t>
            </a:r>
          </a:p>
          <a:p>
            <a:pPr algn="ctr"/>
            <a:r>
              <a:rPr lang="en-US" dirty="0">
                <a:latin typeface="Calibri" panose="020F0502020204030204" pitchFamily="34" charset="0"/>
                <a:cs typeface="Calibri" panose="020F0502020204030204" pitchFamily="34" charset="0"/>
              </a:rPr>
              <a:t>release dates</a:t>
            </a:r>
          </a:p>
        </p:txBody>
      </p:sp>
      <p:sp>
        <p:nvSpPr>
          <p:cNvPr id="9" name="Rectangle 8"/>
          <p:cNvSpPr/>
          <p:nvPr/>
        </p:nvSpPr>
        <p:spPr>
          <a:xfrm>
            <a:off x="7723471"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Review new features</a:t>
            </a:r>
          </a:p>
          <a:p>
            <a:pPr algn="ctr"/>
            <a:r>
              <a:rPr lang="en-US" dirty="0">
                <a:latin typeface="Calibri" panose="020F0502020204030204" pitchFamily="34" charset="0"/>
                <a:cs typeface="Calibri" panose="020F0502020204030204" pitchFamily="34" charset="0"/>
              </a:rPr>
              <a:t>based on themes</a:t>
            </a:r>
          </a:p>
        </p:txBody>
      </p:sp>
      <p:cxnSp>
        <p:nvCxnSpPr>
          <p:cNvPr id="11" name="Straight Connector 10"/>
          <p:cNvCxnSpPr/>
          <p:nvPr/>
        </p:nvCxnSpPr>
        <p:spPr>
          <a:xfrm>
            <a:off x="3048000"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8988"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91600"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Arrow: Chevron 48"/>
          <p:cNvSpPr/>
          <p:nvPr/>
        </p:nvSpPr>
        <p:spPr>
          <a:xfrm>
            <a:off x="1669524"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r>
              <a:rPr lang="en-US" sz="2000" b="1" kern="0" dirty="0">
                <a:solidFill>
                  <a:srgbClr val="595959"/>
                </a:solidFill>
                <a:latin typeface="+mj-lt"/>
                <a:ea typeface="ＭＳ Ｐゴシック" charset="0"/>
                <a:cs typeface="ＭＳ Ｐゴシック" charset="0"/>
              </a:rPr>
              <a:t>Logistics</a:t>
            </a:r>
          </a:p>
        </p:txBody>
      </p:sp>
      <p:sp>
        <p:nvSpPr>
          <p:cNvPr id="15" name="Arrow: Chevron 49"/>
          <p:cNvSpPr/>
          <p:nvPr/>
        </p:nvSpPr>
        <p:spPr>
          <a:xfrm>
            <a:off x="4618585"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2000" b="1" kern="0" dirty="0">
              <a:solidFill>
                <a:srgbClr val="595959"/>
              </a:solidFill>
              <a:ea typeface="ＭＳ Ｐゴシック" charset="0"/>
              <a:cs typeface="ＭＳ Ｐゴシック" charset="0"/>
            </a:endParaRPr>
          </a:p>
          <a:p>
            <a:pPr algn="ctr" defTabSz="685800"/>
            <a:r>
              <a:rPr lang="en-US" sz="2000" b="1" kern="0" dirty="0">
                <a:solidFill>
                  <a:srgbClr val="595959"/>
                </a:solidFill>
                <a:ea typeface="ＭＳ Ｐゴシック" charset="0"/>
                <a:cs typeface="ＭＳ Ｐゴシック" charset="0"/>
              </a:rPr>
              <a:t>Announcements</a:t>
            </a:r>
          </a:p>
          <a:p>
            <a:pPr algn="ctr" defTabSz="685800"/>
            <a:endParaRPr lang="en-US" sz="2000" b="1" kern="0" dirty="0">
              <a:solidFill>
                <a:srgbClr val="595959"/>
              </a:solidFill>
              <a:latin typeface="+mj-lt"/>
              <a:ea typeface="ＭＳ Ｐゴシック" charset="0"/>
              <a:cs typeface="ＭＳ Ｐゴシック" charset="0"/>
            </a:endParaRPr>
          </a:p>
        </p:txBody>
      </p:sp>
      <p:sp>
        <p:nvSpPr>
          <p:cNvPr id="16" name="Arrow: Chevron 50"/>
          <p:cNvSpPr/>
          <p:nvPr/>
        </p:nvSpPr>
        <p:spPr>
          <a:xfrm>
            <a:off x="7574554"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r>
              <a:rPr lang="en-US" sz="2000" b="1" kern="0" dirty="0">
                <a:solidFill>
                  <a:srgbClr val="595959"/>
                </a:solidFill>
                <a:ea typeface="ＭＳ Ｐゴシック" charset="0"/>
                <a:cs typeface="ＭＳ Ｐゴシック" charset="0"/>
              </a:rPr>
              <a:t>Features</a:t>
            </a:r>
            <a:endParaRPr lang="en-US" sz="2000" b="1" kern="0" dirty="0">
              <a:solidFill>
                <a:srgbClr val="595959"/>
              </a:solidFill>
              <a:latin typeface="+mj-lt"/>
              <a:ea typeface="ＭＳ Ｐゴシック" charset="0"/>
              <a:cs typeface="ＭＳ Ｐゴシック" charset="0"/>
            </a:endParaRPr>
          </a:p>
        </p:txBody>
      </p:sp>
      <p:sp>
        <p:nvSpPr>
          <p:cNvPr id="17" name="Rectangle 16"/>
          <p:cNvSpPr/>
          <p:nvPr/>
        </p:nvSpPr>
        <p:spPr>
          <a:xfrm>
            <a:off x="1981200" y="4926844"/>
            <a:ext cx="8229600" cy="1169158"/>
          </a:xfrm>
          <a:prstGeom prst="rect">
            <a:avLst/>
          </a:prstGeom>
          <a:solidFill>
            <a:srgbClr val="FF9E16"/>
          </a:solidFill>
          <a:ln>
            <a:solidFill>
              <a:srgbClr val="FF9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Note: Keep Alert for Polling!</a:t>
            </a:r>
          </a:p>
        </p:txBody>
      </p:sp>
      <p:sp>
        <p:nvSpPr>
          <p:cNvPr id="19" name="Rectangle 18"/>
          <p:cNvSpPr/>
          <p:nvPr/>
        </p:nvSpPr>
        <p:spPr>
          <a:xfrm>
            <a:off x="4750859"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Promote awareness of Veeva events</a:t>
            </a:r>
          </a:p>
        </p:txBody>
      </p:sp>
      <p:sp>
        <p:nvSpPr>
          <p:cNvPr id="18" name="Round Single Corner Rectangle 43">
            <a:extLst>
              <a:ext uri="{FF2B5EF4-FFF2-40B4-BE49-F238E27FC236}">
                <a16:creationId xmlns:a16="http://schemas.microsoft.com/office/drawing/2014/main" id="{D87C4878-5181-4C88-9EEC-005F003DBD24}"/>
              </a:ext>
            </a:extLst>
          </p:cNvPr>
          <p:cNvSpPr>
            <a:spLocks/>
          </p:cNvSpPr>
          <p:nvPr/>
        </p:nvSpPr>
        <p:spPr>
          <a:xfrm flipH="1">
            <a:off x="7805654" y="30267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a:r>
              <a:rPr lang="en-US" dirty="0">
                <a:latin typeface="Calibri" panose="020F0502020204030204" pitchFamily="34" charset="0"/>
                <a:cs typeface="Calibri" panose="020F0502020204030204" pitchFamily="34" charset="0"/>
              </a:rPr>
              <a:t>QualityDocs</a:t>
            </a:r>
          </a:p>
          <a:p>
            <a:pPr algn="ctr"/>
            <a:r>
              <a:rPr lang="en-US" dirty="0">
                <a:latin typeface="Calibri" panose="020F0502020204030204" pitchFamily="34" charset="0"/>
                <a:cs typeface="Calibri" panose="020F0502020204030204" pitchFamily="34" charset="0"/>
              </a:rPr>
              <a:t>Training</a:t>
            </a:r>
          </a:p>
          <a:p>
            <a:pPr algn="ctr"/>
            <a:r>
              <a:rPr lang="en-US" dirty="0">
                <a:latin typeface="Calibri" panose="020F0502020204030204" pitchFamily="34" charset="0"/>
                <a:cs typeface="Calibri" panose="020F0502020204030204" pitchFamily="34" charset="0"/>
              </a:rPr>
              <a:t>Station Manager</a:t>
            </a:r>
          </a:p>
        </p:txBody>
      </p:sp>
    </p:spTree>
    <p:extLst>
      <p:ext uri="{BB962C8B-B14F-4D97-AF65-F5344CB8AC3E}">
        <p14:creationId xmlns:p14="http://schemas.microsoft.com/office/powerpoint/2010/main" val="4288387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User Experience</a:t>
            </a:r>
          </a:p>
        </p:txBody>
      </p:sp>
    </p:spTree>
    <p:extLst>
      <p:ext uri="{BB962C8B-B14F-4D97-AF65-F5344CB8AC3E}">
        <p14:creationId xmlns:p14="http://schemas.microsoft.com/office/powerpoint/2010/main" val="36472739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Vault File Manager: Check In &amp; Check Out Enhancements</a:t>
            </a:r>
          </a:p>
        </p:txBody>
      </p:sp>
      <p:sp>
        <p:nvSpPr>
          <p:cNvPr id="3" name="Content Placeholder 2"/>
          <p:cNvSpPr>
            <a:spLocks noGrp="1"/>
          </p:cNvSpPr>
          <p:nvPr>
            <p:ph idx="1"/>
          </p:nvPr>
        </p:nvSpPr>
        <p:spPr>
          <a:xfrm>
            <a:off x="826624" y="1066800"/>
            <a:ext cx="9139011"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no longer opens a new browser tab when a user checks out a single document to Vault File Manager, or when a user checks in a single document from Vault File Manager </a:t>
            </a:r>
          </a:p>
          <a:p>
            <a:pPr>
              <a:spcBef>
                <a:spcPts val="600"/>
              </a:spcBef>
              <a:spcAft>
                <a:spcPts val="1200"/>
              </a:spcAft>
            </a:pPr>
            <a:r>
              <a:rPr lang="en-US" sz="2000" dirty="0"/>
              <a:t>Business Justification</a:t>
            </a:r>
          </a:p>
          <a:p>
            <a:pPr marL="457200" lvl="1" indent="0">
              <a:spcAft>
                <a:spcPts val="1200"/>
              </a:spcAft>
              <a:buNone/>
            </a:pPr>
            <a:r>
              <a:rPr lang="en-US" sz="1600" dirty="0"/>
              <a:t>Eliminates the side effect of many open browser tabs after check out / check in operations</a:t>
            </a:r>
          </a:p>
          <a:p>
            <a:pPr>
              <a:spcBef>
                <a:spcPts val="600"/>
              </a:spcBef>
              <a:spcAft>
                <a:spcPts val="1200"/>
              </a:spcAft>
            </a:pPr>
            <a:r>
              <a:rPr lang="en-US" sz="2000" dirty="0"/>
              <a:t>Considerations</a:t>
            </a:r>
          </a:p>
          <a:p>
            <a:pPr marL="457200" lvl="1" indent="0">
              <a:spcAft>
                <a:spcPts val="1200"/>
              </a:spcAft>
              <a:buNone/>
            </a:pPr>
            <a:r>
              <a:rPr lang="en-US" sz="1600" dirty="0"/>
              <a:t>Automatic refresh of the document in the browser after check in will be provided in a future release </a:t>
            </a:r>
          </a:p>
          <a:p>
            <a:pPr marL="457200" lvl="1" indent="0">
              <a:spcAft>
                <a:spcPts val="1200"/>
              </a:spcAft>
              <a:buNone/>
            </a:pPr>
            <a:endParaRPr lang="en-US" sz="16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56BD08FD-5DC8-4E5E-8DEA-E4B507C06BD8}"/>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95787983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Enhanced Document Number &amp; ID </a:t>
            </a:r>
            <a:br>
              <a:rPr lang="en-US" dirty="0"/>
            </a:br>
            <a:r>
              <a:rPr lang="en-US" dirty="0"/>
              <a:t>Pattern Search</a:t>
            </a:r>
          </a:p>
        </p:txBody>
      </p:sp>
      <p:sp>
        <p:nvSpPr>
          <p:cNvPr id="3" name="Content Placeholder 2"/>
          <p:cNvSpPr>
            <a:spLocks noGrp="1"/>
          </p:cNvSpPr>
          <p:nvPr>
            <p:ph idx="1"/>
          </p:nvPr>
        </p:nvSpPr>
        <p:spPr>
          <a:xfrm>
            <a:off x="826623" y="1066800"/>
            <a:ext cx="3382581" cy="448379"/>
          </a:xfrm>
        </p:spPr>
        <p:txBody>
          <a:bodyPr/>
          <a:lstStyle/>
          <a:p>
            <a:pPr>
              <a:spcBef>
                <a:spcPts val="600"/>
              </a:spcBef>
              <a:spcAft>
                <a:spcPts val="1200"/>
              </a:spcAft>
            </a:pPr>
            <a:r>
              <a:rPr lang="en-US" sz="2000" dirty="0"/>
              <a:t>Overview</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Picture 3">
            <a:extLst>
              <a:ext uri="{FF2B5EF4-FFF2-40B4-BE49-F238E27FC236}">
                <a16:creationId xmlns:a16="http://schemas.microsoft.com/office/drawing/2014/main" id="{C4AE9F6C-3AB2-485F-A797-D16589FD84B3}"/>
              </a:ext>
            </a:extLst>
          </p:cNvPr>
          <p:cNvPicPr>
            <a:picLocks noChangeAspect="1"/>
          </p:cNvPicPr>
          <p:nvPr/>
        </p:nvPicPr>
        <p:blipFill>
          <a:blip r:embed="rId2"/>
          <a:stretch>
            <a:fillRect/>
          </a:stretch>
        </p:blipFill>
        <p:spPr>
          <a:xfrm>
            <a:off x="3329017" y="1854505"/>
            <a:ext cx="3763759" cy="339783"/>
          </a:xfrm>
          <a:prstGeom prst="rect">
            <a:avLst/>
          </a:prstGeom>
        </p:spPr>
      </p:pic>
      <p:pic>
        <p:nvPicPr>
          <p:cNvPr id="5" name="Picture 4">
            <a:extLst>
              <a:ext uri="{FF2B5EF4-FFF2-40B4-BE49-F238E27FC236}">
                <a16:creationId xmlns:a16="http://schemas.microsoft.com/office/drawing/2014/main" id="{5242A1A3-D604-4A00-A0CC-7BBB1039755C}"/>
              </a:ext>
            </a:extLst>
          </p:cNvPr>
          <p:cNvPicPr>
            <a:picLocks noChangeAspect="1"/>
          </p:cNvPicPr>
          <p:nvPr/>
        </p:nvPicPr>
        <p:blipFill>
          <a:blip r:embed="rId3"/>
          <a:stretch>
            <a:fillRect/>
          </a:stretch>
        </p:blipFill>
        <p:spPr>
          <a:xfrm>
            <a:off x="3329016" y="3456470"/>
            <a:ext cx="3763760" cy="1687967"/>
          </a:xfrm>
          <a:prstGeom prst="rect">
            <a:avLst/>
          </a:prstGeom>
          <a:ln>
            <a:solidFill>
              <a:schemeClr val="tx1"/>
            </a:solidFill>
          </a:ln>
        </p:spPr>
      </p:pic>
      <p:sp>
        <p:nvSpPr>
          <p:cNvPr id="14" name="Content Placeholder 2">
            <a:extLst>
              <a:ext uri="{FF2B5EF4-FFF2-40B4-BE49-F238E27FC236}">
                <a16:creationId xmlns:a16="http://schemas.microsoft.com/office/drawing/2014/main" id="{41A22BC1-6185-450F-A8D8-6301D50DAC03}"/>
              </a:ext>
            </a:extLst>
          </p:cNvPr>
          <p:cNvSpPr txBox="1">
            <a:spLocks/>
          </p:cNvSpPr>
          <p:nvPr/>
        </p:nvSpPr>
        <p:spPr>
          <a:xfrm>
            <a:off x="797958" y="3030148"/>
            <a:ext cx="9290814" cy="1475962"/>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1200"/>
              </a:spcAft>
            </a:pPr>
            <a:r>
              <a:rPr lang="en-US" sz="1600" dirty="0"/>
              <a:t>Advanced Search now supports multiple Document Numbers</a:t>
            </a:r>
          </a:p>
          <a:p>
            <a:pPr lvl="1">
              <a:spcAft>
                <a:spcPts val="1200"/>
              </a:spcAft>
            </a:pPr>
            <a:endParaRPr lang="en-US" sz="1600" dirty="0"/>
          </a:p>
        </p:txBody>
      </p:sp>
      <p:sp>
        <p:nvSpPr>
          <p:cNvPr id="15" name="Content Placeholder 2">
            <a:extLst>
              <a:ext uri="{FF2B5EF4-FFF2-40B4-BE49-F238E27FC236}">
                <a16:creationId xmlns:a16="http://schemas.microsoft.com/office/drawing/2014/main" id="{E197FF36-913B-4FDC-A4F0-BA996B7B256C}"/>
              </a:ext>
            </a:extLst>
          </p:cNvPr>
          <p:cNvSpPr txBox="1">
            <a:spLocks/>
          </p:cNvSpPr>
          <p:nvPr/>
        </p:nvSpPr>
        <p:spPr>
          <a:xfrm>
            <a:off x="820593" y="5442165"/>
            <a:ext cx="8780605" cy="896605"/>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Business Justification</a:t>
            </a:r>
          </a:p>
          <a:p>
            <a:pPr marL="457200" lvl="1" indent="0">
              <a:spcAft>
                <a:spcPts val="1200"/>
              </a:spcAft>
              <a:buFont typeface="Calibri" panose="020F0502020204030204" pitchFamily="34" charset="0"/>
              <a:buNone/>
            </a:pPr>
            <a:r>
              <a:rPr lang="en-US" sz="1600" dirty="0"/>
              <a:t>Find documents more easily using Document Number, Alphanumeric, or ID Pattern searches</a:t>
            </a:r>
          </a:p>
        </p:txBody>
      </p:sp>
      <p:sp>
        <p:nvSpPr>
          <p:cNvPr id="16" name="Content Placeholder 2">
            <a:extLst>
              <a:ext uri="{FF2B5EF4-FFF2-40B4-BE49-F238E27FC236}">
                <a16:creationId xmlns:a16="http://schemas.microsoft.com/office/drawing/2014/main" id="{D4C55829-679B-43B6-8217-6434BDB57F86}"/>
              </a:ext>
            </a:extLst>
          </p:cNvPr>
          <p:cNvSpPr txBox="1">
            <a:spLocks/>
          </p:cNvSpPr>
          <p:nvPr/>
        </p:nvSpPr>
        <p:spPr>
          <a:xfrm>
            <a:off x="699194" y="2391821"/>
            <a:ext cx="3922369" cy="1970143"/>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1200"/>
              </a:spcAft>
            </a:pPr>
            <a:endParaRPr lang="en-US" dirty="0"/>
          </a:p>
        </p:txBody>
      </p:sp>
      <p:sp>
        <p:nvSpPr>
          <p:cNvPr id="17" name="Content Placeholder 2">
            <a:extLst>
              <a:ext uri="{FF2B5EF4-FFF2-40B4-BE49-F238E27FC236}">
                <a16:creationId xmlns:a16="http://schemas.microsoft.com/office/drawing/2014/main" id="{37ABCA3E-29D3-40C6-AD02-418AD8B44841}"/>
              </a:ext>
            </a:extLst>
          </p:cNvPr>
          <p:cNvSpPr txBox="1">
            <a:spLocks/>
          </p:cNvSpPr>
          <p:nvPr/>
        </p:nvSpPr>
        <p:spPr>
          <a:xfrm>
            <a:off x="899509" y="1490063"/>
            <a:ext cx="9139013" cy="1127054"/>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1200"/>
              </a:spcAft>
            </a:pPr>
            <a:r>
              <a:rPr lang="en-US" sz="1600" dirty="0"/>
              <a:t>Users can search for documents using the beginning, middle, or end of a </a:t>
            </a:r>
            <a:r>
              <a:rPr lang="en-US" sz="1600" i="1" dirty="0"/>
              <a:t>Document Number</a:t>
            </a:r>
            <a:r>
              <a:rPr lang="en-US" sz="1600" dirty="0"/>
              <a:t> </a:t>
            </a:r>
            <a:endParaRPr lang="en-US" dirty="0"/>
          </a:p>
        </p:txBody>
      </p:sp>
      <p:sp>
        <p:nvSpPr>
          <p:cNvPr id="9" name="Speech Bubble: Rectangle with Corners Rounded 8">
            <a:extLst>
              <a:ext uri="{FF2B5EF4-FFF2-40B4-BE49-F238E27FC236}">
                <a16:creationId xmlns:a16="http://schemas.microsoft.com/office/drawing/2014/main" id="{64A72455-A4A8-416C-A821-A4A36C09E808}"/>
              </a:ext>
            </a:extLst>
          </p:cNvPr>
          <p:cNvSpPr/>
          <p:nvPr/>
        </p:nvSpPr>
        <p:spPr>
          <a:xfrm>
            <a:off x="7676577" y="1876734"/>
            <a:ext cx="2412195" cy="1687966"/>
          </a:xfrm>
          <a:prstGeom prst="wedgeRoundRectCallout">
            <a:avLst>
              <a:gd name="adj1" fmla="val -96810"/>
              <a:gd name="adj2" fmla="val -399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To find document VV-123-DEF, use any of the following:</a:t>
            </a:r>
          </a:p>
          <a:p>
            <a:pPr marL="285750" indent="-285750">
              <a:buFont typeface="Arial" panose="020B0604020202020204" pitchFamily="34" charset="0"/>
              <a:buChar char="•"/>
            </a:pPr>
            <a:r>
              <a:rPr lang="en-US" sz="1200" dirty="0"/>
              <a:t>VV-123-DEF</a:t>
            </a:r>
          </a:p>
          <a:p>
            <a:pPr marL="285750" indent="-285750">
              <a:buFont typeface="Arial" panose="020B0604020202020204" pitchFamily="34" charset="0"/>
              <a:buChar char="•"/>
            </a:pPr>
            <a:r>
              <a:rPr lang="en-US" sz="1200" dirty="0"/>
              <a:t>VV123DEF</a:t>
            </a:r>
          </a:p>
          <a:p>
            <a:pPr marL="285750" indent="-285750">
              <a:buFont typeface="Arial" panose="020B0604020202020204" pitchFamily="34" charset="0"/>
              <a:buChar char="•"/>
            </a:pPr>
            <a:r>
              <a:rPr lang="en-US" sz="1200" dirty="0"/>
              <a:t>VV123</a:t>
            </a:r>
          </a:p>
          <a:p>
            <a:pPr marL="285750" indent="-285750">
              <a:buFont typeface="Arial" panose="020B0604020202020204" pitchFamily="34" charset="0"/>
              <a:buChar char="•"/>
            </a:pPr>
            <a:r>
              <a:rPr lang="en-US" sz="1200" dirty="0"/>
              <a:t>123DEF</a:t>
            </a:r>
          </a:p>
          <a:p>
            <a:pPr marL="285750" indent="-285750">
              <a:buFont typeface="Arial" panose="020B0604020202020204" pitchFamily="34" charset="0"/>
              <a:buChar char="•"/>
            </a:pPr>
            <a:r>
              <a:rPr lang="en-US" sz="1200" dirty="0"/>
              <a:t>123-DEF</a:t>
            </a:r>
          </a:p>
          <a:p>
            <a:pPr marL="285750" indent="-285750">
              <a:buFont typeface="Arial" panose="020B0604020202020204" pitchFamily="34" charset="0"/>
              <a:buChar char="•"/>
            </a:pPr>
            <a:r>
              <a:rPr lang="en-US" sz="1200" dirty="0"/>
              <a:t>VV.123.DEF</a:t>
            </a:r>
          </a:p>
        </p:txBody>
      </p:sp>
      <p:sp>
        <p:nvSpPr>
          <p:cNvPr id="10" name="Arrow: Right 9">
            <a:extLst>
              <a:ext uri="{FF2B5EF4-FFF2-40B4-BE49-F238E27FC236}">
                <a16:creationId xmlns:a16="http://schemas.microsoft.com/office/drawing/2014/main" id="{9995573A-E215-4E86-8646-C9F3EF2183D8}"/>
              </a:ext>
            </a:extLst>
          </p:cNvPr>
          <p:cNvSpPr/>
          <p:nvPr/>
        </p:nvSpPr>
        <p:spPr>
          <a:xfrm rot="11107362">
            <a:off x="5671273" y="4039305"/>
            <a:ext cx="506640" cy="40991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8">
            <a:extLst>
              <a:ext uri="{FF2B5EF4-FFF2-40B4-BE49-F238E27FC236}">
                <a16:creationId xmlns:a16="http://schemas.microsoft.com/office/drawing/2014/main" id="{B86279FD-4305-45B0-BD76-A7B4102C80CC}"/>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9" name="Picture 18" descr="Icons_PPT_White_ThumbsUp.png">
            <a:extLst>
              <a:ext uri="{FF2B5EF4-FFF2-40B4-BE49-F238E27FC236}">
                <a16:creationId xmlns:a16="http://schemas.microsoft.com/office/drawing/2014/main" id="{97E01A3D-5A5C-40E7-AC2C-D02A24B28F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20" name="Picture 19">
            <a:extLst>
              <a:ext uri="{FF2B5EF4-FFF2-40B4-BE49-F238E27FC236}">
                <a16:creationId xmlns:a16="http://schemas.microsoft.com/office/drawing/2014/main" id="{3CE135FB-B242-4EB9-88A0-21BDD10953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024" y="132543"/>
            <a:ext cx="609600" cy="609600"/>
          </a:xfrm>
          <a:prstGeom prst="rect">
            <a:avLst/>
          </a:prstGeom>
        </p:spPr>
      </p:pic>
      <p:sp>
        <p:nvSpPr>
          <p:cNvPr id="21" name="TextBox 20">
            <a:extLst>
              <a:ext uri="{FF2B5EF4-FFF2-40B4-BE49-F238E27FC236}">
                <a16:creationId xmlns:a16="http://schemas.microsoft.com/office/drawing/2014/main" id="{6F84494A-1F24-4B92-9586-A2509132FFD9}"/>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335182709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Default Search Context</a:t>
            </a:r>
          </a:p>
        </p:txBody>
      </p:sp>
      <p:sp>
        <p:nvSpPr>
          <p:cNvPr id="3" name="Content Placeholder 2"/>
          <p:cNvSpPr>
            <a:spLocks noGrp="1"/>
          </p:cNvSpPr>
          <p:nvPr>
            <p:ph idx="1"/>
          </p:nvPr>
        </p:nvSpPr>
        <p:spPr>
          <a:xfrm>
            <a:off x="826624" y="1066800"/>
            <a:ext cx="3553219" cy="2797773"/>
          </a:xfrm>
        </p:spPr>
        <p:txBody>
          <a:bodyPr/>
          <a:lstStyle/>
          <a:p>
            <a:pPr>
              <a:spcBef>
                <a:spcPts val="600"/>
              </a:spcBef>
              <a:spcAft>
                <a:spcPts val="1200"/>
              </a:spcAft>
            </a:pPr>
            <a:r>
              <a:rPr lang="en-US" sz="2000" dirty="0"/>
              <a:t>Overview</a:t>
            </a:r>
            <a:endParaRPr lang="en-US" sz="1600" dirty="0"/>
          </a:p>
          <a:p>
            <a:pPr marL="457200" lvl="1" indent="0">
              <a:spcAft>
                <a:spcPts val="1200"/>
              </a:spcAft>
              <a:buNone/>
            </a:pPr>
            <a:r>
              <a:rPr lang="en-US" sz="1600" dirty="0"/>
              <a:t>Administrators can now configure any document tab or object tab to be the </a:t>
            </a:r>
            <a:r>
              <a:rPr lang="en-US" sz="1600" b="1" dirty="0"/>
              <a:t>default</a:t>
            </a:r>
            <a:r>
              <a:rPr lang="en-US" sz="1600" dirty="0"/>
              <a:t> search context</a:t>
            </a:r>
          </a:p>
          <a:p>
            <a:pPr marL="457200" lvl="1" indent="0">
              <a:spcAft>
                <a:spcPts val="1200"/>
              </a:spcAft>
              <a:buNone/>
            </a:pPr>
            <a:r>
              <a:rPr lang="en-US" sz="1600" dirty="0"/>
              <a:t>The default search context is applicable when a user is on a tab that is not searchable: </a:t>
            </a:r>
            <a:r>
              <a:rPr lang="en-US" sz="1600" b="1" dirty="0"/>
              <a:t>Home</a:t>
            </a:r>
            <a:r>
              <a:rPr lang="en-US" sz="1600" dirty="0"/>
              <a:t>, </a:t>
            </a:r>
            <a:r>
              <a:rPr lang="en-US" sz="1600" b="1" dirty="0"/>
              <a:t>Dashboards</a:t>
            </a:r>
            <a:r>
              <a:rPr lang="en-US" sz="1600" dirty="0"/>
              <a:t>, or a web tab</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Picture 3">
            <a:extLst>
              <a:ext uri="{FF2B5EF4-FFF2-40B4-BE49-F238E27FC236}">
                <a16:creationId xmlns:a16="http://schemas.microsoft.com/office/drawing/2014/main" id="{284A704F-278F-4DA3-97B2-B17C3232F38E}"/>
              </a:ext>
            </a:extLst>
          </p:cNvPr>
          <p:cNvPicPr>
            <a:picLocks noChangeAspect="1"/>
          </p:cNvPicPr>
          <p:nvPr/>
        </p:nvPicPr>
        <p:blipFill rotWithShape="1">
          <a:blip r:embed="rId2"/>
          <a:srcRect b="28226"/>
          <a:stretch/>
        </p:blipFill>
        <p:spPr>
          <a:xfrm>
            <a:off x="4432523" y="1576644"/>
            <a:ext cx="5977060" cy="2008070"/>
          </a:xfrm>
          <a:prstGeom prst="rect">
            <a:avLst/>
          </a:prstGeom>
          <a:ln>
            <a:solidFill>
              <a:schemeClr val="tx1"/>
            </a:solidFill>
          </a:ln>
        </p:spPr>
      </p:pic>
      <p:sp>
        <p:nvSpPr>
          <p:cNvPr id="12" name="Content Placeholder 2">
            <a:extLst>
              <a:ext uri="{FF2B5EF4-FFF2-40B4-BE49-F238E27FC236}">
                <a16:creationId xmlns:a16="http://schemas.microsoft.com/office/drawing/2014/main" id="{53A600FF-2047-427C-831C-EB03E35C202E}"/>
              </a:ext>
            </a:extLst>
          </p:cNvPr>
          <p:cNvSpPr txBox="1">
            <a:spLocks/>
          </p:cNvSpPr>
          <p:nvPr/>
        </p:nvSpPr>
        <p:spPr>
          <a:xfrm>
            <a:off x="826624" y="3400126"/>
            <a:ext cx="9280392" cy="1127488"/>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Business Justification</a:t>
            </a:r>
          </a:p>
          <a:p>
            <a:pPr marL="457200" lvl="1" indent="0">
              <a:spcAft>
                <a:spcPts val="1200"/>
              </a:spcAft>
              <a:buNone/>
            </a:pPr>
            <a:r>
              <a:rPr lang="en-US" sz="1600" dirty="0"/>
              <a:t>Many customers want to steer users to a </a:t>
            </a:r>
            <a:r>
              <a:rPr lang="en-US" sz="1600" i="1" dirty="0"/>
              <a:t>steady state</a:t>
            </a:r>
            <a:r>
              <a:rPr lang="en-US" sz="1600" dirty="0"/>
              <a:t> document tab when searching documents to prevent users from mistakenly performing processes using in-progress versions</a:t>
            </a:r>
          </a:p>
          <a:p>
            <a:pPr lvl="1">
              <a:spcAft>
                <a:spcPts val="1200"/>
              </a:spcAft>
            </a:pPr>
            <a:r>
              <a:rPr lang="en-US" sz="1600" dirty="0"/>
              <a:t>When users login for the first time, or navigates to a tab that is not searchable (i.e. </a:t>
            </a:r>
            <a:r>
              <a:rPr lang="en-US" sz="1600" i="1" dirty="0"/>
              <a:t>Home</a:t>
            </a:r>
            <a:r>
              <a:rPr lang="en-US" sz="1600" dirty="0"/>
              <a:t> or </a:t>
            </a:r>
            <a:r>
              <a:rPr lang="en-US" sz="1600" i="1" dirty="0"/>
              <a:t>Dashboards</a:t>
            </a:r>
            <a:r>
              <a:rPr lang="en-US" sz="1600" dirty="0"/>
              <a:t>), the Search box context defaults to </a:t>
            </a:r>
            <a:r>
              <a:rPr lang="en-US" sz="1600" i="1" dirty="0"/>
              <a:t>All Documents</a:t>
            </a:r>
            <a:endParaRPr lang="en-US" sz="1600" dirty="0"/>
          </a:p>
          <a:p>
            <a:pPr lvl="1">
              <a:spcAft>
                <a:spcPts val="1200"/>
              </a:spcAft>
            </a:pPr>
            <a:r>
              <a:rPr lang="en-US" sz="1600" dirty="0"/>
              <a:t>This behavior could steer a user toward mistakenly using an in-progress version of a document</a:t>
            </a:r>
          </a:p>
          <a:p>
            <a:pPr>
              <a:spcAft>
                <a:spcPts val="1200"/>
              </a:spcAft>
            </a:pPr>
            <a:r>
              <a:rPr lang="en-US" sz="2100" dirty="0"/>
              <a:t>Considerations</a:t>
            </a:r>
          </a:p>
          <a:p>
            <a:pPr marL="457200" lvl="1" indent="0">
              <a:spcAft>
                <a:spcPts val="1200"/>
              </a:spcAft>
              <a:buNone/>
            </a:pPr>
            <a:r>
              <a:rPr lang="en-US" sz="1600" dirty="0"/>
              <a:t>The default search context is set to the document Library tab by default</a:t>
            </a:r>
          </a:p>
        </p:txBody>
      </p:sp>
      <p:sp>
        <p:nvSpPr>
          <p:cNvPr id="10" name="Rectangle 9">
            <a:extLst>
              <a:ext uri="{FF2B5EF4-FFF2-40B4-BE49-F238E27FC236}">
                <a16:creationId xmlns:a16="http://schemas.microsoft.com/office/drawing/2014/main" id="{F6218470-4391-4DB3-B47B-989929FB07E3}"/>
              </a:ext>
            </a:extLst>
          </p:cNvPr>
          <p:cNvSpPr/>
          <p:nvPr/>
        </p:nvSpPr>
        <p:spPr>
          <a:xfrm>
            <a:off x="6997147" y="1477347"/>
            <a:ext cx="3120887" cy="503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FDF0E5-A164-4B9B-968B-7DE95FBDEE64}"/>
              </a:ext>
            </a:extLst>
          </p:cNvPr>
          <p:cNvSpPr/>
          <p:nvPr/>
        </p:nvSpPr>
        <p:spPr>
          <a:xfrm>
            <a:off x="4638260" y="1981200"/>
            <a:ext cx="430697" cy="2385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8">
            <a:extLst>
              <a:ext uri="{FF2B5EF4-FFF2-40B4-BE49-F238E27FC236}">
                <a16:creationId xmlns:a16="http://schemas.microsoft.com/office/drawing/2014/main" id="{A32ACD0C-3424-4EE1-BC69-A33BA8A4F77F}"/>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6" name="Picture 15" descr="Icons_PPT_White_Wrench.png">
            <a:extLst>
              <a:ext uri="{FF2B5EF4-FFF2-40B4-BE49-F238E27FC236}">
                <a16:creationId xmlns:a16="http://schemas.microsoft.com/office/drawing/2014/main" id="{6F701D1E-2034-4783-9D82-737AE03CE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13" name="TextBox 12">
            <a:extLst>
              <a:ext uri="{FF2B5EF4-FFF2-40B4-BE49-F238E27FC236}">
                <a16:creationId xmlns:a16="http://schemas.microsoft.com/office/drawing/2014/main" id="{DAAC4947-D532-47DA-B7D6-CBB5EAA7F984}"/>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2176891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Minimum Match Logic: Strict Matching</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searching with documents or records with multiple search terms, strict matching will require most of the user's search terms to match</a:t>
            </a:r>
          </a:p>
          <a:p>
            <a:pPr lvl="1">
              <a:spcAft>
                <a:spcPts val="1200"/>
              </a:spcAft>
            </a:pPr>
            <a:r>
              <a:rPr lang="en-US" sz="1600" dirty="0"/>
              <a:t>Searches with </a:t>
            </a:r>
            <a:r>
              <a:rPr lang="en-US" sz="1600" b="1" dirty="0"/>
              <a:t>two terms</a:t>
            </a:r>
            <a:r>
              <a:rPr lang="en-US" sz="1600" dirty="0"/>
              <a:t> require all terms to match</a:t>
            </a:r>
          </a:p>
          <a:p>
            <a:pPr lvl="1">
              <a:spcAft>
                <a:spcPts val="1200"/>
              </a:spcAft>
            </a:pPr>
            <a:r>
              <a:rPr lang="en-US" sz="1600" dirty="0"/>
              <a:t>Searches with </a:t>
            </a:r>
            <a:r>
              <a:rPr lang="en-US" sz="1600" b="1" dirty="0"/>
              <a:t>three or four terms</a:t>
            </a:r>
            <a:r>
              <a:rPr lang="en-US" sz="1600" dirty="0"/>
              <a:t> require all but one term to match</a:t>
            </a:r>
          </a:p>
          <a:p>
            <a:pPr lvl="1">
              <a:spcAft>
                <a:spcPts val="1200"/>
              </a:spcAft>
            </a:pPr>
            <a:r>
              <a:rPr lang="en-US" sz="1600" dirty="0"/>
              <a:t>Searches with </a:t>
            </a:r>
            <a:r>
              <a:rPr lang="en-US" sz="1600" b="1" dirty="0"/>
              <a:t>five or more terms</a:t>
            </a:r>
            <a:r>
              <a:rPr lang="en-US" sz="1600" dirty="0"/>
              <a:t> require all but two terms to match</a:t>
            </a:r>
          </a:p>
          <a:p>
            <a:pPr marL="457200" lvl="1" indent="0">
              <a:spcAft>
                <a:spcPts val="1200"/>
              </a:spcAft>
              <a:buNone/>
            </a:pPr>
            <a:r>
              <a:rPr lang="en-US" sz="1600" dirty="0"/>
              <a:t>e.g. a search for “FDA Submission” no longer returns results such as “Submission Planning Meeting Minutes” since the term “FDA” would not match.  </a:t>
            </a:r>
          </a:p>
          <a:p>
            <a:pPr>
              <a:spcBef>
                <a:spcPts val="600"/>
              </a:spcBef>
              <a:spcAft>
                <a:spcPts val="1200"/>
              </a:spcAft>
            </a:pPr>
            <a:r>
              <a:rPr lang="en-US" sz="2000" dirty="0"/>
              <a:t>Business Justification</a:t>
            </a:r>
          </a:p>
          <a:p>
            <a:pPr marL="457200" lvl="1" indent="0">
              <a:spcAft>
                <a:spcPts val="1200"/>
              </a:spcAft>
              <a:buNone/>
            </a:pPr>
            <a:r>
              <a:rPr lang="en-US" sz="1600" dirty="0"/>
              <a:t>Return fewer, more relevant results as the number of search terms increase</a:t>
            </a:r>
          </a:p>
          <a:p>
            <a:pPr>
              <a:spcBef>
                <a:spcPts val="600"/>
              </a:spcBef>
              <a:spcAft>
                <a:spcPts val="1200"/>
              </a:spcAft>
            </a:pPr>
            <a:r>
              <a:rPr lang="en-US" sz="1600" dirty="0"/>
              <a:t>Considerations</a:t>
            </a:r>
          </a:p>
          <a:p>
            <a:pPr marL="457200" lvl="1" indent="0">
              <a:spcAft>
                <a:spcPts val="1200"/>
              </a:spcAft>
              <a:buNone/>
            </a:pPr>
            <a:r>
              <a:rPr lang="en-US" sz="1600" dirty="0"/>
              <a:t>This feature is </a:t>
            </a:r>
            <a:r>
              <a:rPr lang="en-US" sz="1600" b="1" dirty="0"/>
              <a:t>auto-on</a:t>
            </a:r>
            <a:r>
              <a:rPr lang="en-US" sz="1600" dirty="0"/>
              <a:t>, but can be turned off with an Admin checkbox in </a:t>
            </a:r>
            <a:r>
              <a:rPr lang="en-US" sz="1600" i="1" dirty="0"/>
              <a:t>Search Settings</a:t>
            </a:r>
            <a:endParaRPr lang="en-US" sz="16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26997D86-084E-48A3-B15E-80131DFDB2EB}"/>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29712044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CJK Optimized Record Search</a:t>
            </a:r>
          </a:p>
        </p:txBody>
      </p:sp>
      <p:sp>
        <p:nvSpPr>
          <p:cNvPr id="3" name="Content Placeholder 2"/>
          <p:cNvSpPr>
            <a:spLocks noGrp="1"/>
          </p:cNvSpPr>
          <p:nvPr>
            <p:ph idx="1"/>
          </p:nvPr>
        </p:nvSpPr>
        <p:spPr>
          <a:xfrm>
            <a:off x="826624" y="1066800"/>
            <a:ext cx="9467303"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provides a </a:t>
            </a:r>
            <a:r>
              <a:rPr lang="en-US" sz="1600" i="1" dirty="0"/>
              <a:t>CJK Optimized</a:t>
            </a:r>
            <a:r>
              <a:rPr lang="en-US" sz="1600" dirty="0"/>
              <a:t> setting for Vaults to improve findability of object records when: </a:t>
            </a:r>
          </a:p>
          <a:p>
            <a:pPr lvl="1">
              <a:spcAft>
                <a:spcPts val="600"/>
              </a:spcAft>
            </a:pPr>
            <a:r>
              <a:rPr lang="en-US" sz="1600" dirty="0"/>
              <a:t>most object records in the Vault use Chinese, Japanese, or Korean text </a:t>
            </a:r>
          </a:p>
          <a:p>
            <a:pPr lvl="1">
              <a:spcAft>
                <a:spcPts val="600"/>
              </a:spcAft>
            </a:pPr>
            <a:r>
              <a:rPr lang="en-US" sz="1600" dirty="0"/>
              <a:t>many users search using Chinese, Japanese, or Korean</a:t>
            </a:r>
          </a:p>
          <a:p>
            <a:pPr lvl="1">
              <a:spcAft>
                <a:spcPts val="1200"/>
              </a:spcAft>
            </a:pPr>
            <a:r>
              <a:rPr lang="en-US" sz="1600" dirty="0"/>
              <a:t>the Vault Language is any non-CJK language (typically English)</a:t>
            </a:r>
          </a:p>
          <a:p>
            <a:pPr>
              <a:spcBef>
                <a:spcPts val="600"/>
              </a:spcBef>
              <a:spcAft>
                <a:spcPts val="1200"/>
              </a:spcAft>
            </a:pPr>
            <a:r>
              <a:rPr lang="en-US" sz="2000" dirty="0"/>
              <a:t>Business Justification</a:t>
            </a:r>
          </a:p>
          <a:p>
            <a:pPr marL="457200" lvl="1" indent="0">
              <a:spcAft>
                <a:spcPts val="1200"/>
              </a:spcAft>
              <a:buNone/>
            </a:pPr>
            <a:r>
              <a:rPr lang="en-US" sz="1600" dirty="0"/>
              <a:t>When this setting is enabled, Vault will split all CJK phrases into tokens on object record text, picklist, and object reference fields so that field values are easier to find when users perform searches</a:t>
            </a:r>
          </a:p>
          <a:p>
            <a:pPr>
              <a:spcBef>
                <a:spcPts val="600"/>
              </a:spcBef>
              <a:spcAft>
                <a:spcPts val="1200"/>
              </a:spcAft>
            </a:pPr>
            <a:r>
              <a:rPr lang="en-US" sz="2000" dirty="0"/>
              <a:t>Considerations</a:t>
            </a:r>
          </a:p>
          <a:p>
            <a:pPr marL="457200" lvl="1" indent="0">
              <a:spcAft>
                <a:spcPts val="1200"/>
              </a:spcAft>
              <a:buNone/>
            </a:pPr>
            <a:r>
              <a:rPr lang="en-US" sz="1600" dirty="0"/>
              <a:t>Enabling this option means Vault searches are no longer optimized for the Vault Language (typically English)</a:t>
            </a:r>
          </a:p>
          <a:p>
            <a:pPr marL="457200" lvl="1" indent="0">
              <a:spcAft>
                <a:spcPts val="1200"/>
              </a:spcAft>
              <a:buNone/>
            </a:pPr>
            <a:r>
              <a:rPr lang="en-US" sz="1600" dirty="0"/>
              <a:t>e.g. A Vault whose Vault Language is English, and enables the CJK Optimized setting, will no longer use </a:t>
            </a:r>
            <a:r>
              <a:rPr lang="en-US" sz="1600" i="1" dirty="0"/>
              <a:t>English Stemming</a:t>
            </a:r>
            <a:r>
              <a:rPr lang="en-US" sz="1600" dirty="0"/>
              <a:t> or </a:t>
            </a:r>
            <a:r>
              <a:rPr lang="en-US" sz="1600" i="1" dirty="0"/>
              <a:t>split words on case changes</a:t>
            </a:r>
            <a:endParaRPr lang="en-US" sz="1600" i="1" dirty="0">
              <a:highlight>
                <a:srgbClr val="FFFF00"/>
              </a:highlight>
            </a:endParaRPr>
          </a:p>
          <a:p>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sp>
        <p:nvSpPr>
          <p:cNvPr id="9" name="TextBox 8">
            <a:extLst>
              <a:ext uri="{FF2B5EF4-FFF2-40B4-BE49-F238E27FC236}">
                <a16:creationId xmlns:a16="http://schemas.microsoft.com/office/drawing/2014/main" id="{D41F04EA-EEB6-4406-8B16-165635933BF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52129466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919-6D6C-4DF8-9E61-64491CAFF553}"/>
              </a:ext>
            </a:extLst>
          </p:cNvPr>
          <p:cNvSpPr>
            <a:spLocks noGrp="1"/>
          </p:cNvSpPr>
          <p:nvPr>
            <p:ph type="title"/>
          </p:nvPr>
        </p:nvSpPr>
        <p:spPr>
          <a:xfrm>
            <a:off x="0" y="96275"/>
            <a:ext cx="12191999" cy="1101213"/>
          </a:xfrm>
        </p:spPr>
        <p:txBody>
          <a:bodyPr/>
          <a:lstStyle/>
          <a:p>
            <a:r>
              <a:rPr lang="en-US" dirty="0"/>
              <a:t>Additional User Experience Features</a:t>
            </a:r>
          </a:p>
        </p:txBody>
      </p:sp>
      <p:graphicFrame>
        <p:nvGraphicFramePr>
          <p:cNvPr id="4" name="Table 4">
            <a:extLst>
              <a:ext uri="{FF2B5EF4-FFF2-40B4-BE49-F238E27FC236}">
                <a16:creationId xmlns:a16="http://schemas.microsoft.com/office/drawing/2014/main" id="{AF81B966-9E0C-4DBB-9B81-884143E39633}"/>
              </a:ext>
            </a:extLst>
          </p:cNvPr>
          <p:cNvGraphicFramePr>
            <a:graphicFrameLocks noGrp="1"/>
          </p:cNvGraphicFramePr>
          <p:nvPr>
            <p:ph idx="1"/>
            <p:extLst>
              <p:ext uri="{D42A27DB-BD31-4B8C-83A1-F6EECF244321}">
                <p14:modId xmlns:p14="http://schemas.microsoft.com/office/powerpoint/2010/main" val="897731154"/>
              </p:ext>
            </p:extLst>
          </p:nvPr>
        </p:nvGraphicFramePr>
        <p:xfrm>
          <a:off x="827088" y="1066800"/>
          <a:ext cx="10537824" cy="5217160"/>
        </p:xfrm>
        <a:graphic>
          <a:graphicData uri="http://schemas.openxmlformats.org/drawingml/2006/table">
            <a:tbl>
              <a:tblPr firstRow="1" bandRow="1">
                <a:tableStyleId>{F5AB1C69-6EDB-4FF4-983F-18BD219EF322}</a:tableStyleId>
              </a:tblPr>
              <a:tblGrid>
                <a:gridCol w="3512608">
                  <a:extLst>
                    <a:ext uri="{9D8B030D-6E8A-4147-A177-3AD203B41FA5}">
                      <a16:colId xmlns:a16="http://schemas.microsoft.com/office/drawing/2014/main" val="330992495"/>
                    </a:ext>
                  </a:extLst>
                </a:gridCol>
                <a:gridCol w="4631776">
                  <a:extLst>
                    <a:ext uri="{9D8B030D-6E8A-4147-A177-3AD203B41FA5}">
                      <a16:colId xmlns:a16="http://schemas.microsoft.com/office/drawing/2014/main" val="1223804860"/>
                    </a:ext>
                  </a:extLst>
                </a:gridCol>
                <a:gridCol w="2393440">
                  <a:extLst>
                    <a:ext uri="{9D8B030D-6E8A-4147-A177-3AD203B41FA5}">
                      <a16:colId xmlns:a16="http://schemas.microsoft.com/office/drawing/2014/main" val="2962908670"/>
                    </a:ext>
                  </a:extLst>
                </a:gridCol>
              </a:tblGrid>
              <a:tr h="370840">
                <a:tc>
                  <a:txBody>
                    <a:bodyPr/>
                    <a:lstStyle/>
                    <a:p>
                      <a:r>
                        <a:rPr lang="en-US" dirty="0"/>
                        <a:t>Feature</a:t>
                      </a:r>
                    </a:p>
                  </a:txBody>
                  <a:tcPr/>
                </a:tc>
                <a:tc>
                  <a:txBody>
                    <a:bodyPr/>
                    <a:lstStyle/>
                    <a:p>
                      <a:r>
                        <a:rPr lang="en-US" dirty="0"/>
                        <a:t>Business Justification</a:t>
                      </a:r>
                    </a:p>
                  </a:txBody>
                  <a:tcPr/>
                </a:tc>
                <a:tc>
                  <a:txBody>
                    <a:bodyPr/>
                    <a:lstStyle/>
                    <a:p>
                      <a:r>
                        <a:rPr lang="en-US" dirty="0"/>
                        <a:t>Enablement</a:t>
                      </a:r>
                    </a:p>
                  </a:txBody>
                  <a:tcPr/>
                </a:tc>
                <a:extLst>
                  <a:ext uri="{0D108BD9-81ED-4DB2-BD59-A6C34878D82A}">
                    <a16:rowId xmlns:a16="http://schemas.microsoft.com/office/drawing/2014/main" val="548068687"/>
                  </a:ext>
                </a:extLst>
              </a:tr>
              <a:tr h="370840">
                <a:tc>
                  <a:txBody>
                    <a:bodyPr/>
                    <a:lstStyle/>
                    <a:p>
                      <a:r>
                        <a:rPr lang="en-US" sz="1600" dirty="0"/>
                        <a:t>Sharing Settings UI Enhancements for Objects</a:t>
                      </a:r>
                    </a:p>
                  </a:txBody>
                  <a:tcPr/>
                </a:tc>
                <a:tc>
                  <a:txBody>
                    <a:bodyPr/>
                    <a:lstStyle/>
                    <a:p>
                      <a:r>
                        <a:rPr lang="en-US" sz="1600" dirty="0"/>
                        <a:t>Provides improved usability and consistency with Document Sharing Setting UI</a:t>
                      </a:r>
                    </a:p>
                  </a:txBody>
                  <a:tcPr/>
                </a:tc>
                <a:tc>
                  <a:txBody>
                    <a:bodyPr/>
                    <a:lstStyle/>
                    <a:p>
                      <a:r>
                        <a:rPr lang="en-US" sz="1600" dirty="0"/>
                        <a:t>Auto-On</a:t>
                      </a:r>
                    </a:p>
                  </a:txBody>
                  <a:tcPr/>
                </a:tc>
                <a:extLst>
                  <a:ext uri="{0D108BD9-81ED-4DB2-BD59-A6C34878D82A}">
                    <a16:rowId xmlns:a16="http://schemas.microsoft.com/office/drawing/2014/main" val="4055914123"/>
                  </a:ext>
                </a:extLst>
              </a:tr>
              <a:tr h="370840">
                <a:tc>
                  <a:txBody>
                    <a:bodyPr/>
                    <a:lstStyle/>
                    <a:p>
                      <a:r>
                        <a:rPr lang="en-US" sz="1600" dirty="0"/>
                        <a:t>Unified Navigation Behavior when Clicking Object References in Document Fields</a:t>
                      </a:r>
                    </a:p>
                  </a:txBody>
                  <a:tcPr/>
                </a:tc>
                <a:tc>
                  <a:txBody>
                    <a:bodyPr/>
                    <a:lstStyle/>
                    <a:p>
                      <a:r>
                        <a:rPr lang="en-US" sz="1600" dirty="0"/>
                        <a:t>Previously, clicking on an object record in a document field took the user to one of the following based on the user’s access: a custom tab, the business admin page, or the record’s detail page</a:t>
                      </a:r>
                    </a:p>
                    <a:p>
                      <a:r>
                        <a:rPr lang="en-US" sz="1600" dirty="0"/>
                        <a:t>This feature makes Vault’s behavior more consistent</a:t>
                      </a:r>
                    </a:p>
                  </a:txBody>
                  <a:tcPr/>
                </a:tc>
                <a:tc>
                  <a:txBody>
                    <a:bodyPr/>
                    <a:lstStyle/>
                    <a:p>
                      <a:r>
                        <a:rPr lang="en-US" sz="1600" dirty="0"/>
                        <a:t>Auto-On</a:t>
                      </a:r>
                    </a:p>
                  </a:txBody>
                  <a:tcPr/>
                </a:tc>
                <a:extLst>
                  <a:ext uri="{0D108BD9-81ED-4DB2-BD59-A6C34878D82A}">
                    <a16:rowId xmlns:a16="http://schemas.microsoft.com/office/drawing/2014/main" val="4024210174"/>
                  </a:ext>
                </a:extLst>
              </a:tr>
              <a:tr h="370840">
                <a:tc>
                  <a:txBody>
                    <a:bodyPr/>
                    <a:lstStyle/>
                    <a:p>
                      <a:r>
                        <a:rPr lang="en-US" sz="1600" dirty="0"/>
                        <a:t>Add Copy Record Action to Related Record</a:t>
                      </a:r>
                    </a:p>
                  </a:txBody>
                  <a:tcPr/>
                </a:tc>
                <a:tc>
                  <a:txBody>
                    <a:bodyPr/>
                    <a:lstStyle/>
                    <a:p>
                      <a:r>
                        <a:rPr lang="en-US" sz="1600" dirty="0"/>
                        <a:t>This will streamline the copy process of a related object record as the user can stay on the object record details page when copying  a related object record</a:t>
                      </a:r>
                    </a:p>
                  </a:txBody>
                  <a:tcPr/>
                </a:tc>
                <a:tc>
                  <a:txBody>
                    <a:bodyPr/>
                    <a:lstStyle/>
                    <a:p>
                      <a:r>
                        <a:rPr lang="en-US" sz="1600" dirty="0"/>
                        <a:t>Auto-On</a:t>
                      </a:r>
                    </a:p>
                  </a:txBody>
                  <a:tcPr/>
                </a:tc>
                <a:extLst>
                  <a:ext uri="{0D108BD9-81ED-4DB2-BD59-A6C34878D82A}">
                    <a16:rowId xmlns:a16="http://schemas.microsoft.com/office/drawing/2014/main" val="1270668351"/>
                  </a:ext>
                </a:extLst>
              </a:tr>
              <a:tr h="370840">
                <a:tc>
                  <a:txBody>
                    <a:bodyPr/>
                    <a:lstStyle/>
                    <a:p>
                      <a:r>
                        <a:rPr lang="en-US" sz="1600" dirty="0"/>
                        <a:t>Add Change Type Action to Related Record</a:t>
                      </a:r>
                    </a:p>
                  </a:txBody>
                  <a:tcPr/>
                </a:tc>
                <a:tc>
                  <a:txBody>
                    <a:bodyPr/>
                    <a:lstStyle/>
                    <a:p>
                      <a:r>
                        <a:rPr lang="en-US" sz="1600" dirty="0"/>
                        <a:t>This will streamline the management and correction of related records within the same page layout</a:t>
                      </a:r>
                    </a:p>
                  </a:txBody>
                  <a:tcPr/>
                </a:tc>
                <a:tc>
                  <a:txBody>
                    <a:bodyPr/>
                    <a:lstStyle/>
                    <a:p>
                      <a:r>
                        <a:rPr lang="en-US" sz="1600" dirty="0"/>
                        <a:t>Auto-On </a:t>
                      </a:r>
                    </a:p>
                    <a:p>
                      <a:endParaRPr lang="en-US" sz="1600" dirty="0"/>
                    </a:p>
                    <a:p>
                      <a:endParaRPr lang="en-US" sz="1600" dirty="0"/>
                    </a:p>
                  </a:txBody>
                  <a:tcPr/>
                </a:tc>
                <a:extLst>
                  <a:ext uri="{0D108BD9-81ED-4DB2-BD59-A6C34878D82A}">
                    <a16:rowId xmlns:a16="http://schemas.microsoft.com/office/drawing/2014/main" val="3407522793"/>
                  </a:ext>
                </a:extLst>
              </a:tr>
              <a:tr h="370840">
                <a:tc>
                  <a:txBody>
                    <a:bodyPr/>
                    <a:lstStyle/>
                    <a:p>
                      <a:r>
                        <a:rPr lang="en-US" sz="1600" dirty="0"/>
                        <a:t>Constrain Object Reference Search</a:t>
                      </a:r>
                    </a:p>
                  </a:txBody>
                  <a:tcPr/>
                </a:tc>
                <a:tc>
                  <a:txBody>
                    <a:bodyPr/>
                    <a:lstStyle/>
                    <a:p>
                      <a:r>
                        <a:rPr lang="en-US" sz="1600" dirty="0"/>
                        <a:t>The filter values returned in this search box will now always match at least one record or document preventing users from selecting values that are not applicable</a:t>
                      </a:r>
                    </a:p>
                  </a:txBody>
                  <a:tcPr/>
                </a:tc>
                <a:tc>
                  <a:txBody>
                    <a:bodyPr/>
                    <a:lstStyle/>
                    <a:p>
                      <a:r>
                        <a:rPr lang="en-US" sz="1600" dirty="0"/>
                        <a:t>Auto-On</a:t>
                      </a:r>
                    </a:p>
                  </a:txBody>
                  <a:tcPr/>
                </a:tc>
                <a:extLst>
                  <a:ext uri="{0D108BD9-81ED-4DB2-BD59-A6C34878D82A}">
                    <a16:rowId xmlns:a16="http://schemas.microsoft.com/office/drawing/2014/main" val="3609083601"/>
                  </a:ext>
                </a:extLst>
              </a:tr>
            </a:tbl>
          </a:graphicData>
        </a:graphic>
      </p:graphicFrame>
    </p:spTree>
    <p:extLst>
      <p:ext uri="{BB962C8B-B14F-4D97-AF65-F5344CB8AC3E}">
        <p14:creationId xmlns:p14="http://schemas.microsoft.com/office/powerpoint/2010/main" val="20847043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Sharing Settings UI Enhancements for Objects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Redesigned UI provides one sortable table regardless of assignment types (manual, custom, matching sharing rules)</a:t>
            </a:r>
          </a:p>
          <a:p>
            <a:pPr marL="457200" lvl="1" indent="0">
              <a:spcAft>
                <a:spcPts val="1200"/>
              </a:spcAft>
              <a:buNone/>
            </a:pPr>
            <a:r>
              <a:rPr lang="en-US" sz="1600" dirty="0"/>
              <a:t>Searching for user access now returns both direct user role assignments and role assignments through groups</a:t>
            </a:r>
          </a:p>
          <a:p>
            <a:pPr>
              <a:spcBef>
                <a:spcPts val="600"/>
              </a:spcBef>
              <a:spcAft>
                <a:spcPts val="1200"/>
              </a:spcAft>
            </a:pPr>
            <a:r>
              <a:rPr lang="en-US" sz="2000" dirty="0"/>
              <a:t>Business Justification</a:t>
            </a:r>
          </a:p>
          <a:p>
            <a:pPr marL="457200" lvl="1" indent="0">
              <a:spcAft>
                <a:spcPts val="1200"/>
              </a:spcAft>
              <a:buNone/>
            </a:pPr>
            <a:r>
              <a:rPr lang="en-US" sz="1600" dirty="0"/>
              <a:t>Provides improved usability and consistency with Document Sharing Setting UI</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4" name="Picture 13">
            <a:extLst>
              <a:ext uri="{FF2B5EF4-FFF2-40B4-BE49-F238E27FC236}">
                <a16:creationId xmlns:a16="http://schemas.microsoft.com/office/drawing/2014/main" id="{5505FB85-DEBD-4E55-8163-02B3654AD40A}"/>
              </a:ext>
            </a:extLst>
          </p:cNvPr>
          <p:cNvPicPr>
            <a:picLocks noChangeAspect="1"/>
          </p:cNvPicPr>
          <p:nvPr/>
        </p:nvPicPr>
        <p:blipFill>
          <a:blip r:embed="rId3"/>
          <a:stretch>
            <a:fillRect/>
          </a:stretch>
        </p:blipFill>
        <p:spPr>
          <a:xfrm>
            <a:off x="2385891" y="3516243"/>
            <a:ext cx="6668657" cy="2939474"/>
          </a:xfrm>
          <a:prstGeom prst="rect">
            <a:avLst/>
          </a:prstGeom>
          <a:ln>
            <a:solidFill>
              <a:schemeClr val="tx1"/>
            </a:solidFill>
          </a:ln>
          <a:effectLst/>
        </p:spPr>
      </p:pic>
      <p:sp>
        <p:nvSpPr>
          <p:cNvPr id="4" name="Oval 3">
            <a:extLst>
              <a:ext uri="{FF2B5EF4-FFF2-40B4-BE49-F238E27FC236}">
                <a16:creationId xmlns:a16="http://schemas.microsoft.com/office/drawing/2014/main" id="{29A13945-47F7-463C-B0AC-64B2AA64EE80}"/>
              </a:ext>
            </a:extLst>
          </p:cNvPr>
          <p:cNvSpPr/>
          <p:nvPr/>
        </p:nvSpPr>
        <p:spPr>
          <a:xfrm>
            <a:off x="3735124" y="3919709"/>
            <a:ext cx="3756992" cy="4572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ACB84F2-23E4-47C7-B949-4946B8CFA72A}"/>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61823536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Unified Navigation Behavior when Clicking Object References in Document Fields</a:t>
            </a:r>
          </a:p>
        </p:txBody>
      </p:sp>
      <p:sp>
        <p:nvSpPr>
          <p:cNvPr id="3" name="Content Placeholder 2"/>
          <p:cNvSpPr>
            <a:spLocks noGrp="1"/>
          </p:cNvSpPr>
          <p:nvPr>
            <p:ph idx="1"/>
          </p:nvPr>
        </p:nvSpPr>
        <p:spPr>
          <a:xfrm>
            <a:off x="826623" y="1066800"/>
            <a:ext cx="4706155"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a user clicks an object record in a document field, Vault always takes the user to the record’s detail page</a:t>
            </a:r>
          </a:p>
          <a:p>
            <a:pPr>
              <a:spcBef>
                <a:spcPts val="600"/>
              </a:spcBef>
              <a:spcAft>
                <a:spcPts val="1200"/>
              </a:spcAft>
            </a:pPr>
            <a:r>
              <a:rPr lang="en-US" sz="2000" dirty="0"/>
              <a:t>Business Justification</a:t>
            </a:r>
          </a:p>
          <a:p>
            <a:pPr marL="457200" lvl="1" indent="0">
              <a:spcAft>
                <a:spcPts val="1200"/>
              </a:spcAft>
              <a:buNone/>
            </a:pPr>
            <a:r>
              <a:rPr lang="en-US" sz="1600" dirty="0"/>
              <a:t>Previously, clicking on an object record in a document field took the user to one of the following based on the user’s access: a custom tab, the business admin page, or the record’s detail page</a:t>
            </a:r>
          </a:p>
          <a:p>
            <a:pPr marL="457200" lvl="1" indent="0">
              <a:spcAft>
                <a:spcPts val="1200"/>
              </a:spcAft>
              <a:buNone/>
            </a:pPr>
            <a:r>
              <a:rPr lang="en-US" sz="1600" dirty="0"/>
              <a:t>This feature makes Vault’s behavior more consistent</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4CF7C1EA-2228-4048-B0E8-2F26DD372D35}"/>
              </a:ext>
            </a:extLst>
          </p:cNvPr>
          <p:cNvPicPr>
            <a:picLocks noChangeAspect="1"/>
          </p:cNvPicPr>
          <p:nvPr/>
        </p:nvPicPr>
        <p:blipFill rotWithShape="1">
          <a:blip r:embed="rId3"/>
          <a:srcRect l="27887"/>
          <a:stretch/>
        </p:blipFill>
        <p:spPr>
          <a:xfrm>
            <a:off x="5748393" y="1360254"/>
            <a:ext cx="4304824" cy="1939681"/>
          </a:xfrm>
          <a:prstGeom prst="rect">
            <a:avLst/>
          </a:prstGeom>
          <a:ln>
            <a:solidFill>
              <a:schemeClr val="tx1"/>
            </a:solidFill>
          </a:ln>
        </p:spPr>
      </p:pic>
      <p:pic>
        <p:nvPicPr>
          <p:cNvPr id="5" name="Picture 4">
            <a:extLst>
              <a:ext uri="{FF2B5EF4-FFF2-40B4-BE49-F238E27FC236}">
                <a16:creationId xmlns:a16="http://schemas.microsoft.com/office/drawing/2014/main" id="{CC95787A-DA4A-4714-9A1A-DAB49DF34A6B}"/>
              </a:ext>
            </a:extLst>
          </p:cNvPr>
          <p:cNvPicPr>
            <a:picLocks noChangeAspect="1"/>
          </p:cNvPicPr>
          <p:nvPr/>
        </p:nvPicPr>
        <p:blipFill>
          <a:blip r:embed="rId4"/>
          <a:stretch>
            <a:fillRect/>
          </a:stretch>
        </p:blipFill>
        <p:spPr>
          <a:xfrm>
            <a:off x="5649865" y="3771900"/>
            <a:ext cx="4501880" cy="2301594"/>
          </a:xfrm>
          <a:prstGeom prst="rect">
            <a:avLst/>
          </a:prstGeom>
          <a:ln>
            <a:solidFill>
              <a:schemeClr val="tx1"/>
            </a:solidFill>
          </a:ln>
        </p:spPr>
      </p:pic>
      <p:sp>
        <p:nvSpPr>
          <p:cNvPr id="10" name="Rectangle: Rounded Corners 9">
            <a:extLst>
              <a:ext uri="{FF2B5EF4-FFF2-40B4-BE49-F238E27FC236}">
                <a16:creationId xmlns:a16="http://schemas.microsoft.com/office/drawing/2014/main" id="{9450AAE8-48C3-4BBB-9AB7-3E4BB00E8EBD}"/>
              </a:ext>
            </a:extLst>
          </p:cNvPr>
          <p:cNvSpPr/>
          <p:nvPr/>
        </p:nvSpPr>
        <p:spPr>
          <a:xfrm>
            <a:off x="9004852" y="2343955"/>
            <a:ext cx="854766" cy="2103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E1E33E1-5569-47DF-BC6D-D7448D41084C}"/>
              </a:ext>
            </a:extLst>
          </p:cNvPr>
          <p:cNvSpPr txBox="1"/>
          <p:nvPr/>
        </p:nvSpPr>
        <p:spPr>
          <a:xfrm>
            <a:off x="9218500" y="2330094"/>
            <a:ext cx="606046" cy="268984"/>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400" dirty="0">
                <a:solidFill>
                  <a:srgbClr val="FF0000"/>
                </a:solidFill>
              </a:rPr>
              <a:t>click</a:t>
            </a:r>
          </a:p>
        </p:txBody>
      </p:sp>
      <p:sp>
        <p:nvSpPr>
          <p:cNvPr id="22" name="Arrow: Right 21">
            <a:extLst>
              <a:ext uri="{FF2B5EF4-FFF2-40B4-BE49-F238E27FC236}">
                <a16:creationId xmlns:a16="http://schemas.microsoft.com/office/drawing/2014/main" id="{895D6DB7-CA26-42A6-9418-8B6AEE0AB77F}"/>
              </a:ext>
            </a:extLst>
          </p:cNvPr>
          <p:cNvSpPr/>
          <p:nvPr/>
        </p:nvSpPr>
        <p:spPr>
          <a:xfrm rot="5400000">
            <a:off x="8701954" y="3005193"/>
            <a:ext cx="1197667" cy="31944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91F08381-2920-42B1-B832-61024DAFB52D}"/>
              </a:ext>
            </a:extLst>
          </p:cNvPr>
          <p:cNvSpPr/>
          <p:nvPr/>
        </p:nvSpPr>
        <p:spPr>
          <a:xfrm>
            <a:off x="5613231" y="3702752"/>
            <a:ext cx="1324144" cy="2103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E8AF7A6F-BBF3-4BEA-B8C9-1508AE54308E}"/>
              </a:ext>
            </a:extLst>
          </p:cNvPr>
          <p:cNvSpPr txBox="1"/>
          <p:nvPr/>
        </p:nvSpPr>
        <p:spPr>
          <a:xfrm>
            <a:off x="6214243" y="3688891"/>
            <a:ext cx="606046" cy="268984"/>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400" dirty="0">
                <a:solidFill>
                  <a:srgbClr val="FF0000"/>
                </a:solidFill>
              </a:rPr>
              <a:t>click</a:t>
            </a:r>
          </a:p>
        </p:txBody>
      </p:sp>
      <p:sp>
        <p:nvSpPr>
          <p:cNvPr id="25" name="Arrow: Right 24">
            <a:extLst>
              <a:ext uri="{FF2B5EF4-FFF2-40B4-BE49-F238E27FC236}">
                <a16:creationId xmlns:a16="http://schemas.microsoft.com/office/drawing/2014/main" id="{1A6B60AD-7EAF-4E7F-91BA-9AE27632540B}"/>
              </a:ext>
            </a:extLst>
          </p:cNvPr>
          <p:cNvSpPr/>
          <p:nvPr/>
        </p:nvSpPr>
        <p:spPr>
          <a:xfrm rot="16200000">
            <a:off x="6322789" y="3334689"/>
            <a:ext cx="388956" cy="31944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8DA52C9-53F8-4902-BD82-E8D67B5A2F9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216946280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Add Copy Record Action to Related Record</a:t>
            </a:r>
          </a:p>
        </p:txBody>
      </p:sp>
      <p:sp>
        <p:nvSpPr>
          <p:cNvPr id="3" name="Content Placeholder 2"/>
          <p:cNvSpPr>
            <a:spLocks noGrp="1"/>
          </p:cNvSpPr>
          <p:nvPr>
            <p:ph idx="1"/>
          </p:nvPr>
        </p:nvSpPr>
        <p:spPr>
          <a:xfrm>
            <a:off x="826623" y="1066800"/>
            <a:ext cx="5452257" cy="4859867"/>
          </a:xfrm>
        </p:spPr>
        <p:txBody>
          <a:bodyPr vert="horz" wrap="square" lIns="91440" tIns="45720" rIns="91440" bIns="45720" rtlCol="0" anchor="t">
            <a:noAutofit/>
          </a:bodyPr>
          <a:lstStyle/>
          <a:p>
            <a:pPr>
              <a:spcBef>
                <a:spcPts val="600"/>
              </a:spcBef>
              <a:spcAft>
                <a:spcPts val="1200"/>
              </a:spcAft>
            </a:pPr>
            <a:r>
              <a:rPr lang="en-US" sz="2000" dirty="0"/>
              <a:t>Overview</a:t>
            </a:r>
          </a:p>
          <a:p>
            <a:pPr marL="457200" lvl="1" indent="0">
              <a:spcAft>
                <a:spcPts val="1200"/>
              </a:spcAft>
              <a:buNone/>
            </a:pPr>
            <a:r>
              <a:rPr lang="en-US" sz="1600" dirty="0">
                <a:ea typeface="+mn-lt"/>
                <a:cs typeface="+mn-lt"/>
              </a:rPr>
              <a:t>This feature allows users to copy a related object record directly from the Actions menu within related record sections on an object record details page</a:t>
            </a:r>
            <a:endParaRPr lang="en-US" dirty="0"/>
          </a:p>
          <a:p>
            <a:pPr>
              <a:spcBef>
                <a:spcPts val="600"/>
              </a:spcBef>
              <a:spcAft>
                <a:spcPts val="1200"/>
              </a:spcAft>
            </a:pPr>
            <a:r>
              <a:rPr lang="en-US" sz="2000" dirty="0"/>
              <a:t>Business Justification</a:t>
            </a:r>
          </a:p>
          <a:p>
            <a:pPr marL="457200" lvl="1" indent="0">
              <a:spcAft>
                <a:spcPts val="1200"/>
              </a:spcAft>
              <a:buNone/>
            </a:pPr>
            <a:r>
              <a:rPr lang="en-US" sz="1600" dirty="0"/>
              <a:t>This will streamline the copy process of a related object record as the user can stay on the object record details page when copying  a related object record</a:t>
            </a:r>
            <a:endParaRPr lang="en-US" sz="1600" dirty="0">
              <a:cs typeface="Calibri"/>
            </a:endParaRP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4" descr="A screenshot of a cell phone&#10;&#10;Description generated with very high confidence">
            <a:extLst>
              <a:ext uri="{FF2B5EF4-FFF2-40B4-BE49-F238E27FC236}">
                <a16:creationId xmlns:a16="http://schemas.microsoft.com/office/drawing/2014/main" id="{AFC25FC8-5B2C-4B63-B63A-7FC0B248463E}"/>
              </a:ext>
            </a:extLst>
          </p:cNvPr>
          <p:cNvPicPr>
            <a:picLocks noChangeAspect="1"/>
          </p:cNvPicPr>
          <p:nvPr/>
        </p:nvPicPr>
        <p:blipFill>
          <a:blip r:embed="rId3"/>
          <a:stretch>
            <a:fillRect/>
          </a:stretch>
        </p:blipFill>
        <p:spPr>
          <a:xfrm>
            <a:off x="6220760" y="1401431"/>
            <a:ext cx="4219673" cy="2062610"/>
          </a:xfrm>
          <a:prstGeom prst="rect">
            <a:avLst/>
          </a:prstGeom>
          <a:ln>
            <a:solidFill>
              <a:schemeClr val="tx1"/>
            </a:solidFill>
          </a:ln>
        </p:spPr>
      </p:pic>
      <p:sp>
        <p:nvSpPr>
          <p:cNvPr id="5" name="Rectangle 4">
            <a:extLst>
              <a:ext uri="{FF2B5EF4-FFF2-40B4-BE49-F238E27FC236}">
                <a16:creationId xmlns:a16="http://schemas.microsoft.com/office/drawing/2014/main" id="{FABF4693-B3EA-4776-BE5B-B10CB4B5F5B6}"/>
              </a:ext>
            </a:extLst>
          </p:cNvPr>
          <p:cNvSpPr/>
          <p:nvPr/>
        </p:nvSpPr>
        <p:spPr>
          <a:xfrm>
            <a:off x="8056610" y="3059780"/>
            <a:ext cx="1168401" cy="152401"/>
          </a:xfrm>
          <a:prstGeom prst="rect">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9F878267-E7E6-4C1A-9ED5-87D90D99F1F3}"/>
              </a:ext>
            </a:extLst>
          </p:cNvPr>
          <p:cNvSpPr txBox="1">
            <a:spLocks/>
          </p:cNvSpPr>
          <p:nvPr/>
        </p:nvSpPr>
        <p:spPr>
          <a:xfrm>
            <a:off x="826623" y="3667984"/>
            <a:ext cx="9940767" cy="150276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1200"/>
              </a:spcAft>
              <a:buFont typeface="Calibri" panose="020F0502020204030204" pitchFamily="34" charset="0"/>
              <a:buNone/>
            </a:pPr>
            <a:r>
              <a:rPr lang="en-US" sz="1600" dirty="0"/>
              <a:t>User needs permission on the related object to be able to copy the record</a:t>
            </a:r>
            <a:endParaRPr lang="en-US" dirty="0"/>
          </a:p>
          <a:p>
            <a:pPr marL="457200" lvl="1" indent="0">
              <a:spcAft>
                <a:spcPts val="1200"/>
              </a:spcAft>
              <a:buFont typeface="Calibri" panose="020F0502020204030204" pitchFamily="34" charset="0"/>
              <a:buNone/>
            </a:pPr>
            <a:r>
              <a:rPr lang="en-US" sz="1600" dirty="0">
                <a:ea typeface="+mn-lt"/>
                <a:cs typeface="+mn-lt"/>
              </a:rPr>
              <a:t>Copy Record is available for all types of related lists except simple many-to-many related lists</a:t>
            </a:r>
            <a:endParaRPr lang="en-US" dirty="0"/>
          </a:p>
          <a:p>
            <a:endParaRPr lang="en-US" dirty="0">
              <a:cs typeface="Calibri"/>
            </a:endParaRPr>
          </a:p>
        </p:txBody>
      </p:sp>
      <p:sp>
        <p:nvSpPr>
          <p:cNvPr id="13" name="TextBox 12">
            <a:extLst>
              <a:ext uri="{FF2B5EF4-FFF2-40B4-BE49-F238E27FC236}">
                <a16:creationId xmlns:a16="http://schemas.microsoft.com/office/drawing/2014/main" id="{B4BD3EB0-3E0B-4D96-AA31-47DCCF1A7A9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272881920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Logistics</a:t>
            </a:r>
          </a:p>
        </p:txBody>
      </p:sp>
      <p:sp>
        <p:nvSpPr>
          <p:cNvPr id="5" name="Subtitle 4">
            <a:extLst>
              <a:ext uri="{FF2B5EF4-FFF2-40B4-BE49-F238E27FC236}">
                <a16:creationId xmlns:a16="http://schemas.microsoft.com/office/drawing/2014/main" id="{6BEC5F7D-9D51-1D4E-9FD7-99B84CCEAB5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86876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Add Change Type Action to Related Record</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allows users to change the object type of related object records using the Actions menu within related record sections on an object record details page</a:t>
            </a:r>
          </a:p>
          <a:p>
            <a:pPr>
              <a:spcBef>
                <a:spcPts val="600"/>
              </a:spcBef>
              <a:spcAft>
                <a:spcPts val="1200"/>
              </a:spcAft>
            </a:pPr>
            <a:r>
              <a:rPr lang="en-US" sz="2000" dirty="0"/>
              <a:t>Business Justification</a:t>
            </a:r>
          </a:p>
          <a:p>
            <a:pPr marL="457200" lvl="1" indent="0">
              <a:spcAft>
                <a:spcPts val="1200"/>
              </a:spcAft>
              <a:buNone/>
            </a:pPr>
            <a:r>
              <a:rPr lang="en-US" sz="1600" dirty="0"/>
              <a:t>This will streamline the management and correction of related records within the same page layout</a:t>
            </a:r>
          </a:p>
          <a:p>
            <a:r>
              <a:rPr lang="en-US" sz="2000" dirty="0"/>
              <a:t>Considerations</a:t>
            </a:r>
          </a:p>
          <a:p>
            <a:pPr marL="457200" lvl="1" indent="0">
              <a:buNone/>
            </a:pPr>
            <a:r>
              <a:rPr lang="en-US" sz="1600" dirty="0"/>
              <a:t>Requires the related object has more than 1 object type, and the user has edit permissions on the related object</a:t>
            </a:r>
            <a:endParaRPr lang="en-US" sz="1500" dirty="0"/>
          </a:p>
          <a:p>
            <a:pPr marL="457200" lvl="1" indent="0">
              <a:buNone/>
            </a:pPr>
            <a:endParaRPr lang="en-US" sz="15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3" name="Picture 12">
            <a:extLst>
              <a:ext uri="{FF2B5EF4-FFF2-40B4-BE49-F238E27FC236}">
                <a16:creationId xmlns:a16="http://schemas.microsoft.com/office/drawing/2014/main" id="{5484E268-25CD-4825-A825-45D7E1624FF3}"/>
              </a:ext>
            </a:extLst>
          </p:cNvPr>
          <p:cNvPicPr>
            <a:picLocks noChangeAspect="1"/>
          </p:cNvPicPr>
          <p:nvPr/>
        </p:nvPicPr>
        <p:blipFill>
          <a:blip r:embed="rId3"/>
          <a:stretch>
            <a:fillRect/>
          </a:stretch>
        </p:blipFill>
        <p:spPr>
          <a:xfrm>
            <a:off x="3802719" y="3832145"/>
            <a:ext cx="4586562" cy="2592404"/>
          </a:xfrm>
          <a:prstGeom prst="rect">
            <a:avLst/>
          </a:prstGeom>
          <a:ln>
            <a:solidFill>
              <a:schemeClr val="tx1"/>
            </a:solidFill>
          </a:ln>
        </p:spPr>
      </p:pic>
      <p:sp>
        <p:nvSpPr>
          <p:cNvPr id="10" name="TextBox 9">
            <a:extLst>
              <a:ext uri="{FF2B5EF4-FFF2-40B4-BE49-F238E27FC236}">
                <a16:creationId xmlns:a16="http://schemas.microsoft.com/office/drawing/2014/main" id="{C186890D-AE34-4F81-AC48-0AD0F620B0F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385362748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Constrain Object Reference Search</a:t>
            </a:r>
          </a:p>
        </p:txBody>
      </p:sp>
      <p:sp>
        <p:nvSpPr>
          <p:cNvPr id="3" name="Content Placeholder 2"/>
          <p:cNvSpPr>
            <a:spLocks noGrp="1"/>
          </p:cNvSpPr>
          <p:nvPr>
            <p:ph idx="1"/>
          </p:nvPr>
        </p:nvSpPr>
        <p:spPr>
          <a:xfrm>
            <a:off x="826625" y="1066800"/>
            <a:ext cx="7144558"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For filters on object reference fields, the system now constrains the values that can be found through the search box to only those that are included on the documents or records returned in the search results</a:t>
            </a:r>
          </a:p>
          <a:p>
            <a:pPr>
              <a:spcBef>
                <a:spcPts val="600"/>
              </a:spcBef>
              <a:spcAft>
                <a:spcPts val="1200"/>
              </a:spcAft>
            </a:pPr>
            <a:r>
              <a:rPr lang="en-US" sz="2000" dirty="0"/>
              <a:t>Business Justification</a:t>
            </a:r>
          </a:p>
          <a:p>
            <a:pPr marL="457200" lvl="1" indent="0">
              <a:spcAft>
                <a:spcPts val="1200"/>
              </a:spcAft>
              <a:buNone/>
            </a:pPr>
            <a:r>
              <a:rPr lang="en-US" sz="1600" dirty="0"/>
              <a:t>The filter values returned in this search box will now always match at least one record or document preventing users from selecting values that are not applicable</a:t>
            </a:r>
          </a:p>
          <a:p>
            <a:pPr>
              <a:spcBef>
                <a:spcPts val="600"/>
              </a:spcBef>
              <a:spcAft>
                <a:spcPts val="1200"/>
              </a:spcAft>
            </a:pPr>
            <a:r>
              <a:rPr lang="en-US" sz="2000" dirty="0"/>
              <a:t>Considerations</a:t>
            </a:r>
          </a:p>
          <a:p>
            <a:pPr marL="457200" lvl="1" indent="0">
              <a:spcAft>
                <a:spcPts val="1200"/>
              </a:spcAft>
              <a:buNone/>
            </a:pPr>
            <a:r>
              <a:rPr lang="en-US" sz="1600" dirty="0"/>
              <a:t>This feature only applies to the search box that appears when an object reference field contains more than 15 filter values</a:t>
            </a:r>
          </a:p>
          <a:p>
            <a:pPr marL="0" indent="0">
              <a:buNone/>
            </a:pP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0" name="Picture 9">
            <a:extLst>
              <a:ext uri="{FF2B5EF4-FFF2-40B4-BE49-F238E27FC236}">
                <a16:creationId xmlns:a16="http://schemas.microsoft.com/office/drawing/2014/main" id="{D7657C3C-E9C5-4A9E-AE58-D98CF92DFE30}"/>
              </a:ext>
            </a:extLst>
          </p:cNvPr>
          <p:cNvPicPr>
            <a:picLocks noChangeAspect="1"/>
          </p:cNvPicPr>
          <p:nvPr/>
        </p:nvPicPr>
        <p:blipFill rotWithShape="1">
          <a:blip r:embed="rId3"/>
          <a:srcRect t="9093" r="23020" b="4494"/>
          <a:stretch/>
        </p:blipFill>
        <p:spPr>
          <a:xfrm>
            <a:off x="8211181" y="1890334"/>
            <a:ext cx="2213973" cy="4274820"/>
          </a:xfrm>
          <a:prstGeom prst="rect">
            <a:avLst/>
          </a:prstGeom>
          <a:ln>
            <a:solidFill>
              <a:schemeClr val="tx1"/>
            </a:solidFill>
          </a:ln>
          <a:effectLst/>
        </p:spPr>
      </p:pic>
      <p:sp>
        <p:nvSpPr>
          <p:cNvPr id="12" name="TextBox 11">
            <a:extLst>
              <a:ext uri="{FF2B5EF4-FFF2-40B4-BE49-F238E27FC236}">
                <a16:creationId xmlns:a16="http://schemas.microsoft.com/office/drawing/2014/main" id="{F49565B4-290C-45EC-982A-125A91F87B6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101135735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lated image">
            <a:extLst>
              <a:ext uri="{FF2B5EF4-FFF2-40B4-BE49-F238E27FC236}">
                <a16:creationId xmlns:a16="http://schemas.microsoft.com/office/drawing/2014/main" id="{BD6526B6-7349-45FD-9A30-B78E8A566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94" b="14251"/>
          <a:stretch/>
        </p:blipFill>
        <p:spPr bwMode="auto">
          <a:xfrm>
            <a:off x="5001056" y="2391833"/>
            <a:ext cx="2189888" cy="2074334"/>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3D79C90B-72E8-48F6-BDF0-E6664D552244}"/>
              </a:ext>
            </a:extLst>
          </p:cNvPr>
          <p:cNvSpPr>
            <a:spLocks noGrp="1"/>
          </p:cNvSpPr>
          <p:nvPr>
            <p:ph type="title"/>
          </p:nvPr>
        </p:nvSpPr>
        <p:spPr>
          <a:xfrm>
            <a:off x="0" y="96275"/>
            <a:ext cx="12191999" cy="1101213"/>
          </a:xfrm>
        </p:spPr>
        <p:txBody>
          <a:bodyPr/>
          <a:lstStyle/>
          <a:p>
            <a:r>
              <a:rPr lang="en-US" dirty="0"/>
              <a:t>Product Would Like to Know…..</a:t>
            </a:r>
          </a:p>
        </p:txBody>
      </p:sp>
      <p:sp>
        <p:nvSpPr>
          <p:cNvPr id="4" name="Title 1">
            <a:extLst>
              <a:ext uri="{FF2B5EF4-FFF2-40B4-BE49-F238E27FC236}">
                <a16:creationId xmlns:a16="http://schemas.microsoft.com/office/drawing/2014/main" id="{12689E56-E9C8-4238-9576-DF3EFBBF44CC}"/>
              </a:ext>
            </a:extLst>
          </p:cNvPr>
          <p:cNvSpPr txBox="1">
            <a:spLocks/>
          </p:cNvSpPr>
          <p:nvPr/>
        </p:nvSpPr>
        <p:spPr>
          <a:xfrm>
            <a:off x="0" y="4466167"/>
            <a:ext cx="12191999" cy="1101213"/>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r>
              <a:rPr lang="en-US" dirty="0"/>
              <a:t>Poll Question #3</a:t>
            </a:r>
          </a:p>
        </p:txBody>
      </p:sp>
    </p:spTree>
    <p:extLst>
      <p:ext uri="{BB962C8B-B14F-4D97-AF65-F5344CB8AC3E}">
        <p14:creationId xmlns:p14="http://schemas.microsoft.com/office/powerpoint/2010/main" val="286939675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p:txBody>
          <a:bodyPr/>
          <a:lstStyle/>
          <a:p>
            <a:r>
              <a:rPr lang="en-US" dirty="0"/>
              <a:t>Product would like to know…</a:t>
            </a:r>
          </a:p>
        </p:txBody>
      </p:sp>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a:xfrm>
            <a:off x="5358808" y="1485900"/>
            <a:ext cx="6985592" cy="4991099"/>
          </a:xfrm>
        </p:spPr>
        <p:txBody>
          <a:bodyPr/>
          <a:lstStyle/>
          <a:p>
            <a:pPr marL="0" indent="0">
              <a:buNone/>
            </a:pPr>
            <a:r>
              <a:rPr lang="en-US" dirty="0"/>
              <a:t>Does your company use a Manufacturing Execution System (MES)? ( Single Choice)</a:t>
            </a:r>
          </a:p>
          <a:p>
            <a:r>
              <a:rPr lang="en-US" dirty="0"/>
              <a:t>Answer 1: Yes, in all facilities</a:t>
            </a:r>
          </a:p>
          <a:p>
            <a:r>
              <a:rPr lang="en-US" dirty="0"/>
              <a:t>Answer 2: Yes, in some facilities</a:t>
            </a:r>
          </a:p>
          <a:p>
            <a:r>
              <a:rPr lang="en-US" dirty="0"/>
              <a:t>Answer 3: No, but we plan to implement MES in the 2 years</a:t>
            </a:r>
          </a:p>
          <a:p>
            <a:r>
              <a:rPr lang="en-US" dirty="0"/>
              <a:t>Answer 4: No, we have no plans to implement MES</a:t>
            </a:r>
          </a:p>
          <a:p>
            <a:r>
              <a:rPr lang="en-US" dirty="0"/>
              <a:t>Answer 5: Not applicable</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CA0B17-B3E0-4B53-8F3C-2FF8D58479D0}"/>
              </a:ext>
            </a:extLst>
          </p:cNvPr>
          <p:cNvSpPr txBox="1">
            <a:spLocks/>
          </p:cNvSpPr>
          <p:nvPr/>
        </p:nvSpPr>
        <p:spPr>
          <a:xfrm>
            <a:off x="5257800" y="70000"/>
            <a:ext cx="5641022" cy="1127488"/>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bg1"/>
                </a:solidFill>
                <a:latin typeface="+mj-lt"/>
                <a:ea typeface="+mj-ea"/>
                <a:cs typeface="+mj-cs"/>
              </a:defRPr>
            </a:lvl1pPr>
          </a:lstStyle>
          <a:p>
            <a:r>
              <a:rPr lang="en-US" dirty="0">
                <a:solidFill>
                  <a:schemeClr val="tx1"/>
                </a:solidFill>
              </a:rPr>
              <a:t>Poll Question #3</a:t>
            </a:r>
          </a:p>
        </p:txBody>
      </p:sp>
    </p:spTree>
    <p:extLst>
      <p:ext uri="{BB962C8B-B14F-4D97-AF65-F5344CB8AC3E}">
        <p14:creationId xmlns:p14="http://schemas.microsoft.com/office/powerpoint/2010/main" val="106043055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lated image">
            <a:extLst>
              <a:ext uri="{FF2B5EF4-FFF2-40B4-BE49-F238E27FC236}">
                <a16:creationId xmlns:a16="http://schemas.microsoft.com/office/drawing/2014/main" id="{BD6526B6-7349-45FD-9A30-B78E8A566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94" b="14251"/>
          <a:stretch/>
        </p:blipFill>
        <p:spPr bwMode="auto">
          <a:xfrm>
            <a:off x="5001056" y="2391833"/>
            <a:ext cx="2189888" cy="2074334"/>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3D79C90B-72E8-48F6-BDF0-E6664D552244}"/>
              </a:ext>
            </a:extLst>
          </p:cNvPr>
          <p:cNvSpPr>
            <a:spLocks noGrp="1"/>
          </p:cNvSpPr>
          <p:nvPr>
            <p:ph type="title"/>
          </p:nvPr>
        </p:nvSpPr>
        <p:spPr>
          <a:xfrm>
            <a:off x="0" y="96275"/>
            <a:ext cx="12191999" cy="1101213"/>
          </a:xfrm>
        </p:spPr>
        <p:txBody>
          <a:bodyPr/>
          <a:lstStyle/>
          <a:p>
            <a:r>
              <a:rPr lang="en-US" dirty="0"/>
              <a:t>Product Would Like to Know…..</a:t>
            </a:r>
          </a:p>
        </p:txBody>
      </p:sp>
      <p:sp>
        <p:nvSpPr>
          <p:cNvPr id="4" name="Title 1">
            <a:extLst>
              <a:ext uri="{FF2B5EF4-FFF2-40B4-BE49-F238E27FC236}">
                <a16:creationId xmlns:a16="http://schemas.microsoft.com/office/drawing/2014/main" id="{12689E56-E9C8-4238-9576-DF3EFBBF44CC}"/>
              </a:ext>
            </a:extLst>
          </p:cNvPr>
          <p:cNvSpPr txBox="1">
            <a:spLocks/>
          </p:cNvSpPr>
          <p:nvPr/>
        </p:nvSpPr>
        <p:spPr>
          <a:xfrm>
            <a:off x="0" y="4466167"/>
            <a:ext cx="12191999" cy="1101213"/>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r>
              <a:rPr lang="en-US" dirty="0"/>
              <a:t>Poll Question #4</a:t>
            </a:r>
          </a:p>
        </p:txBody>
      </p:sp>
    </p:spTree>
    <p:extLst>
      <p:ext uri="{BB962C8B-B14F-4D97-AF65-F5344CB8AC3E}">
        <p14:creationId xmlns:p14="http://schemas.microsoft.com/office/powerpoint/2010/main" val="259974349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p:txBody>
          <a:bodyPr/>
          <a:lstStyle/>
          <a:p>
            <a:r>
              <a:rPr lang="en-US" dirty="0"/>
              <a:t>Product would like to know…</a:t>
            </a:r>
          </a:p>
        </p:txBody>
      </p:sp>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a:xfrm>
            <a:off x="5358808" y="1485900"/>
            <a:ext cx="6985592" cy="4991099"/>
          </a:xfrm>
        </p:spPr>
        <p:txBody>
          <a:bodyPr/>
          <a:lstStyle/>
          <a:p>
            <a:pPr marL="0" indent="0">
              <a:buNone/>
            </a:pPr>
            <a:r>
              <a:rPr lang="en-US" dirty="0"/>
              <a:t>Does your company use a Lab Information Management System (LIMS)? ( Single Choice)</a:t>
            </a:r>
          </a:p>
          <a:p>
            <a:r>
              <a:rPr lang="en-US" dirty="0"/>
              <a:t>Answer 1: Yes, in all facilities</a:t>
            </a:r>
          </a:p>
          <a:p>
            <a:r>
              <a:rPr lang="en-US" dirty="0"/>
              <a:t>Answer 2: Yes, in some facilities</a:t>
            </a:r>
          </a:p>
          <a:p>
            <a:r>
              <a:rPr lang="en-US" dirty="0"/>
              <a:t>Answer 3: No, but we plan to implement LIMS in the 2 years</a:t>
            </a:r>
          </a:p>
          <a:p>
            <a:r>
              <a:rPr lang="en-US" dirty="0"/>
              <a:t>Answer 4: No, we have no plans to implement LIMS</a:t>
            </a:r>
          </a:p>
          <a:p>
            <a:r>
              <a:rPr lang="en-US" dirty="0"/>
              <a:t>Answer 5: Not applicable</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CA0B17-B3E0-4B53-8F3C-2FF8D58479D0}"/>
              </a:ext>
            </a:extLst>
          </p:cNvPr>
          <p:cNvSpPr txBox="1">
            <a:spLocks/>
          </p:cNvSpPr>
          <p:nvPr/>
        </p:nvSpPr>
        <p:spPr>
          <a:xfrm>
            <a:off x="5257800" y="70000"/>
            <a:ext cx="5641022" cy="1127488"/>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bg1"/>
                </a:solidFill>
                <a:latin typeface="+mj-lt"/>
                <a:ea typeface="+mj-ea"/>
                <a:cs typeface="+mj-cs"/>
              </a:defRPr>
            </a:lvl1pPr>
          </a:lstStyle>
          <a:p>
            <a:r>
              <a:rPr lang="en-US" dirty="0">
                <a:solidFill>
                  <a:schemeClr val="tx1"/>
                </a:solidFill>
              </a:rPr>
              <a:t>Poll Question #4</a:t>
            </a:r>
          </a:p>
        </p:txBody>
      </p:sp>
    </p:spTree>
    <p:extLst>
      <p:ext uri="{BB962C8B-B14F-4D97-AF65-F5344CB8AC3E}">
        <p14:creationId xmlns:p14="http://schemas.microsoft.com/office/powerpoint/2010/main" val="670270070"/>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Workflow Processes</a:t>
            </a:r>
          </a:p>
        </p:txBody>
      </p:sp>
    </p:spTree>
    <p:extLst>
      <p:ext uri="{BB962C8B-B14F-4D97-AF65-F5344CB8AC3E}">
        <p14:creationId xmlns:p14="http://schemas.microsoft.com/office/powerpoint/2010/main" val="145544808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Document Lifecycle Atomic Security: Active Workflow Actions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600"/>
              </a:spcAft>
              <a:buNone/>
            </a:pPr>
            <a:r>
              <a:rPr lang="en-US" sz="1600" dirty="0"/>
              <a:t>Admins can configure which roles (i.e. Owner, Editor, Document Control, etc.) have permission to perform  the following “active workflow actions” based on document status (i.e. In Edit, In Review, In Approval, Effective, etc.)</a:t>
            </a:r>
          </a:p>
          <a:p>
            <a:pPr lvl="1">
              <a:spcAft>
                <a:spcPts val="600"/>
              </a:spcAft>
            </a:pPr>
            <a:r>
              <a:rPr lang="en-US" sz="1600" dirty="0"/>
              <a:t>Cancel Workflow</a:t>
            </a:r>
          </a:p>
          <a:p>
            <a:pPr lvl="1">
              <a:spcAft>
                <a:spcPts val="600"/>
              </a:spcAft>
            </a:pPr>
            <a:r>
              <a:rPr lang="en-US" sz="1600" dirty="0"/>
              <a:t>Add Participants</a:t>
            </a:r>
          </a:p>
          <a:p>
            <a:pPr lvl="1">
              <a:spcAft>
                <a:spcPts val="600"/>
              </a:spcAft>
            </a:pPr>
            <a:r>
              <a:rPr lang="en-US" sz="1600" dirty="0"/>
              <a:t>Reassign Task</a:t>
            </a:r>
          </a:p>
          <a:p>
            <a:pPr lvl="1">
              <a:spcAft>
                <a:spcPts val="600"/>
              </a:spcAft>
            </a:pPr>
            <a:r>
              <a:rPr lang="en-US" sz="1600" dirty="0"/>
              <a:t>Cancel Task</a:t>
            </a:r>
          </a:p>
          <a:p>
            <a:pPr lvl="1">
              <a:spcAft>
                <a:spcPts val="1200"/>
              </a:spcAft>
            </a:pPr>
            <a:r>
              <a:rPr lang="en-US" sz="1600" dirty="0"/>
              <a:t>Remove Document from a Multi-Document Workflow</a:t>
            </a:r>
          </a:p>
          <a:p>
            <a:pPr>
              <a:spcBef>
                <a:spcPts val="600"/>
              </a:spcBef>
              <a:spcAft>
                <a:spcPts val="1200"/>
              </a:spcAft>
            </a:pPr>
            <a:r>
              <a:rPr lang="en-US" sz="2000" dirty="0"/>
              <a:t>Business Justification</a:t>
            </a:r>
          </a:p>
          <a:p>
            <a:pPr marL="457200" lvl="1" indent="0">
              <a:spcAft>
                <a:spcPts val="600"/>
              </a:spcAft>
              <a:buNone/>
            </a:pPr>
            <a:r>
              <a:rPr lang="en-US" sz="1600" dirty="0"/>
              <a:t>Provides greater control over which roles can administer active workflow tasks for documents </a:t>
            </a:r>
          </a:p>
          <a:p>
            <a:pPr marL="457200" lvl="1" indent="0">
              <a:spcAft>
                <a:spcPts val="1200"/>
              </a:spcAft>
              <a:buNone/>
            </a:pPr>
            <a:r>
              <a:rPr lang="en-US" sz="1600" dirty="0"/>
              <a:t>e.g. Prior to this release, if a user’s Profile/Permission set allowed Cancel Workflow, that user could cancel any document workflow</a:t>
            </a:r>
          </a:p>
          <a:p>
            <a:pPr>
              <a:spcBef>
                <a:spcPts val="600"/>
              </a:spcBef>
              <a:spcAft>
                <a:spcPts val="1200"/>
              </a:spcAft>
            </a:pPr>
            <a:r>
              <a:rPr lang="en-US" sz="2000" dirty="0"/>
              <a:t>Considerations</a:t>
            </a:r>
          </a:p>
          <a:p>
            <a:pPr marL="457200" lvl="1" indent="0">
              <a:spcAft>
                <a:spcPts val="600"/>
              </a:spcAft>
              <a:buNone/>
            </a:pPr>
            <a:r>
              <a:rPr lang="en-US" sz="1600" dirty="0"/>
              <a:t>When enabled, the Workflow Initiator / Workflow Owner no longer receives automatic access to these actions</a:t>
            </a:r>
          </a:p>
          <a:p>
            <a:pPr marL="457200" lvl="1" indent="0">
              <a:spcAft>
                <a:spcPts val="1200"/>
              </a:spcAft>
              <a:buNone/>
            </a:pPr>
            <a:r>
              <a:rPr lang="en-US" sz="1600" dirty="0"/>
              <a:t>Admins will need to ensure that users who start workflows are in document roles with access to perform these actions as needed</a:t>
            </a:r>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TextBox 18">
            <a:extLst>
              <a:ext uri="{FF2B5EF4-FFF2-40B4-BE49-F238E27FC236}">
                <a16:creationId xmlns:a16="http://schemas.microsoft.com/office/drawing/2014/main" id="{5BE9913A-BB53-4E6A-B018-5129DE484C68}"/>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3" name="Picture 12" descr="Icons_PPT_B-White_OldPhone.png">
            <a:extLst>
              <a:ext uri="{FF2B5EF4-FFF2-40B4-BE49-F238E27FC236}">
                <a16:creationId xmlns:a16="http://schemas.microsoft.com/office/drawing/2014/main" id="{C79F9529-B6EA-424B-A8A4-61C335C82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pic>
        <p:nvPicPr>
          <p:cNvPr id="9" name="Picture 8">
            <a:extLst>
              <a:ext uri="{FF2B5EF4-FFF2-40B4-BE49-F238E27FC236}">
                <a16:creationId xmlns:a16="http://schemas.microsoft.com/office/drawing/2014/main" id="{E5FE34FD-542B-49A4-A9BC-6C2F88B210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24" y="132543"/>
            <a:ext cx="609600" cy="609600"/>
          </a:xfrm>
          <a:prstGeom prst="rect">
            <a:avLst/>
          </a:prstGeom>
        </p:spPr>
      </p:pic>
      <p:sp>
        <p:nvSpPr>
          <p:cNvPr id="10" name="TextBox 9">
            <a:extLst>
              <a:ext uri="{FF2B5EF4-FFF2-40B4-BE49-F238E27FC236}">
                <a16:creationId xmlns:a16="http://schemas.microsoft.com/office/drawing/2014/main" id="{8BD6F13D-B98B-40F5-8699-40A9264576E6}"/>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44455761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76303" y="96276"/>
            <a:ext cx="11639394" cy="982881"/>
          </a:xfrm>
        </p:spPr>
        <p:txBody>
          <a:bodyPr/>
          <a:lstStyle/>
          <a:p>
            <a:r>
              <a:rPr lang="en-US" dirty="0"/>
              <a:t>QualityDocs and Multi-Document Routing</a:t>
            </a:r>
          </a:p>
        </p:txBody>
      </p:sp>
      <p:sp>
        <p:nvSpPr>
          <p:cNvPr id="22" name="Rectangle 21"/>
          <p:cNvSpPr/>
          <p:nvPr/>
        </p:nvSpPr>
        <p:spPr>
          <a:xfrm>
            <a:off x="8210788" y="2071786"/>
            <a:ext cx="3704909" cy="3255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Contact your CSM </a:t>
            </a:r>
          </a:p>
          <a:p>
            <a:pPr algn="ctr"/>
            <a:r>
              <a:rPr lang="en-US" sz="2000" b="1" dirty="0">
                <a:solidFill>
                  <a:schemeClr val="bg1"/>
                </a:solidFill>
              </a:rPr>
              <a:t>to discuss how </a:t>
            </a:r>
          </a:p>
          <a:p>
            <a:pPr algn="ctr"/>
            <a:r>
              <a:rPr lang="en-US" sz="2000" b="1" dirty="0">
                <a:solidFill>
                  <a:srgbClr val="DD5F13"/>
                </a:solidFill>
              </a:rPr>
              <a:t>MDCC</a:t>
            </a:r>
            <a:r>
              <a:rPr lang="en-US" sz="2000" b="1" dirty="0">
                <a:solidFill>
                  <a:schemeClr val="bg1"/>
                </a:solidFill>
              </a:rPr>
              <a:t> and </a:t>
            </a:r>
            <a:r>
              <a:rPr lang="en-US" sz="2000" b="1" dirty="0">
                <a:solidFill>
                  <a:srgbClr val="4F86A0"/>
                </a:solidFill>
              </a:rPr>
              <a:t>MDW</a:t>
            </a:r>
            <a:r>
              <a:rPr lang="en-US" sz="2000" b="1" dirty="0">
                <a:solidFill>
                  <a:schemeClr val="bg1"/>
                </a:solidFill>
              </a:rPr>
              <a:t> </a:t>
            </a:r>
          </a:p>
          <a:p>
            <a:pPr algn="ctr"/>
            <a:r>
              <a:rPr lang="en-US" sz="2000" b="1" dirty="0">
                <a:solidFill>
                  <a:schemeClr val="bg1"/>
                </a:solidFill>
              </a:rPr>
              <a:t>can help your business </a:t>
            </a:r>
          </a:p>
          <a:p>
            <a:pPr algn="ctr"/>
            <a:r>
              <a:rPr lang="en-US" sz="2000" b="1" dirty="0">
                <a:solidFill>
                  <a:schemeClr val="bg1"/>
                </a:solidFill>
              </a:rPr>
              <a:t>increase process efficiency</a:t>
            </a:r>
          </a:p>
        </p:txBody>
      </p:sp>
      <p:sp>
        <p:nvSpPr>
          <p:cNvPr id="5" name="Rectangle 4"/>
          <p:cNvSpPr/>
          <p:nvPr/>
        </p:nvSpPr>
        <p:spPr>
          <a:xfrm>
            <a:off x="3539409" y="1833800"/>
            <a:ext cx="4182555" cy="3824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633576" y="3787488"/>
            <a:ext cx="3923597" cy="1754164"/>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4F86A0"/>
                </a:solidFill>
              </a:rPr>
              <a:t>Multi-Document </a:t>
            </a:r>
          </a:p>
          <a:p>
            <a:pPr algn="ctr"/>
            <a:r>
              <a:rPr lang="en-US" sz="2000" b="1" dirty="0">
                <a:solidFill>
                  <a:srgbClr val="4F86A0"/>
                </a:solidFill>
              </a:rPr>
              <a:t>Workflow (MDW)</a:t>
            </a:r>
          </a:p>
          <a:p>
            <a:pPr algn="ctr"/>
            <a:r>
              <a:rPr lang="en-US" sz="2000" b="1" dirty="0"/>
              <a:t>routes documents connected by a common set of authors or reviewers</a:t>
            </a:r>
          </a:p>
        </p:txBody>
      </p:sp>
      <p:sp>
        <p:nvSpPr>
          <p:cNvPr id="11" name="Rectangle 10"/>
          <p:cNvSpPr/>
          <p:nvPr/>
        </p:nvSpPr>
        <p:spPr>
          <a:xfrm>
            <a:off x="3633576" y="1945615"/>
            <a:ext cx="3923597" cy="1754164"/>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DD5F13"/>
                </a:solidFill>
              </a:rPr>
              <a:t>Multi-Document </a:t>
            </a:r>
          </a:p>
          <a:p>
            <a:pPr algn="ctr"/>
            <a:r>
              <a:rPr lang="en-US" sz="2000" b="1" dirty="0">
                <a:solidFill>
                  <a:srgbClr val="DD5F13"/>
                </a:solidFill>
              </a:rPr>
              <a:t>Change Control (MDCC)</a:t>
            </a:r>
          </a:p>
          <a:p>
            <a:pPr algn="ctr"/>
            <a:r>
              <a:rPr lang="en-US" sz="2000" b="1" dirty="0"/>
              <a:t>routes documents connected by a common governing change, and a common set of approvers</a:t>
            </a:r>
          </a:p>
        </p:txBody>
      </p:sp>
      <p:sp>
        <p:nvSpPr>
          <p:cNvPr id="4" name="Oval 3"/>
          <p:cNvSpPr/>
          <p:nvPr/>
        </p:nvSpPr>
        <p:spPr>
          <a:xfrm>
            <a:off x="7302872" y="3102980"/>
            <a:ext cx="1349718" cy="12799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3539409" y="1837074"/>
            <a:ext cx="4900325" cy="3820776"/>
          </a:xfrm>
          <a:custGeom>
            <a:avLst/>
            <a:gdLst>
              <a:gd name="connsiteX0" fmla="*/ 2256588 w 2256588"/>
              <a:gd name="connsiteY0" fmla="*/ 1508249 h 3231963"/>
              <a:gd name="connsiteX1" fmla="*/ 1814342 w 2256588"/>
              <a:gd name="connsiteY1" fmla="*/ 1508249 h 3231963"/>
              <a:gd name="connsiteX2" fmla="*/ 1814342 w 2256588"/>
              <a:gd name="connsiteY2" fmla="*/ 0 h 3231963"/>
              <a:gd name="connsiteX3" fmla="*/ 11339 w 2256588"/>
              <a:gd name="connsiteY3" fmla="*/ 11340 h 3231963"/>
              <a:gd name="connsiteX4" fmla="*/ 0 w 2256588"/>
              <a:gd name="connsiteY4" fmla="*/ 3231963 h 3231963"/>
              <a:gd name="connsiteX5" fmla="*/ 1837021 w 2256588"/>
              <a:gd name="connsiteY5" fmla="*/ 3231963 h 3231963"/>
              <a:gd name="connsiteX6" fmla="*/ 1825681 w 2256588"/>
              <a:gd name="connsiteY6" fmla="*/ 1712373 h 3231963"/>
              <a:gd name="connsiteX7" fmla="*/ 2256588 w 2256588"/>
              <a:gd name="connsiteY7" fmla="*/ 1712373 h 3231963"/>
              <a:gd name="connsiteX0" fmla="*/ 2330955 w 2330955"/>
              <a:gd name="connsiteY0" fmla="*/ 1508249 h 3231963"/>
              <a:gd name="connsiteX1" fmla="*/ 1888709 w 2330955"/>
              <a:gd name="connsiteY1" fmla="*/ 1508249 h 3231963"/>
              <a:gd name="connsiteX2" fmla="*/ 1888709 w 2330955"/>
              <a:gd name="connsiteY2" fmla="*/ 0 h 3231963"/>
              <a:gd name="connsiteX3" fmla="*/ 127 w 2330955"/>
              <a:gd name="connsiteY3" fmla="*/ 11340 h 3231963"/>
              <a:gd name="connsiteX4" fmla="*/ 74367 w 2330955"/>
              <a:gd name="connsiteY4" fmla="*/ 3231963 h 3231963"/>
              <a:gd name="connsiteX5" fmla="*/ 1911388 w 2330955"/>
              <a:gd name="connsiteY5" fmla="*/ 3231963 h 3231963"/>
              <a:gd name="connsiteX6" fmla="*/ 1900048 w 2330955"/>
              <a:gd name="connsiteY6" fmla="*/ 1712373 h 3231963"/>
              <a:gd name="connsiteX7" fmla="*/ 2330955 w 2330955"/>
              <a:gd name="connsiteY7" fmla="*/ 1712373 h 3231963"/>
              <a:gd name="connsiteX0" fmla="*/ 2331998 w 2331998"/>
              <a:gd name="connsiteY0" fmla="*/ 1508249 h 3231963"/>
              <a:gd name="connsiteX1" fmla="*/ 1889752 w 2331998"/>
              <a:gd name="connsiteY1" fmla="*/ 1508249 h 3231963"/>
              <a:gd name="connsiteX2" fmla="*/ 1889752 w 2331998"/>
              <a:gd name="connsiteY2" fmla="*/ 0 h 3231963"/>
              <a:gd name="connsiteX3" fmla="*/ 1170 w 2331998"/>
              <a:gd name="connsiteY3" fmla="*/ 11340 h 3231963"/>
              <a:gd name="connsiteX4" fmla="*/ 527 w 2331998"/>
              <a:gd name="connsiteY4" fmla="*/ 3231963 h 3231963"/>
              <a:gd name="connsiteX5" fmla="*/ 1912431 w 2331998"/>
              <a:gd name="connsiteY5" fmla="*/ 3231963 h 3231963"/>
              <a:gd name="connsiteX6" fmla="*/ 1901091 w 2331998"/>
              <a:gd name="connsiteY6" fmla="*/ 1712373 h 3231963"/>
              <a:gd name="connsiteX7" fmla="*/ 2331998 w 2331998"/>
              <a:gd name="connsiteY7" fmla="*/ 1712373 h 3231963"/>
              <a:gd name="connsiteX0" fmla="*/ 2331998 w 2331998"/>
              <a:gd name="connsiteY0" fmla="*/ 1508249 h 3231963"/>
              <a:gd name="connsiteX1" fmla="*/ 1889752 w 2331998"/>
              <a:gd name="connsiteY1" fmla="*/ 1508249 h 3231963"/>
              <a:gd name="connsiteX2" fmla="*/ 1889752 w 2331998"/>
              <a:gd name="connsiteY2" fmla="*/ 0 h 3231963"/>
              <a:gd name="connsiteX3" fmla="*/ 1170 w 2331998"/>
              <a:gd name="connsiteY3" fmla="*/ 11340 h 3231963"/>
              <a:gd name="connsiteX4" fmla="*/ 527 w 2331998"/>
              <a:gd name="connsiteY4" fmla="*/ 3231963 h 3231963"/>
              <a:gd name="connsiteX5" fmla="*/ 1912431 w 2331998"/>
              <a:gd name="connsiteY5" fmla="*/ 3231963 h 3231963"/>
              <a:gd name="connsiteX6" fmla="*/ 1901091 w 2331998"/>
              <a:gd name="connsiteY6" fmla="*/ 1712373 h 3231963"/>
              <a:gd name="connsiteX7" fmla="*/ 2049640 w 2331998"/>
              <a:gd name="connsiteY7" fmla="*/ 1712373 h 3231963"/>
              <a:gd name="connsiteX0" fmla="*/ 2331998 w 2331998"/>
              <a:gd name="connsiteY0" fmla="*/ 1508249 h 3231963"/>
              <a:gd name="connsiteX1" fmla="*/ 1889752 w 2331998"/>
              <a:gd name="connsiteY1" fmla="*/ 1508249 h 3231963"/>
              <a:gd name="connsiteX2" fmla="*/ 1889752 w 2331998"/>
              <a:gd name="connsiteY2" fmla="*/ 0 h 3231963"/>
              <a:gd name="connsiteX3" fmla="*/ 1170 w 2331998"/>
              <a:gd name="connsiteY3" fmla="*/ 11340 h 3231963"/>
              <a:gd name="connsiteX4" fmla="*/ 527 w 2331998"/>
              <a:gd name="connsiteY4" fmla="*/ 3231963 h 3231963"/>
              <a:gd name="connsiteX5" fmla="*/ 1912431 w 2331998"/>
              <a:gd name="connsiteY5" fmla="*/ 3231963 h 3231963"/>
              <a:gd name="connsiteX6" fmla="*/ 1901091 w 2331998"/>
              <a:gd name="connsiteY6" fmla="*/ 1712373 h 3231963"/>
              <a:gd name="connsiteX7" fmla="*/ 2154619 w 2331998"/>
              <a:gd name="connsiteY7" fmla="*/ 1712373 h 3231963"/>
              <a:gd name="connsiteX0" fmla="*/ 2331998 w 2331998"/>
              <a:gd name="connsiteY0" fmla="*/ 1508249 h 3231963"/>
              <a:gd name="connsiteX1" fmla="*/ 1889752 w 2331998"/>
              <a:gd name="connsiteY1" fmla="*/ 1508249 h 3231963"/>
              <a:gd name="connsiteX2" fmla="*/ 1889752 w 2331998"/>
              <a:gd name="connsiteY2" fmla="*/ 0 h 3231963"/>
              <a:gd name="connsiteX3" fmla="*/ 1170 w 2331998"/>
              <a:gd name="connsiteY3" fmla="*/ 11340 h 3231963"/>
              <a:gd name="connsiteX4" fmla="*/ 527 w 2331998"/>
              <a:gd name="connsiteY4" fmla="*/ 3231963 h 3231963"/>
              <a:gd name="connsiteX5" fmla="*/ 1912431 w 2331998"/>
              <a:gd name="connsiteY5" fmla="*/ 3231963 h 3231963"/>
              <a:gd name="connsiteX6" fmla="*/ 1901091 w 2331998"/>
              <a:gd name="connsiteY6" fmla="*/ 1712373 h 3231963"/>
              <a:gd name="connsiteX7" fmla="*/ 2194438 w 2331998"/>
              <a:gd name="connsiteY7" fmla="*/ 1712373 h 3231963"/>
              <a:gd name="connsiteX0" fmla="*/ 2194438 w 2194438"/>
              <a:gd name="connsiteY0" fmla="*/ 1508249 h 3231963"/>
              <a:gd name="connsiteX1" fmla="*/ 1889752 w 2194438"/>
              <a:gd name="connsiteY1" fmla="*/ 1508249 h 3231963"/>
              <a:gd name="connsiteX2" fmla="*/ 1889752 w 2194438"/>
              <a:gd name="connsiteY2" fmla="*/ 0 h 3231963"/>
              <a:gd name="connsiteX3" fmla="*/ 1170 w 2194438"/>
              <a:gd name="connsiteY3" fmla="*/ 11340 h 3231963"/>
              <a:gd name="connsiteX4" fmla="*/ 527 w 2194438"/>
              <a:gd name="connsiteY4" fmla="*/ 3231963 h 3231963"/>
              <a:gd name="connsiteX5" fmla="*/ 1912431 w 2194438"/>
              <a:gd name="connsiteY5" fmla="*/ 3231963 h 3231963"/>
              <a:gd name="connsiteX6" fmla="*/ 1901091 w 2194438"/>
              <a:gd name="connsiteY6" fmla="*/ 1712373 h 3231963"/>
              <a:gd name="connsiteX7" fmla="*/ 2194438 w 2194438"/>
              <a:gd name="connsiteY7" fmla="*/ 1712373 h 3231963"/>
              <a:gd name="connsiteX0" fmla="*/ 2194438 w 2194438"/>
              <a:gd name="connsiteY0" fmla="*/ 1499669 h 3223383"/>
              <a:gd name="connsiteX1" fmla="*/ 1889752 w 2194438"/>
              <a:gd name="connsiteY1" fmla="*/ 1499669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1091 w 2194438"/>
              <a:gd name="connsiteY6" fmla="*/ 1703793 h 3223383"/>
              <a:gd name="connsiteX7" fmla="*/ 2194438 w 2194438"/>
              <a:gd name="connsiteY7" fmla="*/ 1703793 h 3223383"/>
              <a:gd name="connsiteX0" fmla="*/ 2194438 w 2194438"/>
              <a:gd name="connsiteY0" fmla="*/ 1499669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1091 w 2194438"/>
              <a:gd name="connsiteY6" fmla="*/ 1703793 h 3223383"/>
              <a:gd name="connsiteX7" fmla="*/ 2194438 w 2194438"/>
              <a:gd name="connsiteY7" fmla="*/ 1703793 h 3223383"/>
              <a:gd name="connsiteX0" fmla="*/ 2194438 w 2194438"/>
              <a:gd name="connsiteY0" fmla="*/ 1430936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1091 w 2194438"/>
              <a:gd name="connsiteY6" fmla="*/ 1703793 h 3223383"/>
              <a:gd name="connsiteX7" fmla="*/ 2194438 w 2194438"/>
              <a:gd name="connsiteY7" fmla="*/ 1703793 h 3223383"/>
              <a:gd name="connsiteX0" fmla="*/ 2194438 w 2194438"/>
              <a:gd name="connsiteY0" fmla="*/ 1430936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1091 w 2194438"/>
              <a:gd name="connsiteY6" fmla="*/ 1781120 h 3223383"/>
              <a:gd name="connsiteX7" fmla="*/ 2194438 w 2194438"/>
              <a:gd name="connsiteY7" fmla="*/ 1703793 h 3223383"/>
              <a:gd name="connsiteX0" fmla="*/ 2194438 w 2194438"/>
              <a:gd name="connsiteY0" fmla="*/ 1430936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1091 w 2194438"/>
              <a:gd name="connsiteY6" fmla="*/ 1781120 h 3223383"/>
              <a:gd name="connsiteX7" fmla="*/ 2186034 w 2194438"/>
              <a:gd name="connsiteY7" fmla="*/ 1772527 h 3223383"/>
              <a:gd name="connsiteX0" fmla="*/ 2194438 w 2194438"/>
              <a:gd name="connsiteY0" fmla="*/ 1430936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892687 w 2194438"/>
              <a:gd name="connsiteY6" fmla="*/ 1712386 h 3223383"/>
              <a:gd name="connsiteX7" fmla="*/ 2186034 w 2194438"/>
              <a:gd name="connsiteY7" fmla="*/ 1772527 h 3223383"/>
              <a:gd name="connsiteX0" fmla="*/ 2194438 w 2194438"/>
              <a:gd name="connsiteY0" fmla="*/ 1430936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9495 w 2194438"/>
              <a:gd name="connsiteY6" fmla="*/ 1720977 h 3223383"/>
              <a:gd name="connsiteX7" fmla="*/ 2186034 w 2194438"/>
              <a:gd name="connsiteY7" fmla="*/ 1772527 h 3223383"/>
              <a:gd name="connsiteX0" fmla="*/ 2194438 w 2194438"/>
              <a:gd name="connsiteY0" fmla="*/ 1430936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9495 w 2194438"/>
              <a:gd name="connsiteY6" fmla="*/ 1720977 h 3223383"/>
              <a:gd name="connsiteX7" fmla="*/ 2186034 w 2194438"/>
              <a:gd name="connsiteY7" fmla="*/ 1720977 h 3223383"/>
              <a:gd name="connsiteX0" fmla="*/ 2194438 w 2194438"/>
              <a:gd name="connsiteY0" fmla="*/ 1430936 h 3223383"/>
              <a:gd name="connsiteX1" fmla="*/ 1898155 w 2194438"/>
              <a:gd name="connsiteY1" fmla="*/ 1499671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9495 w 2194438"/>
              <a:gd name="connsiteY6" fmla="*/ 1720977 h 3223383"/>
              <a:gd name="connsiteX7" fmla="*/ 2186034 w 2194438"/>
              <a:gd name="connsiteY7" fmla="*/ 1720977 h 3223383"/>
              <a:gd name="connsiteX0" fmla="*/ 2194438 w 2194438"/>
              <a:gd name="connsiteY0" fmla="*/ 1499671 h 3223383"/>
              <a:gd name="connsiteX1" fmla="*/ 1898155 w 2194438"/>
              <a:gd name="connsiteY1" fmla="*/ 1499671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9495 w 2194438"/>
              <a:gd name="connsiteY6" fmla="*/ 1720977 h 3223383"/>
              <a:gd name="connsiteX7" fmla="*/ 2186034 w 2194438"/>
              <a:gd name="connsiteY7" fmla="*/ 1720977 h 3223383"/>
              <a:gd name="connsiteX0" fmla="*/ 2194438 w 2194438"/>
              <a:gd name="connsiteY0" fmla="*/ 1499671 h 3223383"/>
              <a:gd name="connsiteX1" fmla="*/ 1898155 w 2194438"/>
              <a:gd name="connsiteY1" fmla="*/ 1499671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9495 w 2194438"/>
              <a:gd name="connsiteY6" fmla="*/ 1772527 h 3223383"/>
              <a:gd name="connsiteX7" fmla="*/ 2186034 w 2194438"/>
              <a:gd name="connsiteY7" fmla="*/ 1720977 h 3223383"/>
              <a:gd name="connsiteX0" fmla="*/ 2194438 w 2194438"/>
              <a:gd name="connsiteY0" fmla="*/ 1499671 h 3223383"/>
              <a:gd name="connsiteX1" fmla="*/ 1898155 w 2194438"/>
              <a:gd name="connsiteY1" fmla="*/ 1499671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9495 w 2194438"/>
              <a:gd name="connsiteY6" fmla="*/ 1772527 h 3223383"/>
              <a:gd name="connsiteX7" fmla="*/ 2186034 w 2194438"/>
              <a:gd name="connsiteY7" fmla="*/ 1763936 h 3223383"/>
              <a:gd name="connsiteX0" fmla="*/ 2194438 w 2194438"/>
              <a:gd name="connsiteY0" fmla="*/ 1499671 h 3223383"/>
              <a:gd name="connsiteX1" fmla="*/ 1924848 w 2194438"/>
              <a:gd name="connsiteY1" fmla="*/ 1472376 h 3223383"/>
              <a:gd name="connsiteX2" fmla="*/ 1898155 w 2194438"/>
              <a:gd name="connsiteY2" fmla="*/ 1499671 h 3223383"/>
              <a:gd name="connsiteX3" fmla="*/ 1889752 w 2194438"/>
              <a:gd name="connsiteY3" fmla="*/ 0 h 3223383"/>
              <a:gd name="connsiteX4" fmla="*/ 1170 w 2194438"/>
              <a:gd name="connsiteY4" fmla="*/ 2760 h 3223383"/>
              <a:gd name="connsiteX5" fmla="*/ 527 w 2194438"/>
              <a:gd name="connsiteY5" fmla="*/ 3223383 h 3223383"/>
              <a:gd name="connsiteX6" fmla="*/ 1912431 w 2194438"/>
              <a:gd name="connsiteY6" fmla="*/ 3223383 h 3223383"/>
              <a:gd name="connsiteX7" fmla="*/ 1909495 w 2194438"/>
              <a:gd name="connsiteY7" fmla="*/ 1772527 h 3223383"/>
              <a:gd name="connsiteX8" fmla="*/ 2186034 w 2194438"/>
              <a:gd name="connsiteY8" fmla="*/ 1763936 h 3223383"/>
              <a:gd name="connsiteX0" fmla="*/ 2194438 w 2194438"/>
              <a:gd name="connsiteY0" fmla="*/ 1499671 h 3223383"/>
              <a:gd name="connsiteX1" fmla="*/ 1924848 w 2194438"/>
              <a:gd name="connsiteY1" fmla="*/ 1472376 h 3223383"/>
              <a:gd name="connsiteX2" fmla="*/ 1898155 w 2194438"/>
              <a:gd name="connsiteY2" fmla="*/ 1473896 h 3223383"/>
              <a:gd name="connsiteX3" fmla="*/ 1889752 w 2194438"/>
              <a:gd name="connsiteY3" fmla="*/ 0 h 3223383"/>
              <a:gd name="connsiteX4" fmla="*/ 1170 w 2194438"/>
              <a:gd name="connsiteY4" fmla="*/ 2760 h 3223383"/>
              <a:gd name="connsiteX5" fmla="*/ 527 w 2194438"/>
              <a:gd name="connsiteY5" fmla="*/ 3223383 h 3223383"/>
              <a:gd name="connsiteX6" fmla="*/ 1912431 w 2194438"/>
              <a:gd name="connsiteY6" fmla="*/ 3223383 h 3223383"/>
              <a:gd name="connsiteX7" fmla="*/ 1909495 w 2194438"/>
              <a:gd name="connsiteY7" fmla="*/ 1772527 h 3223383"/>
              <a:gd name="connsiteX8" fmla="*/ 2186034 w 2194438"/>
              <a:gd name="connsiteY8" fmla="*/ 1763936 h 3223383"/>
              <a:gd name="connsiteX0" fmla="*/ 2194438 w 2194438"/>
              <a:gd name="connsiteY0" fmla="*/ 1465304 h 3223383"/>
              <a:gd name="connsiteX1" fmla="*/ 1924848 w 2194438"/>
              <a:gd name="connsiteY1" fmla="*/ 1472376 h 3223383"/>
              <a:gd name="connsiteX2" fmla="*/ 1898155 w 2194438"/>
              <a:gd name="connsiteY2" fmla="*/ 1473896 h 3223383"/>
              <a:gd name="connsiteX3" fmla="*/ 1889752 w 2194438"/>
              <a:gd name="connsiteY3" fmla="*/ 0 h 3223383"/>
              <a:gd name="connsiteX4" fmla="*/ 1170 w 2194438"/>
              <a:gd name="connsiteY4" fmla="*/ 2760 h 3223383"/>
              <a:gd name="connsiteX5" fmla="*/ 527 w 2194438"/>
              <a:gd name="connsiteY5" fmla="*/ 3223383 h 3223383"/>
              <a:gd name="connsiteX6" fmla="*/ 1912431 w 2194438"/>
              <a:gd name="connsiteY6" fmla="*/ 3223383 h 3223383"/>
              <a:gd name="connsiteX7" fmla="*/ 1909495 w 2194438"/>
              <a:gd name="connsiteY7" fmla="*/ 1772527 h 3223383"/>
              <a:gd name="connsiteX8" fmla="*/ 2186034 w 2194438"/>
              <a:gd name="connsiteY8" fmla="*/ 1763936 h 3223383"/>
              <a:gd name="connsiteX0" fmla="*/ 2194438 w 2251821"/>
              <a:gd name="connsiteY0" fmla="*/ 1465304 h 3223383"/>
              <a:gd name="connsiteX1" fmla="*/ 1924848 w 2251821"/>
              <a:gd name="connsiteY1" fmla="*/ 1472376 h 3223383"/>
              <a:gd name="connsiteX2" fmla="*/ 1898155 w 2251821"/>
              <a:gd name="connsiteY2" fmla="*/ 1473896 h 3223383"/>
              <a:gd name="connsiteX3" fmla="*/ 1889752 w 2251821"/>
              <a:gd name="connsiteY3" fmla="*/ 0 h 3223383"/>
              <a:gd name="connsiteX4" fmla="*/ 1170 w 2251821"/>
              <a:gd name="connsiteY4" fmla="*/ 2760 h 3223383"/>
              <a:gd name="connsiteX5" fmla="*/ 527 w 2251821"/>
              <a:gd name="connsiteY5" fmla="*/ 3223383 h 3223383"/>
              <a:gd name="connsiteX6" fmla="*/ 1912431 w 2251821"/>
              <a:gd name="connsiteY6" fmla="*/ 3223383 h 3223383"/>
              <a:gd name="connsiteX7" fmla="*/ 1909495 w 2251821"/>
              <a:gd name="connsiteY7" fmla="*/ 1772527 h 3223383"/>
              <a:gd name="connsiteX8" fmla="*/ 2251821 w 2251821"/>
              <a:gd name="connsiteY8" fmla="*/ 1763936 h 3223383"/>
              <a:gd name="connsiteX0" fmla="*/ 2233911 w 2251821"/>
              <a:gd name="connsiteY0" fmla="*/ 1465304 h 3223383"/>
              <a:gd name="connsiteX1" fmla="*/ 1924848 w 2251821"/>
              <a:gd name="connsiteY1" fmla="*/ 1472376 h 3223383"/>
              <a:gd name="connsiteX2" fmla="*/ 1898155 w 2251821"/>
              <a:gd name="connsiteY2" fmla="*/ 1473896 h 3223383"/>
              <a:gd name="connsiteX3" fmla="*/ 1889752 w 2251821"/>
              <a:gd name="connsiteY3" fmla="*/ 0 h 3223383"/>
              <a:gd name="connsiteX4" fmla="*/ 1170 w 2251821"/>
              <a:gd name="connsiteY4" fmla="*/ 2760 h 3223383"/>
              <a:gd name="connsiteX5" fmla="*/ 527 w 2251821"/>
              <a:gd name="connsiteY5" fmla="*/ 3223383 h 3223383"/>
              <a:gd name="connsiteX6" fmla="*/ 1912431 w 2251821"/>
              <a:gd name="connsiteY6" fmla="*/ 3223383 h 3223383"/>
              <a:gd name="connsiteX7" fmla="*/ 1909495 w 2251821"/>
              <a:gd name="connsiteY7" fmla="*/ 1772527 h 3223383"/>
              <a:gd name="connsiteX8" fmla="*/ 2251821 w 2251821"/>
              <a:gd name="connsiteY8" fmla="*/ 1763936 h 3223383"/>
              <a:gd name="connsiteX0" fmla="*/ 2233911 w 2251821"/>
              <a:gd name="connsiteY0" fmla="*/ 1462544 h 3220623"/>
              <a:gd name="connsiteX1" fmla="*/ 1924848 w 2251821"/>
              <a:gd name="connsiteY1" fmla="*/ 1469616 h 3220623"/>
              <a:gd name="connsiteX2" fmla="*/ 1898155 w 2251821"/>
              <a:gd name="connsiteY2" fmla="*/ 1471136 h 3220623"/>
              <a:gd name="connsiteX3" fmla="*/ 1900570 w 2251821"/>
              <a:gd name="connsiteY3" fmla="*/ 3513 h 3220623"/>
              <a:gd name="connsiteX4" fmla="*/ 1170 w 2251821"/>
              <a:gd name="connsiteY4" fmla="*/ 0 h 3220623"/>
              <a:gd name="connsiteX5" fmla="*/ 527 w 2251821"/>
              <a:gd name="connsiteY5" fmla="*/ 3220623 h 3220623"/>
              <a:gd name="connsiteX6" fmla="*/ 1912431 w 2251821"/>
              <a:gd name="connsiteY6" fmla="*/ 3220623 h 3220623"/>
              <a:gd name="connsiteX7" fmla="*/ 1909495 w 2251821"/>
              <a:gd name="connsiteY7" fmla="*/ 1769767 h 3220623"/>
              <a:gd name="connsiteX8" fmla="*/ 2251821 w 2251821"/>
              <a:gd name="connsiteY8" fmla="*/ 1761176 h 32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821" h="3220623">
                <a:moveTo>
                  <a:pt x="2233911" y="1462544"/>
                </a:moveTo>
                <a:cubicBezTo>
                  <a:pt x="2146849" y="1462037"/>
                  <a:pt x="2011910" y="1470123"/>
                  <a:pt x="1924848" y="1469616"/>
                </a:cubicBezTo>
                <a:lnTo>
                  <a:pt x="1898155" y="1471136"/>
                </a:lnTo>
                <a:lnTo>
                  <a:pt x="1900570" y="3513"/>
                </a:lnTo>
                <a:lnTo>
                  <a:pt x="1170" y="0"/>
                </a:lnTo>
                <a:cubicBezTo>
                  <a:pt x="-2610" y="1073541"/>
                  <a:pt x="4307" y="2147082"/>
                  <a:pt x="527" y="3220623"/>
                </a:cubicBezTo>
                <a:lnTo>
                  <a:pt x="1912431" y="3220623"/>
                </a:lnTo>
                <a:cubicBezTo>
                  <a:pt x="1911452" y="2719821"/>
                  <a:pt x="1910474" y="2270569"/>
                  <a:pt x="1909495" y="1769767"/>
                </a:cubicBezTo>
                <a:lnTo>
                  <a:pt x="2251821" y="1761176"/>
                </a:lnTo>
              </a:path>
            </a:pathLst>
          </a:custGeom>
          <a:ln w="50800" cmpd="sng">
            <a:solidFill>
              <a:schemeClr val="tx2"/>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9B224CEE-BB72-474B-9289-4F1576E3E40A}"/>
              </a:ext>
            </a:extLst>
          </p:cNvPr>
          <p:cNvGrpSpPr/>
          <p:nvPr/>
        </p:nvGrpSpPr>
        <p:grpSpPr>
          <a:xfrm>
            <a:off x="276302" y="2288596"/>
            <a:ext cx="3696167" cy="2914887"/>
            <a:chOff x="371210" y="1830564"/>
            <a:chExt cx="4793798" cy="3780506"/>
          </a:xfrm>
        </p:grpSpPr>
        <p:sp>
          <p:nvSpPr>
            <p:cNvPr id="24" name="Rectangle 23">
              <a:extLst>
                <a:ext uri="{FF2B5EF4-FFF2-40B4-BE49-F238E27FC236}">
                  <a16:creationId xmlns:a16="http://schemas.microsoft.com/office/drawing/2014/main" id="{55C749E2-31B2-463D-9B72-C9E3ABD2E2F1}"/>
                </a:ext>
              </a:extLst>
            </p:cNvPr>
            <p:cNvSpPr/>
            <p:nvPr/>
          </p:nvSpPr>
          <p:spPr>
            <a:xfrm>
              <a:off x="371210" y="1830564"/>
              <a:ext cx="3921301" cy="378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2FFF5EF-BDE7-4C61-AFF8-F17D2B9D1024}"/>
                </a:ext>
              </a:extLst>
            </p:cNvPr>
            <p:cNvSpPr/>
            <p:nvPr/>
          </p:nvSpPr>
          <p:spPr>
            <a:xfrm>
              <a:off x="459494" y="1986628"/>
              <a:ext cx="3678519" cy="3509567"/>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274320" rIns="274320" rtlCol="0" anchor="ctr"/>
            <a:lstStyle/>
            <a:p>
              <a:pPr algn="ctr"/>
              <a:r>
                <a:rPr lang="en-US" sz="2000" b="1" dirty="0"/>
                <a:t>Routing multiple documents reduces the effort of routing each individually</a:t>
              </a:r>
            </a:p>
          </p:txBody>
        </p:sp>
        <p:sp>
          <p:nvSpPr>
            <p:cNvPr id="29" name="Oval 28">
              <a:extLst>
                <a:ext uri="{FF2B5EF4-FFF2-40B4-BE49-F238E27FC236}">
                  <a16:creationId xmlns:a16="http://schemas.microsoft.com/office/drawing/2014/main" id="{239E26F5-0BD2-4A72-9B96-9668F7071713}"/>
                </a:ext>
              </a:extLst>
            </p:cNvPr>
            <p:cNvSpPr/>
            <p:nvPr/>
          </p:nvSpPr>
          <p:spPr>
            <a:xfrm>
              <a:off x="3899597" y="3085292"/>
              <a:ext cx="1265411" cy="126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6">
              <a:extLst>
                <a:ext uri="{FF2B5EF4-FFF2-40B4-BE49-F238E27FC236}">
                  <a16:creationId xmlns:a16="http://schemas.microsoft.com/office/drawing/2014/main" id="{70E266AA-BDA7-4588-A657-8AA3B66E3F0C}"/>
                </a:ext>
              </a:extLst>
            </p:cNvPr>
            <p:cNvSpPr/>
            <p:nvPr/>
          </p:nvSpPr>
          <p:spPr>
            <a:xfrm>
              <a:off x="371210" y="1833801"/>
              <a:ext cx="4594237" cy="3777269"/>
            </a:xfrm>
            <a:custGeom>
              <a:avLst/>
              <a:gdLst>
                <a:gd name="connsiteX0" fmla="*/ 2256588 w 2256588"/>
                <a:gd name="connsiteY0" fmla="*/ 1508249 h 3231963"/>
                <a:gd name="connsiteX1" fmla="*/ 1814342 w 2256588"/>
                <a:gd name="connsiteY1" fmla="*/ 1508249 h 3231963"/>
                <a:gd name="connsiteX2" fmla="*/ 1814342 w 2256588"/>
                <a:gd name="connsiteY2" fmla="*/ 0 h 3231963"/>
                <a:gd name="connsiteX3" fmla="*/ 11339 w 2256588"/>
                <a:gd name="connsiteY3" fmla="*/ 11340 h 3231963"/>
                <a:gd name="connsiteX4" fmla="*/ 0 w 2256588"/>
                <a:gd name="connsiteY4" fmla="*/ 3231963 h 3231963"/>
                <a:gd name="connsiteX5" fmla="*/ 1837021 w 2256588"/>
                <a:gd name="connsiteY5" fmla="*/ 3231963 h 3231963"/>
                <a:gd name="connsiteX6" fmla="*/ 1825681 w 2256588"/>
                <a:gd name="connsiteY6" fmla="*/ 1712373 h 3231963"/>
                <a:gd name="connsiteX7" fmla="*/ 2256588 w 2256588"/>
                <a:gd name="connsiteY7" fmla="*/ 1712373 h 3231963"/>
                <a:gd name="connsiteX0" fmla="*/ 2330955 w 2330955"/>
                <a:gd name="connsiteY0" fmla="*/ 1508249 h 3231963"/>
                <a:gd name="connsiteX1" fmla="*/ 1888709 w 2330955"/>
                <a:gd name="connsiteY1" fmla="*/ 1508249 h 3231963"/>
                <a:gd name="connsiteX2" fmla="*/ 1888709 w 2330955"/>
                <a:gd name="connsiteY2" fmla="*/ 0 h 3231963"/>
                <a:gd name="connsiteX3" fmla="*/ 127 w 2330955"/>
                <a:gd name="connsiteY3" fmla="*/ 11340 h 3231963"/>
                <a:gd name="connsiteX4" fmla="*/ 74367 w 2330955"/>
                <a:gd name="connsiteY4" fmla="*/ 3231963 h 3231963"/>
                <a:gd name="connsiteX5" fmla="*/ 1911388 w 2330955"/>
                <a:gd name="connsiteY5" fmla="*/ 3231963 h 3231963"/>
                <a:gd name="connsiteX6" fmla="*/ 1900048 w 2330955"/>
                <a:gd name="connsiteY6" fmla="*/ 1712373 h 3231963"/>
                <a:gd name="connsiteX7" fmla="*/ 2330955 w 2330955"/>
                <a:gd name="connsiteY7" fmla="*/ 1712373 h 3231963"/>
                <a:gd name="connsiteX0" fmla="*/ 2331998 w 2331998"/>
                <a:gd name="connsiteY0" fmla="*/ 1508249 h 3231963"/>
                <a:gd name="connsiteX1" fmla="*/ 1889752 w 2331998"/>
                <a:gd name="connsiteY1" fmla="*/ 1508249 h 3231963"/>
                <a:gd name="connsiteX2" fmla="*/ 1889752 w 2331998"/>
                <a:gd name="connsiteY2" fmla="*/ 0 h 3231963"/>
                <a:gd name="connsiteX3" fmla="*/ 1170 w 2331998"/>
                <a:gd name="connsiteY3" fmla="*/ 11340 h 3231963"/>
                <a:gd name="connsiteX4" fmla="*/ 527 w 2331998"/>
                <a:gd name="connsiteY4" fmla="*/ 3231963 h 3231963"/>
                <a:gd name="connsiteX5" fmla="*/ 1912431 w 2331998"/>
                <a:gd name="connsiteY5" fmla="*/ 3231963 h 3231963"/>
                <a:gd name="connsiteX6" fmla="*/ 1901091 w 2331998"/>
                <a:gd name="connsiteY6" fmla="*/ 1712373 h 3231963"/>
                <a:gd name="connsiteX7" fmla="*/ 2331998 w 2331998"/>
                <a:gd name="connsiteY7" fmla="*/ 1712373 h 3231963"/>
                <a:gd name="connsiteX0" fmla="*/ 2331998 w 2331998"/>
                <a:gd name="connsiteY0" fmla="*/ 1508249 h 3231963"/>
                <a:gd name="connsiteX1" fmla="*/ 1889752 w 2331998"/>
                <a:gd name="connsiteY1" fmla="*/ 1508249 h 3231963"/>
                <a:gd name="connsiteX2" fmla="*/ 1889752 w 2331998"/>
                <a:gd name="connsiteY2" fmla="*/ 0 h 3231963"/>
                <a:gd name="connsiteX3" fmla="*/ 1170 w 2331998"/>
                <a:gd name="connsiteY3" fmla="*/ 11340 h 3231963"/>
                <a:gd name="connsiteX4" fmla="*/ 527 w 2331998"/>
                <a:gd name="connsiteY4" fmla="*/ 3231963 h 3231963"/>
                <a:gd name="connsiteX5" fmla="*/ 1912431 w 2331998"/>
                <a:gd name="connsiteY5" fmla="*/ 3231963 h 3231963"/>
                <a:gd name="connsiteX6" fmla="*/ 1901091 w 2331998"/>
                <a:gd name="connsiteY6" fmla="*/ 1712373 h 3231963"/>
                <a:gd name="connsiteX7" fmla="*/ 2049640 w 2331998"/>
                <a:gd name="connsiteY7" fmla="*/ 1712373 h 3231963"/>
                <a:gd name="connsiteX0" fmla="*/ 2331998 w 2331998"/>
                <a:gd name="connsiteY0" fmla="*/ 1508249 h 3231963"/>
                <a:gd name="connsiteX1" fmla="*/ 1889752 w 2331998"/>
                <a:gd name="connsiteY1" fmla="*/ 1508249 h 3231963"/>
                <a:gd name="connsiteX2" fmla="*/ 1889752 w 2331998"/>
                <a:gd name="connsiteY2" fmla="*/ 0 h 3231963"/>
                <a:gd name="connsiteX3" fmla="*/ 1170 w 2331998"/>
                <a:gd name="connsiteY3" fmla="*/ 11340 h 3231963"/>
                <a:gd name="connsiteX4" fmla="*/ 527 w 2331998"/>
                <a:gd name="connsiteY4" fmla="*/ 3231963 h 3231963"/>
                <a:gd name="connsiteX5" fmla="*/ 1912431 w 2331998"/>
                <a:gd name="connsiteY5" fmla="*/ 3231963 h 3231963"/>
                <a:gd name="connsiteX6" fmla="*/ 1901091 w 2331998"/>
                <a:gd name="connsiteY6" fmla="*/ 1712373 h 3231963"/>
                <a:gd name="connsiteX7" fmla="*/ 2154619 w 2331998"/>
                <a:gd name="connsiteY7" fmla="*/ 1712373 h 3231963"/>
                <a:gd name="connsiteX0" fmla="*/ 2331998 w 2331998"/>
                <a:gd name="connsiteY0" fmla="*/ 1508249 h 3231963"/>
                <a:gd name="connsiteX1" fmla="*/ 1889752 w 2331998"/>
                <a:gd name="connsiteY1" fmla="*/ 1508249 h 3231963"/>
                <a:gd name="connsiteX2" fmla="*/ 1889752 w 2331998"/>
                <a:gd name="connsiteY2" fmla="*/ 0 h 3231963"/>
                <a:gd name="connsiteX3" fmla="*/ 1170 w 2331998"/>
                <a:gd name="connsiteY3" fmla="*/ 11340 h 3231963"/>
                <a:gd name="connsiteX4" fmla="*/ 527 w 2331998"/>
                <a:gd name="connsiteY4" fmla="*/ 3231963 h 3231963"/>
                <a:gd name="connsiteX5" fmla="*/ 1912431 w 2331998"/>
                <a:gd name="connsiteY5" fmla="*/ 3231963 h 3231963"/>
                <a:gd name="connsiteX6" fmla="*/ 1901091 w 2331998"/>
                <a:gd name="connsiteY6" fmla="*/ 1712373 h 3231963"/>
                <a:gd name="connsiteX7" fmla="*/ 2194438 w 2331998"/>
                <a:gd name="connsiteY7" fmla="*/ 1712373 h 3231963"/>
                <a:gd name="connsiteX0" fmla="*/ 2194438 w 2194438"/>
                <a:gd name="connsiteY0" fmla="*/ 1508249 h 3231963"/>
                <a:gd name="connsiteX1" fmla="*/ 1889752 w 2194438"/>
                <a:gd name="connsiteY1" fmla="*/ 1508249 h 3231963"/>
                <a:gd name="connsiteX2" fmla="*/ 1889752 w 2194438"/>
                <a:gd name="connsiteY2" fmla="*/ 0 h 3231963"/>
                <a:gd name="connsiteX3" fmla="*/ 1170 w 2194438"/>
                <a:gd name="connsiteY3" fmla="*/ 11340 h 3231963"/>
                <a:gd name="connsiteX4" fmla="*/ 527 w 2194438"/>
                <a:gd name="connsiteY4" fmla="*/ 3231963 h 3231963"/>
                <a:gd name="connsiteX5" fmla="*/ 1912431 w 2194438"/>
                <a:gd name="connsiteY5" fmla="*/ 3231963 h 3231963"/>
                <a:gd name="connsiteX6" fmla="*/ 1901091 w 2194438"/>
                <a:gd name="connsiteY6" fmla="*/ 1712373 h 3231963"/>
                <a:gd name="connsiteX7" fmla="*/ 2194438 w 2194438"/>
                <a:gd name="connsiteY7" fmla="*/ 1712373 h 3231963"/>
                <a:gd name="connsiteX0" fmla="*/ 2194438 w 2194438"/>
                <a:gd name="connsiteY0" fmla="*/ 1499669 h 3223383"/>
                <a:gd name="connsiteX1" fmla="*/ 1889752 w 2194438"/>
                <a:gd name="connsiteY1" fmla="*/ 1499669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1091 w 2194438"/>
                <a:gd name="connsiteY6" fmla="*/ 1703793 h 3223383"/>
                <a:gd name="connsiteX7" fmla="*/ 2194438 w 2194438"/>
                <a:gd name="connsiteY7" fmla="*/ 1703793 h 3223383"/>
                <a:gd name="connsiteX0" fmla="*/ 2194438 w 2194438"/>
                <a:gd name="connsiteY0" fmla="*/ 1499669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1091 w 2194438"/>
                <a:gd name="connsiteY6" fmla="*/ 1703793 h 3223383"/>
                <a:gd name="connsiteX7" fmla="*/ 2194438 w 2194438"/>
                <a:gd name="connsiteY7" fmla="*/ 1703793 h 3223383"/>
                <a:gd name="connsiteX0" fmla="*/ 2194438 w 2194438"/>
                <a:gd name="connsiteY0" fmla="*/ 1430936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1091 w 2194438"/>
                <a:gd name="connsiteY6" fmla="*/ 1703793 h 3223383"/>
                <a:gd name="connsiteX7" fmla="*/ 2194438 w 2194438"/>
                <a:gd name="connsiteY7" fmla="*/ 1703793 h 3223383"/>
                <a:gd name="connsiteX0" fmla="*/ 2194438 w 2194438"/>
                <a:gd name="connsiteY0" fmla="*/ 1430936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1091 w 2194438"/>
                <a:gd name="connsiteY6" fmla="*/ 1781120 h 3223383"/>
                <a:gd name="connsiteX7" fmla="*/ 2194438 w 2194438"/>
                <a:gd name="connsiteY7" fmla="*/ 1703793 h 3223383"/>
                <a:gd name="connsiteX0" fmla="*/ 2194438 w 2194438"/>
                <a:gd name="connsiteY0" fmla="*/ 1430936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1091 w 2194438"/>
                <a:gd name="connsiteY6" fmla="*/ 1781120 h 3223383"/>
                <a:gd name="connsiteX7" fmla="*/ 2186034 w 2194438"/>
                <a:gd name="connsiteY7" fmla="*/ 1772527 h 3223383"/>
                <a:gd name="connsiteX0" fmla="*/ 2194438 w 2194438"/>
                <a:gd name="connsiteY0" fmla="*/ 1430936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892687 w 2194438"/>
                <a:gd name="connsiteY6" fmla="*/ 1712386 h 3223383"/>
                <a:gd name="connsiteX7" fmla="*/ 2186034 w 2194438"/>
                <a:gd name="connsiteY7" fmla="*/ 1772527 h 3223383"/>
                <a:gd name="connsiteX0" fmla="*/ 2194438 w 2194438"/>
                <a:gd name="connsiteY0" fmla="*/ 1430936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9495 w 2194438"/>
                <a:gd name="connsiteY6" fmla="*/ 1720977 h 3223383"/>
                <a:gd name="connsiteX7" fmla="*/ 2186034 w 2194438"/>
                <a:gd name="connsiteY7" fmla="*/ 1772527 h 3223383"/>
                <a:gd name="connsiteX0" fmla="*/ 2194438 w 2194438"/>
                <a:gd name="connsiteY0" fmla="*/ 1430936 h 3223383"/>
                <a:gd name="connsiteX1" fmla="*/ 1889752 w 2194438"/>
                <a:gd name="connsiteY1" fmla="*/ 1422344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9495 w 2194438"/>
                <a:gd name="connsiteY6" fmla="*/ 1720977 h 3223383"/>
                <a:gd name="connsiteX7" fmla="*/ 2186034 w 2194438"/>
                <a:gd name="connsiteY7" fmla="*/ 1720977 h 3223383"/>
                <a:gd name="connsiteX0" fmla="*/ 2194438 w 2194438"/>
                <a:gd name="connsiteY0" fmla="*/ 1430936 h 3223383"/>
                <a:gd name="connsiteX1" fmla="*/ 1898155 w 2194438"/>
                <a:gd name="connsiteY1" fmla="*/ 1499671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9495 w 2194438"/>
                <a:gd name="connsiteY6" fmla="*/ 1720977 h 3223383"/>
                <a:gd name="connsiteX7" fmla="*/ 2186034 w 2194438"/>
                <a:gd name="connsiteY7" fmla="*/ 1720977 h 3223383"/>
                <a:gd name="connsiteX0" fmla="*/ 2194438 w 2194438"/>
                <a:gd name="connsiteY0" fmla="*/ 1499671 h 3223383"/>
                <a:gd name="connsiteX1" fmla="*/ 1898155 w 2194438"/>
                <a:gd name="connsiteY1" fmla="*/ 1499671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9495 w 2194438"/>
                <a:gd name="connsiteY6" fmla="*/ 1720977 h 3223383"/>
                <a:gd name="connsiteX7" fmla="*/ 2186034 w 2194438"/>
                <a:gd name="connsiteY7" fmla="*/ 1720977 h 3223383"/>
                <a:gd name="connsiteX0" fmla="*/ 2194438 w 2194438"/>
                <a:gd name="connsiteY0" fmla="*/ 1499671 h 3223383"/>
                <a:gd name="connsiteX1" fmla="*/ 1898155 w 2194438"/>
                <a:gd name="connsiteY1" fmla="*/ 1499671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9495 w 2194438"/>
                <a:gd name="connsiteY6" fmla="*/ 1772527 h 3223383"/>
                <a:gd name="connsiteX7" fmla="*/ 2186034 w 2194438"/>
                <a:gd name="connsiteY7" fmla="*/ 1720977 h 3223383"/>
                <a:gd name="connsiteX0" fmla="*/ 2194438 w 2194438"/>
                <a:gd name="connsiteY0" fmla="*/ 1499671 h 3223383"/>
                <a:gd name="connsiteX1" fmla="*/ 1898155 w 2194438"/>
                <a:gd name="connsiteY1" fmla="*/ 1499671 h 3223383"/>
                <a:gd name="connsiteX2" fmla="*/ 1889752 w 2194438"/>
                <a:gd name="connsiteY2" fmla="*/ 0 h 3223383"/>
                <a:gd name="connsiteX3" fmla="*/ 1170 w 2194438"/>
                <a:gd name="connsiteY3" fmla="*/ 2760 h 3223383"/>
                <a:gd name="connsiteX4" fmla="*/ 527 w 2194438"/>
                <a:gd name="connsiteY4" fmla="*/ 3223383 h 3223383"/>
                <a:gd name="connsiteX5" fmla="*/ 1912431 w 2194438"/>
                <a:gd name="connsiteY5" fmla="*/ 3223383 h 3223383"/>
                <a:gd name="connsiteX6" fmla="*/ 1909495 w 2194438"/>
                <a:gd name="connsiteY6" fmla="*/ 1772527 h 3223383"/>
                <a:gd name="connsiteX7" fmla="*/ 2186034 w 2194438"/>
                <a:gd name="connsiteY7" fmla="*/ 1763936 h 3223383"/>
                <a:gd name="connsiteX0" fmla="*/ 2194438 w 2194438"/>
                <a:gd name="connsiteY0" fmla="*/ 1499671 h 3223383"/>
                <a:gd name="connsiteX1" fmla="*/ 1924848 w 2194438"/>
                <a:gd name="connsiteY1" fmla="*/ 1472376 h 3223383"/>
                <a:gd name="connsiteX2" fmla="*/ 1898155 w 2194438"/>
                <a:gd name="connsiteY2" fmla="*/ 1499671 h 3223383"/>
                <a:gd name="connsiteX3" fmla="*/ 1889752 w 2194438"/>
                <a:gd name="connsiteY3" fmla="*/ 0 h 3223383"/>
                <a:gd name="connsiteX4" fmla="*/ 1170 w 2194438"/>
                <a:gd name="connsiteY4" fmla="*/ 2760 h 3223383"/>
                <a:gd name="connsiteX5" fmla="*/ 527 w 2194438"/>
                <a:gd name="connsiteY5" fmla="*/ 3223383 h 3223383"/>
                <a:gd name="connsiteX6" fmla="*/ 1912431 w 2194438"/>
                <a:gd name="connsiteY6" fmla="*/ 3223383 h 3223383"/>
                <a:gd name="connsiteX7" fmla="*/ 1909495 w 2194438"/>
                <a:gd name="connsiteY7" fmla="*/ 1772527 h 3223383"/>
                <a:gd name="connsiteX8" fmla="*/ 2186034 w 2194438"/>
                <a:gd name="connsiteY8" fmla="*/ 1763936 h 3223383"/>
                <a:gd name="connsiteX0" fmla="*/ 2194438 w 2194438"/>
                <a:gd name="connsiteY0" fmla="*/ 1499671 h 3223383"/>
                <a:gd name="connsiteX1" fmla="*/ 1924848 w 2194438"/>
                <a:gd name="connsiteY1" fmla="*/ 1472376 h 3223383"/>
                <a:gd name="connsiteX2" fmla="*/ 1898155 w 2194438"/>
                <a:gd name="connsiteY2" fmla="*/ 1473896 h 3223383"/>
                <a:gd name="connsiteX3" fmla="*/ 1889752 w 2194438"/>
                <a:gd name="connsiteY3" fmla="*/ 0 h 3223383"/>
                <a:gd name="connsiteX4" fmla="*/ 1170 w 2194438"/>
                <a:gd name="connsiteY4" fmla="*/ 2760 h 3223383"/>
                <a:gd name="connsiteX5" fmla="*/ 527 w 2194438"/>
                <a:gd name="connsiteY5" fmla="*/ 3223383 h 3223383"/>
                <a:gd name="connsiteX6" fmla="*/ 1912431 w 2194438"/>
                <a:gd name="connsiteY6" fmla="*/ 3223383 h 3223383"/>
                <a:gd name="connsiteX7" fmla="*/ 1909495 w 2194438"/>
                <a:gd name="connsiteY7" fmla="*/ 1772527 h 3223383"/>
                <a:gd name="connsiteX8" fmla="*/ 2186034 w 2194438"/>
                <a:gd name="connsiteY8" fmla="*/ 1763936 h 3223383"/>
                <a:gd name="connsiteX0" fmla="*/ 2194438 w 2194438"/>
                <a:gd name="connsiteY0" fmla="*/ 1465304 h 3223383"/>
                <a:gd name="connsiteX1" fmla="*/ 1924848 w 2194438"/>
                <a:gd name="connsiteY1" fmla="*/ 1472376 h 3223383"/>
                <a:gd name="connsiteX2" fmla="*/ 1898155 w 2194438"/>
                <a:gd name="connsiteY2" fmla="*/ 1473896 h 3223383"/>
                <a:gd name="connsiteX3" fmla="*/ 1889752 w 2194438"/>
                <a:gd name="connsiteY3" fmla="*/ 0 h 3223383"/>
                <a:gd name="connsiteX4" fmla="*/ 1170 w 2194438"/>
                <a:gd name="connsiteY4" fmla="*/ 2760 h 3223383"/>
                <a:gd name="connsiteX5" fmla="*/ 527 w 2194438"/>
                <a:gd name="connsiteY5" fmla="*/ 3223383 h 3223383"/>
                <a:gd name="connsiteX6" fmla="*/ 1912431 w 2194438"/>
                <a:gd name="connsiteY6" fmla="*/ 3223383 h 3223383"/>
                <a:gd name="connsiteX7" fmla="*/ 1909495 w 2194438"/>
                <a:gd name="connsiteY7" fmla="*/ 1772527 h 3223383"/>
                <a:gd name="connsiteX8" fmla="*/ 2186034 w 2194438"/>
                <a:gd name="connsiteY8" fmla="*/ 1763936 h 3223383"/>
                <a:gd name="connsiteX0" fmla="*/ 2194438 w 2251821"/>
                <a:gd name="connsiteY0" fmla="*/ 1465304 h 3223383"/>
                <a:gd name="connsiteX1" fmla="*/ 1924848 w 2251821"/>
                <a:gd name="connsiteY1" fmla="*/ 1472376 h 3223383"/>
                <a:gd name="connsiteX2" fmla="*/ 1898155 w 2251821"/>
                <a:gd name="connsiteY2" fmla="*/ 1473896 h 3223383"/>
                <a:gd name="connsiteX3" fmla="*/ 1889752 w 2251821"/>
                <a:gd name="connsiteY3" fmla="*/ 0 h 3223383"/>
                <a:gd name="connsiteX4" fmla="*/ 1170 w 2251821"/>
                <a:gd name="connsiteY4" fmla="*/ 2760 h 3223383"/>
                <a:gd name="connsiteX5" fmla="*/ 527 w 2251821"/>
                <a:gd name="connsiteY5" fmla="*/ 3223383 h 3223383"/>
                <a:gd name="connsiteX6" fmla="*/ 1912431 w 2251821"/>
                <a:gd name="connsiteY6" fmla="*/ 3223383 h 3223383"/>
                <a:gd name="connsiteX7" fmla="*/ 1909495 w 2251821"/>
                <a:gd name="connsiteY7" fmla="*/ 1772527 h 3223383"/>
                <a:gd name="connsiteX8" fmla="*/ 2251821 w 2251821"/>
                <a:gd name="connsiteY8" fmla="*/ 1763936 h 3223383"/>
                <a:gd name="connsiteX0" fmla="*/ 2233911 w 2251821"/>
                <a:gd name="connsiteY0" fmla="*/ 1465304 h 3223383"/>
                <a:gd name="connsiteX1" fmla="*/ 1924848 w 2251821"/>
                <a:gd name="connsiteY1" fmla="*/ 1472376 h 3223383"/>
                <a:gd name="connsiteX2" fmla="*/ 1898155 w 2251821"/>
                <a:gd name="connsiteY2" fmla="*/ 1473896 h 3223383"/>
                <a:gd name="connsiteX3" fmla="*/ 1889752 w 2251821"/>
                <a:gd name="connsiteY3" fmla="*/ 0 h 3223383"/>
                <a:gd name="connsiteX4" fmla="*/ 1170 w 2251821"/>
                <a:gd name="connsiteY4" fmla="*/ 2760 h 3223383"/>
                <a:gd name="connsiteX5" fmla="*/ 527 w 2251821"/>
                <a:gd name="connsiteY5" fmla="*/ 3223383 h 3223383"/>
                <a:gd name="connsiteX6" fmla="*/ 1912431 w 2251821"/>
                <a:gd name="connsiteY6" fmla="*/ 3223383 h 3223383"/>
                <a:gd name="connsiteX7" fmla="*/ 1909495 w 2251821"/>
                <a:gd name="connsiteY7" fmla="*/ 1772527 h 3223383"/>
                <a:gd name="connsiteX8" fmla="*/ 2251821 w 2251821"/>
                <a:gd name="connsiteY8" fmla="*/ 1763936 h 3223383"/>
                <a:gd name="connsiteX0" fmla="*/ 2233911 w 2251821"/>
                <a:gd name="connsiteY0" fmla="*/ 1462544 h 3220623"/>
                <a:gd name="connsiteX1" fmla="*/ 1924848 w 2251821"/>
                <a:gd name="connsiteY1" fmla="*/ 1469616 h 3220623"/>
                <a:gd name="connsiteX2" fmla="*/ 1898155 w 2251821"/>
                <a:gd name="connsiteY2" fmla="*/ 1471136 h 3220623"/>
                <a:gd name="connsiteX3" fmla="*/ 1900570 w 2251821"/>
                <a:gd name="connsiteY3" fmla="*/ 3513 h 3220623"/>
                <a:gd name="connsiteX4" fmla="*/ 1170 w 2251821"/>
                <a:gd name="connsiteY4" fmla="*/ 0 h 3220623"/>
                <a:gd name="connsiteX5" fmla="*/ 527 w 2251821"/>
                <a:gd name="connsiteY5" fmla="*/ 3220623 h 3220623"/>
                <a:gd name="connsiteX6" fmla="*/ 1912431 w 2251821"/>
                <a:gd name="connsiteY6" fmla="*/ 3220623 h 3220623"/>
                <a:gd name="connsiteX7" fmla="*/ 1909495 w 2251821"/>
                <a:gd name="connsiteY7" fmla="*/ 1769767 h 3220623"/>
                <a:gd name="connsiteX8" fmla="*/ 2251821 w 2251821"/>
                <a:gd name="connsiteY8" fmla="*/ 1761176 h 32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821" h="3220623">
                  <a:moveTo>
                    <a:pt x="2233911" y="1462544"/>
                  </a:moveTo>
                  <a:cubicBezTo>
                    <a:pt x="2146849" y="1462037"/>
                    <a:pt x="2011910" y="1470123"/>
                    <a:pt x="1924848" y="1469616"/>
                  </a:cubicBezTo>
                  <a:lnTo>
                    <a:pt x="1898155" y="1471136"/>
                  </a:lnTo>
                  <a:lnTo>
                    <a:pt x="1900570" y="3513"/>
                  </a:lnTo>
                  <a:lnTo>
                    <a:pt x="1170" y="0"/>
                  </a:lnTo>
                  <a:cubicBezTo>
                    <a:pt x="-2610" y="1073541"/>
                    <a:pt x="4307" y="2147082"/>
                    <a:pt x="527" y="3220623"/>
                  </a:cubicBezTo>
                  <a:lnTo>
                    <a:pt x="1912431" y="3220623"/>
                  </a:lnTo>
                  <a:cubicBezTo>
                    <a:pt x="1911452" y="2719821"/>
                    <a:pt x="1910474" y="2270569"/>
                    <a:pt x="1909495" y="1769767"/>
                  </a:cubicBezTo>
                  <a:lnTo>
                    <a:pt x="2251821" y="1761176"/>
                  </a:lnTo>
                </a:path>
              </a:pathLst>
            </a:custGeom>
            <a:ln w="50800" cmpd="sng">
              <a:solidFill>
                <a:schemeClr val="tx2"/>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66835948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919-6D6C-4DF8-9E61-64491CAFF553}"/>
              </a:ext>
            </a:extLst>
          </p:cNvPr>
          <p:cNvSpPr>
            <a:spLocks noGrp="1"/>
          </p:cNvSpPr>
          <p:nvPr>
            <p:ph type="title"/>
          </p:nvPr>
        </p:nvSpPr>
        <p:spPr>
          <a:xfrm>
            <a:off x="0" y="96275"/>
            <a:ext cx="12191999" cy="1101213"/>
          </a:xfrm>
        </p:spPr>
        <p:txBody>
          <a:bodyPr/>
          <a:lstStyle/>
          <a:p>
            <a:r>
              <a:rPr lang="en-US" dirty="0"/>
              <a:t>Multi-Document Workflow (MDW) Features</a:t>
            </a:r>
          </a:p>
        </p:txBody>
      </p:sp>
      <p:graphicFrame>
        <p:nvGraphicFramePr>
          <p:cNvPr id="4" name="Table 4">
            <a:extLst>
              <a:ext uri="{FF2B5EF4-FFF2-40B4-BE49-F238E27FC236}">
                <a16:creationId xmlns:a16="http://schemas.microsoft.com/office/drawing/2014/main" id="{AF81B966-9E0C-4DBB-9B81-884143E39633}"/>
              </a:ext>
            </a:extLst>
          </p:cNvPr>
          <p:cNvGraphicFramePr>
            <a:graphicFrameLocks noGrp="1"/>
          </p:cNvGraphicFramePr>
          <p:nvPr>
            <p:ph idx="1"/>
            <p:extLst>
              <p:ext uri="{D42A27DB-BD31-4B8C-83A1-F6EECF244321}">
                <p14:modId xmlns:p14="http://schemas.microsoft.com/office/powerpoint/2010/main" val="869289586"/>
              </p:ext>
            </p:extLst>
          </p:nvPr>
        </p:nvGraphicFramePr>
        <p:xfrm>
          <a:off x="818123" y="1066800"/>
          <a:ext cx="10537824" cy="3510280"/>
        </p:xfrm>
        <a:graphic>
          <a:graphicData uri="http://schemas.openxmlformats.org/drawingml/2006/table">
            <a:tbl>
              <a:tblPr firstRow="1" bandRow="1">
                <a:tableStyleId>{F5AB1C69-6EDB-4FF4-983F-18BD219EF322}</a:tableStyleId>
              </a:tblPr>
              <a:tblGrid>
                <a:gridCol w="3512608">
                  <a:extLst>
                    <a:ext uri="{9D8B030D-6E8A-4147-A177-3AD203B41FA5}">
                      <a16:colId xmlns:a16="http://schemas.microsoft.com/office/drawing/2014/main" val="330992495"/>
                    </a:ext>
                  </a:extLst>
                </a:gridCol>
                <a:gridCol w="4514744">
                  <a:extLst>
                    <a:ext uri="{9D8B030D-6E8A-4147-A177-3AD203B41FA5}">
                      <a16:colId xmlns:a16="http://schemas.microsoft.com/office/drawing/2014/main" val="1223804860"/>
                    </a:ext>
                  </a:extLst>
                </a:gridCol>
                <a:gridCol w="2510472">
                  <a:extLst>
                    <a:ext uri="{9D8B030D-6E8A-4147-A177-3AD203B41FA5}">
                      <a16:colId xmlns:a16="http://schemas.microsoft.com/office/drawing/2014/main" val="2962908670"/>
                    </a:ext>
                  </a:extLst>
                </a:gridCol>
              </a:tblGrid>
              <a:tr h="370840">
                <a:tc>
                  <a:txBody>
                    <a:bodyPr/>
                    <a:lstStyle/>
                    <a:p>
                      <a:r>
                        <a:rPr lang="en-US" dirty="0"/>
                        <a:t>Feature</a:t>
                      </a:r>
                    </a:p>
                  </a:txBody>
                  <a:tcPr/>
                </a:tc>
                <a:tc>
                  <a:txBody>
                    <a:bodyPr/>
                    <a:lstStyle/>
                    <a:p>
                      <a:r>
                        <a:rPr lang="en-US" dirty="0"/>
                        <a:t>Business Justification</a:t>
                      </a:r>
                    </a:p>
                  </a:txBody>
                  <a:tcPr/>
                </a:tc>
                <a:tc>
                  <a:txBody>
                    <a:bodyPr/>
                    <a:lstStyle/>
                    <a:p>
                      <a:r>
                        <a:rPr lang="en-US" dirty="0"/>
                        <a:t>Enablement</a:t>
                      </a:r>
                    </a:p>
                  </a:txBody>
                  <a:tcPr/>
                </a:tc>
                <a:extLst>
                  <a:ext uri="{0D108BD9-81ED-4DB2-BD59-A6C34878D82A}">
                    <a16:rowId xmlns:a16="http://schemas.microsoft.com/office/drawing/2014/main" val="5480686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Variables for Multi-Document and Object Workflows</a:t>
                      </a:r>
                    </a:p>
                  </a:txBody>
                  <a:tcPr/>
                </a:tc>
                <a:tc>
                  <a:txBody>
                    <a:bodyPr/>
                    <a:lstStyle/>
                    <a:p>
                      <a:r>
                        <a:rPr lang="en-US" sz="1400" dirty="0"/>
                        <a:t>Workflow “variables” allow business process variations to be accommodated in a single workflow, rather than configuring multiple workflows</a:t>
                      </a:r>
                    </a:p>
                  </a:txBody>
                  <a:tcPr/>
                </a:tc>
                <a:tc>
                  <a:txBody>
                    <a:bodyPr/>
                    <a:lstStyle/>
                    <a:p>
                      <a:r>
                        <a:rPr lang="en-US" sz="1400" dirty="0"/>
                        <a:t>Configurable</a:t>
                      </a:r>
                    </a:p>
                  </a:txBody>
                  <a:tcPr/>
                </a:tc>
                <a:extLst>
                  <a:ext uri="{0D108BD9-81ED-4DB2-BD59-A6C34878D82A}">
                    <a16:rowId xmlns:a16="http://schemas.microsoft.com/office/drawing/2014/main" val="509009858"/>
                  </a:ext>
                </a:extLst>
              </a:tr>
              <a:tr h="370840">
                <a:tc>
                  <a:txBody>
                    <a:bodyPr/>
                    <a:lstStyle/>
                    <a:p>
                      <a:r>
                        <a:rPr lang="en-US" sz="1400" dirty="0"/>
                        <a:t>Support Priority Multi-Document Workflow Fields in Reports</a:t>
                      </a:r>
                    </a:p>
                  </a:txBody>
                  <a:tcPr/>
                </a:tc>
                <a:tc>
                  <a:txBody>
                    <a:bodyPr/>
                    <a:lstStyle/>
                    <a:p>
                      <a:r>
                        <a:rPr lang="en-US" sz="1400" dirty="0"/>
                        <a:t>The Multi-Document Workflow can be configured to accept a comment and reason for the verdicts that a user provides but until now, it was not possible to include this information in a workflow report</a:t>
                      </a:r>
                    </a:p>
                  </a:txBody>
                  <a:tcPr/>
                </a:tc>
                <a:tc>
                  <a:txBody>
                    <a:bodyPr/>
                    <a:lstStyle/>
                    <a:p>
                      <a:r>
                        <a:rPr lang="en-US" sz="1400" dirty="0"/>
                        <a:t>Auto-On</a:t>
                      </a:r>
                    </a:p>
                  </a:txBody>
                  <a:tcPr/>
                </a:tc>
                <a:extLst>
                  <a:ext uri="{0D108BD9-81ED-4DB2-BD59-A6C34878D82A}">
                    <a16:rowId xmlns:a16="http://schemas.microsoft.com/office/drawing/2014/main" val="2659923514"/>
                  </a:ext>
                </a:extLst>
              </a:tr>
              <a:tr h="370840">
                <a:tc>
                  <a:txBody>
                    <a:bodyPr/>
                    <a:lstStyle/>
                    <a:p>
                      <a:r>
                        <a:rPr lang="en-US" sz="1400" dirty="0"/>
                        <a:t>Auto-Number Envelope Record for </a:t>
                      </a:r>
                      <a:br>
                        <a:rPr lang="en-US" sz="1400" dirty="0"/>
                      </a:br>
                      <a:r>
                        <a:rPr lang="en-US" sz="1400" dirty="0"/>
                        <a:t>Multi-Document Workflow</a:t>
                      </a:r>
                    </a:p>
                  </a:txBody>
                  <a:tcPr/>
                </a:tc>
                <a:tc>
                  <a:txBody>
                    <a:bodyPr/>
                    <a:lstStyle/>
                    <a:p>
                      <a:r>
                        <a:rPr lang="en-US" sz="1400" dirty="0"/>
                        <a:t>This feature ensures efficiency, uniqueness and consistency of envelope names.   As a result this can reduce training overhead.</a:t>
                      </a:r>
                    </a:p>
                  </a:txBody>
                  <a:tcPr/>
                </a:tc>
                <a:tc>
                  <a:txBody>
                    <a:bodyPr/>
                    <a:lstStyle/>
                    <a:p>
                      <a:r>
                        <a:rPr lang="en-US" sz="1400" dirty="0"/>
                        <a:t>Support</a:t>
                      </a:r>
                    </a:p>
                  </a:txBody>
                  <a:tcPr/>
                </a:tc>
                <a:extLst>
                  <a:ext uri="{0D108BD9-81ED-4DB2-BD59-A6C34878D82A}">
                    <a16:rowId xmlns:a16="http://schemas.microsoft.com/office/drawing/2014/main" val="3264416838"/>
                  </a:ext>
                </a:extLst>
              </a:tr>
              <a:tr h="370840">
                <a:tc>
                  <a:txBody>
                    <a:bodyPr/>
                    <a:lstStyle/>
                    <a:p>
                      <a:r>
                        <a:rPr lang="en-US" sz="1400" dirty="0"/>
                        <a:t>Multi-Document Workflow: Execute Entry Action &amp; Entry Criteria When Canceling Workflows or Removing Documents</a:t>
                      </a:r>
                    </a:p>
                  </a:txBody>
                  <a:tcPr/>
                </a:tc>
                <a:tc>
                  <a:txBody>
                    <a:bodyPr/>
                    <a:lstStyle/>
                    <a:p>
                      <a:r>
                        <a:rPr lang="en-US" sz="1400" dirty="0"/>
                        <a:t>Help customers who would like to capture information like workflow cancellation date, or reset values that were set during the workflow process</a:t>
                      </a:r>
                    </a:p>
                  </a:txBody>
                  <a:tcPr/>
                </a:tc>
                <a:tc>
                  <a:txBody>
                    <a:bodyPr/>
                    <a:lstStyle/>
                    <a:p>
                      <a:r>
                        <a:rPr lang="en-US" sz="1400" dirty="0"/>
                        <a:t>Auto-On</a:t>
                      </a:r>
                    </a:p>
                  </a:txBody>
                  <a:tcPr/>
                </a:tc>
                <a:extLst>
                  <a:ext uri="{0D108BD9-81ED-4DB2-BD59-A6C34878D82A}">
                    <a16:rowId xmlns:a16="http://schemas.microsoft.com/office/drawing/2014/main" val="3407522793"/>
                  </a:ext>
                </a:extLst>
              </a:tr>
            </a:tbl>
          </a:graphicData>
        </a:graphic>
      </p:graphicFrame>
    </p:spTree>
    <p:extLst>
      <p:ext uri="{BB962C8B-B14F-4D97-AF65-F5344CB8AC3E}">
        <p14:creationId xmlns:p14="http://schemas.microsoft.com/office/powerpoint/2010/main" val="365371507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20R2 Release Calendar</a:t>
            </a:r>
          </a:p>
        </p:txBody>
      </p:sp>
      <p:graphicFrame>
        <p:nvGraphicFramePr>
          <p:cNvPr id="17" name="Table 16">
            <a:extLst>
              <a:ext uri="{FF2B5EF4-FFF2-40B4-BE49-F238E27FC236}">
                <a16:creationId xmlns:a16="http://schemas.microsoft.com/office/drawing/2014/main" id="{4CA08C02-6DFD-3A4E-80A1-DBE962C336FB}"/>
              </a:ext>
            </a:extLst>
          </p:cNvPr>
          <p:cNvGraphicFramePr>
            <a:graphicFrameLocks noGrp="1"/>
          </p:cNvGraphicFramePr>
          <p:nvPr/>
        </p:nvGraphicFramePr>
        <p:xfrm>
          <a:off x="891983" y="1159842"/>
          <a:ext cx="10223864" cy="5386845"/>
        </p:xfrm>
        <a:graphic>
          <a:graphicData uri="http://schemas.openxmlformats.org/drawingml/2006/table">
            <a:tbl>
              <a:tblPr firstRow="1" bandRow="1">
                <a:tableStyleId>{21E4AEA4-8DFA-4A89-87EB-49C32662AFE0}</a:tableStyleId>
              </a:tblPr>
              <a:tblGrid>
                <a:gridCol w="1463040">
                  <a:extLst>
                    <a:ext uri="{9D8B030D-6E8A-4147-A177-3AD203B41FA5}">
                      <a16:colId xmlns:a16="http://schemas.microsoft.com/office/drawing/2014/main" val="20000"/>
                    </a:ext>
                  </a:extLst>
                </a:gridCol>
                <a:gridCol w="1458686">
                  <a:extLst>
                    <a:ext uri="{9D8B030D-6E8A-4147-A177-3AD203B41FA5}">
                      <a16:colId xmlns:a16="http://schemas.microsoft.com/office/drawing/2014/main" val="20001"/>
                    </a:ext>
                  </a:extLst>
                </a:gridCol>
                <a:gridCol w="1458686">
                  <a:extLst>
                    <a:ext uri="{9D8B030D-6E8A-4147-A177-3AD203B41FA5}">
                      <a16:colId xmlns:a16="http://schemas.microsoft.com/office/drawing/2014/main" val="20002"/>
                    </a:ext>
                  </a:extLst>
                </a:gridCol>
                <a:gridCol w="1463040">
                  <a:extLst>
                    <a:ext uri="{9D8B030D-6E8A-4147-A177-3AD203B41FA5}">
                      <a16:colId xmlns:a16="http://schemas.microsoft.com/office/drawing/2014/main" val="20003"/>
                    </a:ext>
                  </a:extLst>
                </a:gridCol>
                <a:gridCol w="1463040">
                  <a:extLst>
                    <a:ext uri="{9D8B030D-6E8A-4147-A177-3AD203B41FA5}">
                      <a16:colId xmlns:a16="http://schemas.microsoft.com/office/drawing/2014/main" val="20004"/>
                    </a:ext>
                  </a:extLst>
                </a:gridCol>
                <a:gridCol w="1458686">
                  <a:extLst>
                    <a:ext uri="{9D8B030D-6E8A-4147-A177-3AD203B41FA5}">
                      <a16:colId xmlns:a16="http://schemas.microsoft.com/office/drawing/2014/main" val="20005"/>
                    </a:ext>
                  </a:extLst>
                </a:gridCol>
                <a:gridCol w="1458686">
                  <a:extLst>
                    <a:ext uri="{9D8B030D-6E8A-4147-A177-3AD203B41FA5}">
                      <a16:colId xmlns:a16="http://schemas.microsoft.com/office/drawing/2014/main" val="20006"/>
                    </a:ext>
                  </a:extLst>
                </a:gridCol>
              </a:tblGrid>
              <a:tr h="427770">
                <a:tc>
                  <a:txBody>
                    <a:bodyPr/>
                    <a:lstStyle/>
                    <a:p>
                      <a:r>
                        <a:rPr lang="en-US" dirty="0"/>
                        <a:t>Sun</a:t>
                      </a:r>
                    </a:p>
                  </a:txBody>
                  <a:tcPr>
                    <a:solidFill>
                      <a:srgbClr val="F99E47"/>
                    </a:solidFill>
                  </a:tcPr>
                </a:tc>
                <a:tc>
                  <a:txBody>
                    <a:bodyPr/>
                    <a:lstStyle/>
                    <a:p>
                      <a:r>
                        <a:rPr lang="en-US" dirty="0"/>
                        <a:t>Mon</a:t>
                      </a:r>
                    </a:p>
                  </a:txBody>
                  <a:tcPr>
                    <a:solidFill>
                      <a:srgbClr val="F99E47"/>
                    </a:solidFill>
                  </a:tcPr>
                </a:tc>
                <a:tc>
                  <a:txBody>
                    <a:bodyPr/>
                    <a:lstStyle/>
                    <a:p>
                      <a:r>
                        <a:rPr lang="en-US" dirty="0"/>
                        <a:t>Tue</a:t>
                      </a:r>
                    </a:p>
                  </a:txBody>
                  <a:tcPr>
                    <a:solidFill>
                      <a:srgbClr val="F99E47"/>
                    </a:solidFill>
                  </a:tcPr>
                </a:tc>
                <a:tc>
                  <a:txBody>
                    <a:bodyPr/>
                    <a:lstStyle/>
                    <a:p>
                      <a:r>
                        <a:rPr lang="en-US" dirty="0"/>
                        <a:t>Wed</a:t>
                      </a:r>
                    </a:p>
                  </a:txBody>
                  <a:tcPr>
                    <a:solidFill>
                      <a:srgbClr val="F99E47"/>
                    </a:solidFill>
                  </a:tcPr>
                </a:tc>
                <a:tc>
                  <a:txBody>
                    <a:bodyPr/>
                    <a:lstStyle/>
                    <a:p>
                      <a:r>
                        <a:rPr lang="en-US" dirty="0"/>
                        <a:t>Thu</a:t>
                      </a:r>
                    </a:p>
                  </a:txBody>
                  <a:tcPr>
                    <a:solidFill>
                      <a:srgbClr val="F99E47"/>
                    </a:solidFill>
                  </a:tcPr>
                </a:tc>
                <a:tc>
                  <a:txBody>
                    <a:bodyPr/>
                    <a:lstStyle/>
                    <a:p>
                      <a:r>
                        <a:rPr lang="en-US" dirty="0"/>
                        <a:t>Fri</a:t>
                      </a:r>
                    </a:p>
                  </a:txBody>
                  <a:tcPr>
                    <a:solidFill>
                      <a:srgbClr val="F99E47"/>
                    </a:solidFill>
                  </a:tcPr>
                </a:tc>
                <a:tc>
                  <a:txBody>
                    <a:bodyPr/>
                    <a:lstStyle/>
                    <a:p>
                      <a:r>
                        <a:rPr lang="en-US" dirty="0"/>
                        <a:t>Sat</a:t>
                      </a:r>
                    </a:p>
                  </a:txBody>
                  <a:tcPr>
                    <a:solidFill>
                      <a:srgbClr val="F99E47"/>
                    </a:solidFill>
                  </a:tcPr>
                </a:tc>
                <a:extLst>
                  <a:ext uri="{0D108BD9-81ED-4DB2-BD59-A6C34878D82A}">
                    <a16:rowId xmlns:a16="http://schemas.microsoft.com/office/drawing/2014/main" val="10000"/>
                  </a:ext>
                </a:extLst>
              </a:tr>
              <a:tr h="870558">
                <a:tc>
                  <a:txBody>
                    <a:bodyPr/>
                    <a:lstStyle/>
                    <a:p>
                      <a:r>
                        <a:rPr lang="en-US" dirty="0"/>
                        <a:t>5</a:t>
                      </a:r>
                    </a:p>
                  </a:txBody>
                  <a:tcPr>
                    <a:solidFill>
                      <a:schemeClr val="bg1">
                        <a:lumMod val="95000"/>
                      </a:schemeClr>
                    </a:solidFill>
                  </a:tcPr>
                </a:tc>
                <a:tc>
                  <a:txBody>
                    <a:bodyPr/>
                    <a:lstStyle/>
                    <a:p>
                      <a:r>
                        <a:rPr lang="en-US" dirty="0"/>
                        <a:t>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646569"/>
                        </a:solidFill>
                        <a:effectLst/>
                        <a:uLnTx/>
                        <a:uFillTx/>
                        <a:latin typeface="+mn-lt"/>
                        <a:ea typeface="+mn-ea"/>
                        <a:cs typeface="+mn-cs"/>
                      </a:endParaRPr>
                    </a:p>
                  </a:txBody>
                  <a:tcPr>
                    <a:solidFill>
                      <a:schemeClr val="bg1">
                        <a:lumMod val="95000"/>
                      </a:schemeClr>
                    </a:solidFill>
                  </a:tcPr>
                </a:tc>
                <a:tc>
                  <a:txBody>
                    <a:bodyPr/>
                    <a:lstStyle/>
                    <a:p>
                      <a:r>
                        <a:rPr lang="en-US" dirty="0"/>
                        <a:t>7</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20R2 Release Webinars</a:t>
                      </a:r>
                      <a:endParaRPr lang="en-US" dirty="0"/>
                    </a:p>
                    <a:p>
                      <a:endParaRPr lang="en-US" dirty="0"/>
                    </a:p>
                  </a:txBody>
                  <a:tcPr>
                    <a:solidFill>
                      <a:schemeClr val="bg1">
                        <a:lumMod val="95000"/>
                      </a:schemeClr>
                    </a:solidFill>
                  </a:tcPr>
                </a:tc>
                <a:tc>
                  <a:txBody>
                    <a:bodyPr/>
                    <a:lstStyle/>
                    <a:p>
                      <a:r>
                        <a:rPr lang="en-US" dirty="0"/>
                        <a:t>8</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20R2 Release Webinars</a:t>
                      </a:r>
                      <a:endParaRPr lang="en-US" sz="1000" dirty="0"/>
                    </a:p>
                  </a:txBody>
                  <a:tcPr>
                    <a:solidFill>
                      <a:schemeClr val="bg1">
                        <a:lumMod val="95000"/>
                      </a:schemeClr>
                    </a:solidFill>
                  </a:tcPr>
                </a:tc>
                <a:tc>
                  <a:txBody>
                    <a:bodyPr/>
                    <a:lstStyle/>
                    <a:p>
                      <a:r>
                        <a:rPr lang="en-US" dirty="0"/>
                        <a:t>9</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20R2 Release Webinars</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95000"/>
                      </a:schemeClr>
                    </a:solidFill>
                  </a:tcPr>
                </a:tc>
                <a:tc>
                  <a:txBody>
                    <a:bodyPr/>
                    <a:lstStyle/>
                    <a:p>
                      <a:r>
                        <a:rPr kumimoji="0" lang="en-US" sz="1800" b="0" i="0" u="none" strike="noStrike" kern="1200" cap="none" spc="0" normalizeH="0" baseline="0" noProof="0" dirty="0">
                          <a:ln>
                            <a:noFill/>
                          </a:ln>
                          <a:solidFill>
                            <a:srgbClr val="595959"/>
                          </a:solidFill>
                          <a:effectLst/>
                          <a:uLnTx/>
                          <a:uFillTx/>
                          <a:latin typeface="+mn-lt"/>
                          <a:ea typeface="+mn-ea"/>
                          <a:cs typeface="+mn-cs"/>
                        </a:rPr>
                        <a:t>10</a:t>
                      </a:r>
                    </a:p>
                  </a:txBody>
                  <a:tcPr>
                    <a:solidFill>
                      <a:schemeClr val="bg1">
                        <a:lumMod val="95000"/>
                      </a:schemeClr>
                    </a:solidFill>
                  </a:tcPr>
                </a:tc>
                <a:tc>
                  <a:txBody>
                    <a:bodyPr/>
                    <a:lstStyle/>
                    <a:p>
                      <a:r>
                        <a:rPr lang="en-US" dirty="0"/>
                        <a:t>11</a:t>
                      </a:r>
                    </a:p>
                  </a:txBody>
                  <a:tcPr>
                    <a:solidFill>
                      <a:schemeClr val="bg1">
                        <a:lumMod val="95000"/>
                      </a:schemeClr>
                    </a:solidFill>
                  </a:tcPr>
                </a:tc>
                <a:extLst>
                  <a:ext uri="{0D108BD9-81ED-4DB2-BD59-A6C34878D82A}">
                    <a16:rowId xmlns:a16="http://schemas.microsoft.com/office/drawing/2014/main" val="10005"/>
                  </a:ext>
                </a:extLst>
              </a:tr>
              <a:tr h="968847">
                <a:tc>
                  <a:txBody>
                    <a:bodyPr/>
                    <a:lstStyle/>
                    <a:p>
                      <a:r>
                        <a:rPr lang="en-US" dirty="0"/>
                        <a:t>12</a:t>
                      </a:r>
                    </a:p>
                  </a:txBody>
                  <a:tcPr>
                    <a:solidFill>
                      <a:schemeClr val="bg1">
                        <a:lumMod val="95000"/>
                      </a:schemeClr>
                    </a:solidFill>
                  </a:tcPr>
                </a:tc>
                <a:tc>
                  <a:txBody>
                    <a:bodyPr/>
                    <a:lstStyle/>
                    <a:p>
                      <a:r>
                        <a:rPr lang="en-US" dirty="0"/>
                        <a:t>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70C0"/>
                          </a:solidFill>
                          <a:effectLst/>
                          <a:uLnTx/>
                          <a:uFillTx/>
                          <a:latin typeface="+mn-lt"/>
                          <a:ea typeface="+mn-ea"/>
                          <a:cs typeface="+mn-cs"/>
                        </a:rPr>
                        <a:t>Pre-Release Vaults</a:t>
                      </a:r>
                      <a:br>
                        <a:rPr kumimoji="0" lang="en-US" sz="1000" b="1" i="1" u="none" strike="noStrike" kern="1200" cap="none" spc="0" normalizeH="0" baseline="0" noProof="0" dirty="0">
                          <a:ln>
                            <a:noFill/>
                          </a:ln>
                          <a:solidFill>
                            <a:srgbClr val="0070C0"/>
                          </a:solidFill>
                          <a:effectLst/>
                          <a:uLnTx/>
                          <a:uFillTx/>
                          <a:latin typeface="+mn-lt"/>
                          <a:ea typeface="+mn-ea"/>
                          <a:cs typeface="+mn-cs"/>
                        </a:rPr>
                      </a:br>
                      <a:r>
                        <a:rPr kumimoji="0" lang="en-US" sz="1000" b="1" i="1" u="none" strike="noStrike" kern="1200" cap="none" spc="0" normalizeH="0" baseline="0" noProof="0" dirty="0">
                          <a:ln>
                            <a:noFill/>
                          </a:ln>
                          <a:solidFill>
                            <a:srgbClr val="0070C0"/>
                          </a:solidFill>
                          <a:effectLst/>
                          <a:uLnTx/>
                          <a:uFillTx/>
                          <a:latin typeface="+mn-lt"/>
                          <a:ea typeface="+mn-ea"/>
                          <a:cs typeface="+mn-cs"/>
                        </a:rPr>
                        <a:t>System Release Memo</a:t>
                      </a: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14</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70C0"/>
                          </a:solidFill>
                          <a:effectLst/>
                          <a:uLnTx/>
                          <a:uFillTx/>
                          <a:latin typeface="+mn-lt"/>
                          <a:ea typeface="+mn-ea"/>
                          <a:cs typeface="+mn-cs"/>
                        </a:rPr>
                        <a:t>Compliance Documents</a:t>
                      </a:r>
                      <a:br>
                        <a:rPr kumimoji="0" lang="en-US" sz="1000" b="1" i="1" u="none" strike="noStrike" kern="1200" cap="none" spc="0" normalizeH="0" baseline="0" noProof="0" dirty="0">
                          <a:ln>
                            <a:noFill/>
                          </a:ln>
                          <a:solidFill>
                            <a:srgbClr val="0070C0"/>
                          </a:solidFill>
                          <a:effectLst/>
                          <a:uLnTx/>
                          <a:uFillTx/>
                          <a:latin typeface="+mn-lt"/>
                          <a:ea typeface="+mn-ea"/>
                          <a:cs typeface="+mn-cs"/>
                        </a:rPr>
                      </a:br>
                      <a:r>
                        <a:rPr kumimoji="0" lang="en-US" sz="1000" b="1" i="0" u="none" strike="noStrike" kern="1200" cap="none" spc="0" normalizeH="0" baseline="0" noProof="0" dirty="0">
                          <a:ln>
                            <a:noFill/>
                          </a:ln>
                          <a:solidFill>
                            <a:srgbClr val="0070C0"/>
                          </a:solidFill>
                          <a:effectLst/>
                          <a:uLnTx/>
                          <a:uFillTx/>
                          <a:latin typeface="+mn-lt"/>
                          <a:ea typeface="+mn-ea"/>
                          <a:cs typeface="+mn-cs"/>
                        </a:rPr>
                        <a:t>20R2 Release Webinars</a:t>
                      </a:r>
                    </a:p>
                  </a:txBody>
                  <a:tcPr>
                    <a:solidFill>
                      <a:schemeClr val="bg1">
                        <a:lumMod val="95000"/>
                      </a:schemeClr>
                    </a:solidFill>
                  </a:tcPr>
                </a:tc>
                <a:tc>
                  <a:txBody>
                    <a:bodyPr/>
                    <a:lstStyle/>
                    <a:p>
                      <a:r>
                        <a:rPr lang="en-US" dirty="0"/>
                        <a:t>15</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p>
                      <a:endParaRPr lang="en-US" dirty="0"/>
                    </a:p>
                  </a:txBody>
                  <a:tcPr>
                    <a:solidFill>
                      <a:schemeClr val="bg1">
                        <a:lumMod val="95000"/>
                      </a:schemeClr>
                    </a:solidFill>
                  </a:tcPr>
                </a:tc>
                <a:tc>
                  <a:txBody>
                    <a:bodyPr/>
                    <a:lstStyle/>
                    <a:p>
                      <a:r>
                        <a:rPr lang="en-US" dirty="0"/>
                        <a:t>16</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95000"/>
                      </a:schemeClr>
                    </a:solidFill>
                  </a:tcPr>
                </a:tc>
                <a:tc>
                  <a:txBody>
                    <a:bodyPr/>
                    <a:lstStyle/>
                    <a:p>
                      <a:r>
                        <a:rPr lang="en-US" dirty="0"/>
                        <a:t>17</a:t>
                      </a:r>
                      <a:br>
                        <a:rPr lang="en-US" sz="1000" dirty="0"/>
                      </a:br>
                      <a:r>
                        <a:rPr lang="en-US" sz="1000" b="1" i="1" dirty="0">
                          <a:solidFill>
                            <a:srgbClr val="0070C0"/>
                          </a:solidFill>
                        </a:rPr>
                        <a:t>Executed OQs</a:t>
                      </a:r>
                    </a:p>
                    <a:p>
                      <a:endParaRPr lang="en-US" sz="1000" dirty="0"/>
                    </a:p>
                  </a:txBody>
                  <a:tcPr>
                    <a:solidFill>
                      <a:schemeClr val="bg1">
                        <a:lumMod val="95000"/>
                      </a:schemeClr>
                    </a:solidFill>
                  </a:tcPr>
                </a:tc>
                <a:tc>
                  <a:txBody>
                    <a:bodyPr/>
                    <a:lstStyle/>
                    <a:p>
                      <a:r>
                        <a:rPr lang="en-US" dirty="0"/>
                        <a:t>18</a:t>
                      </a:r>
                    </a:p>
                  </a:txBody>
                  <a:tcPr>
                    <a:solidFill>
                      <a:schemeClr val="bg1">
                        <a:lumMod val="95000"/>
                      </a:schemeClr>
                    </a:solidFill>
                  </a:tcPr>
                </a:tc>
                <a:extLst>
                  <a:ext uri="{0D108BD9-81ED-4DB2-BD59-A6C34878D82A}">
                    <a16:rowId xmlns:a16="http://schemas.microsoft.com/office/drawing/2014/main" val="10006"/>
                  </a:ext>
                </a:extLst>
              </a:tr>
              <a:tr h="970816">
                <a:tc>
                  <a:txBody>
                    <a:bodyPr/>
                    <a:lstStyle/>
                    <a:p>
                      <a:pPr marL="0" algn="l" defTabSz="914400" rtl="0" eaLnBrk="1" latinLnBrk="0" hangingPunct="1"/>
                      <a:r>
                        <a:rPr lang="en-US" sz="1800" kern="1200" dirty="0">
                          <a:solidFill>
                            <a:schemeClr val="dk1"/>
                          </a:solidFill>
                          <a:latin typeface="+mn-lt"/>
                          <a:ea typeface="+mn-ea"/>
                          <a:cs typeface="+mn-cs"/>
                        </a:rPr>
                        <a:t>19</a:t>
                      </a:r>
                    </a:p>
                  </a:txBody>
                  <a:tcPr>
                    <a:solidFill>
                      <a:schemeClr val="bg1">
                        <a:lumMod val="95000"/>
                      </a:schemeClr>
                    </a:solidFill>
                  </a:tcPr>
                </a:tc>
                <a:tc>
                  <a:txBody>
                    <a:bodyPr/>
                    <a:lstStyle/>
                    <a:p>
                      <a:r>
                        <a:rPr lang="en-US" dirty="0"/>
                        <a:t>20</a:t>
                      </a:r>
                    </a:p>
                  </a:txBody>
                  <a:tcPr>
                    <a:solidFill>
                      <a:schemeClr val="bg1">
                        <a:lumMod val="95000"/>
                      </a:schemeClr>
                    </a:solidFill>
                  </a:tcPr>
                </a:tc>
                <a:tc>
                  <a:txBody>
                    <a:bodyPr/>
                    <a:lstStyle/>
                    <a:p>
                      <a:r>
                        <a:rPr lang="en-US" dirty="0"/>
                        <a:t>21</a:t>
                      </a:r>
                    </a:p>
                  </a:txBody>
                  <a:tcPr>
                    <a:solidFill>
                      <a:schemeClr val="bg1">
                        <a:lumMod val="95000"/>
                      </a:schemeClr>
                    </a:solidFill>
                  </a:tcPr>
                </a:tc>
                <a:tc>
                  <a:txBody>
                    <a:bodyPr/>
                    <a:lstStyle/>
                    <a:p>
                      <a:r>
                        <a:rPr lang="en-US" dirty="0"/>
                        <a:t>22</a:t>
                      </a:r>
                    </a:p>
                  </a:txBody>
                  <a:tcPr>
                    <a:solidFill>
                      <a:schemeClr val="bg1">
                        <a:lumMod val="95000"/>
                      </a:schemeClr>
                    </a:solidFill>
                  </a:tcPr>
                </a:tc>
                <a:tc>
                  <a:txBody>
                    <a:bodyPr/>
                    <a:lstStyle/>
                    <a:p>
                      <a:r>
                        <a:rPr lang="en-US" dirty="0"/>
                        <a:t>23</a:t>
                      </a:r>
                    </a:p>
                  </a:txBody>
                  <a:tcPr>
                    <a:solidFill>
                      <a:schemeClr val="bg1">
                        <a:lumMod val="95000"/>
                      </a:schemeClr>
                    </a:solidFill>
                  </a:tcPr>
                </a:tc>
                <a:tc>
                  <a:txBody>
                    <a:bodyPr/>
                    <a:lstStyle/>
                    <a:p>
                      <a:r>
                        <a:rPr lang="en-US" dirty="0"/>
                        <a:t>24</a:t>
                      </a:r>
                    </a:p>
                  </a:txBody>
                  <a:tcPr>
                    <a:solidFill>
                      <a:schemeClr val="bg1">
                        <a:lumMod val="95000"/>
                      </a:schemeClr>
                    </a:solidFill>
                  </a:tcPr>
                </a:tc>
                <a:tc>
                  <a:txBody>
                    <a:bodyPr/>
                    <a:lstStyle/>
                    <a:p>
                      <a:r>
                        <a:rPr lang="en-US" dirty="0"/>
                        <a:t>25</a:t>
                      </a:r>
                    </a:p>
                  </a:txBody>
                  <a:tcPr>
                    <a:solidFill>
                      <a:schemeClr val="bg1">
                        <a:lumMod val="95000"/>
                      </a:schemeClr>
                    </a:solidFill>
                  </a:tcPr>
                </a:tc>
                <a:extLst>
                  <a:ext uri="{0D108BD9-81ED-4DB2-BD59-A6C34878D82A}">
                    <a16:rowId xmlns:a16="http://schemas.microsoft.com/office/drawing/2014/main" val="10007"/>
                  </a:ext>
                </a:extLst>
              </a:tr>
              <a:tr h="1076559">
                <a:tc>
                  <a:txBody>
                    <a:bodyPr/>
                    <a:lstStyle/>
                    <a:p>
                      <a:pPr marL="0" algn="l" defTabSz="914400" rtl="0" eaLnBrk="1" latinLnBrk="0" hangingPunct="1"/>
                      <a:r>
                        <a:rPr lang="en-US" sz="1800" kern="1200" dirty="0">
                          <a:solidFill>
                            <a:schemeClr val="dk1"/>
                          </a:solidFill>
                          <a:latin typeface="+mn-lt"/>
                          <a:ea typeface="+mn-ea"/>
                          <a:cs typeface="+mn-cs"/>
                        </a:rPr>
                        <a:t>26</a:t>
                      </a:r>
                    </a:p>
                  </a:txBody>
                  <a:tcPr>
                    <a:solidFill>
                      <a:schemeClr val="bg1">
                        <a:lumMod val="95000"/>
                      </a:schemeClr>
                    </a:solidFill>
                  </a:tcPr>
                </a:tc>
                <a:tc>
                  <a:txBody>
                    <a:bodyPr/>
                    <a:lstStyle/>
                    <a:p>
                      <a:r>
                        <a:rPr lang="en-US" dirty="0"/>
                        <a:t>27</a:t>
                      </a:r>
                    </a:p>
                  </a:txBody>
                  <a:tcPr>
                    <a:solidFill>
                      <a:schemeClr val="bg1">
                        <a:lumMod val="95000"/>
                      </a:schemeClr>
                    </a:solidFill>
                  </a:tcPr>
                </a:tc>
                <a:tc>
                  <a:txBody>
                    <a:bodyPr/>
                    <a:lstStyle/>
                    <a:p>
                      <a:r>
                        <a:rPr lang="en-US" dirty="0"/>
                        <a:t>28</a:t>
                      </a:r>
                    </a:p>
                  </a:txBody>
                  <a:tcPr>
                    <a:solidFill>
                      <a:schemeClr val="bg1">
                        <a:lumMod val="95000"/>
                      </a:schemeClr>
                    </a:solidFill>
                  </a:tcPr>
                </a:tc>
                <a:tc>
                  <a:txBody>
                    <a:bodyPr/>
                    <a:lstStyle/>
                    <a:p>
                      <a:r>
                        <a:rPr lang="en-US" dirty="0"/>
                        <a:t>29</a:t>
                      </a:r>
                    </a:p>
                  </a:txBody>
                  <a:tcPr>
                    <a:solidFill>
                      <a:schemeClr val="bg1">
                        <a:lumMod val="95000"/>
                      </a:schemeClr>
                    </a:solidFill>
                  </a:tcPr>
                </a:tc>
                <a:tc>
                  <a:txBody>
                    <a:bodyPr/>
                    <a:lstStyle/>
                    <a:p>
                      <a:r>
                        <a:rPr lang="en-US" dirty="0"/>
                        <a:t>30</a:t>
                      </a: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n-lt"/>
                          <a:ea typeface="+mn-ea"/>
                          <a:cs typeface="+mn-cs"/>
                        </a:rPr>
                        <a:t>31</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070C0"/>
                          </a:solidFill>
                        </a:rPr>
                        <a:t>Upgrade - VV1-8,</a:t>
                      </a:r>
                      <a:br>
                        <a:rPr lang="en-US" sz="1100" b="1" dirty="0">
                          <a:solidFill>
                            <a:srgbClr val="0070C0"/>
                          </a:solidFill>
                        </a:rPr>
                      </a:br>
                      <a:r>
                        <a:rPr lang="en-US" sz="1100" b="1" dirty="0">
                          <a:solidFill>
                            <a:srgbClr val="0070C0"/>
                          </a:solidFill>
                        </a:rPr>
                        <a:t>VV1-1068, VV1-1065, VV1-1088</a:t>
                      </a:r>
                      <a:endParaRPr lang="en-US" sz="1100" b="1" kern="1200" dirty="0">
                        <a:solidFill>
                          <a:srgbClr val="0070C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rgbClr val="0070C0"/>
                        </a:solidFill>
                        <a:latin typeface="+mn-lt"/>
                        <a:ea typeface="+mn-ea"/>
                        <a:cs typeface="+mn-cs"/>
                      </a:endParaRPr>
                    </a:p>
                  </a:txBody>
                  <a:tcPr>
                    <a:solidFill>
                      <a:schemeClr val="bg1">
                        <a:lumMod val="95000"/>
                      </a:schemeClr>
                    </a:solidFill>
                  </a:tcPr>
                </a:tc>
                <a:tc>
                  <a:txBody>
                    <a:bodyPr/>
                    <a:lstStyle/>
                    <a:p>
                      <a:r>
                        <a:rPr lang="en-US" dirty="0"/>
                        <a:t>1</a:t>
                      </a:r>
                    </a:p>
                  </a:txBody>
                  <a:tcPr>
                    <a:solidFill>
                      <a:schemeClr val="bg1">
                        <a:lumMod val="85000"/>
                      </a:schemeClr>
                    </a:solidFill>
                  </a:tcPr>
                </a:tc>
                <a:extLst>
                  <a:ext uri="{0D108BD9-81ED-4DB2-BD59-A6C34878D82A}">
                    <a16:rowId xmlns:a16="http://schemas.microsoft.com/office/drawing/2014/main" val="10008"/>
                  </a:ext>
                </a:extLst>
              </a:tr>
              <a:tr h="1072295">
                <a:tc>
                  <a:txBody>
                    <a:bodyPr/>
                    <a:lstStyle/>
                    <a:p>
                      <a:pPr marL="0" algn="l" defTabSz="914400" rtl="0" eaLnBrk="1" latinLnBrk="0" hangingPunct="1"/>
                      <a:r>
                        <a:rPr lang="en-US" sz="1800" kern="1200" dirty="0">
                          <a:solidFill>
                            <a:schemeClr val="dk1"/>
                          </a:solidFill>
                          <a:latin typeface="+mn-lt"/>
                          <a:ea typeface="+mn-ea"/>
                          <a:cs typeface="+mn-cs"/>
                        </a:rPr>
                        <a:t>2</a:t>
                      </a:r>
                    </a:p>
                  </a:txBody>
                  <a:tcPr>
                    <a:solidFill>
                      <a:schemeClr val="bg1">
                        <a:lumMod val="85000"/>
                      </a:schemeClr>
                    </a:solidFill>
                  </a:tcPr>
                </a:tc>
                <a:tc>
                  <a:txBody>
                    <a:bodyPr/>
                    <a:lstStyle/>
                    <a:p>
                      <a:r>
                        <a:rPr lang="en-US" dirty="0"/>
                        <a:t>3</a:t>
                      </a:r>
                    </a:p>
                  </a:txBody>
                  <a:tcPr>
                    <a:solidFill>
                      <a:schemeClr val="bg1">
                        <a:lumMod val="85000"/>
                      </a:schemeClr>
                    </a:solidFill>
                  </a:tcPr>
                </a:tc>
                <a:tc>
                  <a:txBody>
                    <a:bodyPr/>
                    <a:lstStyle/>
                    <a:p>
                      <a:r>
                        <a:rPr lang="en-US" dirty="0"/>
                        <a:t>4</a:t>
                      </a:r>
                    </a:p>
                  </a:txBody>
                  <a:tcPr>
                    <a:solidFill>
                      <a:schemeClr val="bg1">
                        <a:lumMod val="85000"/>
                      </a:schemeClr>
                    </a:solidFill>
                  </a:tcPr>
                </a:tc>
                <a:tc>
                  <a:txBody>
                    <a:bodyPr/>
                    <a:lstStyle/>
                    <a:p>
                      <a:r>
                        <a:rPr lang="en-US" dirty="0"/>
                        <a:t>5</a:t>
                      </a:r>
                    </a:p>
                  </a:txBody>
                  <a:tcPr>
                    <a:solidFill>
                      <a:schemeClr val="bg1">
                        <a:lumMod val="85000"/>
                      </a:schemeClr>
                    </a:solidFill>
                  </a:tcPr>
                </a:tc>
                <a:tc>
                  <a:txBody>
                    <a:bodyPr/>
                    <a:lstStyle/>
                    <a:p>
                      <a:r>
                        <a:rPr lang="en-US" dirty="0"/>
                        <a:t>6</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n-lt"/>
                          <a:ea typeface="+mn-ea"/>
                          <a:cs typeface="+mn-cs"/>
                        </a:rPr>
                        <a:t>7</a:t>
                      </a:r>
                      <a:br>
                        <a:rPr kumimoji="0" lang="en-US" sz="1800" b="0" i="0" u="none" strike="noStrike" kern="1200" cap="none" spc="0" normalizeH="0" baseline="0" noProof="0" dirty="0">
                          <a:ln>
                            <a:noFill/>
                          </a:ln>
                          <a:solidFill>
                            <a:srgbClr val="595959"/>
                          </a:solidFill>
                          <a:effectLst/>
                          <a:uLnTx/>
                          <a:uFillTx/>
                          <a:latin typeface="+mn-lt"/>
                          <a:ea typeface="+mn-ea"/>
                          <a:cs typeface="+mn-cs"/>
                        </a:rPr>
                      </a:br>
                      <a:r>
                        <a:rPr lang="en-US" sz="1100" b="1" kern="1200" noProof="0" dirty="0">
                          <a:solidFill>
                            <a:srgbClr val="0070C0"/>
                          </a:solidFill>
                          <a:latin typeface="+mn-lt"/>
                          <a:ea typeface="+mn-ea"/>
                          <a:cs typeface="+mn-cs"/>
                        </a:rPr>
                        <a:t>Upgrade - all remaining PODs</a:t>
                      </a:r>
                      <a:endParaRPr kumimoji="0" lang="en-US" sz="11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a:t>
                      </a:r>
                    </a:p>
                  </a:txBody>
                  <a:tcPr>
                    <a:solidFill>
                      <a:schemeClr val="bg1">
                        <a:lumMod val="85000"/>
                      </a:schemeClr>
                    </a:solidFill>
                  </a:tcPr>
                </a:tc>
                <a:extLst>
                  <a:ext uri="{0D108BD9-81ED-4DB2-BD59-A6C34878D82A}">
                    <a16:rowId xmlns:a16="http://schemas.microsoft.com/office/drawing/2014/main" val="10009"/>
                  </a:ext>
                </a:extLst>
              </a:tr>
            </a:tbl>
          </a:graphicData>
        </a:graphic>
      </p:graphicFrame>
      <p:sp>
        <p:nvSpPr>
          <p:cNvPr id="23" name="Rectangle 22">
            <a:extLst>
              <a:ext uri="{FF2B5EF4-FFF2-40B4-BE49-F238E27FC236}">
                <a16:creationId xmlns:a16="http://schemas.microsoft.com/office/drawing/2014/main" id="{985AD138-629C-7342-A806-6A89AD623C27}"/>
              </a:ext>
            </a:extLst>
          </p:cNvPr>
          <p:cNvSpPr/>
          <p:nvPr/>
        </p:nvSpPr>
        <p:spPr>
          <a:xfrm>
            <a:off x="8983574" y="857590"/>
            <a:ext cx="337774" cy="7620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TextBox 23">
            <a:extLst>
              <a:ext uri="{FF2B5EF4-FFF2-40B4-BE49-F238E27FC236}">
                <a16:creationId xmlns:a16="http://schemas.microsoft.com/office/drawing/2014/main" id="{2B17EF56-4CFD-7649-AC4B-2839BBADA2D0}"/>
              </a:ext>
            </a:extLst>
          </p:cNvPr>
          <p:cNvSpPr txBox="1"/>
          <p:nvPr/>
        </p:nvSpPr>
        <p:spPr>
          <a:xfrm>
            <a:off x="9285747" y="739386"/>
            <a:ext cx="1915653" cy="307777"/>
          </a:xfrm>
          <a:prstGeom prst="rect">
            <a:avLst/>
          </a:prstGeom>
          <a:noFill/>
        </p:spPr>
        <p:txBody>
          <a:bodyPr wrap="none" rtlCol="0">
            <a:spAutoFit/>
          </a:bodyPr>
          <a:lstStyle/>
          <a:p>
            <a:pPr algn="r"/>
            <a:r>
              <a:rPr lang="en-US" sz="1400" b="1" dirty="0">
                <a:solidFill>
                  <a:srgbClr val="5A7E96"/>
                </a:solidFill>
              </a:rPr>
              <a:t>Customer Validation</a:t>
            </a:r>
          </a:p>
        </p:txBody>
      </p:sp>
      <p:sp>
        <p:nvSpPr>
          <p:cNvPr id="27" name="TextBox 26">
            <a:extLst>
              <a:ext uri="{FF2B5EF4-FFF2-40B4-BE49-F238E27FC236}">
                <a16:creationId xmlns:a16="http://schemas.microsoft.com/office/drawing/2014/main" id="{3D321059-56CC-5343-B742-BD093218B174}"/>
              </a:ext>
            </a:extLst>
          </p:cNvPr>
          <p:cNvSpPr txBox="1"/>
          <p:nvPr/>
        </p:nvSpPr>
        <p:spPr>
          <a:xfrm>
            <a:off x="1126852" y="1758838"/>
            <a:ext cx="1235348" cy="523220"/>
          </a:xfrm>
          <a:prstGeom prst="rect">
            <a:avLst/>
          </a:prstGeom>
          <a:noFill/>
        </p:spPr>
        <p:txBody>
          <a:bodyPr wrap="square" rtlCol="0">
            <a:spAutoFit/>
          </a:bodyPr>
          <a:lstStyle/>
          <a:p>
            <a:pPr algn="r"/>
            <a:r>
              <a:rPr lang="en-US" sz="2800" b="1" dirty="0">
                <a:solidFill>
                  <a:schemeClr val="bg1">
                    <a:lumMod val="85000"/>
                  </a:schemeClr>
                </a:solidFill>
              </a:rPr>
              <a:t>JUL</a:t>
            </a:r>
          </a:p>
        </p:txBody>
      </p:sp>
      <p:sp>
        <p:nvSpPr>
          <p:cNvPr id="31" name="TextBox 30">
            <a:extLst>
              <a:ext uri="{FF2B5EF4-FFF2-40B4-BE49-F238E27FC236}">
                <a16:creationId xmlns:a16="http://schemas.microsoft.com/office/drawing/2014/main" id="{7097C2E9-3589-F14E-A9DE-18EC0CC1DB2C}"/>
              </a:ext>
            </a:extLst>
          </p:cNvPr>
          <p:cNvSpPr txBox="1"/>
          <p:nvPr/>
        </p:nvSpPr>
        <p:spPr>
          <a:xfrm>
            <a:off x="9753600" y="4648200"/>
            <a:ext cx="1235348" cy="523220"/>
          </a:xfrm>
          <a:prstGeom prst="rect">
            <a:avLst/>
          </a:prstGeom>
          <a:noFill/>
        </p:spPr>
        <p:txBody>
          <a:bodyPr wrap="square" rtlCol="0">
            <a:spAutoFit/>
          </a:bodyPr>
          <a:lstStyle/>
          <a:p>
            <a:pPr algn="r"/>
            <a:r>
              <a:rPr lang="en-US" sz="2800" b="1" dirty="0">
                <a:solidFill>
                  <a:schemeClr val="bg1">
                    <a:lumMod val="95000"/>
                  </a:schemeClr>
                </a:solidFill>
              </a:rPr>
              <a:t>AUG</a:t>
            </a:r>
          </a:p>
        </p:txBody>
      </p:sp>
      <p:sp>
        <p:nvSpPr>
          <p:cNvPr id="32" name="Rectangle 31">
            <a:extLst>
              <a:ext uri="{FF2B5EF4-FFF2-40B4-BE49-F238E27FC236}">
                <a16:creationId xmlns:a16="http://schemas.microsoft.com/office/drawing/2014/main" id="{FFCF3995-CA35-C446-B32A-DBC3CFFC313E}"/>
              </a:ext>
            </a:extLst>
          </p:cNvPr>
          <p:cNvSpPr/>
          <p:nvPr/>
        </p:nvSpPr>
        <p:spPr>
          <a:xfrm flipV="1">
            <a:off x="2362200" y="650748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ectangle 34">
            <a:extLst>
              <a:ext uri="{FF2B5EF4-FFF2-40B4-BE49-F238E27FC236}">
                <a16:creationId xmlns:a16="http://schemas.microsoft.com/office/drawing/2014/main" id="{A48C8CA7-DE4D-604E-96E4-CF651A01F240}"/>
              </a:ext>
            </a:extLst>
          </p:cNvPr>
          <p:cNvSpPr/>
          <p:nvPr/>
        </p:nvSpPr>
        <p:spPr>
          <a:xfrm flipV="1">
            <a:off x="2362200" y="437388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ectangle 35">
            <a:extLst>
              <a:ext uri="{FF2B5EF4-FFF2-40B4-BE49-F238E27FC236}">
                <a16:creationId xmlns:a16="http://schemas.microsoft.com/office/drawing/2014/main" id="{2F7E758D-E072-6040-845C-A34EA06B38DB}"/>
              </a:ext>
            </a:extLst>
          </p:cNvPr>
          <p:cNvSpPr/>
          <p:nvPr/>
        </p:nvSpPr>
        <p:spPr>
          <a:xfrm flipV="1">
            <a:off x="2362200" y="338328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AAA582AC-794B-104E-A037-650CE44C18C9}"/>
              </a:ext>
            </a:extLst>
          </p:cNvPr>
          <p:cNvSpPr/>
          <p:nvPr/>
        </p:nvSpPr>
        <p:spPr>
          <a:xfrm flipV="1">
            <a:off x="2362200" y="544068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811020880"/>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Variables for Multi-Document and Object Workflows</a:t>
            </a:r>
          </a:p>
        </p:txBody>
      </p:sp>
      <p:sp>
        <p:nvSpPr>
          <p:cNvPr id="3" name="Content Placeholder 2"/>
          <p:cNvSpPr>
            <a:spLocks noGrp="1"/>
          </p:cNvSpPr>
          <p:nvPr>
            <p:ph idx="1"/>
          </p:nvPr>
        </p:nvSpPr>
        <p:spPr>
          <a:xfrm>
            <a:off x="826624" y="1066800"/>
            <a:ext cx="485522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configure a workflow to prompt a workflow initiator for a value to be assigned to a “variable”</a:t>
            </a:r>
          </a:p>
          <a:p>
            <a:pPr marL="457200" lvl="1" indent="0">
              <a:spcAft>
                <a:spcPts val="1200"/>
              </a:spcAft>
              <a:buNone/>
            </a:pPr>
            <a:r>
              <a:rPr lang="en-US" sz="1600" dirty="0"/>
              <a:t>The value of a workflow “variable” can be used to determine which path a workflow follows</a:t>
            </a:r>
          </a:p>
          <a:p>
            <a:pPr>
              <a:spcBef>
                <a:spcPts val="600"/>
              </a:spcBef>
              <a:spcAft>
                <a:spcPts val="1200"/>
              </a:spcAft>
            </a:pPr>
            <a:r>
              <a:rPr lang="en-US" sz="2000" dirty="0"/>
              <a:t>Business Justification</a:t>
            </a:r>
          </a:p>
          <a:p>
            <a:pPr marL="457200" lvl="1" indent="0">
              <a:spcAft>
                <a:spcPts val="1200"/>
              </a:spcAft>
              <a:buNone/>
            </a:pPr>
            <a:r>
              <a:rPr lang="en-US" sz="1600" dirty="0"/>
              <a:t>Workflow “variables” allow business process variations to be accommodated in a single workflow, rather than configuring multiple workflows</a:t>
            </a:r>
          </a:p>
          <a:p>
            <a:pPr>
              <a:spcBef>
                <a:spcPts val="600"/>
              </a:spcBef>
              <a:spcAft>
                <a:spcPts val="1200"/>
              </a:spcAft>
            </a:pPr>
            <a:r>
              <a:rPr lang="en-US" sz="2000" dirty="0"/>
              <a:t>Considerations</a:t>
            </a:r>
          </a:p>
          <a:p>
            <a:pPr marL="457200" lvl="1" indent="0">
              <a:spcAft>
                <a:spcPts val="1200"/>
              </a:spcAft>
              <a:buNone/>
            </a:pPr>
            <a:r>
              <a:rPr lang="en-US" sz="1600" dirty="0"/>
              <a:t>Available in Multi-Document and Object workflows</a:t>
            </a:r>
          </a:p>
          <a:p>
            <a:pPr marL="457200" lvl="1" indent="0">
              <a:spcAft>
                <a:spcPts val="1200"/>
              </a:spcAft>
              <a:buNone/>
            </a:pPr>
            <a:r>
              <a:rPr lang="en-US" sz="1600" dirty="0"/>
              <a:t>Workflow “variables” are currently limited to text, yes/no, or picklist field types</a:t>
            </a:r>
          </a:p>
          <a:p>
            <a:pPr marL="457200" lvl="1" indent="0">
              <a:spcAft>
                <a:spcPts val="1200"/>
              </a:spcAft>
              <a:buNone/>
            </a:pPr>
            <a:r>
              <a:rPr lang="en-US" sz="1600" dirty="0"/>
              <a:t>A workflow “variable” value must be assigned when the workflow is initiated</a:t>
            </a:r>
          </a:p>
          <a:p>
            <a:pPr marL="457200" lvl="1" indent="0">
              <a:spcAft>
                <a:spcPts val="1200"/>
              </a:spcAft>
              <a:buNone/>
            </a:pPr>
            <a:endParaRPr lang="en-US" sz="1600" dirty="0"/>
          </a:p>
          <a:p>
            <a:pPr marL="457200" lvl="1" indent="0">
              <a:spcAft>
                <a:spcPts val="1200"/>
              </a:spcAft>
              <a:buNone/>
            </a:pPr>
            <a:endParaRPr lang="en-US" sz="1600" dirty="0"/>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443D292E-6B6D-421E-A0FA-7658B8D2D678}"/>
              </a:ext>
            </a:extLst>
          </p:cNvPr>
          <p:cNvPicPr>
            <a:picLocks noChangeAspect="1"/>
          </p:cNvPicPr>
          <p:nvPr/>
        </p:nvPicPr>
        <p:blipFill>
          <a:blip r:embed="rId3"/>
          <a:stretch>
            <a:fillRect/>
          </a:stretch>
        </p:blipFill>
        <p:spPr>
          <a:xfrm>
            <a:off x="5687878" y="1286650"/>
            <a:ext cx="3170067" cy="3004467"/>
          </a:xfrm>
          <a:prstGeom prst="rect">
            <a:avLst/>
          </a:prstGeom>
          <a:ln>
            <a:solidFill>
              <a:schemeClr val="tx1"/>
            </a:solidFill>
          </a:ln>
        </p:spPr>
      </p:pic>
      <p:pic>
        <p:nvPicPr>
          <p:cNvPr id="5" name="Picture 4">
            <a:extLst>
              <a:ext uri="{FF2B5EF4-FFF2-40B4-BE49-F238E27FC236}">
                <a16:creationId xmlns:a16="http://schemas.microsoft.com/office/drawing/2014/main" id="{E468452E-F6A3-4BC6-851E-2C4026E7B451}"/>
              </a:ext>
            </a:extLst>
          </p:cNvPr>
          <p:cNvPicPr>
            <a:picLocks noChangeAspect="1"/>
          </p:cNvPicPr>
          <p:nvPr/>
        </p:nvPicPr>
        <p:blipFill>
          <a:blip r:embed="rId4"/>
          <a:stretch>
            <a:fillRect/>
          </a:stretch>
        </p:blipFill>
        <p:spPr>
          <a:xfrm>
            <a:off x="7453820" y="3914286"/>
            <a:ext cx="3091210" cy="2562713"/>
          </a:xfrm>
          <a:prstGeom prst="rect">
            <a:avLst/>
          </a:prstGeom>
          <a:ln>
            <a:solidFill>
              <a:schemeClr val="tx1"/>
            </a:solidFill>
          </a:ln>
        </p:spPr>
      </p:pic>
      <p:sp>
        <p:nvSpPr>
          <p:cNvPr id="6" name="Oval 5">
            <a:extLst>
              <a:ext uri="{FF2B5EF4-FFF2-40B4-BE49-F238E27FC236}">
                <a16:creationId xmlns:a16="http://schemas.microsoft.com/office/drawing/2014/main" id="{ADECA207-6BC2-4AF9-9149-A4035289C159}"/>
              </a:ext>
            </a:extLst>
          </p:cNvPr>
          <p:cNvSpPr/>
          <p:nvPr/>
        </p:nvSpPr>
        <p:spPr>
          <a:xfrm>
            <a:off x="7261040" y="1021741"/>
            <a:ext cx="385560" cy="41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3" name="Oval 12">
            <a:extLst>
              <a:ext uri="{FF2B5EF4-FFF2-40B4-BE49-F238E27FC236}">
                <a16:creationId xmlns:a16="http://schemas.microsoft.com/office/drawing/2014/main" id="{3685A054-30D0-4F39-9410-134EF09FFD90}"/>
              </a:ext>
            </a:extLst>
          </p:cNvPr>
          <p:cNvSpPr/>
          <p:nvPr/>
        </p:nvSpPr>
        <p:spPr>
          <a:xfrm>
            <a:off x="8806645" y="3708933"/>
            <a:ext cx="385560" cy="4107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 name="TextBox 14">
            <a:extLst>
              <a:ext uri="{FF2B5EF4-FFF2-40B4-BE49-F238E27FC236}">
                <a16:creationId xmlns:a16="http://schemas.microsoft.com/office/drawing/2014/main" id="{1332077C-3F49-467E-B491-FD1CD312CAE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90129330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Support Priority Multi-Document Workflow Fields in Reports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b="1" dirty="0"/>
              <a:t>Task Verdict Comment</a:t>
            </a:r>
            <a:r>
              <a:rPr lang="en-US" sz="1600" dirty="0"/>
              <a:t> and </a:t>
            </a:r>
            <a:r>
              <a:rPr lang="en-US" sz="1600" b="1" dirty="0"/>
              <a:t>Task Verdict Reason</a:t>
            </a:r>
            <a:r>
              <a:rPr lang="en-US" sz="1600" dirty="0"/>
              <a:t> fields for Multi-Document Workflows can be included in Workflow with Document Reports</a:t>
            </a:r>
          </a:p>
          <a:p>
            <a:pPr>
              <a:spcBef>
                <a:spcPts val="600"/>
              </a:spcBef>
              <a:spcAft>
                <a:spcPts val="1200"/>
              </a:spcAft>
            </a:pPr>
            <a:r>
              <a:rPr lang="en-US" sz="2000" dirty="0"/>
              <a:t>Business Justification</a:t>
            </a:r>
          </a:p>
          <a:p>
            <a:pPr marL="457200" lvl="1" indent="0">
              <a:spcAft>
                <a:spcPts val="1200"/>
              </a:spcAft>
              <a:buNone/>
            </a:pPr>
            <a:r>
              <a:rPr lang="en-US" sz="1600" dirty="0"/>
              <a:t>The Multi-Document Workflow can be configured to accept a comment and reason for the verdicts that a user provides but until now, it was not possible to include this information in a workflow report</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0" name="Picture 9">
            <a:extLst>
              <a:ext uri="{FF2B5EF4-FFF2-40B4-BE49-F238E27FC236}">
                <a16:creationId xmlns:a16="http://schemas.microsoft.com/office/drawing/2014/main" id="{7C4462F6-9871-44F5-90A7-8380C7B5A06A}"/>
              </a:ext>
            </a:extLst>
          </p:cNvPr>
          <p:cNvPicPr>
            <a:picLocks noChangeAspect="1"/>
          </p:cNvPicPr>
          <p:nvPr/>
        </p:nvPicPr>
        <p:blipFill>
          <a:blip r:embed="rId3"/>
          <a:stretch>
            <a:fillRect/>
          </a:stretch>
        </p:blipFill>
        <p:spPr>
          <a:xfrm>
            <a:off x="325429" y="3771900"/>
            <a:ext cx="10134424" cy="1878806"/>
          </a:xfrm>
          <a:prstGeom prst="rect">
            <a:avLst/>
          </a:prstGeom>
          <a:ln>
            <a:solidFill>
              <a:schemeClr val="tx1"/>
            </a:solidFill>
          </a:ln>
        </p:spPr>
      </p:pic>
      <p:sp>
        <p:nvSpPr>
          <p:cNvPr id="4" name="Oval 3">
            <a:extLst>
              <a:ext uri="{FF2B5EF4-FFF2-40B4-BE49-F238E27FC236}">
                <a16:creationId xmlns:a16="http://schemas.microsoft.com/office/drawing/2014/main" id="{CE97DE57-98D3-4CAF-9628-135D16D4E40F}"/>
              </a:ext>
            </a:extLst>
          </p:cNvPr>
          <p:cNvSpPr/>
          <p:nvPr/>
        </p:nvSpPr>
        <p:spPr>
          <a:xfrm>
            <a:off x="7257419" y="4402099"/>
            <a:ext cx="2115178" cy="506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4E91437-0485-4BC9-97B5-3BBA6B434540}"/>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3893770082"/>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Auto-Number Envelope Record for </a:t>
            </a:r>
            <a:br>
              <a:rPr lang="en-US" dirty="0"/>
            </a:br>
            <a:r>
              <a:rPr lang="en-US" dirty="0"/>
              <a:t>Multi-Document Workflow</a:t>
            </a:r>
          </a:p>
        </p:txBody>
      </p:sp>
      <p:sp>
        <p:nvSpPr>
          <p:cNvPr id="3" name="Content Placeholder 2"/>
          <p:cNvSpPr>
            <a:spLocks noGrp="1"/>
          </p:cNvSpPr>
          <p:nvPr>
            <p:ph idx="1"/>
          </p:nvPr>
        </p:nvSpPr>
        <p:spPr>
          <a:xfrm>
            <a:off x="270276" y="1066800"/>
            <a:ext cx="4454124"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now configure a multi-document workflow to automatically generate the name for the Envelope record. </a:t>
            </a:r>
          </a:p>
          <a:p>
            <a:pPr marL="457200" lvl="1" indent="0">
              <a:spcAft>
                <a:spcPts val="1200"/>
              </a:spcAft>
              <a:buNone/>
            </a:pPr>
            <a:r>
              <a:rPr lang="en-US" sz="1600" dirty="0"/>
              <a:t>The name can consist or any string and a token for a unique number.  </a:t>
            </a:r>
          </a:p>
          <a:p>
            <a:pPr marL="457200" lvl="1" indent="0">
              <a:spcAft>
                <a:spcPts val="1200"/>
              </a:spcAft>
              <a:buNone/>
            </a:pPr>
            <a:r>
              <a:rPr lang="en-US" sz="1600" dirty="0"/>
              <a:t>If enabled the workflow name is read-only in the start dialogue.</a:t>
            </a:r>
          </a:p>
          <a:p>
            <a:pPr>
              <a:spcBef>
                <a:spcPts val="600"/>
              </a:spcBef>
              <a:spcAft>
                <a:spcPts val="1200"/>
              </a:spcAft>
            </a:pPr>
            <a:r>
              <a:rPr lang="en-US" sz="2000" dirty="0"/>
              <a:t>Business Justification</a:t>
            </a:r>
          </a:p>
          <a:p>
            <a:pPr marL="457200" lvl="1" indent="0">
              <a:spcAft>
                <a:spcPts val="1200"/>
              </a:spcAft>
              <a:buNone/>
            </a:pPr>
            <a:r>
              <a:rPr lang="en-US" sz="1600" dirty="0"/>
              <a:t>This feature ensures efficiency, uniqueness and consistency of envelope names. </a:t>
            </a:r>
          </a:p>
          <a:p>
            <a:pPr marL="457200" lvl="1" indent="0">
              <a:spcAft>
                <a:spcPts val="1200"/>
              </a:spcAft>
              <a:buNone/>
            </a:pPr>
            <a:r>
              <a:rPr lang="en-US" sz="1600" dirty="0"/>
              <a:t>As a result this can reduce training overhead</a:t>
            </a:r>
          </a:p>
          <a:p>
            <a:pPr>
              <a:spcBef>
                <a:spcPts val="600"/>
              </a:spcBef>
              <a:spcAft>
                <a:spcPts val="1200"/>
              </a:spcAft>
            </a:pPr>
            <a:r>
              <a:rPr lang="en-US" sz="2000" dirty="0"/>
              <a:t>Considerations</a:t>
            </a:r>
          </a:p>
          <a:p>
            <a:pPr marL="457200" lvl="1" indent="0">
              <a:spcAft>
                <a:spcPts val="1200"/>
              </a:spcAft>
              <a:buNone/>
            </a:pPr>
            <a:r>
              <a:rPr lang="en-US" sz="1600" dirty="0"/>
              <a:t>It’s recommend using the term ‘multi-document’ in the name to differentiate from single document tasks.</a:t>
            </a:r>
          </a:p>
          <a:p>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pic>
        <p:nvPicPr>
          <p:cNvPr id="6" name="Picture 5">
            <a:extLst>
              <a:ext uri="{FF2B5EF4-FFF2-40B4-BE49-F238E27FC236}">
                <a16:creationId xmlns:a16="http://schemas.microsoft.com/office/drawing/2014/main" id="{D9BB6CE9-1F2E-48B6-862A-D80BA3EC74A1}"/>
              </a:ext>
            </a:extLst>
          </p:cNvPr>
          <p:cNvPicPr>
            <a:picLocks noChangeAspect="1"/>
          </p:cNvPicPr>
          <p:nvPr/>
        </p:nvPicPr>
        <p:blipFill>
          <a:blip r:embed="rId3"/>
          <a:stretch>
            <a:fillRect/>
          </a:stretch>
        </p:blipFill>
        <p:spPr>
          <a:xfrm>
            <a:off x="4814597" y="3449256"/>
            <a:ext cx="5721610" cy="924452"/>
          </a:xfrm>
          <a:prstGeom prst="rect">
            <a:avLst/>
          </a:prstGeom>
          <a:ln>
            <a:solidFill>
              <a:schemeClr val="tx1"/>
            </a:solidFill>
          </a:ln>
        </p:spPr>
      </p:pic>
      <p:pic>
        <p:nvPicPr>
          <p:cNvPr id="12" name="Picture 11">
            <a:extLst>
              <a:ext uri="{FF2B5EF4-FFF2-40B4-BE49-F238E27FC236}">
                <a16:creationId xmlns:a16="http://schemas.microsoft.com/office/drawing/2014/main" id="{A04FCF0D-7C7A-4CA4-9ED5-917992E67478}"/>
              </a:ext>
            </a:extLst>
          </p:cNvPr>
          <p:cNvPicPr>
            <a:picLocks noChangeAspect="1"/>
          </p:cNvPicPr>
          <p:nvPr/>
        </p:nvPicPr>
        <p:blipFill rotWithShape="1">
          <a:blip r:embed="rId4"/>
          <a:srcRect b="22086"/>
          <a:stretch/>
        </p:blipFill>
        <p:spPr>
          <a:xfrm>
            <a:off x="5320189" y="4533758"/>
            <a:ext cx="4702214" cy="1865613"/>
          </a:xfrm>
          <a:prstGeom prst="rect">
            <a:avLst/>
          </a:prstGeom>
          <a:ln>
            <a:solidFill>
              <a:schemeClr val="tx1"/>
            </a:solidFill>
          </a:ln>
        </p:spPr>
      </p:pic>
      <p:pic>
        <p:nvPicPr>
          <p:cNvPr id="4" name="Picture 3">
            <a:extLst>
              <a:ext uri="{FF2B5EF4-FFF2-40B4-BE49-F238E27FC236}">
                <a16:creationId xmlns:a16="http://schemas.microsoft.com/office/drawing/2014/main" id="{89A4F1B7-C233-472A-A827-50E5937F285A}"/>
              </a:ext>
            </a:extLst>
          </p:cNvPr>
          <p:cNvPicPr>
            <a:picLocks noChangeAspect="1"/>
          </p:cNvPicPr>
          <p:nvPr/>
        </p:nvPicPr>
        <p:blipFill>
          <a:blip r:embed="rId5"/>
          <a:stretch>
            <a:fillRect/>
          </a:stretch>
        </p:blipFill>
        <p:spPr>
          <a:xfrm>
            <a:off x="6034587" y="1194268"/>
            <a:ext cx="3240097" cy="2086582"/>
          </a:xfrm>
          <a:prstGeom prst="rect">
            <a:avLst/>
          </a:prstGeom>
          <a:ln>
            <a:solidFill>
              <a:schemeClr val="tx1"/>
            </a:solidFill>
          </a:ln>
        </p:spPr>
      </p:pic>
      <p:sp>
        <p:nvSpPr>
          <p:cNvPr id="13" name="Rectangle 12">
            <a:extLst>
              <a:ext uri="{FF2B5EF4-FFF2-40B4-BE49-F238E27FC236}">
                <a16:creationId xmlns:a16="http://schemas.microsoft.com/office/drawing/2014/main" id="{5B6EC34F-C3CF-46B4-854C-27D9FBBFB669}"/>
              </a:ext>
            </a:extLst>
          </p:cNvPr>
          <p:cNvSpPr/>
          <p:nvPr/>
        </p:nvSpPr>
        <p:spPr>
          <a:xfrm>
            <a:off x="6034587" y="1623759"/>
            <a:ext cx="1306013" cy="207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9CF4926-F01F-49C1-B70A-CDBAC63BA49D}"/>
              </a:ext>
            </a:extLst>
          </p:cNvPr>
          <p:cNvSpPr/>
          <p:nvPr/>
        </p:nvSpPr>
        <p:spPr>
          <a:xfrm>
            <a:off x="5686425" y="3985810"/>
            <a:ext cx="1922464" cy="172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72A2D01-50FA-471A-A7E8-BC446243DCE6}"/>
              </a:ext>
            </a:extLst>
          </p:cNvPr>
          <p:cNvSpPr/>
          <p:nvPr/>
        </p:nvSpPr>
        <p:spPr>
          <a:xfrm>
            <a:off x="5355167" y="4538040"/>
            <a:ext cx="1318683" cy="172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9C83E04-090B-4BB9-8F4A-5541965CB6F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257714436"/>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sz="3200" dirty="0"/>
              <a:t>Multi-Document Workflow: Execute Entry Action &amp; Entry Criteria When Canceling Workflows or Removing Documents</a:t>
            </a:r>
          </a:p>
        </p:txBody>
      </p:sp>
      <p:sp>
        <p:nvSpPr>
          <p:cNvPr id="3" name="Content Placeholder 2"/>
          <p:cNvSpPr>
            <a:spLocks noGrp="1"/>
          </p:cNvSpPr>
          <p:nvPr>
            <p:ph idx="1"/>
          </p:nvPr>
        </p:nvSpPr>
        <p:spPr>
          <a:xfrm>
            <a:off x="826624" y="1066800"/>
            <a:ext cx="9165515"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now executes Entry Actions and Entry Criteria for the </a:t>
            </a:r>
            <a:r>
              <a:rPr lang="en-US" sz="1600" i="1" dirty="0"/>
              <a:t>Cancel Workflow State</a:t>
            </a:r>
            <a:r>
              <a:rPr lang="en-US" sz="1600" dirty="0"/>
              <a:t> when a user …</a:t>
            </a:r>
          </a:p>
          <a:p>
            <a:pPr lvl="1">
              <a:spcAft>
                <a:spcPts val="1200"/>
              </a:spcAft>
            </a:pPr>
            <a:r>
              <a:rPr lang="en-US" sz="1600" dirty="0"/>
              <a:t>Cancels a multi-document workflow</a:t>
            </a:r>
          </a:p>
          <a:p>
            <a:pPr lvl="1">
              <a:spcAft>
                <a:spcPts val="1200"/>
              </a:spcAft>
            </a:pPr>
            <a:r>
              <a:rPr lang="en-US" sz="1600" dirty="0"/>
              <a:t>Removes a document from a multi-document workflow</a:t>
            </a:r>
          </a:p>
          <a:p>
            <a:pPr>
              <a:spcBef>
                <a:spcPts val="600"/>
              </a:spcBef>
              <a:spcAft>
                <a:spcPts val="1200"/>
              </a:spcAft>
            </a:pPr>
            <a:r>
              <a:rPr lang="en-US" sz="2000" dirty="0"/>
              <a:t>Business Justification</a:t>
            </a:r>
          </a:p>
          <a:p>
            <a:pPr marL="457200" lvl="1" indent="0">
              <a:spcAft>
                <a:spcPts val="1200"/>
              </a:spcAft>
              <a:buNone/>
            </a:pPr>
            <a:r>
              <a:rPr lang="en-US" sz="1600" dirty="0"/>
              <a:t>Help customers who would like to capture information like workflow cancellation date, or reset values that were set during the workflow process</a:t>
            </a:r>
          </a:p>
          <a:p>
            <a:pPr>
              <a:spcBef>
                <a:spcPts val="600"/>
              </a:spcBef>
              <a:spcAft>
                <a:spcPts val="1200"/>
              </a:spcAft>
            </a:pPr>
            <a:r>
              <a:rPr lang="en-US" sz="2000" dirty="0"/>
              <a:t>Considerations</a:t>
            </a:r>
          </a:p>
          <a:p>
            <a:pPr marL="457200" lvl="1" indent="0">
              <a:spcAft>
                <a:spcPts val="1200"/>
              </a:spcAft>
              <a:buNone/>
            </a:pPr>
            <a:r>
              <a:rPr lang="en-US" sz="1600" dirty="0"/>
              <a:t>When users cancel a multi-document workflow, Vault moves the documents to the configured </a:t>
            </a:r>
            <a:r>
              <a:rPr lang="en-US" sz="1600" i="1" dirty="0"/>
              <a:t>Cancel Workflow State</a:t>
            </a:r>
            <a:endParaRPr lang="en-US" sz="1600" dirty="0"/>
          </a:p>
          <a:p>
            <a:pPr marL="457200" lvl="1" indent="0">
              <a:spcAft>
                <a:spcPts val="1200"/>
              </a:spcAft>
              <a:buNone/>
            </a:pPr>
            <a:r>
              <a:rPr lang="en-US" sz="1600" dirty="0"/>
              <a:t>Administrators can configure the </a:t>
            </a:r>
            <a:r>
              <a:rPr lang="en-US" sz="1600" i="1" dirty="0"/>
              <a:t>Cancel Workflow State</a:t>
            </a:r>
            <a:r>
              <a:rPr lang="en-US" sz="1600" dirty="0"/>
              <a:t> to be </a:t>
            </a:r>
          </a:p>
          <a:p>
            <a:pPr lvl="1">
              <a:spcAft>
                <a:spcPts val="1200"/>
              </a:spcAft>
            </a:pPr>
            <a:r>
              <a:rPr lang="en-US" sz="1600" dirty="0"/>
              <a:t>the “state in which the workflow started”, or</a:t>
            </a:r>
          </a:p>
          <a:p>
            <a:pPr lvl="1">
              <a:spcAft>
                <a:spcPts val="1200"/>
              </a:spcAft>
            </a:pPr>
            <a:r>
              <a:rPr lang="en-US" sz="1600" dirty="0"/>
              <a:t>a specific state in a document lifecycle, or</a:t>
            </a:r>
          </a:p>
          <a:p>
            <a:pPr lvl="1">
              <a:spcAft>
                <a:spcPts val="1200"/>
              </a:spcAft>
            </a:pPr>
            <a:r>
              <a:rPr lang="en-US" sz="1600" dirty="0"/>
              <a:t>no state change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TextBox 18">
            <a:extLst>
              <a:ext uri="{FF2B5EF4-FFF2-40B4-BE49-F238E27FC236}">
                <a16:creationId xmlns:a16="http://schemas.microsoft.com/office/drawing/2014/main" id="{31613F34-7E34-40EF-8643-09A1D7B551AD}"/>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3" name="Picture 12" descr="Icons_PPT_White_ThumbsUp.png">
            <a:extLst>
              <a:ext uri="{FF2B5EF4-FFF2-40B4-BE49-F238E27FC236}">
                <a16:creationId xmlns:a16="http://schemas.microsoft.com/office/drawing/2014/main" id="{70460DFE-8BD9-4E80-9F05-2D81B11D40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9" name="TextBox 8">
            <a:extLst>
              <a:ext uri="{FF2B5EF4-FFF2-40B4-BE49-F238E27FC236}">
                <a16:creationId xmlns:a16="http://schemas.microsoft.com/office/drawing/2014/main" id="{359C53FD-B938-4557-9333-B55B50D1F1E9}"/>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00510378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Reporting &amp; Analytics</a:t>
            </a:r>
          </a:p>
        </p:txBody>
      </p:sp>
    </p:spTree>
    <p:extLst>
      <p:ext uri="{BB962C8B-B14F-4D97-AF65-F5344CB8AC3E}">
        <p14:creationId xmlns:p14="http://schemas.microsoft.com/office/powerpoint/2010/main" val="421286987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Include Prompts with Filters in Report Builder</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option that prompts a user for information when running a report has been moved</a:t>
            </a:r>
          </a:p>
          <a:p>
            <a:pPr>
              <a:spcBef>
                <a:spcPts val="600"/>
              </a:spcBef>
              <a:spcAft>
                <a:spcPts val="1200"/>
              </a:spcAft>
            </a:pPr>
            <a:r>
              <a:rPr lang="en-US" sz="2000" dirty="0"/>
              <a:t>Business Justification</a:t>
            </a:r>
          </a:p>
          <a:p>
            <a:pPr marL="457200" lvl="1" indent="0">
              <a:spcAft>
                <a:spcPts val="1200"/>
              </a:spcAft>
              <a:buNone/>
            </a:pPr>
            <a:r>
              <a:rPr lang="en-US" sz="1600" dirty="0"/>
              <a:t>Users building reports can define all filters in one location</a:t>
            </a:r>
          </a:p>
          <a:p>
            <a:pPr>
              <a:spcBef>
                <a:spcPts val="600"/>
              </a:spcBef>
              <a:spcAft>
                <a:spcPts val="1200"/>
              </a:spcAft>
            </a:pPr>
            <a:r>
              <a:rPr lang="en-US" sz="2000" dirty="0"/>
              <a:t>Considerations</a:t>
            </a:r>
          </a:p>
          <a:p>
            <a:pPr marL="457200" lvl="1" indent="0">
              <a:spcAft>
                <a:spcPts val="1200"/>
              </a:spcAft>
              <a:buNone/>
            </a:pPr>
            <a:r>
              <a:rPr lang="en-US" sz="1600" dirty="0"/>
              <a:t>Existing reports containing prompts will be automatically updated by the 20R2 upgrade</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CF873A39-71F8-4AFB-B0DE-DC1ABC9916B6}"/>
              </a:ext>
            </a:extLst>
          </p:cNvPr>
          <p:cNvPicPr>
            <a:picLocks noChangeAspect="1"/>
          </p:cNvPicPr>
          <p:nvPr/>
        </p:nvPicPr>
        <p:blipFill>
          <a:blip r:embed="rId3"/>
          <a:stretch>
            <a:fillRect/>
          </a:stretch>
        </p:blipFill>
        <p:spPr>
          <a:xfrm>
            <a:off x="513651" y="3946157"/>
            <a:ext cx="4556883" cy="2502121"/>
          </a:xfrm>
          <a:prstGeom prst="rect">
            <a:avLst/>
          </a:prstGeom>
          <a:ln>
            <a:solidFill>
              <a:schemeClr val="tx1"/>
            </a:solidFill>
          </a:ln>
        </p:spPr>
      </p:pic>
      <p:pic>
        <p:nvPicPr>
          <p:cNvPr id="5" name="Picture 4">
            <a:extLst>
              <a:ext uri="{FF2B5EF4-FFF2-40B4-BE49-F238E27FC236}">
                <a16:creationId xmlns:a16="http://schemas.microsoft.com/office/drawing/2014/main" id="{E8165ED3-3108-495D-ADB3-01B3E95C69A8}"/>
              </a:ext>
            </a:extLst>
          </p:cNvPr>
          <p:cNvPicPr>
            <a:picLocks noChangeAspect="1"/>
          </p:cNvPicPr>
          <p:nvPr/>
        </p:nvPicPr>
        <p:blipFill>
          <a:blip r:embed="rId4"/>
          <a:stretch>
            <a:fillRect/>
          </a:stretch>
        </p:blipFill>
        <p:spPr>
          <a:xfrm>
            <a:off x="5755614" y="3919653"/>
            <a:ext cx="4784224" cy="2293400"/>
          </a:xfrm>
          <a:prstGeom prst="rect">
            <a:avLst/>
          </a:prstGeom>
          <a:ln>
            <a:solidFill>
              <a:schemeClr val="tx1"/>
            </a:solidFill>
          </a:ln>
        </p:spPr>
      </p:pic>
      <p:sp>
        <p:nvSpPr>
          <p:cNvPr id="10" name="Speech Bubble: Rectangle with Corners Rounded 9">
            <a:extLst>
              <a:ext uri="{FF2B5EF4-FFF2-40B4-BE49-F238E27FC236}">
                <a16:creationId xmlns:a16="http://schemas.microsoft.com/office/drawing/2014/main" id="{4FA0E519-8DCB-4D81-BB9C-7B95F053B552}"/>
              </a:ext>
            </a:extLst>
          </p:cNvPr>
          <p:cNvSpPr/>
          <p:nvPr/>
        </p:nvSpPr>
        <p:spPr>
          <a:xfrm>
            <a:off x="1539495" y="3762838"/>
            <a:ext cx="2582386" cy="947530"/>
          </a:xfrm>
          <a:prstGeom prst="wedgeRoundRectCallout">
            <a:avLst>
              <a:gd name="adj1" fmla="val -20833"/>
              <a:gd name="adj2" fmla="val 149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Before 20R2</a:t>
            </a:r>
          </a:p>
          <a:p>
            <a:pPr algn="ctr"/>
            <a:r>
              <a:rPr lang="en-US" sz="1400" dirty="0"/>
              <a:t>Separate section for filters with runtime prompts</a:t>
            </a:r>
          </a:p>
        </p:txBody>
      </p:sp>
      <p:sp>
        <p:nvSpPr>
          <p:cNvPr id="12" name="Speech Bubble: Rectangle with Corners Rounded 11">
            <a:extLst>
              <a:ext uri="{FF2B5EF4-FFF2-40B4-BE49-F238E27FC236}">
                <a16:creationId xmlns:a16="http://schemas.microsoft.com/office/drawing/2014/main" id="{C0B2CE2C-F02C-4ED2-B0FE-A3F51811257F}"/>
              </a:ext>
            </a:extLst>
          </p:cNvPr>
          <p:cNvSpPr/>
          <p:nvPr/>
        </p:nvSpPr>
        <p:spPr>
          <a:xfrm>
            <a:off x="6969493" y="3762838"/>
            <a:ext cx="2582386" cy="947530"/>
          </a:xfrm>
          <a:prstGeom prst="wedgeRoundRectCallout">
            <a:avLst>
              <a:gd name="adj1" fmla="val -20833"/>
              <a:gd name="adj2" fmla="val 149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After 20R2</a:t>
            </a:r>
          </a:p>
          <a:p>
            <a:pPr algn="ctr"/>
            <a:r>
              <a:rPr lang="en-US" sz="1400" dirty="0"/>
              <a:t>One section for all filters with checkbox for runtime prompt</a:t>
            </a:r>
          </a:p>
        </p:txBody>
      </p:sp>
      <p:sp>
        <p:nvSpPr>
          <p:cNvPr id="13" name="Arrow: Right 12">
            <a:extLst>
              <a:ext uri="{FF2B5EF4-FFF2-40B4-BE49-F238E27FC236}">
                <a16:creationId xmlns:a16="http://schemas.microsoft.com/office/drawing/2014/main" id="{CAB447C6-1A19-4D25-9287-ED9D49E0E943}"/>
              </a:ext>
            </a:extLst>
          </p:cNvPr>
          <p:cNvSpPr/>
          <p:nvPr/>
        </p:nvSpPr>
        <p:spPr>
          <a:xfrm rot="16200000">
            <a:off x="9775410" y="5363032"/>
            <a:ext cx="411267" cy="32234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F945F69D-BB10-4E36-B139-C33AB2CDCB3E}"/>
              </a:ext>
            </a:extLst>
          </p:cNvPr>
          <p:cNvSpPr/>
          <p:nvPr/>
        </p:nvSpPr>
        <p:spPr>
          <a:xfrm rot="10800000">
            <a:off x="1425979" y="5031170"/>
            <a:ext cx="411267" cy="32234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F188926-CC04-423E-B308-D85850EEA9CA}"/>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28435132"/>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Or Filter Logic</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Reports now support OR logic, as well as AND logic, between filters or prompts</a:t>
            </a:r>
          </a:p>
          <a:p>
            <a:pPr>
              <a:spcBef>
                <a:spcPts val="600"/>
              </a:spcBef>
              <a:spcAft>
                <a:spcPts val="1200"/>
              </a:spcAft>
            </a:pPr>
            <a:r>
              <a:rPr lang="en-US" sz="2000" dirty="0"/>
              <a:t>Business Justification</a:t>
            </a:r>
          </a:p>
          <a:p>
            <a:pPr marL="457200" lvl="1" indent="0">
              <a:spcAft>
                <a:spcPts val="1200"/>
              </a:spcAft>
              <a:buNone/>
            </a:pPr>
            <a:r>
              <a:rPr lang="en-US" sz="1600" dirty="0"/>
              <a:t>Customers often require reports that include both AND OR logical operations</a:t>
            </a:r>
          </a:p>
          <a:p>
            <a:pPr>
              <a:spcBef>
                <a:spcPts val="600"/>
              </a:spcBef>
              <a:spcAft>
                <a:spcPts val="1200"/>
              </a:spcAft>
            </a:pPr>
            <a:r>
              <a:rPr lang="en-US" sz="2000" dirty="0"/>
              <a:t>Considerations</a:t>
            </a:r>
          </a:p>
          <a:p>
            <a:pPr lvl="1">
              <a:spcAft>
                <a:spcPts val="1200"/>
              </a:spcAft>
            </a:pPr>
            <a:r>
              <a:rPr lang="en-US" sz="1500" dirty="0"/>
              <a:t>Once two eligible filters or prompts have been added, Add advanced logic appears below the filters. Build the formula using the numbers indicated next to the filters. Check syntax using the Validate button</a:t>
            </a:r>
          </a:p>
          <a:p>
            <a:pPr lvl="1">
              <a:spcAft>
                <a:spcPts val="1200"/>
              </a:spcAft>
            </a:pPr>
            <a:r>
              <a:rPr lang="en-US" sz="1500" dirty="0"/>
              <a:t>AND operations are evaluated before OR operations by default - parentheses can be used to explicitly group filters together and define precedence</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32A9E343-BFB2-464F-A41D-6ECBDFCA918F}"/>
              </a:ext>
            </a:extLst>
          </p:cNvPr>
          <p:cNvPicPr>
            <a:picLocks noChangeAspect="1"/>
          </p:cNvPicPr>
          <p:nvPr/>
        </p:nvPicPr>
        <p:blipFill>
          <a:blip r:embed="rId3"/>
          <a:stretch>
            <a:fillRect/>
          </a:stretch>
        </p:blipFill>
        <p:spPr>
          <a:xfrm>
            <a:off x="1643772" y="4629858"/>
            <a:ext cx="7735180" cy="1631640"/>
          </a:xfrm>
          <a:prstGeom prst="rect">
            <a:avLst/>
          </a:prstGeom>
          <a:ln>
            <a:solidFill>
              <a:schemeClr val="tx1"/>
            </a:solidFill>
          </a:ln>
        </p:spPr>
      </p:pic>
      <p:sp>
        <p:nvSpPr>
          <p:cNvPr id="5" name="Rectangle 4">
            <a:extLst>
              <a:ext uri="{FF2B5EF4-FFF2-40B4-BE49-F238E27FC236}">
                <a16:creationId xmlns:a16="http://schemas.microsoft.com/office/drawing/2014/main" id="{2765028C-F5E1-415E-AB11-490DE5E4995A}"/>
              </a:ext>
            </a:extLst>
          </p:cNvPr>
          <p:cNvSpPr/>
          <p:nvPr/>
        </p:nvSpPr>
        <p:spPr>
          <a:xfrm>
            <a:off x="1753777" y="5471416"/>
            <a:ext cx="2971785" cy="7900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D3AABCB-EE16-4AA5-883D-9E87284D8D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24" y="132543"/>
            <a:ext cx="609600" cy="609600"/>
          </a:xfrm>
          <a:prstGeom prst="rect">
            <a:avLst/>
          </a:prstGeom>
        </p:spPr>
      </p:pic>
      <p:sp>
        <p:nvSpPr>
          <p:cNvPr id="13" name="TextBox 12">
            <a:extLst>
              <a:ext uri="{FF2B5EF4-FFF2-40B4-BE49-F238E27FC236}">
                <a16:creationId xmlns:a16="http://schemas.microsoft.com/office/drawing/2014/main" id="{857BCD43-BE27-445C-93CF-E24381AC5DA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4009597163"/>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4572BD3-832C-44FD-9FA6-B2228B2D4F92}"/>
              </a:ext>
            </a:extLst>
          </p:cNvPr>
          <p:cNvGrpSpPr/>
          <p:nvPr/>
        </p:nvGrpSpPr>
        <p:grpSpPr>
          <a:xfrm>
            <a:off x="4676348" y="2320378"/>
            <a:ext cx="2839304" cy="2217244"/>
            <a:chOff x="4349349" y="1889762"/>
            <a:chExt cx="3493302" cy="2727958"/>
          </a:xfrm>
        </p:grpSpPr>
        <p:grpSp>
          <p:nvGrpSpPr>
            <p:cNvPr id="12" name="Group 4">
              <a:extLst>
                <a:ext uri="{FF2B5EF4-FFF2-40B4-BE49-F238E27FC236}">
                  <a16:creationId xmlns:a16="http://schemas.microsoft.com/office/drawing/2014/main" id="{714BD85D-EE1F-427D-9651-DD24105C795F}"/>
                </a:ext>
              </a:extLst>
            </p:cNvPr>
            <p:cNvGrpSpPr>
              <a:grpSpLocks noChangeAspect="1"/>
            </p:cNvGrpSpPr>
            <p:nvPr userDrawn="1"/>
          </p:nvGrpSpPr>
          <p:grpSpPr bwMode="auto">
            <a:xfrm>
              <a:off x="4349349" y="1889762"/>
              <a:ext cx="3493302" cy="2727958"/>
              <a:chOff x="1074" y="0"/>
              <a:chExt cx="5532" cy="4320"/>
            </a:xfrm>
            <a:solidFill>
              <a:schemeClr val="bg1"/>
            </a:solidFill>
          </p:grpSpPr>
          <p:sp>
            <p:nvSpPr>
              <p:cNvPr id="14" name="Freeform 5">
                <a:extLst>
                  <a:ext uri="{FF2B5EF4-FFF2-40B4-BE49-F238E27FC236}">
                    <a16:creationId xmlns:a16="http://schemas.microsoft.com/office/drawing/2014/main" id="{917833D3-33F5-4502-AA69-4419425D47C9}"/>
                  </a:ext>
                </a:extLst>
              </p:cNvPr>
              <p:cNvSpPr>
                <a:spLocks/>
              </p:cNvSpPr>
              <p:nvPr userDrawn="1"/>
            </p:nvSpPr>
            <p:spPr bwMode="auto">
              <a:xfrm>
                <a:off x="1636" y="1214"/>
                <a:ext cx="4407" cy="2559"/>
              </a:xfrm>
              <a:custGeom>
                <a:avLst/>
                <a:gdLst>
                  <a:gd name="T0" fmla="*/ 838 w 846"/>
                  <a:gd name="T1" fmla="*/ 0 h 491"/>
                  <a:gd name="T2" fmla="*/ 8 w 846"/>
                  <a:gd name="T3" fmla="*/ 0 h 491"/>
                  <a:gd name="T4" fmla="*/ 0 w 846"/>
                  <a:gd name="T5" fmla="*/ 8 h 491"/>
                  <a:gd name="T6" fmla="*/ 0 w 846"/>
                  <a:gd name="T7" fmla="*/ 483 h 491"/>
                  <a:gd name="T8" fmla="*/ 8 w 846"/>
                  <a:gd name="T9" fmla="*/ 491 h 491"/>
                  <a:gd name="T10" fmla="*/ 838 w 846"/>
                  <a:gd name="T11" fmla="*/ 491 h 491"/>
                  <a:gd name="T12" fmla="*/ 846 w 846"/>
                  <a:gd name="T13" fmla="*/ 483 h 491"/>
                  <a:gd name="T14" fmla="*/ 846 w 846"/>
                  <a:gd name="T15" fmla="*/ 8 h 491"/>
                  <a:gd name="T16" fmla="*/ 838 w 846"/>
                  <a:gd name="T17" fmla="*/ 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6" h="491">
                    <a:moveTo>
                      <a:pt x="838" y="0"/>
                    </a:moveTo>
                    <a:cubicBezTo>
                      <a:pt x="8" y="0"/>
                      <a:pt x="8" y="0"/>
                      <a:pt x="8" y="0"/>
                    </a:cubicBezTo>
                    <a:cubicBezTo>
                      <a:pt x="4" y="0"/>
                      <a:pt x="0" y="4"/>
                      <a:pt x="0" y="8"/>
                    </a:cubicBezTo>
                    <a:cubicBezTo>
                      <a:pt x="0" y="483"/>
                      <a:pt x="0" y="483"/>
                      <a:pt x="0" y="483"/>
                    </a:cubicBezTo>
                    <a:cubicBezTo>
                      <a:pt x="0" y="487"/>
                      <a:pt x="4" y="491"/>
                      <a:pt x="8" y="491"/>
                    </a:cubicBezTo>
                    <a:cubicBezTo>
                      <a:pt x="838" y="491"/>
                      <a:pt x="838" y="491"/>
                      <a:pt x="838" y="491"/>
                    </a:cubicBezTo>
                    <a:cubicBezTo>
                      <a:pt x="842" y="491"/>
                      <a:pt x="846" y="487"/>
                      <a:pt x="846" y="483"/>
                    </a:cubicBezTo>
                    <a:cubicBezTo>
                      <a:pt x="846" y="8"/>
                      <a:pt x="846" y="8"/>
                      <a:pt x="846" y="8"/>
                    </a:cubicBezTo>
                    <a:cubicBezTo>
                      <a:pt x="846" y="4"/>
                      <a:pt x="842" y="0"/>
                      <a:pt x="83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5" name="Freeform 6">
                <a:extLst>
                  <a:ext uri="{FF2B5EF4-FFF2-40B4-BE49-F238E27FC236}">
                    <a16:creationId xmlns:a16="http://schemas.microsoft.com/office/drawing/2014/main" id="{1821C4AC-E9A3-45C6-9A56-92A70BFBC44F}"/>
                  </a:ext>
                </a:extLst>
              </p:cNvPr>
              <p:cNvSpPr>
                <a:spLocks noEditPoints="1"/>
              </p:cNvSpPr>
              <p:nvPr userDrawn="1"/>
            </p:nvSpPr>
            <p:spPr bwMode="auto">
              <a:xfrm>
                <a:off x="1074" y="0"/>
                <a:ext cx="5532" cy="4320"/>
              </a:xfrm>
              <a:custGeom>
                <a:avLst/>
                <a:gdLst>
                  <a:gd name="T0" fmla="*/ 1038 w 1062"/>
                  <a:gd name="T1" fmla="*/ 0 h 829"/>
                  <a:gd name="T2" fmla="*/ 24 w 1062"/>
                  <a:gd name="T3" fmla="*/ 0 h 829"/>
                  <a:gd name="T4" fmla="*/ 0 w 1062"/>
                  <a:gd name="T5" fmla="*/ 24 h 829"/>
                  <a:gd name="T6" fmla="*/ 0 w 1062"/>
                  <a:gd name="T7" fmla="*/ 805 h 829"/>
                  <a:gd name="T8" fmla="*/ 24 w 1062"/>
                  <a:gd name="T9" fmla="*/ 829 h 829"/>
                  <a:gd name="T10" fmla="*/ 1038 w 1062"/>
                  <a:gd name="T11" fmla="*/ 829 h 829"/>
                  <a:gd name="T12" fmla="*/ 1062 w 1062"/>
                  <a:gd name="T13" fmla="*/ 805 h 829"/>
                  <a:gd name="T14" fmla="*/ 1062 w 1062"/>
                  <a:gd name="T15" fmla="*/ 24 h 829"/>
                  <a:gd name="T16" fmla="*/ 1038 w 1062"/>
                  <a:gd name="T17" fmla="*/ 0 h 829"/>
                  <a:gd name="T18" fmla="*/ 538 w 1062"/>
                  <a:gd name="T19" fmla="*/ 90 h 829"/>
                  <a:gd name="T20" fmla="*/ 552 w 1062"/>
                  <a:gd name="T21" fmla="*/ 75 h 829"/>
                  <a:gd name="T22" fmla="*/ 964 w 1062"/>
                  <a:gd name="T23" fmla="*/ 75 h 829"/>
                  <a:gd name="T24" fmla="*/ 977 w 1062"/>
                  <a:gd name="T25" fmla="*/ 90 h 829"/>
                  <a:gd name="T26" fmla="*/ 977 w 1062"/>
                  <a:gd name="T27" fmla="*/ 124 h 829"/>
                  <a:gd name="T28" fmla="*/ 964 w 1062"/>
                  <a:gd name="T29" fmla="*/ 139 h 829"/>
                  <a:gd name="T30" fmla="*/ 552 w 1062"/>
                  <a:gd name="T31" fmla="*/ 139 h 829"/>
                  <a:gd name="T32" fmla="*/ 538 w 1062"/>
                  <a:gd name="T33" fmla="*/ 124 h 829"/>
                  <a:gd name="T34" fmla="*/ 538 w 1062"/>
                  <a:gd name="T35" fmla="*/ 90 h 829"/>
                  <a:gd name="T36" fmla="*/ 252 w 1062"/>
                  <a:gd name="T37" fmla="*/ 76 h 829"/>
                  <a:gd name="T38" fmla="*/ 284 w 1062"/>
                  <a:gd name="T39" fmla="*/ 108 h 829"/>
                  <a:gd name="T40" fmla="*/ 252 w 1062"/>
                  <a:gd name="T41" fmla="*/ 139 h 829"/>
                  <a:gd name="T42" fmla="*/ 221 w 1062"/>
                  <a:gd name="T43" fmla="*/ 108 h 829"/>
                  <a:gd name="T44" fmla="*/ 252 w 1062"/>
                  <a:gd name="T45" fmla="*/ 76 h 829"/>
                  <a:gd name="T46" fmla="*/ 165 w 1062"/>
                  <a:gd name="T47" fmla="*/ 76 h 829"/>
                  <a:gd name="T48" fmla="*/ 197 w 1062"/>
                  <a:gd name="T49" fmla="*/ 108 h 829"/>
                  <a:gd name="T50" fmla="*/ 165 w 1062"/>
                  <a:gd name="T51" fmla="*/ 139 h 829"/>
                  <a:gd name="T52" fmla="*/ 134 w 1062"/>
                  <a:gd name="T53" fmla="*/ 108 h 829"/>
                  <a:gd name="T54" fmla="*/ 165 w 1062"/>
                  <a:gd name="T55" fmla="*/ 76 h 829"/>
                  <a:gd name="T56" fmla="*/ 45 w 1062"/>
                  <a:gd name="T57" fmla="*/ 108 h 829"/>
                  <a:gd name="T58" fmla="*/ 76 w 1062"/>
                  <a:gd name="T59" fmla="*/ 76 h 829"/>
                  <a:gd name="T60" fmla="*/ 108 w 1062"/>
                  <a:gd name="T61" fmla="*/ 108 h 829"/>
                  <a:gd name="T62" fmla="*/ 76 w 1062"/>
                  <a:gd name="T63" fmla="*/ 139 h 829"/>
                  <a:gd name="T64" fmla="*/ 45 w 1062"/>
                  <a:gd name="T65" fmla="*/ 108 h 829"/>
                  <a:gd name="T66" fmla="*/ 978 w 1062"/>
                  <a:gd name="T67" fmla="*/ 716 h 829"/>
                  <a:gd name="T68" fmla="*/ 946 w 1062"/>
                  <a:gd name="T69" fmla="*/ 748 h 829"/>
                  <a:gd name="T70" fmla="*/ 116 w 1062"/>
                  <a:gd name="T71" fmla="*/ 748 h 829"/>
                  <a:gd name="T72" fmla="*/ 84 w 1062"/>
                  <a:gd name="T73" fmla="*/ 716 h 829"/>
                  <a:gd name="T74" fmla="*/ 84 w 1062"/>
                  <a:gd name="T75" fmla="*/ 241 h 829"/>
                  <a:gd name="T76" fmla="*/ 116 w 1062"/>
                  <a:gd name="T77" fmla="*/ 209 h 829"/>
                  <a:gd name="T78" fmla="*/ 946 w 1062"/>
                  <a:gd name="T79" fmla="*/ 209 h 829"/>
                  <a:gd name="T80" fmla="*/ 978 w 1062"/>
                  <a:gd name="T81" fmla="*/ 241 h 829"/>
                  <a:gd name="T82" fmla="*/ 978 w 1062"/>
                  <a:gd name="T83" fmla="*/ 716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829">
                    <a:moveTo>
                      <a:pt x="1038" y="0"/>
                    </a:moveTo>
                    <a:cubicBezTo>
                      <a:pt x="24" y="0"/>
                      <a:pt x="24" y="0"/>
                      <a:pt x="24" y="0"/>
                    </a:cubicBezTo>
                    <a:cubicBezTo>
                      <a:pt x="11" y="0"/>
                      <a:pt x="0" y="11"/>
                      <a:pt x="0" y="24"/>
                    </a:cubicBezTo>
                    <a:cubicBezTo>
                      <a:pt x="0" y="805"/>
                      <a:pt x="0" y="805"/>
                      <a:pt x="0" y="805"/>
                    </a:cubicBezTo>
                    <a:cubicBezTo>
                      <a:pt x="0" y="819"/>
                      <a:pt x="11" y="829"/>
                      <a:pt x="24" y="829"/>
                    </a:cubicBezTo>
                    <a:cubicBezTo>
                      <a:pt x="1038" y="829"/>
                      <a:pt x="1038" y="829"/>
                      <a:pt x="1038" y="829"/>
                    </a:cubicBezTo>
                    <a:cubicBezTo>
                      <a:pt x="1051" y="829"/>
                      <a:pt x="1062" y="819"/>
                      <a:pt x="1062" y="805"/>
                    </a:cubicBezTo>
                    <a:cubicBezTo>
                      <a:pt x="1062" y="24"/>
                      <a:pt x="1062" y="24"/>
                      <a:pt x="1062" y="24"/>
                    </a:cubicBezTo>
                    <a:cubicBezTo>
                      <a:pt x="1062" y="11"/>
                      <a:pt x="1051" y="0"/>
                      <a:pt x="1038" y="0"/>
                    </a:cubicBezTo>
                    <a:close/>
                    <a:moveTo>
                      <a:pt x="538" y="90"/>
                    </a:moveTo>
                    <a:cubicBezTo>
                      <a:pt x="538" y="82"/>
                      <a:pt x="544" y="75"/>
                      <a:pt x="552" y="75"/>
                    </a:cubicBezTo>
                    <a:cubicBezTo>
                      <a:pt x="964" y="75"/>
                      <a:pt x="964" y="75"/>
                      <a:pt x="964" y="75"/>
                    </a:cubicBezTo>
                    <a:cubicBezTo>
                      <a:pt x="971" y="75"/>
                      <a:pt x="977" y="82"/>
                      <a:pt x="977" y="90"/>
                    </a:cubicBezTo>
                    <a:cubicBezTo>
                      <a:pt x="977" y="124"/>
                      <a:pt x="977" y="124"/>
                      <a:pt x="977" y="124"/>
                    </a:cubicBezTo>
                    <a:cubicBezTo>
                      <a:pt x="977" y="132"/>
                      <a:pt x="971" y="139"/>
                      <a:pt x="964" y="139"/>
                    </a:cubicBezTo>
                    <a:cubicBezTo>
                      <a:pt x="552" y="139"/>
                      <a:pt x="552" y="139"/>
                      <a:pt x="552" y="139"/>
                    </a:cubicBezTo>
                    <a:cubicBezTo>
                      <a:pt x="544" y="139"/>
                      <a:pt x="538" y="132"/>
                      <a:pt x="538" y="124"/>
                    </a:cubicBezTo>
                    <a:lnTo>
                      <a:pt x="538" y="90"/>
                    </a:lnTo>
                    <a:close/>
                    <a:moveTo>
                      <a:pt x="252" y="76"/>
                    </a:moveTo>
                    <a:cubicBezTo>
                      <a:pt x="270" y="76"/>
                      <a:pt x="284" y="90"/>
                      <a:pt x="284" y="108"/>
                    </a:cubicBezTo>
                    <a:cubicBezTo>
                      <a:pt x="284" y="125"/>
                      <a:pt x="270" y="139"/>
                      <a:pt x="252" y="139"/>
                    </a:cubicBezTo>
                    <a:cubicBezTo>
                      <a:pt x="235" y="139"/>
                      <a:pt x="221" y="125"/>
                      <a:pt x="221" y="108"/>
                    </a:cubicBezTo>
                    <a:cubicBezTo>
                      <a:pt x="221" y="90"/>
                      <a:pt x="235" y="76"/>
                      <a:pt x="252" y="76"/>
                    </a:cubicBezTo>
                    <a:close/>
                    <a:moveTo>
                      <a:pt x="165" y="76"/>
                    </a:moveTo>
                    <a:cubicBezTo>
                      <a:pt x="183" y="76"/>
                      <a:pt x="197" y="90"/>
                      <a:pt x="197" y="108"/>
                    </a:cubicBezTo>
                    <a:cubicBezTo>
                      <a:pt x="197" y="125"/>
                      <a:pt x="183" y="139"/>
                      <a:pt x="165" y="139"/>
                    </a:cubicBezTo>
                    <a:cubicBezTo>
                      <a:pt x="148" y="139"/>
                      <a:pt x="134" y="125"/>
                      <a:pt x="134" y="108"/>
                    </a:cubicBezTo>
                    <a:cubicBezTo>
                      <a:pt x="134" y="90"/>
                      <a:pt x="148" y="76"/>
                      <a:pt x="165" y="76"/>
                    </a:cubicBezTo>
                    <a:close/>
                    <a:moveTo>
                      <a:pt x="45" y="108"/>
                    </a:moveTo>
                    <a:cubicBezTo>
                      <a:pt x="45" y="90"/>
                      <a:pt x="59" y="76"/>
                      <a:pt x="76" y="76"/>
                    </a:cubicBezTo>
                    <a:cubicBezTo>
                      <a:pt x="94" y="76"/>
                      <a:pt x="108" y="90"/>
                      <a:pt x="108" y="108"/>
                    </a:cubicBezTo>
                    <a:cubicBezTo>
                      <a:pt x="108" y="125"/>
                      <a:pt x="94" y="139"/>
                      <a:pt x="76" y="139"/>
                    </a:cubicBezTo>
                    <a:cubicBezTo>
                      <a:pt x="59" y="139"/>
                      <a:pt x="45" y="125"/>
                      <a:pt x="45" y="108"/>
                    </a:cubicBezTo>
                    <a:close/>
                    <a:moveTo>
                      <a:pt x="978" y="716"/>
                    </a:moveTo>
                    <a:cubicBezTo>
                      <a:pt x="978" y="733"/>
                      <a:pt x="963" y="748"/>
                      <a:pt x="946" y="748"/>
                    </a:cubicBezTo>
                    <a:cubicBezTo>
                      <a:pt x="116" y="748"/>
                      <a:pt x="116" y="748"/>
                      <a:pt x="116" y="748"/>
                    </a:cubicBezTo>
                    <a:cubicBezTo>
                      <a:pt x="98" y="748"/>
                      <a:pt x="84" y="733"/>
                      <a:pt x="84" y="716"/>
                    </a:cubicBezTo>
                    <a:cubicBezTo>
                      <a:pt x="84" y="241"/>
                      <a:pt x="84" y="241"/>
                      <a:pt x="84" y="241"/>
                    </a:cubicBezTo>
                    <a:cubicBezTo>
                      <a:pt x="84" y="223"/>
                      <a:pt x="98" y="209"/>
                      <a:pt x="116" y="209"/>
                    </a:cubicBezTo>
                    <a:cubicBezTo>
                      <a:pt x="946" y="209"/>
                      <a:pt x="946" y="209"/>
                      <a:pt x="946" y="209"/>
                    </a:cubicBezTo>
                    <a:cubicBezTo>
                      <a:pt x="963" y="209"/>
                      <a:pt x="978" y="223"/>
                      <a:pt x="978" y="241"/>
                    </a:cubicBezTo>
                    <a:lnTo>
                      <a:pt x="978" y="7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grpSp>
        <p:sp>
          <p:nvSpPr>
            <p:cNvPr id="13" name="Rectangle 12">
              <a:extLst>
                <a:ext uri="{FF2B5EF4-FFF2-40B4-BE49-F238E27FC236}">
                  <a16:creationId xmlns:a16="http://schemas.microsoft.com/office/drawing/2014/main" id="{DBFD61D2-6D3E-47DE-8339-284AD62A3BCF}"/>
                </a:ext>
              </a:extLst>
            </p:cNvPr>
            <p:cNvSpPr/>
            <p:nvPr/>
          </p:nvSpPr>
          <p:spPr>
            <a:xfrm>
              <a:off x="4582274" y="2860443"/>
              <a:ext cx="3027453" cy="1137115"/>
            </a:xfrm>
            <a:prstGeom prst="rect">
              <a:avLst/>
            </a:prstGeom>
          </p:spPr>
          <p:txBody>
            <a:bodyPr wrap="square" lIns="91436" tIns="45718" rIns="91436" bIns="45718" anchor="ctr">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chemeClr val="tx2"/>
                  </a:solidFill>
                  <a:effectLst/>
                  <a:uLnTx/>
                  <a:uFillTx/>
                </a:rPr>
                <a:t>DEMO</a:t>
              </a:r>
            </a:p>
          </p:txBody>
        </p:sp>
      </p:grpSp>
      <p:sp>
        <p:nvSpPr>
          <p:cNvPr id="2" name="Title 1">
            <a:extLst>
              <a:ext uri="{FF2B5EF4-FFF2-40B4-BE49-F238E27FC236}">
                <a16:creationId xmlns:a16="http://schemas.microsoft.com/office/drawing/2014/main" id="{2CD833BA-8145-F94F-BDB8-6E130E7490DD}"/>
              </a:ext>
            </a:extLst>
          </p:cNvPr>
          <p:cNvSpPr>
            <a:spLocks noGrp="1"/>
          </p:cNvSpPr>
          <p:nvPr>
            <p:ph type="title" idx="4294967295"/>
          </p:nvPr>
        </p:nvSpPr>
        <p:spPr/>
        <p:txBody>
          <a:bodyPr/>
          <a:lstStyle/>
          <a:p>
            <a:r>
              <a:rPr lang="en-US" dirty="0"/>
              <a:t>Demo</a:t>
            </a:r>
          </a:p>
        </p:txBody>
      </p:sp>
    </p:spTree>
    <p:extLst>
      <p:ext uri="{BB962C8B-B14F-4D97-AF65-F5344CB8AC3E}">
        <p14:creationId xmlns:p14="http://schemas.microsoft.com/office/powerpoint/2010/main" val="604603974"/>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31148"/>
            <a:ext cx="9144000" cy="2387600"/>
          </a:xfrm>
        </p:spPr>
        <p:txBody>
          <a:bodyPr/>
          <a:lstStyle/>
          <a:p>
            <a:r>
              <a:rPr lang="en-US" dirty="0"/>
              <a:t>System Admin Features</a:t>
            </a:r>
          </a:p>
        </p:txBody>
      </p:sp>
    </p:spTree>
    <p:extLst>
      <p:ext uri="{BB962C8B-B14F-4D97-AF65-F5344CB8AC3E}">
        <p14:creationId xmlns:p14="http://schemas.microsoft.com/office/powerpoint/2010/main" val="1385980073"/>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919-6D6C-4DF8-9E61-64491CAFF553}"/>
              </a:ext>
            </a:extLst>
          </p:cNvPr>
          <p:cNvSpPr>
            <a:spLocks noGrp="1"/>
          </p:cNvSpPr>
          <p:nvPr>
            <p:ph type="title"/>
          </p:nvPr>
        </p:nvSpPr>
        <p:spPr>
          <a:xfrm>
            <a:off x="0" y="96275"/>
            <a:ext cx="12191999" cy="1101213"/>
          </a:xfrm>
        </p:spPr>
        <p:txBody>
          <a:bodyPr/>
          <a:lstStyle/>
          <a:p>
            <a:r>
              <a:rPr lang="en-US" dirty="0"/>
              <a:t>System Admin - User Features</a:t>
            </a:r>
          </a:p>
        </p:txBody>
      </p:sp>
      <p:graphicFrame>
        <p:nvGraphicFramePr>
          <p:cNvPr id="4" name="Table 4">
            <a:extLst>
              <a:ext uri="{FF2B5EF4-FFF2-40B4-BE49-F238E27FC236}">
                <a16:creationId xmlns:a16="http://schemas.microsoft.com/office/drawing/2014/main" id="{AF81B966-9E0C-4DBB-9B81-884143E39633}"/>
              </a:ext>
            </a:extLst>
          </p:cNvPr>
          <p:cNvGraphicFramePr>
            <a:graphicFrameLocks noGrp="1"/>
          </p:cNvGraphicFramePr>
          <p:nvPr>
            <p:ph idx="1"/>
            <p:extLst>
              <p:ext uri="{D42A27DB-BD31-4B8C-83A1-F6EECF244321}">
                <p14:modId xmlns:p14="http://schemas.microsoft.com/office/powerpoint/2010/main" val="3996736295"/>
              </p:ext>
            </p:extLst>
          </p:nvPr>
        </p:nvGraphicFramePr>
        <p:xfrm>
          <a:off x="1890041" y="1197488"/>
          <a:ext cx="8411916" cy="5090094"/>
        </p:xfrm>
        <a:graphic>
          <a:graphicData uri="http://schemas.openxmlformats.org/drawingml/2006/table">
            <a:tbl>
              <a:tblPr firstRow="1" bandRow="1">
                <a:tableStyleId>{073A0DAA-6AF3-43AB-8588-CEC1D06C72B9}</a:tableStyleId>
              </a:tblPr>
              <a:tblGrid>
                <a:gridCol w="4243677">
                  <a:extLst>
                    <a:ext uri="{9D8B030D-6E8A-4147-A177-3AD203B41FA5}">
                      <a16:colId xmlns:a16="http://schemas.microsoft.com/office/drawing/2014/main" val="330992495"/>
                    </a:ext>
                  </a:extLst>
                </a:gridCol>
                <a:gridCol w="4168239">
                  <a:extLst>
                    <a:ext uri="{9D8B030D-6E8A-4147-A177-3AD203B41FA5}">
                      <a16:colId xmlns:a16="http://schemas.microsoft.com/office/drawing/2014/main" val="1223804860"/>
                    </a:ext>
                  </a:extLst>
                </a:gridCol>
              </a:tblGrid>
              <a:tr h="565566">
                <a:tc gridSpan="2">
                  <a:txBody>
                    <a:bodyPr/>
                    <a:lstStyle/>
                    <a:p>
                      <a:pPr algn="ctr"/>
                      <a:r>
                        <a:rPr lang="en-US" dirty="0"/>
                        <a:t>See Platform Webinar Deck for Related Slides</a:t>
                      </a:r>
                    </a:p>
                  </a:txBody>
                  <a:tcPr anchor="ctr"/>
                </a:tc>
                <a:tc hMerge="1">
                  <a:txBody>
                    <a:bodyPr/>
                    <a:lstStyle/>
                    <a:p>
                      <a:endParaRPr lang="en-US"/>
                    </a:p>
                  </a:txBody>
                  <a:tcPr/>
                </a:tc>
                <a:extLst>
                  <a:ext uri="{0D108BD9-81ED-4DB2-BD59-A6C34878D82A}">
                    <a16:rowId xmlns:a16="http://schemas.microsoft.com/office/drawing/2014/main" val="548068687"/>
                  </a:ext>
                </a:extLst>
              </a:tr>
              <a:tr h="565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Audit Captures Source Record ID in Copy</a:t>
                      </a:r>
                    </a:p>
                  </a:txBody>
                  <a:tcPr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Inbound Component Dependency Validation</a:t>
                      </a:r>
                    </a:p>
                  </a:txBody>
                  <a:tcPr marT="6350" marB="0" anchor="ctr"/>
                </a:tc>
                <a:extLst>
                  <a:ext uri="{0D108BD9-81ED-4DB2-BD59-A6C34878D82A}">
                    <a16:rowId xmlns:a16="http://schemas.microsoft.com/office/drawing/2014/main" val="509009858"/>
                  </a:ext>
                </a:extLst>
              </a:tr>
              <a:tr h="565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Default Profile Image for System User</a:t>
                      </a:r>
                    </a:p>
                  </a:txBody>
                  <a:tcPr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Individual Audit Filters</a:t>
                      </a:r>
                    </a:p>
                  </a:txBody>
                  <a:tcPr marT="6350" marB="0" anchor="ctr"/>
                </a:tc>
                <a:extLst>
                  <a:ext uri="{0D108BD9-81ED-4DB2-BD59-A6C34878D82A}">
                    <a16:rowId xmlns:a16="http://schemas.microsoft.com/office/drawing/2014/main" val="2659923514"/>
                  </a:ext>
                </a:extLst>
              </a:tr>
              <a:tr h="565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Display Page X of Y &amp; Datetime in PDF Audit Exports</a:t>
                      </a:r>
                    </a:p>
                  </a:txBody>
                  <a:tcPr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Localize Vault to Hungarian</a:t>
                      </a:r>
                    </a:p>
                  </a:txBody>
                  <a:tcPr marT="6350" marB="0" anchor="ctr"/>
                </a:tc>
                <a:extLst>
                  <a:ext uri="{0D108BD9-81ED-4DB2-BD59-A6C34878D82A}">
                    <a16:rowId xmlns:a16="http://schemas.microsoft.com/office/drawing/2014/main" val="3264416838"/>
                  </a:ext>
                </a:extLst>
              </a:tr>
              <a:tr h="565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Document Migration Mode for Vault Loader</a:t>
                      </a:r>
                    </a:p>
                  </a:txBody>
                  <a:tcPr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Notification Preferences</a:t>
                      </a:r>
                    </a:p>
                  </a:txBody>
                  <a:tcPr marT="6350" marB="0" anchor="ctr"/>
                </a:tc>
                <a:extLst>
                  <a:ext uri="{0D108BD9-81ED-4DB2-BD59-A6C34878D82A}">
                    <a16:rowId xmlns:a16="http://schemas.microsoft.com/office/drawing/2014/main" val="3407522793"/>
                  </a:ext>
                </a:extLst>
              </a:tr>
              <a:tr h="565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Domain Users Add Vaults in CSV Export</a:t>
                      </a:r>
                      <a:endParaRPr lang="fr-FR" sz="1400" kern="1200" dirty="0">
                        <a:solidFill>
                          <a:schemeClr val="dk1"/>
                        </a:solidFill>
                        <a:latin typeface="+mn-lt"/>
                        <a:ea typeface="+mn-ea"/>
                        <a:cs typeface="+mn-cs"/>
                      </a:endParaRPr>
                    </a:p>
                  </a:txBody>
                  <a:tcPr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Re-establish Vault to Vault Connection</a:t>
                      </a:r>
                    </a:p>
                  </a:txBody>
                  <a:tcPr marT="6350" marB="0" anchor="ctr"/>
                </a:tc>
                <a:extLst>
                  <a:ext uri="{0D108BD9-81ED-4DB2-BD59-A6C34878D82A}">
                    <a16:rowId xmlns:a16="http://schemas.microsoft.com/office/drawing/2014/main" val="972996180"/>
                  </a:ext>
                </a:extLst>
              </a:tr>
              <a:tr h="565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Enablement Change Localize Vault to Dutch</a:t>
                      </a:r>
                    </a:p>
                  </a:txBody>
                  <a:tcPr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Spark Integration Rules UI</a:t>
                      </a:r>
                    </a:p>
                  </a:txBody>
                  <a:tcPr marT="6350" marB="0" anchor="ctr"/>
                </a:tc>
                <a:extLst>
                  <a:ext uri="{0D108BD9-81ED-4DB2-BD59-A6C34878D82A}">
                    <a16:rowId xmlns:a16="http://schemas.microsoft.com/office/drawing/2014/main" val="2953583792"/>
                  </a:ext>
                </a:extLst>
              </a:tr>
              <a:tr h="565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Improvements for Long Running Jobs</a:t>
                      </a:r>
                    </a:p>
                  </a:txBody>
                  <a:tcPr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VPK Deployment Order Dependency &amp; Validation</a:t>
                      </a:r>
                    </a:p>
                  </a:txBody>
                  <a:tcPr marT="6350" marB="0" anchor="ctr"/>
                </a:tc>
                <a:extLst>
                  <a:ext uri="{0D108BD9-81ED-4DB2-BD59-A6C34878D82A}">
                    <a16:rowId xmlns:a16="http://schemas.microsoft.com/office/drawing/2014/main" val="136335653"/>
                  </a:ext>
                </a:extLst>
              </a:tr>
              <a:tr h="565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Rename Permission for Mobile Applications</a:t>
                      </a:r>
                    </a:p>
                  </a:txBody>
                  <a:tcPr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&lt; intentionally left blank &gt;</a:t>
                      </a:r>
                    </a:p>
                  </a:txBody>
                  <a:tcPr marT="6350" marB="0" anchor="ctr"/>
                </a:tc>
                <a:extLst>
                  <a:ext uri="{0D108BD9-81ED-4DB2-BD59-A6C34878D82A}">
                    <a16:rowId xmlns:a16="http://schemas.microsoft.com/office/drawing/2014/main" val="211142141"/>
                  </a:ext>
                </a:extLst>
              </a:tr>
            </a:tbl>
          </a:graphicData>
        </a:graphic>
      </p:graphicFrame>
    </p:spTree>
    <p:extLst>
      <p:ext uri="{BB962C8B-B14F-4D97-AF65-F5344CB8AC3E}">
        <p14:creationId xmlns:p14="http://schemas.microsoft.com/office/powerpoint/2010/main" val="358944856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1492-DEFA-3241-92A4-AA78364CD90F}"/>
              </a:ext>
            </a:extLst>
          </p:cNvPr>
          <p:cNvSpPr>
            <a:spLocks noGrp="1"/>
          </p:cNvSpPr>
          <p:nvPr>
            <p:ph type="title"/>
          </p:nvPr>
        </p:nvSpPr>
        <p:spPr>
          <a:xfrm>
            <a:off x="276303" y="96275"/>
            <a:ext cx="11687097" cy="1101213"/>
          </a:xfrm>
        </p:spPr>
        <p:txBody>
          <a:bodyPr/>
          <a:lstStyle/>
          <a:p>
            <a:r>
              <a:rPr lang="en-US" dirty="0"/>
              <a:t>Early POD Upgrade Schedule</a:t>
            </a:r>
          </a:p>
        </p:txBody>
      </p:sp>
      <p:sp>
        <p:nvSpPr>
          <p:cNvPr id="3" name="Content Placeholder 2">
            <a:extLst>
              <a:ext uri="{FF2B5EF4-FFF2-40B4-BE49-F238E27FC236}">
                <a16:creationId xmlns:a16="http://schemas.microsoft.com/office/drawing/2014/main" id="{B99E93E9-F503-1547-9B63-C9D0036C0A71}"/>
              </a:ext>
            </a:extLst>
          </p:cNvPr>
          <p:cNvSpPr>
            <a:spLocks noGrp="1"/>
          </p:cNvSpPr>
          <p:nvPr>
            <p:ph idx="1"/>
          </p:nvPr>
        </p:nvSpPr>
        <p:spPr>
          <a:xfrm>
            <a:off x="826624" y="1197488"/>
            <a:ext cx="10538752" cy="1101213"/>
          </a:xfrm>
        </p:spPr>
        <p:txBody>
          <a:bodyPr/>
          <a:lstStyle/>
          <a:p>
            <a:r>
              <a:rPr lang="en-US" dirty="0"/>
              <a:t>The early POD designation will no longer be variable</a:t>
            </a:r>
          </a:p>
          <a:p>
            <a:r>
              <a:rPr lang="en-US" dirty="0"/>
              <a:t>The schedule for early POD in future releases is as follows:</a:t>
            </a:r>
          </a:p>
        </p:txBody>
      </p:sp>
      <p:graphicFrame>
        <p:nvGraphicFramePr>
          <p:cNvPr id="4" name="Table 3">
            <a:extLst>
              <a:ext uri="{FF2B5EF4-FFF2-40B4-BE49-F238E27FC236}">
                <a16:creationId xmlns:a16="http://schemas.microsoft.com/office/drawing/2014/main" id="{4D3B3DAC-0954-CF45-8BFD-030E16E8B065}"/>
              </a:ext>
            </a:extLst>
          </p:cNvPr>
          <p:cNvGraphicFramePr>
            <a:graphicFrameLocks noGrp="1"/>
          </p:cNvGraphicFramePr>
          <p:nvPr/>
        </p:nvGraphicFramePr>
        <p:xfrm>
          <a:off x="2482075" y="2237261"/>
          <a:ext cx="7227849" cy="1798320"/>
        </p:xfrm>
        <a:graphic>
          <a:graphicData uri="http://schemas.openxmlformats.org/drawingml/2006/table">
            <a:tbl>
              <a:tblPr firstRow="1" bandRow="1">
                <a:tableStyleId>{F2DE63D5-997A-4646-A377-4702673A728D}</a:tableStyleId>
              </a:tblPr>
              <a:tblGrid>
                <a:gridCol w="2470925">
                  <a:extLst>
                    <a:ext uri="{9D8B030D-6E8A-4147-A177-3AD203B41FA5}">
                      <a16:colId xmlns:a16="http://schemas.microsoft.com/office/drawing/2014/main" val="415283396"/>
                    </a:ext>
                  </a:extLst>
                </a:gridCol>
                <a:gridCol w="4756924">
                  <a:extLst>
                    <a:ext uri="{9D8B030D-6E8A-4147-A177-3AD203B41FA5}">
                      <a16:colId xmlns:a16="http://schemas.microsoft.com/office/drawing/2014/main" val="3836328288"/>
                    </a:ext>
                  </a:extLst>
                </a:gridCol>
              </a:tblGrid>
              <a:tr h="370840">
                <a:tc>
                  <a:txBody>
                    <a:bodyPr/>
                    <a:lstStyle/>
                    <a:p>
                      <a:pPr algn="ctr"/>
                      <a:r>
                        <a:rPr lang="en-US" sz="2000" dirty="0"/>
                        <a:t>Release</a:t>
                      </a:r>
                    </a:p>
                  </a:txBody>
                  <a:tcPr>
                    <a:lnR w="12700" cap="flat" cmpd="sng" algn="ctr">
                      <a:solidFill>
                        <a:schemeClr val="tx1"/>
                      </a:solidFill>
                      <a:prstDash val="solid"/>
                      <a:round/>
                      <a:headEnd type="none" w="med" len="med"/>
                      <a:tailEnd type="none" w="med" len="med"/>
                    </a:lnR>
                  </a:tcPr>
                </a:tc>
                <a:tc>
                  <a:txBody>
                    <a:bodyPr/>
                    <a:lstStyle/>
                    <a:p>
                      <a:pPr algn="ctr"/>
                      <a:r>
                        <a:rPr lang="en-US" sz="2000" dirty="0"/>
                        <a:t>Early PODs</a:t>
                      </a:r>
                      <a:br>
                        <a:rPr lang="en-US" sz="2000" dirty="0"/>
                      </a:br>
                      <a:r>
                        <a:rPr lang="en-US" sz="1400" dirty="0"/>
                        <a:t>Production, Sandbox, Agency</a:t>
                      </a:r>
                      <a:endParaRPr lang="en-US" sz="20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71974189"/>
                  </a:ext>
                </a:extLst>
              </a:tr>
              <a:tr h="370840">
                <a:tc>
                  <a:txBody>
                    <a:bodyPr/>
                    <a:lstStyle/>
                    <a:p>
                      <a:pPr algn="ctr"/>
                      <a:r>
                        <a:rPr lang="en-US" sz="2000" dirty="0"/>
                        <a:t>R1 - April</a:t>
                      </a:r>
                    </a:p>
                  </a:txBody>
                  <a:tcPr>
                    <a:lnR w="12700" cap="flat" cmpd="sng" algn="ctr">
                      <a:solidFill>
                        <a:schemeClr val="tx2"/>
                      </a:solidFill>
                      <a:prstDash val="solid"/>
                      <a:round/>
                      <a:headEnd type="none" w="med" len="med"/>
                      <a:tailEnd type="none" w="med" len="med"/>
                    </a:lnR>
                  </a:tcPr>
                </a:tc>
                <a:tc>
                  <a:txBody>
                    <a:bodyPr/>
                    <a:lstStyle/>
                    <a:p>
                      <a:pPr algn="ctr"/>
                      <a:r>
                        <a:rPr lang="en-US" sz="2000" dirty="0"/>
                        <a:t>VV1-2, VV1-1055, VV1-1065 &amp; VV1-1088</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782711009"/>
                  </a:ext>
                </a:extLst>
              </a:tr>
              <a:tr h="370840">
                <a:tc>
                  <a:txBody>
                    <a:bodyPr/>
                    <a:lstStyle/>
                    <a:p>
                      <a:pPr algn="ctr"/>
                      <a:r>
                        <a:rPr lang="en-US" sz="2000" dirty="0"/>
                        <a:t>R2 - August</a:t>
                      </a:r>
                    </a:p>
                  </a:txBody>
                  <a:tcPr>
                    <a:lnR w="12700" cap="flat" cmpd="sng" algn="ctr">
                      <a:solidFill>
                        <a:schemeClr val="tx2"/>
                      </a:solidFill>
                      <a:prstDash val="solid"/>
                      <a:round/>
                      <a:headEnd type="none" w="med" len="med"/>
                      <a:tailEnd type="none" w="med" len="med"/>
                    </a:lnR>
                  </a:tcPr>
                </a:tc>
                <a:tc>
                  <a:txBody>
                    <a:bodyPr/>
                    <a:lstStyle/>
                    <a:p>
                      <a:pPr algn="ctr"/>
                      <a:r>
                        <a:rPr lang="en-US" sz="2000" dirty="0"/>
                        <a:t>VV1-8, VV1-1068, VV1-1065 &amp; VV1-1088</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771278121"/>
                  </a:ext>
                </a:extLst>
              </a:tr>
              <a:tr h="370840">
                <a:tc>
                  <a:txBody>
                    <a:bodyPr/>
                    <a:lstStyle/>
                    <a:p>
                      <a:pPr algn="ctr"/>
                      <a:r>
                        <a:rPr lang="en-US" sz="2000" dirty="0"/>
                        <a:t>R3 - December</a:t>
                      </a:r>
                    </a:p>
                  </a:txBody>
                  <a:tcPr>
                    <a:lnR w="12700" cap="flat" cmpd="sng" algn="ctr">
                      <a:solidFill>
                        <a:schemeClr val="tx2"/>
                      </a:solidFill>
                      <a:prstDash val="solid"/>
                      <a:round/>
                      <a:headEnd type="none" w="med" len="med"/>
                      <a:tailEnd type="none" w="med" len="med"/>
                    </a:lnR>
                  </a:tcPr>
                </a:tc>
                <a:tc>
                  <a:txBody>
                    <a:bodyPr/>
                    <a:lstStyle/>
                    <a:p>
                      <a:pPr algn="ctr"/>
                      <a:r>
                        <a:rPr lang="en-US" sz="2000" dirty="0"/>
                        <a:t>VV1-12, VV1-1069, VV1-1065 &amp; VV1-1088</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539036591"/>
                  </a:ext>
                </a:extLst>
              </a:tr>
            </a:tbl>
          </a:graphicData>
        </a:graphic>
      </p:graphicFrame>
      <p:sp>
        <p:nvSpPr>
          <p:cNvPr id="5" name="Content Placeholder 2">
            <a:extLst>
              <a:ext uri="{FF2B5EF4-FFF2-40B4-BE49-F238E27FC236}">
                <a16:creationId xmlns:a16="http://schemas.microsoft.com/office/drawing/2014/main" id="{655C5FA8-589B-E54B-8670-23F19E932FDF}"/>
              </a:ext>
            </a:extLst>
          </p:cNvPr>
          <p:cNvSpPr txBox="1">
            <a:spLocks/>
          </p:cNvSpPr>
          <p:nvPr/>
        </p:nvSpPr>
        <p:spPr>
          <a:xfrm>
            <a:off x="838200" y="4385187"/>
            <a:ext cx="10538752" cy="1101213"/>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a:t>
            </a:r>
            <a:r>
              <a:rPr lang="en-US" u="sng" dirty="0"/>
              <a:t>each</a:t>
            </a:r>
            <a:r>
              <a:rPr lang="en-US" dirty="0"/>
              <a:t> release, </a:t>
            </a:r>
            <a:r>
              <a:rPr lang="en-US" u="sng" dirty="0"/>
              <a:t>all</a:t>
            </a:r>
            <a:r>
              <a:rPr lang="en-US" dirty="0"/>
              <a:t> Vaults on the designated early PODs will receive access to</a:t>
            </a:r>
            <a:br>
              <a:rPr lang="en-US" dirty="0"/>
            </a:br>
            <a:r>
              <a:rPr lang="en-US" dirty="0"/>
              <a:t>Pre-Release 2 weeks earlier than other PODs</a:t>
            </a:r>
          </a:p>
        </p:txBody>
      </p:sp>
    </p:spTree>
    <p:extLst>
      <p:ext uri="{BB962C8B-B14F-4D97-AF65-F5344CB8AC3E}">
        <p14:creationId xmlns:p14="http://schemas.microsoft.com/office/powerpoint/2010/main" val="1248035844"/>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919-6D6C-4DF8-9E61-64491CAFF553}"/>
              </a:ext>
            </a:extLst>
          </p:cNvPr>
          <p:cNvSpPr>
            <a:spLocks noGrp="1"/>
          </p:cNvSpPr>
          <p:nvPr>
            <p:ph type="title"/>
          </p:nvPr>
        </p:nvSpPr>
        <p:spPr>
          <a:xfrm>
            <a:off x="0" y="96275"/>
            <a:ext cx="12191999" cy="1101213"/>
          </a:xfrm>
        </p:spPr>
        <p:txBody>
          <a:bodyPr/>
          <a:lstStyle/>
          <a:p>
            <a:r>
              <a:rPr lang="en-US" dirty="0"/>
              <a:t>System Admin - Toolkit Features</a:t>
            </a:r>
          </a:p>
        </p:txBody>
      </p:sp>
      <p:graphicFrame>
        <p:nvGraphicFramePr>
          <p:cNvPr id="4" name="Table 4">
            <a:extLst>
              <a:ext uri="{FF2B5EF4-FFF2-40B4-BE49-F238E27FC236}">
                <a16:creationId xmlns:a16="http://schemas.microsoft.com/office/drawing/2014/main" id="{AF81B966-9E0C-4DBB-9B81-884143E39633}"/>
              </a:ext>
            </a:extLst>
          </p:cNvPr>
          <p:cNvGraphicFramePr>
            <a:graphicFrameLocks noGrp="1"/>
          </p:cNvGraphicFramePr>
          <p:nvPr>
            <p:ph idx="1"/>
            <p:extLst>
              <p:ext uri="{D42A27DB-BD31-4B8C-83A1-F6EECF244321}">
                <p14:modId xmlns:p14="http://schemas.microsoft.com/office/powerpoint/2010/main" val="260282546"/>
              </p:ext>
            </p:extLst>
          </p:nvPr>
        </p:nvGraphicFramePr>
        <p:xfrm>
          <a:off x="2462198" y="1074296"/>
          <a:ext cx="7267601" cy="5361013"/>
        </p:xfrm>
        <a:graphic>
          <a:graphicData uri="http://schemas.openxmlformats.org/drawingml/2006/table">
            <a:tbl>
              <a:tblPr firstRow="1" bandRow="1">
                <a:tableStyleId>{073A0DAA-6AF3-43AB-8588-CEC1D06C72B9}</a:tableStyleId>
              </a:tblPr>
              <a:tblGrid>
                <a:gridCol w="7267601">
                  <a:extLst>
                    <a:ext uri="{9D8B030D-6E8A-4147-A177-3AD203B41FA5}">
                      <a16:colId xmlns:a16="http://schemas.microsoft.com/office/drawing/2014/main" val="330992495"/>
                    </a:ext>
                  </a:extLst>
                </a:gridCol>
              </a:tblGrid>
              <a:tr h="3764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See Platform Webinar Deck for Related Slides</a:t>
                      </a:r>
                    </a:p>
                  </a:txBody>
                  <a:tcPr anchor="ctr"/>
                </a:tc>
                <a:extLst>
                  <a:ext uri="{0D108BD9-81ED-4DB2-BD59-A6C34878D82A}">
                    <a16:rowId xmlns:a16="http://schemas.microsoft.com/office/drawing/2014/main" val="548068687"/>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Additional Operators for Document Lifecycle State Entry Actions, </a:t>
                      </a:r>
                      <a:r>
                        <a:rPr lang="en-US" sz="1400" dirty="0"/>
                        <a:t>User Actions &amp; Entry Criteria</a:t>
                      </a:r>
                      <a:endParaRPr lang="en-US" sz="1400" kern="1200" dirty="0">
                        <a:solidFill>
                          <a:schemeClr val="dk1"/>
                        </a:solidFill>
                        <a:latin typeface="+mn-lt"/>
                        <a:ea typeface="+mn-ea"/>
                        <a:cs typeface="+mn-cs"/>
                      </a:endParaRPr>
                    </a:p>
                  </a:txBody>
                  <a:tcPr marT="6350" marB="0" anchor="ctr"/>
                </a:tc>
                <a:extLst>
                  <a:ext uri="{0D108BD9-81ED-4DB2-BD59-A6C34878D82A}">
                    <a16:rowId xmlns:a16="http://schemas.microsoft.com/office/drawing/2014/main" val="509009858"/>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Change to Maximum Length for Link Field</a:t>
                      </a:r>
                    </a:p>
                  </a:txBody>
                  <a:tcPr marT="6350" marB="0" anchor="ctr"/>
                </a:tc>
                <a:extLst>
                  <a:ext uri="{0D108BD9-81ED-4DB2-BD59-A6C34878D82A}">
                    <a16:rowId xmlns:a16="http://schemas.microsoft.com/office/drawing/2014/main" val="2659923514"/>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Configure Auto-Open Safelist for Vault File Manager</a:t>
                      </a:r>
                    </a:p>
                  </a:txBody>
                  <a:tcPr marT="6350" marB="0" anchor="ctr"/>
                </a:tc>
                <a:extLst>
                  <a:ext uri="{0D108BD9-81ED-4DB2-BD59-A6C34878D82A}">
                    <a16:rowId xmlns:a16="http://schemas.microsoft.com/office/drawing/2014/main" val="3264416838"/>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Custom Job Processors with the Vault Java SDK</a:t>
                      </a:r>
                    </a:p>
                  </a:txBody>
                  <a:tcPr marT="6350" marB="0" anchor="ctr"/>
                </a:tc>
                <a:extLst>
                  <a:ext uri="{0D108BD9-81ED-4DB2-BD59-A6C34878D82A}">
                    <a16:rowId xmlns:a16="http://schemas.microsoft.com/office/drawing/2014/main" val="3407522793"/>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mn-lt"/>
                          <a:ea typeface="+mn-ea"/>
                          <a:cs typeface="+mn-cs"/>
                        </a:rPr>
                        <a:t>Document Migration Mode API Header</a:t>
                      </a:r>
                    </a:p>
                  </a:txBody>
                  <a:tcPr marT="6350" marB="0" anchor="ctr"/>
                </a:tc>
                <a:extLst>
                  <a:ext uri="{0D108BD9-81ED-4DB2-BD59-A6C34878D82A}">
                    <a16:rowId xmlns:a16="http://schemas.microsoft.com/office/drawing/2014/main" val="972996180"/>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LongText Field Enhancements</a:t>
                      </a:r>
                    </a:p>
                  </a:txBody>
                  <a:tcPr marT="6350" marB="0" anchor="ctr"/>
                </a:tc>
                <a:extLst>
                  <a:ext uri="{0D108BD9-81ED-4DB2-BD59-A6C34878D82A}">
                    <a16:rowId xmlns:a16="http://schemas.microsoft.com/office/drawing/2014/main" val="2953583792"/>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Object &amp; Multi-Document Workflows Invoke Record Action via </a:t>
                      </a:r>
                      <a:r>
                        <a:rPr lang="en-US" sz="1400" dirty="0"/>
                        <a:t>a System Action Step</a:t>
                      </a:r>
                      <a:endParaRPr lang="en-US" sz="1400" kern="1200" dirty="0">
                        <a:solidFill>
                          <a:schemeClr val="dk1"/>
                        </a:solidFill>
                        <a:latin typeface="+mn-lt"/>
                        <a:ea typeface="+mn-ea"/>
                        <a:cs typeface="+mn-cs"/>
                      </a:endParaRPr>
                    </a:p>
                  </a:txBody>
                  <a:tcPr marT="6350" marB="0" anchor="ctr"/>
                </a:tc>
                <a:extLst>
                  <a:ext uri="{0D108BD9-81ED-4DB2-BD59-A6C34878D82A}">
                    <a16:rowId xmlns:a16="http://schemas.microsoft.com/office/drawing/2014/main" val="136335653"/>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a typeface="+mj-lt"/>
                          <a:cs typeface="+mj-lt"/>
                        </a:rPr>
                        <a:t>Separate SAML SSO Configuration for Login &amp; eSignature</a:t>
                      </a:r>
                      <a:endParaRPr lang="en-US" sz="1400" kern="1200" dirty="0">
                        <a:solidFill>
                          <a:schemeClr val="dk1"/>
                        </a:solidFill>
                        <a:latin typeface="+mn-lt"/>
                        <a:ea typeface="+mn-ea"/>
                        <a:cs typeface="+mn-cs"/>
                      </a:endParaRPr>
                    </a:p>
                  </a:txBody>
                  <a:tcPr marT="6350" marB="0" anchor="ctr"/>
                </a:tc>
                <a:extLst>
                  <a:ext uri="{0D108BD9-81ED-4DB2-BD59-A6C34878D82A}">
                    <a16:rowId xmlns:a16="http://schemas.microsoft.com/office/drawing/2014/main" val="3189121398"/>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Shared Lookup Fields for Documents</a:t>
                      </a:r>
                    </a:p>
                  </a:txBody>
                  <a:tcPr marT="6350" marB="0" anchor="ctr"/>
                </a:tc>
                <a:extLst>
                  <a:ext uri="{0D108BD9-81ED-4DB2-BD59-A6C34878D82A}">
                    <a16:rowId xmlns:a16="http://schemas.microsoft.com/office/drawing/2014/main" val="3149358603"/>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State Change Job Improvements</a:t>
                      </a:r>
                    </a:p>
                  </a:txBody>
                  <a:tcPr marT="6350" marB="0" anchor="ctr"/>
                </a:tc>
                <a:extLst>
                  <a:ext uri="{0D108BD9-81ED-4DB2-BD59-A6C34878D82A}">
                    <a16:rowId xmlns:a16="http://schemas.microsoft.com/office/drawing/2014/main" val="1781148719"/>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Updates to Object Workflow &amp; Lifecycle Formula UI</a:t>
                      </a:r>
                    </a:p>
                  </a:txBody>
                  <a:tcPr marT="6350" marB="0" anchor="ctr"/>
                </a:tc>
                <a:extLst>
                  <a:ext uri="{0D108BD9-81ED-4DB2-BD59-A6C34878D82A}">
                    <a16:rowId xmlns:a16="http://schemas.microsoft.com/office/drawing/2014/main" val="2539644465"/>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Allow Inclusion of KeyInfo in SAML Requests</a:t>
                      </a:r>
                    </a:p>
                  </a:txBody>
                  <a:tcPr marT="6350" marB="0" anchor="ctr"/>
                </a:tc>
                <a:extLst>
                  <a:ext uri="{0D108BD9-81ED-4DB2-BD59-A6C34878D82A}">
                    <a16:rowId xmlns:a16="http://schemas.microsoft.com/office/drawing/2014/main" val="1496919525"/>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Platform Data Model Changes</a:t>
                      </a:r>
                    </a:p>
                  </a:txBody>
                  <a:tcPr marT="6350" marB="0" anchor="ctr"/>
                </a:tc>
                <a:extLst>
                  <a:ext uri="{0D108BD9-81ED-4DB2-BD59-A6C34878D82A}">
                    <a16:rowId xmlns:a16="http://schemas.microsoft.com/office/drawing/2014/main" val="2051704894"/>
                  </a:ext>
                </a:extLst>
              </a:tr>
              <a:tr h="356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Quality Data Model Changes</a:t>
                      </a:r>
                    </a:p>
                  </a:txBody>
                  <a:tcPr marT="6350" marB="0" anchor="ctr"/>
                </a:tc>
                <a:extLst>
                  <a:ext uri="{0D108BD9-81ED-4DB2-BD59-A6C34878D82A}">
                    <a16:rowId xmlns:a16="http://schemas.microsoft.com/office/drawing/2014/main" val="1518292061"/>
                  </a:ext>
                </a:extLst>
              </a:tr>
            </a:tbl>
          </a:graphicData>
        </a:graphic>
      </p:graphicFrame>
    </p:spTree>
    <p:extLst>
      <p:ext uri="{BB962C8B-B14F-4D97-AF65-F5344CB8AC3E}">
        <p14:creationId xmlns:p14="http://schemas.microsoft.com/office/powerpoint/2010/main" val="686529895"/>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Shape 252"/>
          <p:cNvSpPr txBox="1">
            <a:spLocks noGrp="1"/>
          </p:cNvSpPr>
          <p:nvPr>
            <p:ph idx="1"/>
          </p:nvPr>
        </p:nvSpPr>
        <p:spPr>
          <a:prstGeom prst="rect">
            <a:avLst/>
          </a:prstGeom>
          <a:noFill/>
          <a:ln>
            <a:noFill/>
          </a:ln>
        </p:spPr>
        <p:txBody>
          <a:bodyPr vert="horz" wrap="square" lIns="91425" tIns="45700" rIns="91425" bIns="45700" rtlCol="0" anchor="t" anchorCtr="0">
            <a:noAutofit/>
          </a:bodyPr>
          <a:lstStyle/>
          <a:p>
            <a:pPr>
              <a:spcBef>
                <a:spcPts val="600"/>
              </a:spcBef>
            </a:pPr>
            <a:r>
              <a:rPr lang="en-US" dirty="0"/>
              <a:t>Join Veeva Customer Success and Product teams for an education session on new features in the Veeva Vault developer-focused toolkit</a:t>
            </a:r>
          </a:p>
          <a:p>
            <a:pPr marL="0" indent="0">
              <a:spcBef>
                <a:spcPts val="600"/>
              </a:spcBef>
              <a:buNone/>
            </a:pPr>
            <a:endParaRPr lang="en-US" b="1" dirty="0">
              <a:solidFill>
                <a:schemeClr val="tx2"/>
              </a:solidFill>
            </a:endParaRPr>
          </a:p>
          <a:p>
            <a:pPr>
              <a:spcBef>
                <a:spcPts val="600"/>
              </a:spcBef>
            </a:pPr>
            <a:r>
              <a:rPr lang="en-US" dirty="0"/>
              <a:t>This webinar is geared towards current users of the Vault Developer toolkit (API)</a:t>
            </a:r>
          </a:p>
          <a:p>
            <a:pPr marL="0" indent="0">
              <a:spcBef>
                <a:spcPts val="600"/>
              </a:spcBef>
              <a:buNone/>
            </a:pPr>
            <a:endParaRPr lang="en-US" dirty="0"/>
          </a:p>
          <a:p>
            <a:pPr>
              <a:spcBef>
                <a:spcPts val="600"/>
              </a:spcBef>
            </a:pPr>
            <a:r>
              <a:rPr lang="en-US" dirty="0"/>
              <a:t>Key topics for discussion will include: </a:t>
            </a:r>
          </a:p>
          <a:p>
            <a:pPr lvl="1"/>
            <a:r>
              <a:rPr lang="en-US" dirty="0"/>
              <a:t>Detailed explanation of new features </a:t>
            </a:r>
          </a:p>
          <a:p>
            <a:pPr lvl="1"/>
            <a:r>
              <a:rPr lang="en-US" dirty="0"/>
              <a:t>Spark Integration Services</a:t>
            </a:r>
          </a:p>
          <a:p>
            <a:pPr lvl="1"/>
            <a:r>
              <a:rPr lang="en-US" dirty="0"/>
              <a:t>Java SDK updates</a:t>
            </a:r>
          </a:p>
          <a:p>
            <a:pPr lvl="1"/>
            <a:r>
              <a:rPr lang="en-US" dirty="0"/>
              <a:t>Considerations for using new features, and impacts features may have</a:t>
            </a:r>
            <a:br>
              <a:rPr lang="en-US" dirty="0"/>
            </a:br>
            <a:r>
              <a:rPr lang="en-US" dirty="0"/>
              <a:t>on your Vault or end users </a:t>
            </a:r>
          </a:p>
          <a:p>
            <a:pPr lvl="1"/>
            <a:endParaRPr lang="en-US" dirty="0"/>
          </a:p>
          <a:p>
            <a:r>
              <a:rPr lang="en-US" dirty="0">
                <a:hlinkClick r:id="rId3"/>
              </a:rPr>
              <a:t>Advanced registration required</a:t>
            </a:r>
            <a:endParaRPr lang="en-US" dirty="0"/>
          </a:p>
        </p:txBody>
      </p:sp>
      <p:sp>
        <p:nvSpPr>
          <p:cNvPr id="2" name="Text Placeholder 1">
            <a:extLst>
              <a:ext uri="{FF2B5EF4-FFF2-40B4-BE49-F238E27FC236}">
                <a16:creationId xmlns:a16="http://schemas.microsoft.com/office/drawing/2014/main" id="{7255CA4F-18F8-4B56-954A-3D7DA9DB4289}"/>
              </a:ext>
            </a:extLst>
          </p:cNvPr>
          <p:cNvSpPr>
            <a:spLocks noGrp="1"/>
          </p:cNvSpPr>
          <p:nvPr>
            <p:ph type="body" sz="quarter" idx="13"/>
          </p:nvPr>
        </p:nvSpPr>
        <p:spPr/>
        <p:txBody>
          <a:bodyPr/>
          <a:lstStyle/>
          <a:p>
            <a:r>
              <a:rPr lang="en-US" b="1" dirty="0"/>
              <a:t>Thursday, 16-Jul at 7 a.m. PT / 10 a.m. ET / 3 p.m. GMT</a:t>
            </a:r>
          </a:p>
        </p:txBody>
      </p:sp>
      <p:sp>
        <p:nvSpPr>
          <p:cNvPr id="251" name="Shape 251"/>
          <p:cNvSpPr txBox="1">
            <a:spLocks noGrp="1"/>
          </p:cNvSpPr>
          <p:nvPr>
            <p:ph type="title"/>
          </p:nvPr>
        </p:nvSpPr>
        <p:spPr>
          <a:prstGeom prst="rect">
            <a:avLst/>
          </a:prstGeom>
          <a:noFill/>
          <a:ln>
            <a:noFill/>
          </a:ln>
        </p:spPr>
        <p:txBody>
          <a:bodyPr vert="horz" wrap="square" lIns="91425" tIns="45700" rIns="91425" bIns="45700" rtlCol="0" anchor="ctr" anchorCtr="0">
            <a:noAutofit/>
          </a:bodyPr>
          <a:lstStyle/>
          <a:p>
            <a:pPr indent="-228600"/>
            <a:r>
              <a:rPr lang="en-US" dirty="0"/>
              <a:t>20R2 Developer Release Deep Dive</a:t>
            </a:r>
          </a:p>
        </p:txBody>
      </p:sp>
      <p:grpSp>
        <p:nvGrpSpPr>
          <p:cNvPr id="6" name="Group 252">
            <a:extLst>
              <a:ext uri="{FF2B5EF4-FFF2-40B4-BE49-F238E27FC236}">
                <a16:creationId xmlns:a16="http://schemas.microsoft.com/office/drawing/2014/main" id="{CDDDAA2D-BD49-3B48-93A2-E61D926C5BF3}"/>
              </a:ext>
            </a:extLst>
          </p:cNvPr>
          <p:cNvGrpSpPr>
            <a:grpSpLocks noChangeAspect="1"/>
          </p:cNvGrpSpPr>
          <p:nvPr/>
        </p:nvGrpSpPr>
        <p:grpSpPr bwMode="auto">
          <a:xfrm>
            <a:off x="9829800" y="4572000"/>
            <a:ext cx="1587723" cy="1791928"/>
            <a:chOff x="2280" y="3557"/>
            <a:chExt cx="311" cy="351"/>
          </a:xfrm>
          <a:solidFill>
            <a:schemeClr val="accent1"/>
          </a:solidFill>
        </p:grpSpPr>
        <p:sp>
          <p:nvSpPr>
            <p:cNvPr id="7" name="Freeform 253">
              <a:extLst>
                <a:ext uri="{FF2B5EF4-FFF2-40B4-BE49-F238E27FC236}">
                  <a16:creationId xmlns:a16="http://schemas.microsoft.com/office/drawing/2014/main" id="{C2BF9D19-7EA7-C545-8957-888752259038}"/>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8" name="Freeform 254">
              <a:extLst>
                <a:ext uri="{FF2B5EF4-FFF2-40B4-BE49-F238E27FC236}">
                  <a16:creationId xmlns:a16="http://schemas.microsoft.com/office/drawing/2014/main" id="{998947BC-0014-EA4A-A507-23B011CB32C5}"/>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9" name="Freeform 255">
              <a:extLst>
                <a:ext uri="{FF2B5EF4-FFF2-40B4-BE49-F238E27FC236}">
                  <a16:creationId xmlns:a16="http://schemas.microsoft.com/office/drawing/2014/main" id="{D0D64FC3-21F3-C841-A87A-E807FA49F657}"/>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10" name="Freeform 256">
              <a:extLst>
                <a:ext uri="{FF2B5EF4-FFF2-40B4-BE49-F238E27FC236}">
                  <a16:creationId xmlns:a16="http://schemas.microsoft.com/office/drawing/2014/main" id="{BE9C499D-7537-F543-8EF7-F3DB560CAD10}"/>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grpSp>
    </p:spTree>
    <p:extLst>
      <p:ext uri="{BB962C8B-B14F-4D97-AF65-F5344CB8AC3E}">
        <p14:creationId xmlns:p14="http://schemas.microsoft.com/office/powerpoint/2010/main" val="2293755186"/>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Quality Data Model Changes </a:t>
            </a:r>
          </a:p>
        </p:txBody>
      </p:sp>
      <p:sp>
        <p:nvSpPr>
          <p:cNvPr id="3" name="Content Placeholder 2"/>
          <p:cNvSpPr>
            <a:spLocks noGrp="1"/>
          </p:cNvSpPr>
          <p:nvPr>
            <p:ph idx="1"/>
          </p:nvPr>
        </p:nvSpPr>
        <p:spPr>
          <a:xfrm>
            <a:off x="826624" y="1066800"/>
            <a:ext cx="8910916" cy="5410200"/>
          </a:xfrm>
        </p:spPr>
        <p:txBody>
          <a:bodyPr vert="horz" wrap="square" lIns="91440" tIns="45720" rIns="91440" bIns="45720" rtlCol="0" anchor="t">
            <a:noAutofit/>
          </a:bodyPr>
          <a:lstStyle/>
          <a:p>
            <a:pPr>
              <a:spcBef>
                <a:spcPts val="600"/>
              </a:spcBef>
              <a:spcAft>
                <a:spcPts val="1200"/>
              </a:spcAft>
            </a:pPr>
            <a:r>
              <a:rPr lang="en-US" sz="2000" dirty="0"/>
              <a:t>Overview</a:t>
            </a:r>
          </a:p>
          <a:p>
            <a:pPr marL="457200" lvl="1" indent="0">
              <a:spcAft>
                <a:spcPts val="1200"/>
              </a:spcAft>
              <a:buNone/>
            </a:pPr>
            <a:r>
              <a:rPr lang="en-US" sz="1600" dirty="0"/>
              <a:t>Every release we make changes to the data model to support evolving business needs </a:t>
            </a:r>
          </a:p>
          <a:p>
            <a:pPr>
              <a:spcBef>
                <a:spcPts val="600"/>
              </a:spcBef>
              <a:spcAft>
                <a:spcPts val="1200"/>
              </a:spcAft>
            </a:pPr>
            <a:r>
              <a:rPr lang="en-US" sz="2000" dirty="0"/>
              <a:t>Business Justification</a:t>
            </a:r>
          </a:p>
          <a:p>
            <a:pPr marL="457200" lvl="1" indent="0">
              <a:spcAft>
                <a:spcPts val="1200"/>
              </a:spcAft>
              <a:buNone/>
            </a:pPr>
            <a:r>
              <a:rPr lang="en-US" sz="1600" dirty="0"/>
              <a:t>Data model changes enable Veeva to add value for our customers by increasing functionality</a:t>
            </a:r>
          </a:p>
          <a:p>
            <a:pPr>
              <a:spcBef>
                <a:spcPts val="600"/>
              </a:spcBef>
              <a:spcAft>
                <a:spcPts val="1200"/>
              </a:spcAft>
            </a:pPr>
            <a:r>
              <a:rPr lang="en-US" sz="2000" dirty="0"/>
              <a:t>Considerations</a:t>
            </a:r>
          </a:p>
          <a:p>
            <a:pPr marL="457200" lvl="1" indent="0">
              <a:spcAft>
                <a:spcPts val="1200"/>
              </a:spcAft>
              <a:buNone/>
            </a:pPr>
            <a:r>
              <a:rPr lang="en-US" sz="1600" dirty="0"/>
              <a:t>For a full list of Quality data model changes please refer to the link named </a:t>
            </a:r>
            <a:r>
              <a:rPr lang="en-US" sz="1600" i="1" dirty="0"/>
              <a:t>What's New in 20R2</a:t>
            </a:r>
            <a:r>
              <a:rPr lang="en-US" sz="1600" dirty="0"/>
              <a:t> on the </a:t>
            </a:r>
            <a:r>
              <a:rPr lang="en-US" sz="1600" dirty="0">
                <a:hlinkClick r:id="rId2"/>
              </a:rPr>
              <a:t>About the 20R2 Release</a:t>
            </a:r>
            <a:r>
              <a:rPr lang="en-US" sz="1600" dirty="0"/>
              <a:t> page in Vault Help </a:t>
            </a:r>
            <a:endParaRPr lang="en-US" sz="1600" dirty="0">
              <a:cs typeface="Calibri"/>
            </a:endParaRP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7E240E61-4306-4FF0-A7EB-841C818CD1E8}"/>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p:txBody>
      </p:sp>
    </p:spTree>
    <p:extLst>
      <p:ext uri="{BB962C8B-B14F-4D97-AF65-F5344CB8AC3E}">
        <p14:creationId xmlns:p14="http://schemas.microsoft.com/office/powerpoint/2010/main" val="985760931"/>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Training Features</a:t>
            </a:r>
          </a:p>
        </p:txBody>
      </p:sp>
      <p:sp>
        <p:nvSpPr>
          <p:cNvPr id="5" name="Subtitle 4">
            <a:extLst>
              <a:ext uri="{FF2B5EF4-FFF2-40B4-BE49-F238E27FC236}">
                <a16:creationId xmlns:a16="http://schemas.microsoft.com/office/drawing/2014/main" id="{6BEC5F7D-9D51-1D4E-9FD7-99B84CCEAB5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326098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D617C0-FA9E-4593-AC97-791F938D9618}"/>
              </a:ext>
            </a:extLst>
          </p:cNvPr>
          <p:cNvSpPr>
            <a:spLocks noGrp="1"/>
          </p:cNvSpPr>
          <p:nvPr>
            <p:ph type="title"/>
          </p:nvPr>
        </p:nvSpPr>
        <p:spPr>
          <a:xfrm>
            <a:off x="339493" y="96275"/>
            <a:ext cx="11490049" cy="1101213"/>
          </a:xfrm>
        </p:spPr>
        <p:txBody>
          <a:bodyPr/>
          <a:lstStyle/>
          <a:p>
            <a:r>
              <a:rPr lang="en-US" dirty="0"/>
              <a:t>Training Release Themes &amp; Features</a:t>
            </a:r>
          </a:p>
        </p:txBody>
      </p:sp>
      <p:graphicFrame>
        <p:nvGraphicFramePr>
          <p:cNvPr id="2" name="Table 2">
            <a:extLst>
              <a:ext uri="{FF2B5EF4-FFF2-40B4-BE49-F238E27FC236}">
                <a16:creationId xmlns:a16="http://schemas.microsoft.com/office/drawing/2014/main" id="{DC1C0870-0B1C-486A-BD3E-43FB27FD05DD}"/>
              </a:ext>
            </a:extLst>
          </p:cNvPr>
          <p:cNvGraphicFramePr>
            <a:graphicFrameLocks noGrp="1"/>
          </p:cNvGraphicFramePr>
          <p:nvPr/>
        </p:nvGraphicFramePr>
        <p:xfrm>
          <a:off x="1828970" y="2001723"/>
          <a:ext cx="11486232" cy="1005840"/>
        </p:xfrm>
        <a:graphic>
          <a:graphicData uri="http://schemas.openxmlformats.org/drawingml/2006/table">
            <a:tbl>
              <a:tblPr firstRow="1" bandRow="1">
                <a:tableStyleId>{2D5ABB26-0587-4C30-8999-92F81FD0307C}</a:tableStyleId>
              </a:tblPr>
              <a:tblGrid>
                <a:gridCol w="1914372">
                  <a:extLst>
                    <a:ext uri="{9D8B030D-6E8A-4147-A177-3AD203B41FA5}">
                      <a16:colId xmlns:a16="http://schemas.microsoft.com/office/drawing/2014/main" val="1262361726"/>
                    </a:ext>
                  </a:extLst>
                </a:gridCol>
                <a:gridCol w="1914372">
                  <a:extLst>
                    <a:ext uri="{9D8B030D-6E8A-4147-A177-3AD203B41FA5}">
                      <a16:colId xmlns:a16="http://schemas.microsoft.com/office/drawing/2014/main" val="971920265"/>
                    </a:ext>
                  </a:extLst>
                </a:gridCol>
                <a:gridCol w="1914372">
                  <a:extLst>
                    <a:ext uri="{9D8B030D-6E8A-4147-A177-3AD203B41FA5}">
                      <a16:colId xmlns:a16="http://schemas.microsoft.com/office/drawing/2014/main" val="2166558876"/>
                    </a:ext>
                  </a:extLst>
                </a:gridCol>
                <a:gridCol w="1914372">
                  <a:extLst>
                    <a:ext uri="{9D8B030D-6E8A-4147-A177-3AD203B41FA5}">
                      <a16:colId xmlns:a16="http://schemas.microsoft.com/office/drawing/2014/main" val="3887412694"/>
                    </a:ext>
                  </a:extLst>
                </a:gridCol>
                <a:gridCol w="1914372">
                  <a:extLst>
                    <a:ext uri="{9D8B030D-6E8A-4147-A177-3AD203B41FA5}">
                      <a16:colId xmlns:a16="http://schemas.microsoft.com/office/drawing/2014/main" val="576143800"/>
                    </a:ext>
                  </a:extLst>
                </a:gridCol>
                <a:gridCol w="1914372">
                  <a:extLst>
                    <a:ext uri="{9D8B030D-6E8A-4147-A177-3AD203B41FA5}">
                      <a16:colId xmlns:a16="http://schemas.microsoft.com/office/drawing/2014/main" val="235253868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646569"/>
                          </a:solidFill>
                          <a:effectLst/>
                          <a:uLnTx/>
                          <a:uFillTx/>
                          <a:latin typeface=""/>
                          <a:ea typeface="+mn-ea"/>
                          <a:cs typeface="+mn-cs"/>
                        </a:rPr>
                        <a:t>Job Robustness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646569"/>
                          </a:solidFill>
                          <a:effectLst/>
                          <a:uLnTx/>
                          <a:uFillTx/>
                          <a:latin typeface=""/>
                          <a:ea typeface="+mn-ea"/>
                          <a:cs typeface="+mn-cs"/>
                        </a:rPr>
                        <a:t>E-Learning Standards Support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646569"/>
                          </a:solidFill>
                          <a:effectLst/>
                          <a:uLnTx/>
                          <a:uFillTx/>
                          <a:latin typeface=""/>
                          <a:ea typeface="+mn-ea"/>
                          <a:cs typeface="+mn-cs"/>
                        </a:rPr>
                        <a:t>Feature Expansion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646569"/>
                          </a:solidFill>
                          <a:effectLst/>
                          <a:uLnTx/>
                          <a:uFillTx/>
                          <a:latin typeface=""/>
                          <a:ea typeface="+mn-ea"/>
                          <a:cs typeface="+mn-cs"/>
                        </a:rPr>
                        <a:t>Customer Feedback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srgbClr val="646569"/>
                        </a:solidFill>
                        <a:effectLst/>
                        <a:uLnTx/>
                        <a:uFillTx/>
                        <a:latin typeface=""/>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srgbClr val="646569"/>
                        </a:solidFill>
                        <a:effectLst/>
                        <a:uLnTx/>
                        <a:uFillTx/>
                        <a:latin typeface=""/>
                        <a:ea typeface="+mn-ea"/>
                        <a:cs typeface="+mn-cs"/>
                      </a:endParaRPr>
                    </a:p>
                  </a:txBody>
                  <a:tcPr/>
                </a:tc>
                <a:extLst>
                  <a:ext uri="{0D108BD9-81ED-4DB2-BD59-A6C34878D82A}">
                    <a16:rowId xmlns:a16="http://schemas.microsoft.com/office/drawing/2014/main" val="1804192203"/>
                  </a:ext>
                </a:extLst>
              </a:tr>
            </a:tbl>
          </a:graphicData>
        </a:graphic>
      </p:graphicFrame>
      <p:grpSp>
        <p:nvGrpSpPr>
          <p:cNvPr id="7" name="Group 185">
            <a:extLst>
              <a:ext uri="{FF2B5EF4-FFF2-40B4-BE49-F238E27FC236}">
                <a16:creationId xmlns:a16="http://schemas.microsoft.com/office/drawing/2014/main" id="{0EA05105-BB90-44B6-986F-014026A2756C}"/>
              </a:ext>
            </a:extLst>
          </p:cNvPr>
          <p:cNvGrpSpPr>
            <a:grpSpLocks noChangeAspect="1"/>
          </p:cNvGrpSpPr>
          <p:nvPr/>
        </p:nvGrpSpPr>
        <p:grpSpPr bwMode="auto">
          <a:xfrm>
            <a:off x="4526341" y="3230416"/>
            <a:ext cx="425450" cy="549275"/>
            <a:chOff x="2257" y="2885"/>
            <a:chExt cx="268" cy="346"/>
          </a:xfrm>
          <a:solidFill>
            <a:schemeClr val="tx1"/>
          </a:solidFill>
        </p:grpSpPr>
        <p:sp>
          <p:nvSpPr>
            <p:cNvPr id="8" name="Freeform 186">
              <a:extLst>
                <a:ext uri="{FF2B5EF4-FFF2-40B4-BE49-F238E27FC236}">
                  <a16:creationId xmlns:a16="http://schemas.microsoft.com/office/drawing/2014/main" id="{D09D2418-B666-46E9-BEB2-209410E9CF3D}"/>
                </a:ext>
              </a:extLst>
            </p:cNvPr>
            <p:cNvSpPr>
              <a:spLocks noEditPoints="1"/>
            </p:cNvSpPr>
            <p:nvPr/>
          </p:nvSpPr>
          <p:spPr bwMode="auto">
            <a:xfrm>
              <a:off x="2257" y="2885"/>
              <a:ext cx="268" cy="346"/>
            </a:xfrm>
            <a:custGeom>
              <a:avLst/>
              <a:gdLst>
                <a:gd name="T0" fmla="*/ 188 w 188"/>
                <a:gd name="T1" fmla="*/ 243 h 243"/>
                <a:gd name="T2" fmla="*/ 0 w 188"/>
                <a:gd name="T3" fmla="*/ 243 h 243"/>
                <a:gd name="T4" fmla="*/ 0 w 188"/>
                <a:gd name="T5" fmla="*/ 0 h 243"/>
                <a:gd name="T6" fmla="*/ 132 w 188"/>
                <a:gd name="T7" fmla="*/ 0 h 243"/>
                <a:gd name="T8" fmla="*/ 133 w 188"/>
                <a:gd name="T9" fmla="*/ 0 h 243"/>
                <a:gd name="T10" fmla="*/ 186 w 188"/>
                <a:gd name="T11" fmla="*/ 55 h 243"/>
                <a:gd name="T12" fmla="*/ 188 w 188"/>
                <a:gd name="T13" fmla="*/ 59 h 243"/>
                <a:gd name="T14" fmla="*/ 188 w 188"/>
                <a:gd name="T15" fmla="*/ 241 h 243"/>
                <a:gd name="T16" fmla="*/ 188 w 188"/>
                <a:gd name="T17" fmla="*/ 243 h 243"/>
                <a:gd name="T18" fmla="*/ 13 w 188"/>
                <a:gd name="T19" fmla="*/ 12 h 243"/>
                <a:gd name="T20" fmla="*/ 13 w 188"/>
                <a:gd name="T21" fmla="*/ 231 h 243"/>
                <a:gd name="T22" fmla="*/ 175 w 188"/>
                <a:gd name="T23" fmla="*/ 230 h 243"/>
                <a:gd name="T24" fmla="*/ 175 w 188"/>
                <a:gd name="T25" fmla="*/ 64 h 243"/>
                <a:gd name="T26" fmla="*/ 124 w 188"/>
                <a:gd name="T27" fmla="*/ 64 h 243"/>
                <a:gd name="T28" fmla="*/ 124 w 188"/>
                <a:gd name="T29" fmla="*/ 38 h 243"/>
                <a:gd name="T30" fmla="*/ 124 w 188"/>
                <a:gd name="T31" fmla="*/ 12 h 243"/>
                <a:gd name="T32" fmla="*/ 13 w 188"/>
                <a:gd name="T33" fmla="*/ 1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243">
                  <a:moveTo>
                    <a:pt x="188" y="243"/>
                  </a:moveTo>
                  <a:cubicBezTo>
                    <a:pt x="0" y="243"/>
                    <a:pt x="0" y="243"/>
                    <a:pt x="0" y="243"/>
                  </a:cubicBezTo>
                  <a:cubicBezTo>
                    <a:pt x="0" y="0"/>
                    <a:pt x="0" y="0"/>
                    <a:pt x="0" y="0"/>
                  </a:cubicBezTo>
                  <a:cubicBezTo>
                    <a:pt x="132" y="0"/>
                    <a:pt x="132" y="0"/>
                    <a:pt x="132" y="0"/>
                  </a:cubicBezTo>
                  <a:cubicBezTo>
                    <a:pt x="132" y="0"/>
                    <a:pt x="132" y="0"/>
                    <a:pt x="133" y="0"/>
                  </a:cubicBezTo>
                  <a:cubicBezTo>
                    <a:pt x="151" y="19"/>
                    <a:pt x="168" y="37"/>
                    <a:pt x="186" y="55"/>
                  </a:cubicBezTo>
                  <a:cubicBezTo>
                    <a:pt x="187" y="56"/>
                    <a:pt x="188" y="58"/>
                    <a:pt x="188" y="59"/>
                  </a:cubicBezTo>
                  <a:cubicBezTo>
                    <a:pt x="188" y="120"/>
                    <a:pt x="188" y="180"/>
                    <a:pt x="188" y="241"/>
                  </a:cubicBezTo>
                  <a:cubicBezTo>
                    <a:pt x="188" y="243"/>
                    <a:pt x="188" y="243"/>
                    <a:pt x="188" y="243"/>
                  </a:cubicBezTo>
                  <a:close/>
                  <a:moveTo>
                    <a:pt x="13" y="12"/>
                  </a:moveTo>
                  <a:cubicBezTo>
                    <a:pt x="12" y="15"/>
                    <a:pt x="12" y="229"/>
                    <a:pt x="13" y="231"/>
                  </a:cubicBezTo>
                  <a:cubicBezTo>
                    <a:pt x="17" y="231"/>
                    <a:pt x="174" y="231"/>
                    <a:pt x="175" y="230"/>
                  </a:cubicBezTo>
                  <a:cubicBezTo>
                    <a:pt x="175" y="64"/>
                    <a:pt x="175" y="64"/>
                    <a:pt x="175" y="64"/>
                  </a:cubicBezTo>
                  <a:cubicBezTo>
                    <a:pt x="124" y="64"/>
                    <a:pt x="124" y="64"/>
                    <a:pt x="124" y="64"/>
                  </a:cubicBezTo>
                  <a:cubicBezTo>
                    <a:pt x="124" y="55"/>
                    <a:pt x="124" y="47"/>
                    <a:pt x="124" y="38"/>
                  </a:cubicBezTo>
                  <a:cubicBezTo>
                    <a:pt x="124" y="29"/>
                    <a:pt x="124" y="21"/>
                    <a:pt x="124" y="12"/>
                  </a:cubicBezTo>
                  <a:lnTo>
                    <a:pt x="13"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87">
              <a:extLst>
                <a:ext uri="{FF2B5EF4-FFF2-40B4-BE49-F238E27FC236}">
                  <a16:creationId xmlns:a16="http://schemas.microsoft.com/office/drawing/2014/main" id="{CEECD767-B760-4295-92A2-AD865B408F06}"/>
                </a:ext>
              </a:extLst>
            </p:cNvPr>
            <p:cNvSpPr>
              <a:spLocks/>
            </p:cNvSpPr>
            <p:nvPr/>
          </p:nvSpPr>
          <p:spPr bwMode="auto">
            <a:xfrm>
              <a:off x="2333" y="3052"/>
              <a:ext cx="116" cy="13"/>
            </a:xfrm>
            <a:custGeom>
              <a:avLst/>
              <a:gdLst>
                <a:gd name="T0" fmla="*/ 82 w 82"/>
                <a:gd name="T1" fmla="*/ 0 h 9"/>
                <a:gd name="T2" fmla="*/ 82 w 82"/>
                <a:gd name="T3" fmla="*/ 9 h 9"/>
                <a:gd name="T4" fmla="*/ 0 w 82"/>
                <a:gd name="T5" fmla="*/ 9 h 9"/>
                <a:gd name="T6" fmla="*/ 0 w 82"/>
                <a:gd name="T7" fmla="*/ 0 h 9"/>
                <a:gd name="T8" fmla="*/ 82 w 82"/>
                <a:gd name="T9" fmla="*/ 0 h 9"/>
              </a:gdLst>
              <a:ahLst/>
              <a:cxnLst>
                <a:cxn ang="0">
                  <a:pos x="T0" y="T1"/>
                </a:cxn>
                <a:cxn ang="0">
                  <a:pos x="T2" y="T3"/>
                </a:cxn>
                <a:cxn ang="0">
                  <a:pos x="T4" y="T5"/>
                </a:cxn>
                <a:cxn ang="0">
                  <a:pos x="T6" y="T7"/>
                </a:cxn>
                <a:cxn ang="0">
                  <a:pos x="T8" y="T9"/>
                </a:cxn>
              </a:cxnLst>
              <a:rect l="0" t="0" r="r" b="b"/>
              <a:pathLst>
                <a:path w="82" h="9">
                  <a:moveTo>
                    <a:pt x="82" y="0"/>
                  </a:moveTo>
                  <a:cubicBezTo>
                    <a:pt x="82" y="9"/>
                    <a:pt x="82" y="9"/>
                    <a:pt x="82" y="9"/>
                  </a:cubicBezTo>
                  <a:cubicBezTo>
                    <a:pt x="80" y="9"/>
                    <a:pt x="6" y="9"/>
                    <a:pt x="0" y="9"/>
                  </a:cubicBezTo>
                  <a:cubicBezTo>
                    <a:pt x="0" y="6"/>
                    <a:pt x="0" y="3"/>
                    <a:pt x="0" y="0"/>
                  </a:cubicBezTo>
                  <a:lnTo>
                    <a:pt x="8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88">
              <a:extLst>
                <a:ext uri="{FF2B5EF4-FFF2-40B4-BE49-F238E27FC236}">
                  <a16:creationId xmlns:a16="http://schemas.microsoft.com/office/drawing/2014/main" id="{90F0A3B8-488E-4B52-A909-06765314509A}"/>
                </a:ext>
              </a:extLst>
            </p:cNvPr>
            <p:cNvSpPr>
              <a:spLocks/>
            </p:cNvSpPr>
            <p:nvPr/>
          </p:nvSpPr>
          <p:spPr bwMode="auto">
            <a:xfrm>
              <a:off x="2333" y="3016"/>
              <a:ext cx="116" cy="13"/>
            </a:xfrm>
            <a:custGeom>
              <a:avLst/>
              <a:gdLst>
                <a:gd name="T0" fmla="*/ 82 w 82"/>
                <a:gd name="T1" fmla="*/ 9 h 9"/>
                <a:gd name="T2" fmla="*/ 0 w 82"/>
                <a:gd name="T3" fmla="*/ 9 h 9"/>
                <a:gd name="T4" fmla="*/ 0 w 82"/>
                <a:gd name="T5" fmla="*/ 0 h 9"/>
                <a:gd name="T6" fmla="*/ 82 w 82"/>
                <a:gd name="T7" fmla="*/ 0 h 9"/>
                <a:gd name="T8" fmla="*/ 82 w 82"/>
                <a:gd name="T9" fmla="*/ 9 h 9"/>
              </a:gdLst>
              <a:ahLst/>
              <a:cxnLst>
                <a:cxn ang="0">
                  <a:pos x="T0" y="T1"/>
                </a:cxn>
                <a:cxn ang="0">
                  <a:pos x="T2" y="T3"/>
                </a:cxn>
                <a:cxn ang="0">
                  <a:pos x="T4" y="T5"/>
                </a:cxn>
                <a:cxn ang="0">
                  <a:pos x="T6" y="T7"/>
                </a:cxn>
                <a:cxn ang="0">
                  <a:pos x="T8" y="T9"/>
                </a:cxn>
              </a:cxnLst>
              <a:rect l="0" t="0" r="r" b="b"/>
              <a:pathLst>
                <a:path w="82" h="9">
                  <a:moveTo>
                    <a:pt x="82" y="9"/>
                  </a:moveTo>
                  <a:cubicBezTo>
                    <a:pt x="0" y="9"/>
                    <a:pt x="0" y="9"/>
                    <a:pt x="0" y="9"/>
                  </a:cubicBezTo>
                  <a:cubicBezTo>
                    <a:pt x="0" y="6"/>
                    <a:pt x="0" y="3"/>
                    <a:pt x="0" y="0"/>
                  </a:cubicBezTo>
                  <a:cubicBezTo>
                    <a:pt x="82" y="0"/>
                    <a:pt x="82" y="0"/>
                    <a:pt x="82" y="0"/>
                  </a:cubicBezTo>
                  <a:cubicBezTo>
                    <a:pt x="82" y="9"/>
                    <a:pt x="82" y="9"/>
                    <a:pt x="82"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9">
              <a:extLst>
                <a:ext uri="{FF2B5EF4-FFF2-40B4-BE49-F238E27FC236}">
                  <a16:creationId xmlns:a16="http://schemas.microsoft.com/office/drawing/2014/main" id="{B6B580CB-C2CF-41ED-B8E5-0813B1F12396}"/>
                </a:ext>
              </a:extLst>
            </p:cNvPr>
            <p:cNvSpPr>
              <a:spLocks/>
            </p:cNvSpPr>
            <p:nvPr/>
          </p:nvSpPr>
          <p:spPr bwMode="auto">
            <a:xfrm>
              <a:off x="2333" y="3087"/>
              <a:ext cx="116" cy="13"/>
            </a:xfrm>
            <a:custGeom>
              <a:avLst/>
              <a:gdLst>
                <a:gd name="T0" fmla="*/ 0 w 82"/>
                <a:gd name="T1" fmla="*/ 9 h 9"/>
                <a:gd name="T2" fmla="*/ 0 w 82"/>
                <a:gd name="T3" fmla="*/ 0 h 9"/>
                <a:gd name="T4" fmla="*/ 81 w 82"/>
                <a:gd name="T5" fmla="*/ 0 h 9"/>
                <a:gd name="T6" fmla="*/ 82 w 82"/>
                <a:gd name="T7" fmla="*/ 9 h 9"/>
                <a:gd name="T8" fmla="*/ 0 w 82"/>
                <a:gd name="T9" fmla="*/ 9 h 9"/>
              </a:gdLst>
              <a:ahLst/>
              <a:cxnLst>
                <a:cxn ang="0">
                  <a:pos x="T0" y="T1"/>
                </a:cxn>
                <a:cxn ang="0">
                  <a:pos x="T2" y="T3"/>
                </a:cxn>
                <a:cxn ang="0">
                  <a:pos x="T4" y="T5"/>
                </a:cxn>
                <a:cxn ang="0">
                  <a:pos x="T6" y="T7"/>
                </a:cxn>
                <a:cxn ang="0">
                  <a:pos x="T8" y="T9"/>
                </a:cxn>
              </a:cxnLst>
              <a:rect l="0" t="0" r="r" b="b"/>
              <a:pathLst>
                <a:path w="82" h="9">
                  <a:moveTo>
                    <a:pt x="0" y="9"/>
                  </a:moveTo>
                  <a:cubicBezTo>
                    <a:pt x="0" y="0"/>
                    <a:pt x="0" y="0"/>
                    <a:pt x="0" y="0"/>
                  </a:cubicBezTo>
                  <a:cubicBezTo>
                    <a:pt x="81" y="0"/>
                    <a:pt x="81" y="0"/>
                    <a:pt x="81" y="0"/>
                  </a:cubicBezTo>
                  <a:cubicBezTo>
                    <a:pt x="82" y="3"/>
                    <a:pt x="82" y="6"/>
                    <a:pt x="82" y="9"/>
                  </a:cubicBezTo>
                  <a:lnTo>
                    <a:pt x="0" y="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 name="Picture 4">
            <a:extLst>
              <a:ext uri="{FF2B5EF4-FFF2-40B4-BE49-F238E27FC236}">
                <a16:creationId xmlns:a16="http://schemas.microsoft.com/office/drawing/2014/main" id="{67B3EF5A-3C8F-49E5-B4AD-60B68C883D6A}"/>
              </a:ext>
            </a:extLst>
          </p:cNvPr>
          <p:cNvPicPr>
            <a:picLocks noChangeAspect="1"/>
          </p:cNvPicPr>
          <p:nvPr/>
        </p:nvPicPr>
        <p:blipFill>
          <a:blip r:embed="rId3"/>
          <a:stretch>
            <a:fillRect/>
          </a:stretch>
        </p:blipFill>
        <p:spPr>
          <a:xfrm>
            <a:off x="2438852" y="3099514"/>
            <a:ext cx="779014" cy="673740"/>
          </a:xfrm>
          <a:prstGeom prst="rect">
            <a:avLst/>
          </a:prstGeom>
        </p:spPr>
      </p:pic>
      <p:grpSp>
        <p:nvGrpSpPr>
          <p:cNvPr id="63" name="Group 113">
            <a:extLst>
              <a:ext uri="{FF2B5EF4-FFF2-40B4-BE49-F238E27FC236}">
                <a16:creationId xmlns:a16="http://schemas.microsoft.com/office/drawing/2014/main" id="{A870F07B-547E-4650-8755-1EDAE09458C9}"/>
              </a:ext>
            </a:extLst>
          </p:cNvPr>
          <p:cNvGrpSpPr>
            <a:grpSpLocks noChangeAspect="1"/>
          </p:cNvGrpSpPr>
          <p:nvPr/>
        </p:nvGrpSpPr>
        <p:grpSpPr bwMode="auto">
          <a:xfrm>
            <a:off x="8335989" y="3136352"/>
            <a:ext cx="433354" cy="601279"/>
            <a:chOff x="3280" y="1383"/>
            <a:chExt cx="1120" cy="1554"/>
          </a:xfrm>
          <a:solidFill>
            <a:schemeClr val="tx1"/>
          </a:solidFill>
        </p:grpSpPr>
        <p:sp>
          <p:nvSpPr>
            <p:cNvPr id="64" name="Freeform 114">
              <a:extLst>
                <a:ext uri="{FF2B5EF4-FFF2-40B4-BE49-F238E27FC236}">
                  <a16:creationId xmlns:a16="http://schemas.microsoft.com/office/drawing/2014/main" id="{87AECB07-20B3-4A90-9B34-350906E8C196}"/>
                </a:ext>
              </a:extLst>
            </p:cNvPr>
            <p:cNvSpPr>
              <a:spLocks/>
            </p:cNvSpPr>
            <p:nvPr/>
          </p:nvSpPr>
          <p:spPr bwMode="auto">
            <a:xfrm>
              <a:off x="3280" y="1390"/>
              <a:ext cx="403" cy="1540"/>
            </a:xfrm>
            <a:custGeom>
              <a:avLst/>
              <a:gdLst>
                <a:gd name="T0" fmla="*/ 93 w 110"/>
                <a:gd name="T1" fmla="*/ 240 h 418"/>
                <a:gd name="T2" fmla="*/ 93 w 110"/>
                <a:gd name="T3" fmla="*/ 240 h 418"/>
                <a:gd name="T4" fmla="*/ 80 w 110"/>
                <a:gd name="T5" fmla="*/ 206 h 418"/>
                <a:gd name="T6" fmla="*/ 80 w 110"/>
                <a:gd name="T7" fmla="*/ 149 h 418"/>
                <a:gd name="T8" fmla="*/ 80 w 110"/>
                <a:gd name="T9" fmla="*/ 146 h 418"/>
                <a:gd name="T10" fmla="*/ 85 w 110"/>
                <a:gd name="T11" fmla="*/ 122 h 418"/>
                <a:gd name="T12" fmla="*/ 85 w 110"/>
                <a:gd name="T13" fmla="*/ 121 h 418"/>
                <a:gd name="T14" fmla="*/ 85 w 110"/>
                <a:gd name="T15" fmla="*/ 121 h 418"/>
                <a:gd name="T16" fmla="*/ 85 w 110"/>
                <a:gd name="T17" fmla="*/ 121 h 418"/>
                <a:gd name="T18" fmla="*/ 86 w 110"/>
                <a:gd name="T19" fmla="*/ 120 h 418"/>
                <a:gd name="T20" fmla="*/ 101 w 110"/>
                <a:gd name="T21" fmla="*/ 102 h 418"/>
                <a:gd name="T22" fmla="*/ 110 w 110"/>
                <a:gd name="T23" fmla="*/ 98 h 418"/>
                <a:gd name="T24" fmla="*/ 87 w 110"/>
                <a:gd name="T25" fmla="*/ 84 h 418"/>
                <a:gd name="T26" fmla="*/ 86 w 110"/>
                <a:gd name="T27" fmla="*/ 83 h 418"/>
                <a:gd name="T28" fmla="*/ 86 w 110"/>
                <a:gd name="T29" fmla="*/ 72 h 418"/>
                <a:gd name="T30" fmla="*/ 89 w 110"/>
                <a:gd name="T31" fmla="*/ 61 h 418"/>
                <a:gd name="T32" fmla="*/ 90 w 110"/>
                <a:gd name="T33" fmla="*/ 62 h 418"/>
                <a:gd name="T34" fmla="*/ 96 w 110"/>
                <a:gd name="T35" fmla="*/ 52 h 418"/>
                <a:gd name="T36" fmla="*/ 95 w 110"/>
                <a:gd name="T37" fmla="*/ 41 h 418"/>
                <a:gd name="T38" fmla="*/ 87 w 110"/>
                <a:gd name="T39" fmla="*/ 11 h 418"/>
                <a:gd name="T40" fmla="*/ 79 w 110"/>
                <a:gd name="T41" fmla="*/ 4 h 418"/>
                <a:gd name="T42" fmla="*/ 66 w 110"/>
                <a:gd name="T43" fmla="*/ 0 h 418"/>
                <a:gd name="T44" fmla="*/ 63 w 110"/>
                <a:gd name="T45" fmla="*/ 0 h 418"/>
                <a:gd name="T46" fmla="*/ 57 w 110"/>
                <a:gd name="T47" fmla="*/ 2 h 418"/>
                <a:gd name="T48" fmla="*/ 50 w 110"/>
                <a:gd name="T49" fmla="*/ 5 h 418"/>
                <a:gd name="T50" fmla="*/ 43 w 110"/>
                <a:gd name="T51" fmla="*/ 11 h 418"/>
                <a:gd name="T52" fmla="*/ 35 w 110"/>
                <a:gd name="T53" fmla="*/ 25 h 418"/>
                <a:gd name="T54" fmla="*/ 36 w 110"/>
                <a:gd name="T55" fmla="*/ 40 h 418"/>
                <a:gd name="T56" fmla="*/ 35 w 110"/>
                <a:gd name="T57" fmla="*/ 40 h 418"/>
                <a:gd name="T58" fmla="*/ 33 w 110"/>
                <a:gd name="T59" fmla="*/ 51 h 418"/>
                <a:gd name="T60" fmla="*/ 38 w 110"/>
                <a:gd name="T61" fmla="*/ 60 h 418"/>
                <a:gd name="T62" fmla="*/ 43 w 110"/>
                <a:gd name="T63" fmla="*/ 73 h 418"/>
                <a:gd name="T64" fmla="*/ 43 w 110"/>
                <a:gd name="T65" fmla="*/ 83 h 418"/>
                <a:gd name="T66" fmla="*/ 42 w 110"/>
                <a:gd name="T67" fmla="*/ 84 h 418"/>
                <a:gd name="T68" fmla="*/ 4 w 110"/>
                <a:gd name="T69" fmla="*/ 108 h 418"/>
                <a:gd name="T70" fmla="*/ 0 w 110"/>
                <a:gd name="T71" fmla="*/ 118 h 418"/>
                <a:gd name="T72" fmla="*/ 0 w 110"/>
                <a:gd name="T73" fmla="*/ 204 h 418"/>
                <a:gd name="T74" fmla="*/ 10 w 110"/>
                <a:gd name="T75" fmla="*/ 232 h 418"/>
                <a:gd name="T76" fmla="*/ 23 w 110"/>
                <a:gd name="T77" fmla="*/ 248 h 418"/>
                <a:gd name="T78" fmla="*/ 36 w 110"/>
                <a:gd name="T79" fmla="*/ 408 h 418"/>
                <a:gd name="T80" fmla="*/ 47 w 110"/>
                <a:gd name="T81" fmla="*/ 418 h 418"/>
                <a:gd name="T82" fmla="*/ 82 w 110"/>
                <a:gd name="T83" fmla="*/ 418 h 418"/>
                <a:gd name="T84" fmla="*/ 93 w 110"/>
                <a:gd name="T85" fmla="*/ 408 h 418"/>
                <a:gd name="T86" fmla="*/ 105 w 110"/>
                <a:gd name="T87" fmla="*/ 256 h 418"/>
                <a:gd name="T88" fmla="*/ 104 w 110"/>
                <a:gd name="T89" fmla="*/ 254 h 418"/>
                <a:gd name="T90" fmla="*/ 93 w 110"/>
                <a:gd name="T91" fmla="*/ 24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418">
                  <a:moveTo>
                    <a:pt x="93" y="240"/>
                  </a:moveTo>
                  <a:cubicBezTo>
                    <a:pt x="93" y="240"/>
                    <a:pt x="93" y="240"/>
                    <a:pt x="93" y="240"/>
                  </a:cubicBezTo>
                  <a:cubicBezTo>
                    <a:pt x="85" y="230"/>
                    <a:pt x="80" y="218"/>
                    <a:pt x="80" y="206"/>
                  </a:cubicBezTo>
                  <a:cubicBezTo>
                    <a:pt x="80" y="149"/>
                    <a:pt x="80" y="149"/>
                    <a:pt x="80" y="149"/>
                  </a:cubicBezTo>
                  <a:cubicBezTo>
                    <a:pt x="80" y="146"/>
                    <a:pt x="80" y="146"/>
                    <a:pt x="80" y="146"/>
                  </a:cubicBezTo>
                  <a:cubicBezTo>
                    <a:pt x="80" y="145"/>
                    <a:pt x="80" y="135"/>
                    <a:pt x="85" y="122"/>
                  </a:cubicBezTo>
                  <a:cubicBezTo>
                    <a:pt x="85" y="122"/>
                    <a:pt x="85" y="122"/>
                    <a:pt x="85" y="121"/>
                  </a:cubicBezTo>
                  <a:cubicBezTo>
                    <a:pt x="85" y="121"/>
                    <a:pt x="85" y="121"/>
                    <a:pt x="85" y="121"/>
                  </a:cubicBezTo>
                  <a:cubicBezTo>
                    <a:pt x="85" y="121"/>
                    <a:pt x="85" y="121"/>
                    <a:pt x="85" y="121"/>
                  </a:cubicBezTo>
                  <a:cubicBezTo>
                    <a:pt x="86" y="120"/>
                    <a:pt x="86" y="120"/>
                    <a:pt x="86" y="120"/>
                  </a:cubicBezTo>
                  <a:cubicBezTo>
                    <a:pt x="88" y="112"/>
                    <a:pt x="94" y="106"/>
                    <a:pt x="101" y="102"/>
                  </a:cubicBezTo>
                  <a:cubicBezTo>
                    <a:pt x="110" y="98"/>
                    <a:pt x="110" y="98"/>
                    <a:pt x="110" y="98"/>
                  </a:cubicBezTo>
                  <a:cubicBezTo>
                    <a:pt x="99" y="90"/>
                    <a:pt x="89" y="85"/>
                    <a:pt x="87" y="84"/>
                  </a:cubicBezTo>
                  <a:cubicBezTo>
                    <a:pt x="86" y="84"/>
                    <a:pt x="86" y="83"/>
                    <a:pt x="86" y="83"/>
                  </a:cubicBezTo>
                  <a:cubicBezTo>
                    <a:pt x="86" y="72"/>
                    <a:pt x="86" y="72"/>
                    <a:pt x="86" y="72"/>
                  </a:cubicBezTo>
                  <a:cubicBezTo>
                    <a:pt x="87" y="68"/>
                    <a:pt x="89" y="65"/>
                    <a:pt x="89" y="61"/>
                  </a:cubicBezTo>
                  <a:cubicBezTo>
                    <a:pt x="89" y="62"/>
                    <a:pt x="90" y="62"/>
                    <a:pt x="90" y="62"/>
                  </a:cubicBezTo>
                  <a:cubicBezTo>
                    <a:pt x="92" y="62"/>
                    <a:pt x="94" y="60"/>
                    <a:pt x="96" y="52"/>
                  </a:cubicBezTo>
                  <a:cubicBezTo>
                    <a:pt x="98" y="45"/>
                    <a:pt x="97" y="42"/>
                    <a:pt x="95" y="41"/>
                  </a:cubicBezTo>
                  <a:cubicBezTo>
                    <a:pt x="101" y="12"/>
                    <a:pt x="87" y="11"/>
                    <a:pt x="87" y="11"/>
                  </a:cubicBezTo>
                  <a:cubicBezTo>
                    <a:pt x="87" y="11"/>
                    <a:pt x="85" y="7"/>
                    <a:pt x="79" y="4"/>
                  </a:cubicBezTo>
                  <a:cubicBezTo>
                    <a:pt x="76" y="2"/>
                    <a:pt x="72" y="0"/>
                    <a:pt x="66" y="0"/>
                  </a:cubicBezTo>
                  <a:cubicBezTo>
                    <a:pt x="65" y="0"/>
                    <a:pt x="64" y="0"/>
                    <a:pt x="63" y="0"/>
                  </a:cubicBezTo>
                  <a:cubicBezTo>
                    <a:pt x="61" y="0"/>
                    <a:pt x="59" y="1"/>
                    <a:pt x="57" y="2"/>
                  </a:cubicBezTo>
                  <a:cubicBezTo>
                    <a:pt x="54" y="2"/>
                    <a:pt x="52" y="4"/>
                    <a:pt x="50" y="5"/>
                  </a:cubicBezTo>
                  <a:cubicBezTo>
                    <a:pt x="47" y="7"/>
                    <a:pt x="45" y="9"/>
                    <a:pt x="43" y="11"/>
                  </a:cubicBezTo>
                  <a:cubicBezTo>
                    <a:pt x="39" y="15"/>
                    <a:pt x="36" y="19"/>
                    <a:pt x="35" y="25"/>
                  </a:cubicBezTo>
                  <a:cubicBezTo>
                    <a:pt x="34" y="29"/>
                    <a:pt x="34" y="34"/>
                    <a:pt x="36" y="40"/>
                  </a:cubicBezTo>
                  <a:cubicBezTo>
                    <a:pt x="35" y="40"/>
                    <a:pt x="35" y="40"/>
                    <a:pt x="35" y="40"/>
                  </a:cubicBezTo>
                  <a:cubicBezTo>
                    <a:pt x="33" y="40"/>
                    <a:pt x="30" y="42"/>
                    <a:pt x="33" y="51"/>
                  </a:cubicBezTo>
                  <a:cubicBezTo>
                    <a:pt x="35" y="58"/>
                    <a:pt x="37" y="60"/>
                    <a:pt x="38" y="60"/>
                  </a:cubicBezTo>
                  <a:cubicBezTo>
                    <a:pt x="39" y="64"/>
                    <a:pt x="40" y="69"/>
                    <a:pt x="43" y="73"/>
                  </a:cubicBezTo>
                  <a:cubicBezTo>
                    <a:pt x="43" y="83"/>
                    <a:pt x="43" y="83"/>
                    <a:pt x="43" y="83"/>
                  </a:cubicBezTo>
                  <a:cubicBezTo>
                    <a:pt x="43" y="83"/>
                    <a:pt x="43" y="84"/>
                    <a:pt x="42" y="84"/>
                  </a:cubicBezTo>
                  <a:cubicBezTo>
                    <a:pt x="39" y="85"/>
                    <a:pt x="21" y="95"/>
                    <a:pt x="4" y="108"/>
                  </a:cubicBezTo>
                  <a:cubicBezTo>
                    <a:pt x="1" y="110"/>
                    <a:pt x="0" y="114"/>
                    <a:pt x="0" y="118"/>
                  </a:cubicBezTo>
                  <a:cubicBezTo>
                    <a:pt x="0" y="204"/>
                    <a:pt x="0" y="204"/>
                    <a:pt x="0" y="204"/>
                  </a:cubicBezTo>
                  <a:cubicBezTo>
                    <a:pt x="0" y="214"/>
                    <a:pt x="3" y="224"/>
                    <a:pt x="10" y="232"/>
                  </a:cubicBezTo>
                  <a:cubicBezTo>
                    <a:pt x="23" y="248"/>
                    <a:pt x="23" y="248"/>
                    <a:pt x="23" y="248"/>
                  </a:cubicBezTo>
                  <a:cubicBezTo>
                    <a:pt x="36" y="408"/>
                    <a:pt x="36" y="408"/>
                    <a:pt x="36" y="408"/>
                  </a:cubicBezTo>
                  <a:cubicBezTo>
                    <a:pt x="36" y="414"/>
                    <a:pt x="41" y="418"/>
                    <a:pt x="47" y="418"/>
                  </a:cubicBezTo>
                  <a:cubicBezTo>
                    <a:pt x="82" y="418"/>
                    <a:pt x="82" y="418"/>
                    <a:pt x="82" y="418"/>
                  </a:cubicBezTo>
                  <a:cubicBezTo>
                    <a:pt x="88" y="418"/>
                    <a:pt x="92" y="414"/>
                    <a:pt x="93" y="408"/>
                  </a:cubicBezTo>
                  <a:cubicBezTo>
                    <a:pt x="105" y="256"/>
                    <a:pt x="105" y="256"/>
                    <a:pt x="105" y="256"/>
                  </a:cubicBezTo>
                  <a:cubicBezTo>
                    <a:pt x="104" y="254"/>
                    <a:pt x="104" y="254"/>
                    <a:pt x="104" y="254"/>
                  </a:cubicBezTo>
                  <a:lnTo>
                    <a:pt x="93"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15">
              <a:extLst>
                <a:ext uri="{FF2B5EF4-FFF2-40B4-BE49-F238E27FC236}">
                  <a16:creationId xmlns:a16="http://schemas.microsoft.com/office/drawing/2014/main" id="{7E2FFA2B-D976-44FD-BED8-89A893A3F22A}"/>
                </a:ext>
              </a:extLst>
            </p:cNvPr>
            <p:cNvSpPr>
              <a:spLocks/>
            </p:cNvSpPr>
            <p:nvPr/>
          </p:nvSpPr>
          <p:spPr bwMode="auto">
            <a:xfrm>
              <a:off x="4005" y="1398"/>
              <a:ext cx="395" cy="1539"/>
            </a:xfrm>
            <a:custGeom>
              <a:avLst/>
              <a:gdLst>
                <a:gd name="T0" fmla="*/ 103 w 108"/>
                <a:gd name="T1" fmla="*/ 108 h 418"/>
                <a:gd name="T2" fmla="*/ 65 w 108"/>
                <a:gd name="T3" fmla="*/ 84 h 418"/>
                <a:gd name="T4" fmla="*/ 65 w 108"/>
                <a:gd name="T5" fmla="*/ 83 h 418"/>
                <a:gd name="T6" fmla="*/ 65 w 108"/>
                <a:gd name="T7" fmla="*/ 72 h 418"/>
                <a:gd name="T8" fmla="*/ 68 w 108"/>
                <a:gd name="T9" fmla="*/ 61 h 418"/>
                <a:gd name="T10" fmla="*/ 69 w 108"/>
                <a:gd name="T11" fmla="*/ 62 h 418"/>
                <a:gd name="T12" fmla="*/ 75 w 108"/>
                <a:gd name="T13" fmla="*/ 52 h 418"/>
                <a:gd name="T14" fmla="*/ 74 w 108"/>
                <a:gd name="T15" fmla="*/ 41 h 418"/>
                <a:gd name="T16" fmla="*/ 66 w 108"/>
                <a:gd name="T17" fmla="*/ 11 h 418"/>
                <a:gd name="T18" fmla="*/ 58 w 108"/>
                <a:gd name="T19" fmla="*/ 4 h 418"/>
                <a:gd name="T20" fmla="*/ 45 w 108"/>
                <a:gd name="T21" fmla="*/ 0 h 418"/>
                <a:gd name="T22" fmla="*/ 42 w 108"/>
                <a:gd name="T23" fmla="*/ 0 h 418"/>
                <a:gd name="T24" fmla="*/ 36 w 108"/>
                <a:gd name="T25" fmla="*/ 1 h 418"/>
                <a:gd name="T26" fmla="*/ 29 w 108"/>
                <a:gd name="T27" fmla="*/ 5 h 418"/>
                <a:gd name="T28" fmla="*/ 22 w 108"/>
                <a:gd name="T29" fmla="*/ 11 h 418"/>
                <a:gd name="T30" fmla="*/ 14 w 108"/>
                <a:gd name="T31" fmla="*/ 24 h 418"/>
                <a:gd name="T32" fmla="*/ 15 w 108"/>
                <a:gd name="T33" fmla="*/ 40 h 418"/>
                <a:gd name="T34" fmla="*/ 14 w 108"/>
                <a:gd name="T35" fmla="*/ 40 h 418"/>
                <a:gd name="T36" fmla="*/ 12 w 108"/>
                <a:gd name="T37" fmla="*/ 51 h 418"/>
                <a:gd name="T38" fmla="*/ 17 w 108"/>
                <a:gd name="T39" fmla="*/ 60 h 418"/>
                <a:gd name="T40" fmla="*/ 22 w 108"/>
                <a:gd name="T41" fmla="*/ 73 h 418"/>
                <a:gd name="T42" fmla="*/ 22 w 108"/>
                <a:gd name="T43" fmla="*/ 83 h 418"/>
                <a:gd name="T44" fmla="*/ 21 w 108"/>
                <a:gd name="T45" fmla="*/ 84 h 418"/>
                <a:gd name="T46" fmla="*/ 0 w 108"/>
                <a:gd name="T47" fmla="*/ 96 h 418"/>
                <a:gd name="T48" fmla="*/ 10 w 108"/>
                <a:gd name="T49" fmla="*/ 100 h 418"/>
                <a:gd name="T50" fmla="*/ 26 w 108"/>
                <a:gd name="T51" fmla="*/ 120 h 418"/>
                <a:gd name="T52" fmla="*/ 26 w 108"/>
                <a:gd name="T53" fmla="*/ 120 h 418"/>
                <a:gd name="T54" fmla="*/ 26 w 108"/>
                <a:gd name="T55" fmla="*/ 121 h 418"/>
                <a:gd name="T56" fmla="*/ 31 w 108"/>
                <a:gd name="T57" fmla="*/ 142 h 418"/>
                <a:gd name="T58" fmla="*/ 31 w 108"/>
                <a:gd name="T59" fmla="*/ 143 h 418"/>
                <a:gd name="T60" fmla="*/ 31 w 108"/>
                <a:gd name="T61" fmla="*/ 143 h 418"/>
                <a:gd name="T62" fmla="*/ 31 w 108"/>
                <a:gd name="T63" fmla="*/ 145 h 418"/>
                <a:gd name="T64" fmla="*/ 31 w 108"/>
                <a:gd name="T65" fmla="*/ 147 h 418"/>
                <a:gd name="T66" fmla="*/ 31 w 108"/>
                <a:gd name="T67" fmla="*/ 204 h 418"/>
                <a:gd name="T68" fmla="*/ 18 w 108"/>
                <a:gd name="T69" fmla="*/ 238 h 418"/>
                <a:gd name="T70" fmla="*/ 7 w 108"/>
                <a:gd name="T71" fmla="*/ 252 h 418"/>
                <a:gd name="T72" fmla="*/ 5 w 108"/>
                <a:gd name="T73" fmla="*/ 278 h 418"/>
                <a:gd name="T74" fmla="*/ 15 w 108"/>
                <a:gd name="T75" fmla="*/ 408 h 418"/>
                <a:gd name="T76" fmla="*/ 25 w 108"/>
                <a:gd name="T77" fmla="*/ 418 h 418"/>
                <a:gd name="T78" fmla="*/ 61 w 108"/>
                <a:gd name="T79" fmla="*/ 418 h 418"/>
                <a:gd name="T80" fmla="*/ 72 w 108"/>
                <a:gd name="T81" fmla="*/ 408 h 418"/>
                <a:gd name="T82" fmla="*/ 84 w 108"/>
                <a:gd name="T83" fmla="*/ 248 h 418"/>
                <a:gd name="T84" fmla="*/ 98 w 108"/>
                <a:gd name="T85" fmla="*/ 232 h 418"/>
                <a:gd name="T86" fmla="*/ 108 w 108"/>
                <a:gd name="T87" fmla="*/ 204 h 418"/>
                <a:gd name="T88" fmla="*/ 108 w 108"/>
                <a:gd name="T89" fmla="*/ 118 h 418"/>
                <a:gd name="T90" fmla="*/ 103 w 108"/>
                <a:gd name="T91" fmla="*/ 10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8" h="418">
                  <a:moveTo>
                    <a:pt x="103" y="108"/>
                  </a:moveTo>
                  <a:cubicBezTo>
                    <a:pt x="87" y="94"/>
                    <a:pt x="69" y="85"/>
                    <a:pt x="65" y="84"/>
                  </a:cubicBezTo>
                  <a:cubicBezTo>
                    <a:pt x="65" y="84"/>
                    <a:pt x="65" y="83"/>
                    <a:pt x="65" y="83"/>
                  </a:cubicBezTo>
                  <a:cubicBezTo>
                    <a:pt x="65" y="72"/>
                    <a:pt x="65" y="72"/>
                    <a:pt x="65" y="72"/>
                  </a:cubicBezTo>
                  <a:cubicBezTo>
                    <a:pt x="66" y="68"/>
                    <a:pt x="67" y="65"/>
                    <a:pt x="68" y="61"/>
                  </a:cubicBezTo>
                  <a:cubicBezTo>
                    <a:pt x="68" y="62"/>
                    <a:pt x="69" y="62"/>
                    <a:pt x="69" y="62"/>
                  </a:cubicBezTo>
                  <a:cubicBezTo>
                    <a:pt x="71" y="62"/>
                    <a:pt x="72" y="60"/>
                    <a:pt x="75" y="52"/>
                  </a:cubicBezTo>
                  <a:cubicBezTo>
                    <a:pt x="77" y="45"/>
                    <a:pt x="75" y="42"/>
                    <a:pt x="74" y="41"/>
                  </a:cubicBezTo>
                  <a:cubicBezTo>
                    <a:pt x="80" y="12"/>
                    <a:pt x="66" y="11"/>
                    <a:pt x="66" y="11"/>
                  </a:cubicBezTo>
                  <a:cubicBezTo>
                    <a:pt x="66" y="11"/>
                    <a:pt x="64" y="7"/>
                    <a:pt x="58" y="4"/>
                  </a:cubicBezTo>
                  <a:cubicBezTo>
                    <a:pt x="55" y="2"/>
                    <a:pt x="50" y="0"/>
                    <a:pt x="45" y="0"/>
                  </a:cubicBezTo>
                  <a:cubicBezTo>
                    <a:pt x="44" y="0"/>
                    <a:pt x="43" y="0"/>
                    <a:pt x="42" y="0"/>
                  </a:cubicBezTo>
                  <a:cubicBezTo>
                    <a:pt x="40" y="0"/>
                    <a:pt x="38" y="1"/>
                    <a:pt x="36" y="1"/>
                  </a:cubicBezTo>
                  <a:cubicBezTo>
                    <a:pt x="33" y="2"/>
                    <a:pt x="31" y="4"/>
                    <a:pt x="29" y="5"/>
                  </a:cubicBezTo>
                  <a:cubicBezTo>
                    <a:pt x="26" y="7"/>
                    <a:pt x="24" y="9"/>
                    <a:pt x="22" y="11"/>
                  </a:cubicBezTo>
                  <a:cubicBezTo>
                    <a:pt x="18" y="14"/>
                    <a:pt x="15" y="19"/>
                    <a:pt x="14" y="24"/>
                  </a:cubicBezTo>
                  <a:cubicBezTo>
                    <a:pt x="13" y="29"/>
                    <a:pt x="13" y="34"/>
                    <a:pt x="15" y="40"/>
                  </a:cubicBezTo>
                  <a:cubicBezTo>
                    <a:pt x="14" y="40"/>
                    <a:pt x="14" y="40"/>
                    <a:pt x="14" y="40"/>
                  </a:cubicBezTo>
                  <a:cubicBezTo>
                    <a:pt x="12" y="40"/>
                    <a:pt x="9" y="41"/>
                    <a:pt x="12" y="51"/>
                  </a:cubicBezTo>
                  <a:cubicBezTo>
                    <a:pt x="14" y="58"/>
                    <a:pt x="16" y="60"/>
                    <a:pt x="17" y="60"/>
                  </a:cubicBezTo>
                  <a:cubicBezTo>
                    <a:pt x="18" y="64"/>
                    <a:pt x="19" y="69"/>
                    <a:pt x="22" y="73"/>
                  </a:cubicBezTo>
                  <a:cubicBezTo>
                    <a:pt x="22" y="83"/>
                    <a:pt x="22" y="83"/>
                    <a:pt x="22" y="83"/>
                  </a:cubicBezTo>
                  <a:cubicBezTo>
                    <a:pt x="22" y="83"/>
                    <a:pt x="22" y="83"/>
                    <a:pt x="21" y="84"/>
                  </a:cubicBezTo>
                  <a:cubicBezTo>
                    <a:pt x="19" y="85"/>
                    <a:pt x="10" y="89"/>
                    <a:pt x="0" y="96"/>
                  </a:cubicBezTo>
                  <a:cubicBezTo>
                    <a:pt x="10" y="100"/>
                    <a:pt x="10" y="100"/>
                    <a:pt x="10" y="100"/>
                  </a:cubicBezTo>
                  <a:cubicBezTo>
                    <a:pt x="17" y="104"/>
                    <a:pt x="23" y="111"/>
                    <a:pt x="26" y="120"/>
                  </a:cubicBezTo>
                  <a:cubicBezTo>
                    <a:pt x="26" y="120"/>
                    <a:pt x="26" y="120"/>
                    <a:pt x="26" y="120"/>
                  </a:cubicBezTo>
                  <a:cubicBezTo>
                    <a:pt x="26" y="121"/>
                    <a:pt x="26" y="121"/>
                    <a:pt x="26" y="121"/>
                  </a:cubicBezTo>
                  <a:cubicBezTo>
                    <a:pt x="30" y="131"/>
                    <a:pt x="31" y="139"/>
                    <a:pt x="31" y="142"/>
                  </a:cubicBezTo>
                  <a:cubicBezTo>
                    <a:pt x="31" y="142"/>
                    <a:pt x="31" y="143"/>
                    <a:pt x="31" y="143"/>
                  </a:cubicBezTo>
                  <a:cubicBezTo>
                    <a:pt x="31" y="143"/>
                    <a:pt x="31" y="143"/>
                    <a:pt x="31" y="143"/>
                  </a:cubicBezTo>
                  <a:cubicBezTo>
                    <a:pt x="31" y="145"/>
                    <a:pt x="31" y="145"/>
                    <a:pt x="31" y="145"/>
                  </a:cubicBezTo>
                  <a:cubicBezTo>
                    <a:pt x="31" y="147"/>
                    <a:pt x="31" y="147"/>
                    <a:pt x="31" y="147"/>
                  </a:cubicBezTo>
                  <a:cubicBezTo>
                    <a:pt x="31" y="204"/>
                    <a:pt x="31" y="204"/>
                    <a:pt x="31" y="204"/>
                  </a:cubicBezTo>
                  <a:cubicBezTo>
                    <a:pt x="31" y="216"/>
                    <a:pt x="26" y="228"/>
                    <a:pt x="18" y="238"/>
                  </a:cubicBezTo>
                  <a:cubicBezTo>
                    <a:pt x="7" y="252"/>
                    <a:pt x="7" y="252"/>
                    <a:pt x="7" y="252"/>
                  </a:cubicBezTo>
                  <a:cubicBezTo>
                    <a:pt x="5" y="278"/>
                    <a:pt x="5" y="278"/>
                    <a:pt x="5" y="278"/>
                  </a:cubicBezTo>
                  <a:cubicBezTo>
                    <a:pt x="15" y="408"/>
                    <a:pt x="15" y="408"/>
                    <a:pt x="15" y="408"/>
                  </a:cubicBezTo>
                  <a:cubicBezTo>
                    <a:pt x="15" y="414"/>
                    <a:pt x="20" y="418"/>
                    <a:pt x="25" y="418"/>
                  </a:cubicBezTo>
                  <a:cubicBezTo>
                    <a:pt x="61" y="418"/>
                    <a:pt x="61" y="418"/>
                    <a:pt x="61" y="418"/>
                  </a:cubicBezTo>
                  <a:cubicBezTo>
                    <a:pt x="67" y="418"/>
                    <a:pt x="71" y="414"/>
                    <a:pt x="72" y="408"/>
                  </a:cubicBezTo>
                  <a:cubicBezTo>
                    <a:pt x="84" y="248"/>
                    <a:pt x="84" y="248"/>
                    <a:pt x="84" y="248"/>
                  </a:cubicBezTo>
                  <a:cubicBezTo>
                    <a:pt x="98" y="232"/>
                    <a:pt x="98" y="232"/>
                    <a:pt x="98" y="232"/>
                  </a:cubicBezTo>
                  <a:cubicBezTo>
                    <a:pt x="104" y="224"/>
                    <a:pt x="108" y="214"/>
                    <a:pt x="108" y="204"/>
                  </a:cubicBezTo>
                  <a:cubicBezTo>
                    <a:pt x="108" y="118"/>
                    <a:pt x="108" y="118"/>
                    <a:pt x="108" y="118"/>
                  </a:cubicBezTo>
                  <a:cubicBezTo>
                    <a:pt x="108" y="114"/>
                    <a:pt x="106" y="110"/>
                    <a:pt x="103"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16">
              <a:extLst>
                <a:ext uri="{FF2B5EF4-FFF2-40B4-BE49-F238E27FC236}">
                  <a16:creationId xmlns:a16="http://schemas.microsoft.com/office/drawing/2014/main" id="{7977467B-0A28-4763-8AFF-C8CA99FFA220}"/>
                </a:ext>
              </a:extLst>
            </p:cNvPr>
            <p:cNvSpPr>
              <a:spLocks/>
            </p:cNvSpPr>
            <p:nvPr/>
          </p:nvSpPr>
          <p:spPr bwMode="auto">
            <a:xfrm>
              <a:off x="3609" y="1383"/>
              <a:ext cx="473" cy="1554"/>
            </a:xfrm>
            <a:custGeom>
              <a:avLst/>
              <a:gdLst>
                <a:gd name="T0" fmla="*/ 129 w 129"/>
                <a:gd name="T1" fmla="*/ 215 h 422"/>
                <a:gd name="T2" fmla="*/ 129 w 129"/>
                <a:gd name="T3" fmla="*/ 148 h 422"/>
                <a:gd name="T4" fmla="*/ 125 w 129"/>
                <a:gd name="T5" fmla="*/ 127 h 422"/>
                <a:gd name="T6" fmla="*/ 119 w 129"/>
                <a:gd name="T7" fmla="*/ 117 h 422"/>
                <a:gd name="T8" fmla="*/ 92 w 129"/>
                <a:gd name="T9" fmla="*/ 111 h 422"/>
                <a:gd name="T10" fmla="*/ 82 w 129"/>
                <a:gd name="T11" fmla="*/ 95 h 422"/>
                <a:gd name="T12" fmla="*/ 82 w 129"/>
                <a:gd name="T13" fmla="*/ 89 h 422"/>
                <a:gd name="T14" fmla="*/ 83 w 129"/>
                <a:gd name="T15" fmla="*/ 89 h 422"/>
                <a:gd name="T16" fmla="*/ 85 w 129"/>
                <a:gd name="T17" fmla="*/ 88 h 422"/>
                <a:gd name="T18" fmla="*/ 87 w 129"/>
                <a:gd name="T19" fmla="*/ 88 h 422"/>
                <a:gd name="T20" fmla="*/ 90 w 129"/>
                <a:gd name="T21" fmla="*/ 88 h 422"/>
                <a:gd name="T22" fmla="*/ 94 w 129"/>
                <a:gd name="T23" fmla="*/ 87 h 422"/>
                <a:gd name="T24" fmla="*/ 97 w 129"/>
                <a:gd name="T25" fmla="*/ 87 h 422"/>
                <a:gd name="T26" fmla="*/ 101 w 129"/>
                <a:gd name="T27" fmla="*/ 86 h 422"/>
                <a:gd name="T28" fmla="*/ 104 w 129"/>
                <a:gd name="T29" fmla="*/ 84 h 422"/>
                <a:gd name="T30" fmla="*/ 107 w 129"/>
                <a:gd name="T31" fmla="*/ 82 h 422"/>
                <a:gd name="T32" fmla="*/ 111 w 129"/>
                <a:gd name="T33" fmla="*/ 80 h 422"/>
                <a:gd name="T34" fmla="*/ 100 w 129"/>
                <a:gd name="T35" fmla="*/ 44 h 422"/>
                <a:gd name="T36" fmla="*/ 100 w 129"/>
                <a:gd name="T37" fmla="*/ 38 h 422"/>
                <a:gd name="T38" fmla="*/ 100 w 129"/>
                <a:gd name="T39" fmla="*/ 32 h 422"/>
                <a:gd name="T40" fmla="*/ 99 w 129"/>
                <a:gd name="T41" fmla="*/ 26 h 422"/>
                <a:gd name="T42" fmla="*/ 97 w 129"/>
                <a:gd name="T43" fmla="*/ 21 h 422"/>
                <a:gd name="T44" fmla="*/ 95 w 129"/>
                <a:gd name="T45" fmla="*/ 16 h 422"/>
                <a:gd name="T46" fmla="*/ 93 w 129"/>
                <a:gd name="T47" fmla="*/ 12 h 422"/>
                <a:gd name="T48" fmla="*/ 89 w 129"/>
                <a:gd name="T49" fmla="*/ 9 h 422"/>
                <a:gd name="T50" fmla="*/ 85 w 129"/>
                <a:gd name="T51" fmla="*/ 7 h 422"/>
                <a:gd name="T52" fmla="*/ 80 w 129"/>
                <a:gd name="T53" fmla="*/ 6 h 422"/>
                <a:gd name="T54" fmla="*/ 77 w 129"/>
                <a:gd name="T55" fmla="*/ 6 h 422"/>
                <a:gd name="T56" fmla="*/ 76 w 129"/>
                <a:gd name="T57" fmla="*/ 5 h 422"/>
                <a:gd name="T58" fmla="*/ 74 w 129"/>
                <a:gd name="T59" fmla="*/ 4 h 422"/>
                <a:gd name="T60" fmla="*/ 71 w 129"/>
                <a:gd name="T61" fmla="*/ 2 h 422"/>
                <a:gd name="T62" fmla="*/ 67 w 129"/>
                <a:gd name="T63" fmla="*/ 1 h 422"/>
                <a:gd name="T64" fmla="*/ 62 w 129"/>
                <a:gd name="T65" fmla="*/ 0 h 422"/>
                <a:gd name="T66" fmla="*/ 59 w 129"/>
                <a:gd name="T67" fmla="*/ 1 h 422"/>
                <a:gd name="T68" fmla="*/ 54 w 129"/>
                <a:gd name="T69" fmla="*/ 1 h 422"/>
                <a:gd name="T70" fmla="*/ 18 w 129"/>
                <a:gd name="T71" fmla="*/ 79 h 422"/>
                <a:gd name="T72" fmla="*/ 18 w 129"/>
                <a:gd name="T73" fmla="*/ 80 h 422"/>
                <a:gd name="T74" fmla="*/ 19 w 129"/>
                <a:gd name="T75" fmla="*/ 81 h 422"/>
                <a:gd name="T76" fmla="*/ 20 w 129"/>
                <a:gd name="T77" fmla="*/ 82 h 422"/>
                <a:gd name="T78" fmla="*/ 22 w 129"/>
                <a:gd name="T79" fmla="*/ 83 h 422"/>
                <a:gd name="T80" fmla="*/ 25 w 129"/>
                <a:gd name="T81" fmla="*/ 84 h 422"/>
                <a:gd name="T82" fmla="*/ 28 w 129"/>
                <a:gd name="T83" fmla="*/ 86 h 422"/>
                <a:gd name="T84" fmla="*/ 31 w 129"/>
                <a:gd name="T85" fmla="*/ 87 h 422"/>
                <a:gd name="T86" fmla="*/ 36 w 129"/>
                <a:gd name="T87" fmla="*/ 88 h 422"/>
                <a:gd name="T88" fmla="*/ 41 w 129"/>
                <a:gd name="T89" fmla="*/ 88 h 422"/>
                <a:gd name="T90" fmla="*/ 46 w 129"/>
                <a:gd name="T91" fmla="*/ 89 h 422"/>
                <a:gd name="T92" fmla="*/ 39 w 129"/>
                <a:gd name="T93" fmla="*/ 120 h 422"/>
                <a:gd name="T94" fmla="*/ 36 w 129"/>
                <a:gd name="T95" fmla="*/ 102 h 422"/>
                <a:gd name="T96" fmla="*/ 4 w 129"/>
                <a:gd name="T97" fmla="*/ 126 h 422"/>
                <a:gd name="T98" fmla="*/ 0 w 129"/>
                <a:gd name="T99" fmla="*/ 145 h 422"/>
                <a:gd name="T100" fmla="*/ 0 w 129"/>
                <a:gd name="T101" fmla="*/ 151 h 422"/>
                <a:gd name="T102" fmla="*/ 24 w 129"/>
                <a:gd name="T103" fmla="*/ 252 h 422"/>
                <a:gd name="T104" fmla="*/ 93 w 129"/>
                <a:gd name="T105" fmla="*/ 413 h 422"/>
                <a:gd name="T106" fmla="*/ 122 w 129"/>
                <a:gd name="T107" fmla="*/ 23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422">
                  <a:moveTo>
                    <a:pt x="122" y="233"/>
                  </a:moveTo>
                  <a:cubicBezTo>
                    <a:pt x="122" y="232"/>
                    <a:pt x="123" y="230"/>
                    <a:pt x="124" y="229"/>
                  </a:cubicBezTo>
                  <a:cubicBezTo>
                    <a:pt x="124" y="228"/>
                    <a:pt x="125" y="227"/>
                    <a:pt x="125" y="226"/>
                  </a:cubicBezTo>
                  <a:cubicBezTo>
                    <a:pt x="126" y="225"/>
                    <a:pt x="126" y="224"/>
                    <a:pt x="127" y="222"/>
                  </a:cubicBezTo>
                  <a:cubicBezTo>
                    <a:pt x="127" y="221"/>
                    <a:pt x="128" y="220"/>
                    <a:pt x="128" y="219"/>
                  </a:cubicBezTo>
                  <a:cubicBezTo>
                    <a:pt x="128" y="218"/>
                    <a:pt x="129" y="216"/>
                    <a:pt x="129" y="215"/>
                  </a:cubicBezTo>
                  <a:cubicBezTo>
                    <a:pt x="129" y="213"/>
                    <a:pt x="129" y="210"/>
                    <a:pt x="129" y="208"/>
                  </a:cubicBezTo>
                  <a:cubicBezTo>
                    <a:pt x="129" y="151"/>
                    <a:pt x="129" y="151"/>
                    <a:pt x="129" y="151"/>
                  </a:cubicBezTo>
                  <a:cubicBezTo>
                    <a:pt x="129" y="151"/>
                    <a:pt x="129" y="151"/>
                    <a:pt x="129" y="151"/>
                  </a:cubicBezTo>
                  <a:cubicBezTo>
                    <a:pt x="129" y="151"/>
                    <a:pt x="129" y="151"/>
                    <a:pt x="129" y="151"/>
                  </a:cubicBezTo>
                  <a:cubicBezTo>
                    <a:pt x="129" y="149"/>
                    <a:pt x="129" y="149"/>
                    <a:pt x="129" y="149"/>
                  </a:cubicBezTo>
                  <a:cubicBezTo>
                    <a:pt x="129" y="148"/>
                    <a:pt x="129" y="148"/>
                    <a:pt x="129" y="148"/>
                  </a:cubicBezTo>
                  <a:cubicBezTo>
                    <a:pt x="129" y="147"/>
                    <a:pt x="129" y="147"/>
                    <a:pt x="129" y="147"/>
                  </a:cubicBezTo>
                  <a:cubicBezTo>
                    <a:pt x="129" y="146"/>
                    <a:pt x="129" y="145"/>
                    <a:pt x="129" y="144"/>
                  </a:cubicBezTo>
                  <a:cubicBezTo>
                    <a:pt x="129" y="143"/>
                    <a:pt x="129" y="142"/>
                    <a:pt x="129" y="141"/>
                  </a:cubicBezTo>
                  <a:cubicBezTo>
                    <a:pt x="129" y="139"/>
                    <a:pt x="128" y="138"/>
                    <a:pt x="128" y="136"/>
                  </a:cubicBezTo>
                  <a:cubicBezTo>
                    <a:pt x="127" y="134"/>
                    <a:pt x="127" y="131"/>
                    <a:pt x="125" y="127"/>
                  </a:cubicBezTo>
                  <a:cubicBezTo>
                    <a:pt x="125" y="127"/>
                    <a:pt x="125" y="127"/>
                    <a:pt x="125" y="127"/>
                  </a:cubicBezTo>
                  <a:cubicBezTo>
                    <a:pt x="125" y="127"/>
                    <a:pt x="125" y="127"/>
                    <a:pt x="125" y="127"/>
                  </a:cubicBezTo>
                  <a:cubicBezTo>
                    <a:pt x="125" y="127"/>
                    <a:pt x="125" y="127"/>
                    <a:pt x="125" y="127"/>
                  </a:cubicBezTo>
                  <a:cubicBezTo>
                    <a:pt x="125" y="127"/>
                    <a:pt x="125" y="127"/>
                    <a:pt x="125" y="127"/>
                  </a:cubicBezTo>
                  <a:cubicBezTo>
                    <a:pt x="125" y="125"/>
                    <a:pt x="124" y="124"/>
                    <a:pt x="123" y="123"/>
                  </a:cubicBezTo>
                  <a:cubicBezTo>
                    <a:pt x="123" y="121"/>
                    <a:pt x="122" y="120"/>
                    <a:pt x="121" y="119"/>
                  </a:cubicBezTo>
                  <a:cubicBezTo>
                    <a:pt x="120" y="118"/>
                    <a:pt x="120" y="117"/>
                    <a:pt x="119" y="117"/>
                  </a:cubicBezTo>
                  <a:cubicBezTo>
                    <a:pt x="117" y="115"/>
                    <a:pt x="116" y="114"/>
                    <a:pt x="114" y="113"/>
                  </a:cubicBezTo>
                  <a:cubicBezTo>
                    <a:pt x="99" y="106"/>
                    <a:pt x="99" y="106"/>
                    <a:pt x="99" y="106"/>
                  </a:cubicBezTo>
                  <a:cubicBezTo>
                    <a:pt x="92" y="102"/>
                    <a:pt x="92" y="102"/>
                    <a:pt x="92" y="102"/>
                  </a:cubicBezTo>
                  <a:cubicBezTo>
                    <a:pt x="91" y="101"/>
                    <a:pt x="89" y="101"/>
                    <a:pt x="88" y="100"/>
                  </a:cubicBezTo>
                  <a:cubicBezTo>
                    <a:pt x="88" y="100"/>
                    <a:pt x="88" y="100"/>
                    <a:pt x="88" y="100"/>
                  </a:cubicBezTo>
                  <a:cubicBezTo>
                    <a:pt x="92" y="111"/>
                    <a:pt x="92" y="111"/>
                    <a:pt x="92" y="111"/>
                  </a:cubicBezTo>
                  <a:cubicBezTo>
                    <a:pt x="95" y="120"/>
                    <a:pt x="95" y="120"/>
                    <a:pt x="95" y="120"/>
                  </a:cubicBezTo>
                  <a:cubicBezTo>
                    <a:pt x="87" y="120"/>
                    <a:pt x="87" y="120"/>
                    <a:pt x="87" y="120"/>
                  </a:cubicBezTo>
                  <a:cubicBezTo>
                    <a:pt x="86" y="120"/>
                    <a:pt x="86" y="120"/>
                    <a:pt x="86" y="120"/>
                  </a:cubicBezTo>
                  <a:cubicBezTo>
                    <a:pt x="64" y="146"/>
                    <a:pt x="64" y="146"/>
                    <a:pt x="64" y="146"/>
                  </a:cubicBezTo>
                  <a:cubicBezTo>
                    <a:pt x="82" y="95"/>
                    <a:pt x="82" y="95"/>
                    <a:pt x="82" y="95"/>
                  </a:cubicBezTo>
                  <a:cubicBezTo>
                    <a:pt x="82" y="95"/>
                    <a:pt x="82" y="95"/>
                    <a:pt x="82" y="95"/>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2" y="89"/>
                  </a:cubicBezTo>
                  <a:cubicBezTo>
                    <a:pt x="82" y="89"/>
                    <a:pt x="82" y="89"/>
                    <a:pt x="83" y="89"/>
                  </a:cubicBezTo>
                  <a:cubicBezTo>
                    <a:pt x="83" y="89"/>
                    <a:pt x="83" y="89"/>
                    <a:pt x="83" y="89"/>
                  </a:cubicBezTo>
                  <a:cubicBezTo>
                    <a:pt x="83" y="89"/>
                    <a:pt x="83" y="89"/>
                    <a:pt x="83" y="89"/>
                  </a:cubicBezTo>
                  <a:cubicBezTo>
                    <a:pt x="83" y="89"/>
                    <a:pt x="83" y="89"/>
                    <a:pt x="83" y="89"/>
                  </a:cubicBezTo>
                  <a:cubicBezTo>
                    <a:pt x="83" y="89"/>
                    <a:pt x="83" y="89"/>
                    <a:pt x="84" y="89"/>
                  </a:cubicBezTo>
                  <a:cubicBezTo>
                    <a:pt x="84" y="89"/>
                    <a:pt x="84" y="89"/>
                    <a:pt x="84" y="89"/>
                  </a:cubicBezTo>
                  <a:cubicBezTo>
                    <a:pt x="84" y="89"/>
                    <a:pt x="84" y="89"/>
                    <a:pt x="84" y="89"/>
                  </a:cubicBezTo>
                  <a:cubicBezTo>
                    <a:pt x="84" y="88"/>
                    <a:pt x="85" y="88"/>
                    <a:pt x="85" y="88"/>
                  </a:cubicBezTo>
                  <a:cubicBezTo>
                    <a:pt x="85" y="88"/>
                    <a:pt x="85" y="88"/>
                    <a:pt x="85" y="88"/>
                  </a:cubicBezTo>
                  <a:cubicBezTo>
                    <a:pt x="85" y="88"/>
                    <a:pt x="85" y="88"/>
                    <a:pt x="86" y="88"/>
                  </a:cubicBezTo>
                  <a:cubicBezTo>
                    <a:pt x="86" y="88"/>
                    <a:pt x="86" y="88"/>
                    <a:pt x="86" y="88"/>
                  </a:cubicBezTo>
                  <a:cubicBezTo>
                    <a:pt x="86" y="88"/>
                    <a:pt x="86" y="88"/>
                    <a:pt x="86" y="88"/>
                  </a:cubicBezTo>
                  <a:cubicBezTo>
                    <a:pt x="86" y="88"/>
                    <a:pt x="87" y="88"/>
                    <a:pt x="87" y="88"/>
                  </a:cubicBezTo>
                  <a:cubicBezTo>
                    <a:pt x="87" y="88"/>
                    <a:pt x="87" y="88"/>
                    <a:pt x="87" y="88"/>
                  </a:cubicBezTo>
                  <a:cubicBezTo>
                    <a:pt x="87" y="88"/>
                    <a:pt x="87" y="88"/>
                    <a:pt x="88" y="88"/>
                  </a:cubicBezTo>
                  <a:cubicBezTo>
                    <a:pt x="88" y="88"/>
                    <a:pt x="88" y="88"/>
                    <a:pt x="88" y="88"/>
                  </a:cubicBezTo>
                  <a:cubicBezTo>
                    <a:pt x="88" y="88"/>
                    <a:pt x="88" y="88"/>
                    <a:pt x="89" y="88"/>
                  </a:cubicBezTo>
                  <a:cubicBezTo>
                    <a:pt x="89" y="88"/>
                    <a:pt x="89" y="88"/>
                    <a:pt x="89" y="88"/>
                  </a:cubicBezTo>
                  <a:cubicBezTo>
                    <a:pt x="89" y="88"/>
                    <a:pt x="89" y="88"/>
                    <a:pt x="89" y="88"/>
                  </a:cubicBezTo>
                  <a:cubicBezTo>
                    <a:pt x="90" y="88"/>
                    <a:pt x="90" y="88"/>
                    <a:pt x="90" y="88"/>
                  </a:cubicBezTo>
                  <a:cubicBezTo>
                    <a:pt x="90" y="88"/>
                    <a:pt x="90" y="88"/>
                    <a:pt x="90" y="88"/>
                  </a:cubicBezTo>
                  <a:cubicBezTo>
                    <a:pt x="91" y="88"/>
                    <a:pt x="91" y="88"/>
                    <a:pt x="91" y="88"/>
                  </a:cubicBezTo>
                  <a:cubicBezTo>
                    <a:pt x="91" y="88"/>
                    <a:pt x="91" y="88"/>
                    <a:pt x="92" y="88"/>
                  </a:cubicBezTo>
                  <a:cubicBezTo>
                    <a:pt x="92" y="88"/>
                    <a:pt x="92" y="88"/>
                    <a:pt x="93" y="88"/>
                  </a:cubicBezTo>
                  <a:cubicBezTo>
                    <a:pt x="93" y="88"/>
                    <a:pt x="93" y="88"/>
                    <a:pt x="93" y="88"/>
                  </a:cubicBezTo>
                  <a:cubicBezTo>
                    <a:pt x="93" y="88"/>
                    <a:pt x="93" y="88"/>
                    <a:pt x="94" y="87"/>
                  </a:cubicBezTo>
                  <a:cubicBezTo>
                    <a:pt x="94" y="87"/>
                    <a:pt x="94" y="87"/>
                    <a:pt x="94" y="87"/>
                  </a:cubicBezTo>
                  <a:cubicBezTo>
                    <a:pt x="94" y="87"/>
                    <a:pt x="95" y="87"/>
                    <a:pt x="95" y="87"/>
                  </a:cubicBezTo>
                  <a:cubicBezTo>
                    <a:pt x="95" y="87"/>
                    <a:pt x="95" y="87"/>
                    <a:pt x="95" y="87"/>
                  </a:cubicBezTo>
                  <a:cubicBezTo>
                    <a:pt x="95" y="87"/>
                    <a:pt x="96" y="87"/>
                    <a:pt x="96" y="87"/>
                  </a:cubicBezTo>
                  <a:cubicBezTo>
                    <a:pt x="96" y="87"/>
                    <a:pt x="96" y="87"/>
                    <a:pt x="96" y="87"/>
                  </a:cubicBezTo>
                  <a:cubicBezTo>
                    <a:pt x="97" y="87"/>
                    <a:pt x="97" y="87"/>
                    <a:pt x="97" y="87"/>
                  </a:cubicBezTo>
                  <a:cubicBezTo>
                    <a:pt x="97" y="87"/>
                    <a:pt x="97" y="87"/>
                    <a:pt x="98" y="87"/>
                  </a:cubicBezTo>
                  <a:cubicBezTo>
                    <a:pt x="98" y="86"/>
                    <a:pt x="98" y="86"/>
                    <a:pt x="98" y="86"/>
                  </a:cubicBezTo>
                  <a:cubicBezTo>
                    <a:pt x="98" y="86"/>
                    <a:pt x="99" y="86"/>
                    <a:pt x="99" y="86"/>
                  </a:cubicBezTo>
                  <a:cubicBezTo>
                    <a:pt x="99" y="86"/>
                    <a:pt x="99" y="86"/>
                    <a:pt x="99" y="86"/>
                  </a:cubicBezTo>
                  <a:cubicBezTo>
                    <a:pt x="100" y="86"/>
                    <a:pt x="100" y="86"/>
                    <a:pt x="100" y="86"/>
                  </a:cubicBezTo>
                  <a:cubicBezTo>
                    <a:pt x="100" y="86"/>
                    <a:pt x="100" y="86"/>
                    <a:pt x="101" y="86"/>
                  </a:cubicBezTo>
                  <a:cubicBezTo>
                    <a:pt x="101" y="86"/>
                    <a:pt x="101" y="85"/>
                    <a:pt x="101" y="85"/>
                  </a:cubicBezTo>
                  <a:cubicBezTo>
                    <a:pt x="101" y="85"/>
                    <a:pt x="102" y="85"/>
                    <a:pt x="102" y="85"/>
                  </a:cubicBezTo>
                  <a:cubicBezTo>
                    <a:pt x="102" y="85"/>
                    <a:pt x="102" y="85"/>
                    <a:pt x="102" y="85"/>
                  </a:cubicBezTo>
                  <a:cubicBezTo>
                    <a:pt x="103" y="85"/>
                    <a:pt x="103" y="85"/>
                    <a:pt x="103" y="85"/>
                  </a:cubicBezTo>
                  <a:cubicBezTo>
                    <a:pt x="103" y="84"/>
                    <a:pt x="103" y="84"/>
                    <a:pt x="104" y="84"/>
                  </a:cubicBezTo>
                  <a:cubicBezTo>
                    <a:pt x="104" y="84"/>
                    <a:pt x="104" y="84"/>
                    <a:pt x="104" y="84"/>
                  </a:cubicBezTo>
                  <a:cubicBezTo>
                    <a:pt x="104" y="84"/>
                    <a:pt x="105" y="84"/>
                    <a:pt x="105" y="84"/>
                  </a:cubicBezTo>
                  <a:cubicBezTo>
                    <a:pt x="105" y="84"/>
                    <a:pt x="105" y="84"/>
                    <a:pt x="105" y="83"/>
                  </a:cubicBezTo>
                  <a:cubicBezTo>
                    <a:pt x="106" y="83"/>
                    <a:pt x="106" y="83"/>
                    <a:pt x="106" y="83"/>
                  </a:cubicBezTo>
                  <a:cubicBezTo>
                    <a:pt x="106" y="83"/>
                    <a:pt x="106" y="83"/>
                    <a:pt x="106" y="83"/>
                  </a:cubicBezTo>
                  <a:cubicBezTo>
                    <a:pt x="107" y="83"/>
                    <a:pt x="107" y="83"/>
                    <a:pt x="107" y="83"/>
                  </a:cubicBezTo>
                  <a:cubicBezTo>
                    <a:pt x="107" y="82"/>
                    <a:pt x="107" y="82"/>
                    <a:pt x="107" y="82"/>
                  </a:cubicBezTo>
                  <a:cubicBezTo>
                    <a:pt x="108" y="82"/>
                    <a:pt x="108" y="82"/>
                    <a:pt x="108" y="82"/>
                  </a:cubicBezTo>
                  <a:cubicBezTo>
                    <a:pt x="108" y="82"/>
                    <a:pt x="108" y="82"/>
                    <a:pt x="108" y="81"/>
                  </a:cubicBezTo>
                  <a:cubicBezTo>
                    <a:pt x="109" y="81"/>
                    <a:pt x="109" y="81"/>
                    <a:pt x="109" y="81"/>
                  </a:cubicBezTo>
                  <a:cubicBezTo>
                    <a:pt x="109" y="81"/>
                    <a:pt x="109" y="81"/>
                    <a:pt x="109" y="81"/>
                  </a:cubicBezTo>
                  <a:cubicBezTo>
                    <a:pt x="110" y="81"/>
                    <a:pt x="110" y="80"/>
                    <a:pt x="110" y="80"/>
                  </a:cubicBezTo>
                  <a:cubicBezTo>
                    <a:pt x="110" y="80"/>
                    <a:pt x="110" y="80"/>
                    <a:pt x="111" y="80"/>
                  </a:cubicBezTo>
                  <a:cubicBezTo>
                    <a:pt x="111" y="80"/>
                    <a:pt x="97" y="76"/>
                    <a:pt x="100" y="51"/>
                  </a:cubicBezTo>
                  <a:cubicBezTo>
                    <a:pt x="100" y="50"/>
                    <a:pt x="100" y="49"/>
                    <a:pt x="100" y="49"/>
                  </a:cubicBezTo>
                  <a:cubicBezTo>
                    <a:pt x="100" y="48"/>
                    <a:pt x="100" y="48"/>
                    <a:pt x="100" y="48"/>
                  </a:cubicBezTo>
                  <a:cubicBezTo>
                    <a:pt x="100" y="47"/>
                    <a:pt x="100" y="47"/>
                    <a:pt x="100" y="46"/>
                  </a:cubicBezTo>
                  <a:cubicBezTo>
                    <a:pt x="100" y="46"/>
                    <a:pt x="100" y="46"/>
                    <a:pt x="100" y="46"/>
                  </a:cubicBezTo>
                  <a:cubicBezTo>
                    <a:pt x="100" y="45"/>
                    <a:pt x="100" y="45"/>
                    <a:pt x="100" y="44"/>
                  </a:cubicBezTo>
                  <a:cubicBezTo>
                    <a:pt x="100" y="44"/>
                    <a:pt x="100" y="44"/>
                    <a:pt x="100" y="43"/>
                  </a:cubicBezTo>
                  <a:cubicBezTo>
                    <a:pt x="100" y="43"/>
                    <a:pt x="100" y="42"/>
                    <a:pt x="100" y="42"/>
                  </a:cubicBezTo>
                  <a:cubicBezTo>
                    <a:pt x="100" y="42"/>
                    <a:pt x="100" y="41"/>
                    <a:pt x="100" y="41"/>
                  </a:cubicBezTo>
                  <a:cubicBezTo>
                    <a:pt x="100" y="41"/>
                    <a:pt x="100" y="40"/>
                    <a:pt x="100" y="40"/>
                  </a:cubicBezTo>
                  <a:cubicBezTo>
                    <a:pt x="100" y="40"/>
                    <a:pt x="100" y="39"/>
                    <a:pt x="100" y="39"/>
                  </a:cubicBezTo>
                  <a:cubicBezTo>
                    <a:pt x="100" y="39"/>
                    <a:pt x="100" y="38"/>
                    <a:pt x="100" y="38"/>
                  </a:cubicBezTo>
                  <a:cubicBezTo>
                    <a:pt x="100" y="37"/>
                    <a:pt x="100" y="37"/>
                    <a:pt x="100" y="37"/>
                  </a:cubicBezTo>
                  <a:cubicBezTo>
                    <a:pt x="100" y="36"/>
                    <a:pt x="100" y="36"/>
                    <a:pt x="100" y="36"/>
                  </a:cubicBezTo>
                  <a:cubicBezTo>
                    <a:pt x="100" y="35"/>
                    <a:pt x="100" y="35"/>
                    <a:pt x="100" y="35"/>
                  </a:cubicBezTo>
                  <a:cubicBezTo>
                    <a:pt x="100" y="34"/>
                    <a:pt x="100" y="34"/>
                    <a:pt x="100" y="34"/>
                  </a:cubicBezTo>
                  <a:cubicBezTo>
                    <a:pt x="100" y="33"/>
                    <a:pt x="100" y="33"/>
                    <a:pt x="100" y="33"/>
                  </a:cubicBezTo>
                  <a:cubicBezTo>
                    <a:pt x="100" y="32"/>
                    <a:pt x="100" y="32"/>
                    <a:pt x="100" y="32"/>
                  </a:cubicBezTo>
                  <a:cubicBezTo>
                    <a:pt x="100" y="31"/>
                    <a:pt x="100" y="31"/>
                    <a:pt x="99" y="31"/>
                  </a:cubicBezTo>
                  <a:cubicBezTo>
                    <a:pt x="99" y="30"/>
                    <a:pt x="99" y="30"/>
                    <a:pt x="99" y="30"/>
                  </a:cubicBezTo>
                  <a:cubicBezTo>
                    <a:pt x="99" y="29"/>
                    <a:pt x="99" y="29"/>
                    <a:pt x="99" y="29"/>
                  </a:cubicBezTo>
                  <a:cubicBezTo>
                    <a:pt x="99" y="28"/>
                    <a:pt x="99" y="28"/>
                    <a:pt x="99" y="28"/>
                  </a:cubicBezTo>
                  <a:cubicBezTo>
                    <a:pt x="99" y="27"/>
                    <a:pt x="99" y="27"/>
                    <a:pt x="99" y="27"/>
                  </a:cubicBezTo>
                  <a:cubicBezTo>
                    <a:pt x="99" y="27"/>
                    <a:pt x="99" y="26"/>
                    <a:pt x="99" y="26"/>
                  </a:cubicBezTo>
                  <a:cubicBezTo>
                    <a:pt x="99" y="26"/>
                    <a:pt x="99" y="25"/>
                    <a:pt x="98" y="25"/>
                  </a:cubicBezTo>
                  <a:cubicBezTo>
                    <a:pt x="98" y="25"/>
                    <a:pt x="98" y="24"/>
                    <a:pt x="98" y="24"/>
                  </a:cubicBezTo>
                  <a:cubicBezTo>
                    <a:pt x="98" y="24"/>
                    <a:pt x="98" y="24"/>
                    <a:pt x="98" y="23"/>
                  </a:cubicBezTo>
                  <a:cubicBezTo>
                    <a:pt x="98" y="23"/>
                    <a:pt x="98" y="23"/>
                    <a:pt x="98" y="22"/>
                  </a:cubicBezTo>
                  <a:cubicBezTo>
                    <a:pt x="98" y="22"/>
                    <a:pt x="98" y="22"/>
                    <a:pt x="98" y="22"/>
                  </a:cubicBezTo>
                  <a:cubicBezTo>
                    <a:pt x="97" y="21"/>
                    <a:pt x="97" y="21"/>
                    <a:pt x="97" y="21"/>
                  </a:cubicBezTo>
                  <a:cubicBezTo>
                    <a:pt x="97" y="21"/>
                    <a:pt x="97" y="20"/>
                    <a:pt x="97" y="20"/>
                  </a:cubicBezTo>
                  <a:cubicBezTo>
                    <a:pt x="97" y="20"/>
                    <a:pt x="97" y="19"/>
                    <a:pt x="97" y="19"/>
                  </a:cubicBezTo>
                  <a:cubicBezTo>
                    <a:pt x="97" y="19"/>
                    <a:pt x="96" y="19"/>
                    <a:pt x="96" y="18"/>
                  </a:cubicBezTo>
                  <a:cubicBezTo>
                    <a:pt x="96" y="18"/>
                    <a:pt x="96" y="18"/>
                    <a:pt x="96" y="18"/>
                  </a:cubicBezTo>
                  <a:cubicBezTo>
                    <a:pt x="96" y="17"/>
                    <a:pt x="96" y="17"/>
                    <a:pt x="96" y="17"/>
                  </a:cubicBezTo>
                  <a:cubicBezTo>
                    <a:pt x="95" y="17"/>
                    <a:pt x="95" y="16"/>
                    <a:pt x="95" y="16"/>
                  </a:cubicBezTo>
                  <a:cubicBezTo>
                    <a:pt x="95" y="16"/>
                    <a:pt x="95" y="16"/>
                    <a:pt x="95" y="16"/>
                  </a:cubicBezTo>
                  <a:cubicBezTo>
                    <a:pt x="95" y="15"/>
                    <a:pt x="95" y="15"/>
                    <a:pt x="94" y="15"/>
                  </a:cubicBezTo>
                  <a:cubicBezTo>
                    <a:pt x="94" y="15"/>
                    <a:pt x="94" y="14"/>
                    <a:pt x="94" y="14"/>
                  </a:cubicBezTo>
                  <a:cubicBezTo>
                    <a:pt x="94" y="14"/>
                    <a:pt x="94" y="14"/>
                    <a:pt x="94" y="14"/>
                  </a:cubicBezTo>
                  <a:cubicBezTo>
                    <a:pt x="93" y="13"/>
                    <a:pt x="93" y="13"/>
                    <a:pt x="93" y="13"/>
                  </a:cubicBezTo>
                  <a:cubicBezTo>
                    <a:pt x="93" y="13"/>
                    <a:pt x="93" y="13"/>
                    <a:pt x="93" y="12"/>
                  </a:cubicBezTo>
                  <a:cubicBezTo>
                    <a:pt x="92" y="12"/>
                    <a:pt x="92" y="12"/>
                    <a:pt x="92" y="12"/>
                  </a:cubicBezTo>
                  <a:cubicBezTo>
                    <a:pt x="92" y="12"/>
                    <a:pt x="92" y="12"/>
                    <a:pt x="92" y="11"/>
                  </a:cubicBezTo>
                  <a:cubicBezTo>
                    <a:pt x="91" y="11"/>
                    <a:pt x="91" y="11"/>
                    <a:pt x="91" y="11"/>
                  </a:cubicBezTo>
                  <a:cubicBezTo>
                    <a:pt x="91" y="11"/>
                    <a:pt x="91" y="10"/>
                    <a:pt x="91" y="10"/>
                  </a:cubicBezTo>
                  <a:cubicBezTo>
                    <a:pt x="90" y="10"/>
                    <a:pt x="90" y="10"/>
                    <a:pt x="90" y="10"/>
                  </a:cubicBezTo>
                  <a:cubicBezTo>
                    <a:pt x="90" y="10"/>
                    <a:pt x="89" y="9"/>
                    <a:pt x="89" y="9"/>
                  </a:cubicBezTo>
                  <a:cubicBezTo>
                    <a:pt x="89" y="9"/>
                    <a:pt x="89" y="9"/>
                    <a:pt x="89" y="9"/>
                  </a:cubicBezTo>
                  <a:cubicBezTo>
                    <a:pt x="88" y="9"/>
                    <a:pt x="88" y="8"/>
                    <a:pt x="88" y="8"/>
                  </a:cubicBezTo>
                  <a:cubicBezTo>
                    <a:pt x="87" y="8"/>
                    <a:pt x="87" y="8"/>
                    <a:pt x="87" y="8"/>
                  </a:cubicBezTo>
                  <a:cubicBezTo>
                    <a:pt x="87" y="8"/>
                    <a:pt x="87" y="8"/>
                    <a:pt x="86" y="8"/>
                  </a:cubicBezTo>
                  <a:cubicBezTo>
                    <a:pt x="86" y="8"/>
                    <a:pt x="86" y="8"/>
                    <a:pt x="86" y="7"/>
                  </a:cubicBezTo>
                  <a:cubicBezTo>
                    <a:pt x="85" y="7"/>
                    <a:pt x="85" y="7"/>
                    <a:pt x="85" y="7"/>
                  </a:cubicBezTo>
                  <a:cubicBezTo>
                    <a:pt x="85" y="7"/>
                    <a:pt x="85" y="7"/>
                    <a:pt x="84" y="7"/>
                  </a:cubicBezTo>
                  <a:cubicBezTo>
                    <a:pt x="84" y="7"/>
                    <a:pt x="84" y="7"/>
                    <a:pt x="84" y="7"/>
                  </a:cubicBezTo>
                  <a:cubicBezTo>
                    <a:pt x="83" y="7"/>
                    <a:pt x="83" y="7"/>
                    <a:pt x="83" y="7"/>
                  </a:cubicBezTo>
                  <a:cubicBezTo>
                    <a:pt x="83" y="7"/>
                    <a:pt x="82" y="7"/>
                    <a:pt x="82" y="6"/>
                  </a:cubicBezTo>
                  <a:cubicBezTo>
                    <a:pt x="82" y="6"/>
                    <a:pt x="81" y="6"/>
                    <a:pt x="81" y="6"/>
                  </a:cubicBezTo>
                  <a:cubicBezTo>
                    <a:pt x="81" y="6"/>
                    <a:pt x="81" y="6"/>
                    <a:pt x="80" y="6"/>
                  </a:cubicBezTo>
                  <a:cubicBezTo>
                    <a:pt x="80" y="6"/>
                    <a:pt x="80" y="6"/>
                    <a:pt x="80" y="6"/>
                  </a:cubicBezTo>
                  <a:cubicBezTo>
                    <a:pt x="79" y="6"/>
                    <a:pt x="79" y="6"/>
                    <a:pt x="79" y="6"/>
                  </a:cubicBezTo>
                  <a:cubicBezTo>
                    <a:pt x="79" y="6"/>
                    <a:pt x="79" y="6"/>
                    <a:pt x="79" y="6"/>
                  </a:cubicBezTo>
                  <a:cubicBezTo>
                    <a:pt x="78" y="6"/>
                    <a:pt x="77" y="6"/>
                    <a:pt x="77" y="6"/>
                  </a:cubicBezTo>
                  <a:cubicBezTo>
                    <a:pt x="77" y="6"/>
                    <a:pt x="77" y="6"/>
                    <a:pt x="77" y="6"/>
                  </a:cubicBezTo>
                  <a:cubicBezTo>
                    <a:pt x="77" y="6"/>
                    <a:pt x="77" y="6"/>
                    <a:pt x="77" y="6"/>
                  </a:cubicBezTo>
                  <a:cubicBezTo>
                    <a:pt x="77" y="6"/>
                    <a:pt x="77" y="6"/>
                    <a:pt x="77" y="6"/>
                  </a:cubicBezTo>
                  <a:cubicBezTo>
                    <a:pt x="76" y="6"/>
                    <a:pt x="76" y="6"/>
                    <a:pt x="76" y="6"/>
                  </a:cubicBezTo>
                  <a:cubicBezTo>
                    <a:pt x="76" y="6"/>
                    <a:pt x="76" y="6"/>
                    <a:pt x="76" y="6"/>
                  </a:cubicBezTo>
                  <a:cubicBezTo>
                    <a:pt x="76" y="6"/>
                    <a:pt x="76" y="6"/>
                    <a:pt x="76" y="6"/>
                  </a:cubicBezTo>
                  <a:cubicBezTo>
                    <a:pt x="76" y="6"/>
                    <a:pt x="76" y="6"/>
                    <a:pt x="76" y="6"/>
                  </a:cubicBezTo>
                  <a:cubicBezTo>
                    <a:pt x="76" y="6"/>
                    <a:pt x="76" y="6"/>
                    <a:pt x="76" y="5"/>
                  </a:cubicBezTo>
                  <a:cubicBezTo>
                    <a:pt x="76" y="5"/>
                    <a:pt x="76" y="5"/>
                    <a:pt x="76" y="5"/>
                  </a:cubicBezTo>
                  <a:cubicBezTo>
                    <a:pt x="75" y="5"/>
                    <a:pt x="75" y="5"/>
                    <a:pt x="75" y="5"/>
                  </a:cubicBezTo>
                  <a:cubicBezTo>
                    <a:pt x="75" y="5"/>
                    <a:pt x="75" y="5"/>
                    <a:pt x="75" y="5"/>
                  </a:cubicBezTo>
                  <a:cubicBezTo>
                    <a:pt x="75" y="5"/>
                    <a:pt x="75" y="5"/>
                    <a:pt x="74" y="4"/>
                  </a:cubicBezTo>
                  <a:cubicBezTo>
                    <a:pt x="74" y="4"/>
                    <a:pt x="74" y="4"/>
                    <a:pt x="74" y="4"/>
                  </a:cubicBezTo>
                  <a:cubicBezTo>
                    <a:pt x="74" y="4"/>
                    <a:pt x="74" y="4"/>
                    <a:pt x="74" y="4"/>
                  </a:cubicBezTo>
                  <a:cubicBezTo>
                    <a:pt x="74" y="4"/>
                    <a:pt x="74" y="4"/>
                    <a:pt x="74" y="4"/>
                  </a:cubicBezTo>
                  <a:cubicBezTo>
                    <a:pt x="73" y="4"/>
                    <a:pt x="73" y="4"/>
                    <a:pt x="73" y="3"/>
                  </a:cubicBezTo>
                  <a:cubicBezTo>
                    <a:pt x="73" y="3"/>
                    <a:pt x="73" y="3"/>
                    <a:pt x="73" y="3"/>
                  </a:cubicBezTo>
                  <a:cubicBezTo>
                    <a:pt x="72" y="3"/>
                    <a:pt x="72" y="3"/>
                    <a:pt x="72" y="3"/>
                  </a:cubicBezTo>
                  <a:cubicBezTo>
                    <a:pt x="72" y="3"/>
                    <a:pt x="72" y="3"/>
                    <a:pt x="72" y="3"/>
                  </a:cubicBezTo>
                  <a:cubicBezTo>
                    <a:pt x="71" y="3"/>
                    <a:pt x="71" y="2"/>
                    <a:pt x="71" y="2"/>
                  </a:cubicBezTo>
                  <a:cubicBezTo>
                    <a:pt x="71" y="2"/>
                    <a:pt x="71" y="2"/>
                    <a:pt x="71" y="2"/>
                  </a:cubicBezTo>
                  <a:cubicBezTo>
                    <a:pt x="70" y="2"/>
                    <a:pt x="70" y="2"/>
                    <a:pt x="70" y="2"/>
                  </a:cubicBezTo>
                  <a:cubicBezTo>
                    <a:pt x="70" y="2"/>
                    <a:pt x="70" y="2"/>
                    <a:pt x="69" y="2"/>
                  </a:cubicBezTo>
                  <a:cubicBezTo>
                    <a:pt x="69" y="2"/>
                    <a:pt x="69" y="1"/>
                    <a:pt x="68" y="1"/>
                  </a:cubicBezTo>
                  <a:cubicBezTo>
                    <a:pt x="68" y="1"/>
                    <a:pt x="68" y="1"/>
                    <a:pt x="68" y="1"/>
                  </a:cubicBezTo>
                  <a:cubicBezTo>
                    <a:pt x="68" y="1"/>
                    <a:pt x="67" y="1"/>
                    <a:pt x="67" y="1"/>
                  </a:cubicBezTo>
                  <a:cubicBezTo>
                    <a:pt x="67" y="1"/>
                    <a:pt x="67" y="1"/>
                    <a:pt x="67" y="1"/>
                  </a:cubicBezTo>
                  <a:cubicBezTo>
                    <a:pt x="66" y="1"/>
                    <a:pt x="66" y="1"/>
                    <a:pt x="65" y="1"/>
                  </a:cubicBezTo>
                  <a:cubicBezTo>
                    <a:pt x="65" y="1"/>
                    <a:pt x="65" y="1"/>
                    <a:pt x="65" y="1"/>
                  </a:cubicBezTo>
                  <a:cubicBezTo>
                    <a:pt x="64" y="1"/>
                    <a:pt x="64" y="0"/>
                    <a:pt x="64" y="0"/>
                  </a:cubicBezTo>
                  <a:cubicBezTo>
                    <a:pt x="64" y="0"/>
                    <a:pt x="63" y="0"/>
                    <a:pt x="63" y="0"/>
                  </a:cubicBezTo>
                  <a:cubicBezTo>
                    <a:pt x="63" y="0"/>
                    <a:pt x="62" y="0"/>
                    <a:pt x="62" y="0"/>
                  </a:cubicBezTo>
                  <a:cubicBezTo>
                    <a:pt x="62" y="0"/>
                    <a:pt x="62" y="0"/>
                    <a:pt x="62" y="0"/>
                  </a:cubicBezTo>
                  <a:cubicBezTo>
                    <a:pt x="61" y="0"/>
                    <a:pt x="61" y="0"/>
                    <a:pt x="61" y="0"/>
                  </a:cubicBezTo>
                  <a:cubicBezTo>
                    <a:pt x="61" y="0"/>
                    <a:pt x="61" y="0"/>
                    <a:pt x="61" y="0"/>
                  </a:cubicBezTo>
                  <a:cubicBezTo>
                    <a:pt x="60" y="0"/>
                    <a:pt x="60" y="0"/>
                    <a:pt x="60" y="0"/>
                  </a:cubicBezTo>
                  <a:cubicBezTo>
                    <a:pt x="60" y="0"/>
                    <a:pt x="60" y="0"/>
                    <a:pt x="59" y="0"/>
                  </a:cubicBezTo>
                  <a:cubicBezTo>
                    <a:pt x="59" y="0"/>
                    <a:pt x="59" y="0"/>
                    <a:pt x="59" y="1"/>
                  </a:cubicBezTo>
                  <a:cubicBezTo>
                    <a:pt x="58" y="1"/>
                    <a:pt x="58" y="1"/>
                    <a:pt x="58" y="1"/>
                  </a:cubicBezTo>
                  <a:cubicBezTo>
                    <a:pt x="58" y="1"/>
                    <a:pt x="58" y="1"/>
                    <a:pt x="57" y="1"/>
                  </a:cubicBezTo>
                  <a:cubicBezTo>
                    <a:pt x="57" y="1"/>
                    <a:pt x="57" y="1"/>
                    <a:pt x="57" y="1"/>
                  </a:cubicBezTo>
                  <a:cubicBezTo>
                    <a:pt x="56" y="1"/>
                    <a:pt x="56" y="1"/>
                    <a:pt x="56" y="1"/>
                  </a:cubicBezTo>
                  <a:cubicBezTo>
                    <a:pt x="56" y="1"/>
                    <a:pt x="56" y="1"/>
                    <a:pt x="55" y="1"/>
                  </a:cubicBezTo>
                  <a:cubicBezTo>
                    <a:pt x="55" y="1"/>
                    <a:pt x="55" y="1"/>
                    <a:pt x="54" y="1"/>
                  </a:cubicBezTo>
                  <a:cubicBezTo>
                    <a:pt x="54" y="1"/>
                    <a:pt x="54" y="1"/>
                    <a:pt x="54" y="1"/>
                  </a:cubicBezTo>
                  <a:cubicBezTo>
                    <a:pt x="54" y="2"/>
                    <a:pt x="53" y="2"/>
                    <a:pt x="53" y="2"/>
                  </a:cubicBezTo>
                  <a:cubicBezTo>
                    <a:pt x="53" y="2"/>
                    <a:pt x="53" y="2"/>
                    <a:pt x="52" y="2"/>
                  </a:cubicBezTo>
                  <a:cubicBezTo>
                    <a:pt x="52" y="2"/>
                    <a:pt x="51" y="2"/>
                    <a:pt x="51" y="2"/>
                  </a:cubicBezTo>
                  <a:cubicBezTo>
                    <a:pt x="45" y="5"/>
                    <a:pt x="29" y="10"/>
                    <a:pt x="30" y="45"/>
                  </a:cubicBezTo>
                  <a:cubicBezTo>
                    <a:pt x="31" y="79"/>
                    <a:pt x="18" y="79"/>
                    <a:pt x="18" y="79"/>
                  </a:cubicBezTo>
                  <a:cubicBezTo>
                    <a:pt x="18" y="79"/>
                    <a:pt x="18" y="79"/>
                    <a:pt x="18" y="79"/>
                  </a:cubicBezTo>
                  <a:cubicBezTo>
                    <a:pt x="18" y="79"/>
                    <a:pt x="18" y="79"/>
                    <a:pt x="18" y="79"/>
                  </a:cubicBezTo>
                  <a:cubicBezTo>
                    <a:pt x="18" y="79"/>
                    <a:pt x="18" y="79"/>
                    <a:pt x="18" y="79"/>
                  </a:cubicBezTo>
                  <a:cubicBezTo>
                    <a:pt x="18" y="79"/>
                    <a:pt x="18" y="79"/>
                    <a:pt x="18" y="80"/>
                  </a:cubicBezTo>
                  <a:cubicBezTo>
                    <a:pt x="18" y="80"/>
                    <a:pt x="18" y="80"/>
                    <a:pt x="18" y="80"/>
                  </a:cubicBezTo>
                  <a:cubicBezTo>
                    <a:pt x="18" y="80"/>
                    <a:pt x="18" y="80"/>
                    <a:pt x="18" y="80"/>
                  </a:cubicBezTo>
                  <a:cubicBezTo>
                    <a:pt x="18" y="80"/>
                    <a:pt x="18" y="80"/>
                    <a:pt x="18" y="80"/>
                  </a:cubicBezTo>
                  <a:cubicBezTo>
                    <a:pt x="18" y="80"/>
                    <a:pt x="18" y="80"/>
                    <a:pt x="19" y="80"/>
                  </a:cubicBezTo>
                  <a:cubicBezTo>
                    <a:pt x="19" y="80"/>
                    <a:pt x="19" y="80"/>
                    <a:pt x="19" y="80"/>
                  </a:cubicBezTo>
                  <a:cubicBezTo>
                    <a:pt x="19" y="80"/>
                    <a:pt x="19" y="80"/>
                    <a:pt x="19" y="80"/>
                  </a:cubicBezTo>
                  <a:cubicBezTo>
                    <a:pt x="19" y="80"/>
                    <a:pt x="19" y="80"/>
                    <a:pt x="19" y="80"/>
                  </a:cubicBezTo>
                  <a:cubicBezTo>
                    <a:pt x="19" y="81"/>
                    <a:pt x="19" y="81"/>
                    <a:pt x="19" y="81"/>
                  </a:cubicBezTo>
                  <a:cubicBezTo>
                    <a:pt x="19" y="81"/>
                    <a:pt x="19" y="81"/>
                    <a:pt x="19" y="81"/>
                  </a:cubicBezTo>
                  <a:cubicBezTo>
                    <a:pt x="19" y="81"/>
                    <a:pt x="19" y="81"/>
                    <a:pt x="20" y="81"/>
                  </a:cubicBezTo>
                  <a:cubicBezTo>
                    <a:pt x="20" y="81"/>
                    <a:pt x="20" y="81"/>
                    <a:pt x="20" y="81"/>
                  </a:cubicBezTo>
                  <a:cubicBezTo>
                    <a:pt x="20" y="81"/>
                    <a:pt x="20" y="81"/>
                    <a:pt x="20" y="81"/>
                  </a:cubicBezTo>
                  <a:cubicBezTo>
                    <a:pt x="20" y="81"/>
                    <a:pt x="20" y="81"/>
                    <a:pt x="20" y="82"/>
                  </a:cubicBezTo>
                  <a:cubicBezTo>
                    <a:pt x="20" y="82"/>
                    <a:pt x="20" y="82"/>
                    <a:pt x="20" y="82"/>
                  </a:cubicBezTo>
                  <a:cubicBezTo>
                    <a:pt x="21" y="82"/>
                    <a:pt x="21" y="82"/>
                    <a:pt x="21" y="82"/>
                  </a:cubicBezTo>
                  <a:cubicBezTo>
                    <a:pt x="21" y="82"/>
                    <a:pt x="21" y="82"/>
                    <a:pt x="21" y="82"/>
                  </a:cubicBezTo>
                  <a:cubicBezTo>
                    <a:pt x="21" y="82"/>
                    <a:pt x="21" y="82"/>
                    <a:pt x="21" y="82"/>
                  </a:cubicBezTo>
                  <a:cubicBezTo>
                    <a:pt x="21" y="82"/>
                    <a:pt x="22" y="83"/>
                    <a:pt x="22" y="83"/>
                  </a:cubicBezTo>
                  <a:cubicBezTo>
                    <a:pt x="22" y="83"/>
                    <a:pt x="22" y="83"/>
                    <a:pt x="22" y="83"/>
                  </a:cubicBezTo>
                  <a:cubicBezTo>
                    <a:pt x="22" y="83"/>
                    <a:pt x="22" y="83"/>
                    <a:pt x="22" y="83"/>
                  </a:cubicBezTo>
                  <a:cubicBezTo>
                    <a:pt x="22" y="83"/>
                    <a:pt x="23" y="83"/>
                    <a:pt x="23" y="83"/>
                  </a:cubicBezTo>
                  <a:cubicBezTo>
                    <a:pt x="23" y="83"/>
                    <a:pt x="23" y="83"/>
                    <a:pt x="23" y="83"/>
                  </a:cubicBezTo>
                  <a:cubicBezTo>
                    <a:pt x="23" y="84"/>
                    <a:pt x="23" y="84"/>
                    <a:pt x="23" y="84"/>
                  </a:cubicBezTo>
                  <a:cubicBezTo>
                    <a:pt x="24" y="84"/>
                    <a:pt x="24" y="84"/>
                    <a:pt x="24" y="84"/>
                  </a:cubicBezTo>
                  <a:cubicBezTo>
                    <a:pt x="24" y="84"/>
                    <a:pt x="24" y="84"/>
                    <a:pt x="24" y="84"/>
                  </a:cubicBezTo>
                  <a:cubicBezTo>
                    <a:pt x="24" y="84"/>
                    <a:pt x="25" y="84"/>
                    <a:pt x="25" y="84"/>
                  </a:cubicBezTo>
                  <a:cubicBezTo>
                    <a:pt x="25" y="84"/>
                    <a:pt x="25" y="85"/>
                    <a:pt x="25" y="85"/>
                  </a:cubicBezTo>
                  <a:cubicBezTo>
                    <a:pt x="25" y="85"/>
                    <a:pt x="26" y="85"/>
                    <a:pt x="26" y="85"/>
                  </a:cubicBezTo>
                  <a:cubicBezTo>
                    <a:pt x="26" y="85"/>
                    <a:pt x="26" y="85"/>
                    <a:pt x="26" y="85"/>
                  </a:cubicBezTo>
                  <a:cubicBezTo>
                    <a:pt x="26" y="85"/>
                    <a:pt x="27" y="85"/>
                    <a:pt x="27" y="85"/>
                  </a:cubicBezTo>
                  <a:cubicBezTo>
                    <a:pt x="27" y="85"/>
                    <a:pt x="27" y="85"/>
                    <a:pt x="27" y="85"/>
                  </a:cubicBezTo>
                  <a:cubicBezTo>
                    <a:pt x="27" y="86"/>
                    <a:pt x="28" y="86"/>
                    <a:pt x="28" y="86"/>
                  </a:cubicBezTo>
                  <a:cubicBezTo>
                    <a:pt x="28" y="86"/>
                    <a:pt x="28" y="86"/>
                    <a:pt x="28" y="86"/>
                  </a:cubicBezTo>
                  <a:cubicBezTo>
                    <a:pt x="29" y="86"/>
                    <a:pt x="29" y="86"/>
                    <a:pt x="29" y="86"/>
                  </a:cubicBezTo>
                  <a:cubicBezTo>
                    <a:pt x="29" y="86"/>
                    <a:pt x="29" y="86"/>
                    <a:pt x="30" y="86"/>
                  </a:cubicBezTo>
                  <a:cubicBezTo>
                    <a:pt x="30" y="86"/>
                    <a:pt x="30" y="86"/>
                    <a:pt x="30" y="87"/>
                  </a:cubicBezTo>
                  <a:cubicBezTo>
                    <a:pt x="30" y="87"/>
                    <a:pt x="31" y="87"/>
                    <a:pt x="31" y="87"/>
                  </a:cubicBezTo>
                  <a:cubicBezTo>
                    <a:pt x="31" y="87"/>
                    <a:pt x="31" y="87"/>
                    <a:pt x="31" y="87"/>
                  </a:cubicBezTo>
                  <a:cubicBezTo>
                    <a:pt x="32" y="87"/>
                    <a:pt x="32" y="87"/>
                    <a:pt x="32" y="87"/>
                  </a:cubicBezTo>
                  <a:cubicBezTo>
                    <a:pt x="32" y="87"/>
                    <a:pt x="33" y="87"/>
                    <a:pt x="33" y="87"/>
                  </a:cubicBezTo>
                  <a:cubicBezTo>
                    <a:pt x="33" y="87"/>
                    <a:pt x="33" y="87"/>
                    <a:pt x="34" y="87"/>
                  </a:cubicBezTo>
                  <a:cubicBezTo>
                    <a:pt x="34" y="87"/>
                    <a:pt x="34" y="88"/>
                    <a:pt x="34" y="88"/>
                  </a:cubicBezTo>
                  <a:cubicBezTo>
                    <a:pt x="35" y="88"/>
                    <a:pt x="35" y="88"/>
                    <a:pt x="35" y="88"/>
                  </a:cubicBezTo>
                  <a:cubicBezTo>
                    <a:pt x="35" y="88"/>
                    <a:pt x="36" y="88"/>
                    <a:pt x="36" y="88"/>
                  </a:cubicBezTo>
                  <a:cubicBezTo>
                    <a:pt x="36" y="88"/>
                    <a:pt x="36" y="88"/>
                    <a:pt x="37" y="88"/>
                  </a:cubicBezTo>
                  <a:cubicBezTo>
                    <a:pt x="37" y="88"/>
                    <a:pt x="37" y="88"/>
                    <a:pt x="37" y="88"/>
                  </a:cubicBezTo>
                  <a:cubicBezTo>
                    <a:pt x="38" y="88"/>
                    <a:pt x="38" y="88"/>
                    <a:pt x="38" y="88"/>
                  </a:cubicBezTo>
                  <a:cubicBezTo>
                    <a:pt x="39" y="88"/>
                    <a:pt x="39" y="88"/>
                    <a:pt x="39" y="88"/>
                  </a:cubicBezTo>
                  <a:cubicBezTo>
                    <a:pt x="39" y="88"/>
                    <a:pt x="40" y="88"/>
                    <a:pt x="40" y="88"/>
                  </a:cubicBezTo>
                  <a:cubicBezTo>
                    <a:pt x="40" y="88"/>
                    <a:pt x="41" y="88"/>
                    <a:pt x="41" y="88"/>
                  </a:cubicBezTo>
                  <a:cubicBezTo>
                    <a:pt x="41" y="88"/>
                    <a:pt x="42" y="89"/>
                    <a:pt x="42" y="89"/>
                  </a:cubicBezTo>
                  <a:cubicBezTo>
                    <a:pt x="42" y="89"/>
                    <a:pt x="42" y="89"/>
                    <a:pt x="43" y="89"/>
                  </a:cubicBezTo>
                  <a:cubicBezTo>
                    <a:pt x="43" y="89"/>
                    <a:pt x="43" y="89"/>
                    <a:pt x="44" y="89"/>
                  </a:cubicBezTo>
                  <a:cubicBezTo>
                    <a:pt x="44" y="89"/>
                    <a:pt x="44" y="89"/>
                    <a:pt x="45" y="89"/>
                  </a:cubicBezTo>
                  <a:cubicBezTo>
                    <a:pt x="45" y="89"/>
                    <a:pt x="45" y="89"/>
                    <a:pt x="46" y="89"/>
                  </a:cubicBezTo>
                  <a:cubicBezTo>
                    <a:pt x="46" y="89"/>
                    <a:pt x="46" y="89"/>
                    <a:pt x="46" y="89"/>
                  </a:cubicBezTo>
                  <a:cubicBezTo>
                    <a:pt x="47" y="89"/>
                    <a:pt x="47" y="89"/>
                    <a:pt x="47" y="89"/>
                  </a:cubicBezTo>
                  <a:cubicBezTo>
                    <a:pt x="47" y="95"/>
                    <a:pt x="47" y="95"/>
                    <a:pt x="47" y="95"/>
                  </a:cubicBezTo>
                  <a:cubicBezTo>
                    <a:pt x="64" y="146"/>
                    <a:pt x="64" y="146"/>
                    <a:pt x="64" y="146"/>
                  </a:cubicBezTo>
                  <a:cubicBezTo>
                    <a:pt x="64" y="146"/>
                    <a:pt x="64" y="146"/>
                    <a:pt x="64" y="146"/>
                  </a:cubicBezTo>
                  <a:cubicBezTo>
                    <a:pt x="43" y="120"/>
                    <a:pt x="43" y="120"/>
                    <a:pt x="43" y="120"/>
                  </a:cubicBezTo>
                  <a:cubicBezTo>
                    <a:pt x="39" y="120"/>
                    <a:pt x="39" y="120"/>
                    <a:pt x="39" y="120"/>
                  </a:cubicBezTo>
                  <a:cubicBezTo>
                    <a:pt x="34" y="120"/>
                    <a:pt x="34" y="120"/>
                    <a:pt x="34" y="120"/>
                  </a:cubicBezTo>
                  <a:cubicBezTo>
                    <a:pt x="36" y="112"/>
                    <a:pt x="36" y="112"/>
                    <a:pt x="36" y="112"/>
                  </a:cubicBezTo>
                  <a:cubicBezTo>
                    <a:pt x="39" y="105"/>
                    <a:pt x="39" y="105"/>
                    <a:pt x="39" y="105"/>
                  </a:cubicBezTo>
                  <a:cubicBezTo>
                    <a:pt x="41" y="100"/>
                    <a:pt x="41" y="100"/>
                    <a:pt x="41" y="100"/>
                  </a:cubicBezTo>
                  <a:cubicBezTo>
                    <a:pt x="41" y="100"/>
                    <a:pt x="41" y="100"/>
                    <a:pt x="41" y="100"/>
                  </a:cubicBezTo>
                  <a:cubicBezTo>
                    <a:pt x="36" y="102"/>
                    <a:pt x="36" y="102"/>
                    <a:pt x="36" y="102"/>
                  </a:cubicBezTo>
                  <a:cubicBezTo>
                    <a:pt x="29" y="106"/>
                    <a:pt x="29" y="106"/>
                    <a:pt x="29" y="106"/>
                  </a:cubicBezTo>
                  <a:cubicBezTo>
                    <a:pt x="15" y="113"/>
                    <a:pt x="15" y="113"/>
                    <a:pt x="15" y="113"/>
                  </a:cubicBezTo>
                  <a:cubicBezTo>
                    <a:pt x="14" y="113"/>
                    <a:pt x="13" y="114"/>
                    <a:pt x="12" y="115"/>
                  </a:cubicBezTo>
                  <a:cubicBezTo>
                    <a:pt x="10" y="116"/>
                    <a:pt x="8" y="118"/>
                    <a:pt x="7" y="120"/>
                  </a:cubicBezTo>
                  <a:cubicBezTo>
                    <a:pt x="6" y="121"/>
                    <a:pt x="5" y="123"/>
                    <a:pt x="4" y="125"/>
                  </a:cubicBezTo>
                  <a:cubicBezTo>
                    <a:pt x="4" y="126"/>
                    <a:pt x="4" y="126"/>
                    <a:pt x="4" y="126"/>
                  </a:cubicBezTo>
                  <a:cubicBezTo>
                    <a:pt x="4" y="126"/>
                    <a:pt x="4" y="126"/>
                    <a:pt x="4" y="126"/>
                  </a:cubicBezTo>
                  <a:cubicBezTo>
                    <a:pt x="4" y="126"/>
                    <a:pt x="4" y="127"/>
                    <a:pt x="4" y="127"/>
                  </a:cubicBezTo>
                  <a:cubicBezTo>
                    <a:pt x="3" y="130"/>
                    <a:pt x="2" y="133"/>
                    <a:pt x="1" y="135"/>
                  </a:cubicBezTo>
                  <a:cubicBezTo>
                    <a:pt x="1" y="136"/>
                    <a:pt x="1" y="138"/>
                    <a:pt x="1" y="139"/>
                  </a:cubicBezTo>
                  <a:cubicBezTo>
                    <a:pt x="0" y="141"/>
                    <a:pt x="0" y="143"/>
                    <a:pt x="0" y="145"/>
                  </a:cubicBezTo>
                  <a:cubicBezTo>
                    <a:pt x="0" y="145"/>
                    <a:pt x="0" y="145"/>
                    <a:pt x="0" y="145"/>
                  </a:cubicBezTo>
                  <a:cubicBezTo>
                    <a:pt x="0" y="146"/>
                    <a:pt x="0" y="147"/>
                    <a:pt x="0" y="147"/>
                  </a:cubicBezTo>
                  <a:cubicBezTo>
                    <a:pt x="0" y="147"/>
                    <a:pt x="0" y="147"/>
                    <a:pt x="0" y="147"/>
                  </a:cubicBezTo>
                  <a:cubicBezTo>
                    <a:pt x="0" y="148"/>
                    <a:pt x="0" y="148"/>
                    <a:pt x="0" y="148"/>
                  </a:cubicBezTo>
                  <a:cubicBezTo>
                    <a:pt x="0" y="148"/>
                    <a:pt x="0" y="148"/>
                    <a:pt x="0" y="148"/>
                  </a:cubicBezTo>
                  <a:cubicBezTo>
                    <a:pt x="0" y="148"/>
                    <a:pt x="0" y="148"/>
                    <a:pt x="0" y="148"/>
                  </a:cubicBezTo>
                  <a:cubicBezTo>
                    <a:pt x="0" y="151"/>
                    <a:pt x="0" y="151"/>
                    <a:pt x="0" y="151"/>
                  </a:cubicBezTo>
                  <a:cubicBezTo>
                    <a:pt x="0" y="208"/>
                    <a:pt x="0" y="208"/>
                    <a:pt x="0" y="208"/>
                  </a:cubicBezTo>
                  <a:cubicBezTo>
                    <a:pt x="0" y="214"/>
                    <a:pt x="1" y="220"/>
                    <a:pt x="4" y="226"/>
                  </a:cubicBezTo>
                  <a:cubicBezTo>
                    <a:pt x="5" y="228"/>
                    <a:pt x="6" y="230"/>
                    <a:pt x="7" y="233"/>
                  </a:cubicBezTo>
                  <a:cubicBezTo>
                    <a:pt x="8" y="234"/>
                    <a:pt x="9" y="235"/>
                    <a:pt x="10" y="236"/>
                  </a:cubicBezTo>
                  <a:cubicBezTo>
                    <a:pt x="19" y="246"/>
                    <a:pt x="19" y="246"/>
                    <a:pt x="19" y="246"/>
                  </a:cubicBezTo>
                  <a:cubicBezTo>
                    <a:pt x="24" y="252"/>
                    <a:pt x="24" y="252"/>
                    <a:pt x="24" y="252"/>
                  </a:cubicBezTo>
                  <a:cubicBezTo>
                    <a:pt x="24" y="252"/>
                    <a:pt x="24" y="252"/>
                    <a:pt x="24" y="252"/>
                  </a:cubicBezTo>
                  <a:cubicBezTo>
                    <a:pt x="36" y="412"/>
                    <a:pt x="36" y="412"/>
                    <a:pt x="36" y="412"/>
                  </a:cubicBezTo>
                  <a:cubicBezTo>
                    <a:pt x="36" y="417"/>
                    <a:pt x="41" y="422"/>
                    <a:pt x="47" y="422"/>
                  </a:cubicBezTo>
                  <a:cubicBezTo>
                    <a:pt x="82" y="422"/>
                    <a:pt x="82" y="422"/>
                    <a:pt x="82" y="422"/>
                  </a:cubicBezTo>
                  <a:cubicBezTo>
                    <a:pt x="86" y="422"/>
                    <a:pt x="89" y="420"/>
                    <a:pt x="91" y="418"/>
                  </a:cubicBezTo>
                  <a:cubicBezTo>
                    <a:pt x="92" y="416"/>
                    <a:pt x="93" y="415"/>
                    <a:pt x="93" y="413"/>
                  </a:cubicBezTo>
                  <a:cubicBezTo>
                    <a:pt x="93" y="413"/>
                    <a:pt x="93" y="412"/>
                    <a:pt x="93" y="412"/>
                  </a:cubicBezTo>
                  <a:cubicBezTo>
                    <a:pt x="106" y="252"/>
                    <a:pt x="106" y="252"/>
                    <a:pt x="106" y="252"/>
                  </a:cubicBezTo>
                  <a:cubicBezTo>
                    <a:pt x="106" y="252"/>
                    <a:pt x="106" y="252"/>
                    <a:pt x="106" y="252"/>
                  </a:cubicBezTo>
                  <a:cubicBezTo>
                    <a:pt x="108" y="249"/>
                    <a:pt x="108" y="249"/>
                    <a:pt x="108" y="249"/>
                  </a:cubicBezTo>
                  <a:cubicBezTo>
                    <a:pt x="119" y="236"/>
                    <a:pt x="119" y="236"/>
                    <a:pt x="119" y="236"/>
                  </a:cubicBezTo>
                  <a:cubicBezTo>
                    <a:pt x="120" y="235"/>
                    <a:pt x="121" y="234"/>
                    <a:pt x="122"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7" name="Group 86">
            <a:extLst>
              <a:ext uri="{FF2B5EF4-FFF2-40B4-BE49-F238E27FC236}">
                <a16:creationId xmlns:a16="http://schemas.microsoft.com/office/drawing/2014/main" id="{0700B24C-6A5B-4F16-B4B2-324D356C40D8}"/>
              </a:ext>
            </a:extLst>
          </p:cNvPr>
          <p:cNvGrpSpPr/>
          <p:nvPr/>
        </p:nvGrpSpPr>
        <p:grpSpPr>
          <a:xfrm>
            <a:off x="6336323" y="3084995"/>
            <a:ext cx="549289" cy="701044"/>
            <a:chOff x="6552014" y="5285050"/>
            <a:chExt cx="549289" cy="858234"/>
          </a:xfrm>
        </p:grpSpPr>
        <p:grpSp>
          <p:nvGrpSpPr>
            <p:cNvPr id="80" name="Group 100">
              <a:extLst>
                <a:ext uri="{FF2B5EF4-FFF2-40B4-BE49-F238E27FC236}">
                  <a16:creationId xmlns:a16="http://schemas.microsoft.com/office/drawing/2014/main" id="{E8E397CB-57CD-46D5-BFAE-5DD9680A231D}"/>
                </a:ext>
              </a:extLst>
            </p:cNvPr>
            <p:cNvGrpSpPr>
              <a:grpSpLocks noChangeAspect="1"/>
            </p:cNvGrpSpPr>
            <p:nvPr/>
          </p:nvGrpSpPr>
          <p:grpSpPr bwMode="auto">
            <a:xfrm>
              <a:off x="6552027" y="5617821"/>
              <a:ext cx="549276" cy="525463"/>
              <a:chOff x="4497" y="1013"/>
              <a:chExt cx="346" cy="331"/>
            </a:xfrm>
            <a:solidFill>
              <a:schemeClr val="tx1"/>
            </a:solidFill>
          </p:grpSpPr>
          <p:sp>
            <p:nvSpPr>
              <p:cNvPr id="81" name="Freeform 101">
                <a:extLst>
                  <a:ext uri="{FF2B5EF4-FFF2-40B4-BE49-F238E27FC236}">
                    <a16:creationId xmlns:a16="http://schemas.microsoft.com/office/drawing/2014/main" id="{1C260E0A-0EE1-4B19-89E3-FCB7E1FC42DC}"/>
                  </a:ext>
                </a:extLst>
              </p:cNvPr>
              <p:cNvSpPr>
                <a:spLocks/>
              </p:cNvSpPr>
              <p:nvPr/>
            </p:nvSpPr>
            <p:spPr bwMode="auto">
              <a:xfrm>
                <a:off x="4540" y="1129"/>
                <a:ext cx="259" cy="108"/>
              </a:xfrm>
              <a:custGeom>
                <a:avLst/>
                <a:gdLst>
                  <a:gd name="T0" fmla="*/ 249 w 259"/>
                  <a:gd name="T1" fmla="*/ 37 h 108"/>
                  <a:gd name="T2" fmla="*/ 135 w 259"/>
                  <a:gd name="T3" fmla="*/ 37 h 108"/>
                  <a:gd name="T4" fmla="*/ 135 w 259"/>
                  <a:gd name="T5" fmla="*/ 0 h 108"/>
                  <a:gd name="T6" fmla="*/ 125 w 259"/>
                  <a:gd name="T7" fmla="*/ 0 h 108"/>
                  <a:gd name="T8" fmla="*/ 125 w 259"/>
                  <a:gd name="T9" fmla="*/ 37 h 108"/>
                  <a:gd name="T10" fmla="*/ 11 w 259"/>
                  <a:gd name="T11" fmla="*/ 37 h 108"/>
                  <a:gd name="T12" fmla="*/ 11 w 259"/>
                  <a:gd name="T13" fmla="*/ 0 h 108"/>
                  <a:gd name="T14" fmla="*/ 0 w 259"/>
                  <a:gd name="T15" fmla="*/ 0 h 108"/>
                  <a:gd name="T16" fmla="*/ 0 w 259"/>
                  <a:gd name="T17" fmla="*/ 47 h 108"/>
                  <a:gd name="T18" fmla="*/ 125 w 259"/>
                  <a:gd name="T19" fmla="*/ 47 h 108"/>
                  <a:gd name="T20" fmla="*/ 125 w 259"/>
                  <a:gd name="T21" fmla="*/ 88 h 108"/>
                  <a:gd name="T22" fmla="*/ 112 w 259"/>
                  <a:gd name="T23" fmla="*/ 77 h 108"/>
                  <a:gd name="T24" fmla="*/ 105 w 259"/>
                  <a:gd name="T25" fmla="*/ 85 h 108"/>
                  <a:gd name="T26" fmla="*/ 129 w 259"/>
                  <a:gd name="T27" fmla="*/ 108 h 108"/>
                  <a:gd name="T28" fmla="*/ 153 w 259"/>
                  <a:gd name="T29" fmla="*/ 85 h 108"/>
                  <a:gd name="T30" fmla="*/ 146 w 259"/>
                  <a:gd name="T31" fmla="*/ 77 h 108"/>
                  <a:gd name="T32" fmla="*/ 135 w 259"/>
                  <a:gd name="T33" fmla="*/ 88 h 108"/>
                  <a:gd name="T34" fmla="*/ 135 w 259"/>
                  <a:gd name="T35" fmla="*/ 47 h 108"/>
                  <a:gd name="T36" fmla="*/ 259 w 259"/>
                  <a:gd name="T37" fmla="*/ 47 h 108"/>
                  <a:gd name="T38" fmla="*/ 259 w 259"/>
                  <a:gd name="T39" fmla="*/ 0 h 108"/>
                  <a:gd name="T40" fmla="*/ 249 w 259"/>
                  <a:gd name="T41" fmla="*/ 0 h 108"/>
                  <a:gd name="T42" fmla="*/ 249 w 259"/>
                  <a:gd name="T43"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9" h="108">
                    <a:moveTo>
                      <a:pt x="249" y="37"/>
                    </a:moveTo>
                    <a:lnTo>
                      <a:pt x="135" y="37"/>
                    </a:lnTo>
                    <a:lnTo>
                      <a:pt x="135" y="0"/>
                    </a:lnTo>
                    <a:lnTo>
                      <a:pt x="125" y="0"/>
                    </a:lnTo>
                    <a:lnTo>
                      <a:pt x="125" y="37"/>
                    </a:lnTo>
                    <a:lnTo>
                      <a:pt x="11" y="37"/>
                    </a:lnTo>
                    <a:lnTo>
                      <a:pt x="11" y="0"/>
                    </a:lnTo>
                    <a:lnTo>
                      <a:pt x="0" y="0"/>
                    </a:lnTo>
                    <a:lnTo>
                      <a:pt x="0" y="47"/>
                    </a:lnTo>
                    <a:lnTo>
                      <a:pt x="125" y="47"/>
                    </a:lnTo>
                    <a:lnTo>
                      <a:pt x="125" y="88"/>
                    </a:lnTo>
                    <a:lnTo>
                      <a:pt x="112" y="77"/>
                    </a:lnTo>
                    <a:lnTo>
                      <a:pt x="105" y="85"/>
                    </a:lnTo>
                    <a:lnTo>
                      <a:pt x="129" y="108"/>
                    </a:lnTo>
                    <a:lnTo>
                      <a:pt x="153" y="85"/>
                    </a:lnTo>
                    <a:lnTo>
                      <a:pt x="146" y="77"/>
                    </a:lnTo>
                    <a:lnTo>
                      <a:pt x="135" y="88"/>
                    </a:lnTo>
                    <a:lnTo>
                      <a:pt x="135" y="47"/>
                    </a:lnTo>
                    <a:lnTo>
                      <a:pt x="259" y="47"/>
                    </a:lnTo>
                    <a:lnTo>
                      <a:pt x="259" y="0"/>
                    </a:lnTo>
                    <a:lnTo>
                      <a:pt x="249" y="0"/>
                    </a:lnTo>
                    <a:lnTo>
                      <a:pt x="249"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Rectangle 102">
                <a:extLst>
                  <a:ext uri="{FF2B5EF4-FFF2-40B4-BE49-F238E27FC236}">
                    <a16:creationId xmlns:a16="http://schemas.microsoft.com/office/drawing/2014/main" id="{D7708601-2510-413D-9E95-9B9847096C09}"/>
                  </a:ext>
                </a:extLst>
              </p:cNvPr>
              <p:cNvSpPr>
                <a:spLocks noChangeArrowheads="1"/>
              </p:cNvSpPr>
              <p:nvPr/>
            </p:nvSpPr>
            <p:spPr bwMode="auto">
              <a:xfrm>
                <a:off x="4621" y="1246"/>
                <a:ext cx="98" cy="9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103">
                <a:extLst>
                  <a:ext uri="{FF2B5EF4-FFF2-40B4-BE49-F238E27FC236}">
                    <a16:creationId xmlns:a16="http://schemas.microsoft.com/office/drawing/2014/main" id="{1EFEB07D-103D-4A8E-9AE4-D9D82C1869AA}"/>
                  </a:ext>
                </a:extLst>
              </p:cNvPr>
              <p:cNvSpPr>
                <a:spLocks noChangeArrowheads="1"/>
              </p:cNvSpPr>
              <p:nvPr/>
            </p:nvSpPr>
            <p:spPr bwMode="auto">
              <a:xfrm>
                <a:off x="4621" y="1013"/>
                <a:ext cx="98" cy="9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Rectangle 104">
                <a:extLst>
                  <a:ext uri="{FF2B5EF4-FFF2-40B4-BE49-F238E27FC236}">
                    <a16:creationId xmlns:a16="http://schemas.microsoft.com/office/drawing/2014/main" id="{E297A222-343E-44D2-95B6-4DE013485DC4}"/>
                  </a:ext>
                </a:extLst>
              </p:cNvPr>
              <p:cNvSpPr>
                <a:spLocks noChangeArrowheads="1"/>
              </p:cNvSpPr>
              <p:nvPr/>
            </p:nvSpPr>
            <p:spPr bwMode="auto">
              <a:xfrm>
                <a:off x="4745" y="1013"/>
                <a:ext cx="98" cy="9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Rectangle 105">
                <a:extLst>
                  <a:ext uri="{FF2B5EF4-FFF2-40B4-BE49-F238E27FC236}">
                    <a16:creationId xmlns:a16="http://schemas.microsoft.com/office/drawing/2014/main" id="{29D25D68-C67B-4698-9230-0447E2ABC656}"/>
                  </a:ext>
                </a:extLst>
              </p:cNvPr>
              <p:cNvSpPr>
                <a:spLocks noChangeArrowheads="1"/>
              </p:cNvSpPr>
              <p:nvPr/>
            </p:nvSpPr>
            <p:spPr bwMode="auto">
              <a:xfrm>
                <a:off x="4497" y="1013"/>
                <a:ext cx="97" cy="9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6" name="Freeform 113">
              <a:extLst>
                <a:ext uri="{FF2B5EF4-FFF2-40B4-BE49-F238E27FC236}">
                  <a16:creationId xmlns:a16="http://schemas.microsoft.com/office/drawing/2014/main" id="{6B417414-D0A5-4519-B4D2-016D4AF14187}"/>
                </a:ext>
              </a:extLst>
            </p:cNvPr>
            <p:cNvSpPr>
              <a:spLocks noChangeAspect="1"/>
            </p:cNvSpPr>
            <p:nvPr/>
          </p:nvSpPr>
          <p:spPr bwMode="auto">
            <a:xfrm>
              <a:off x="6552014" y="5285050"/>
              <a:ext cx="541337" cy="487362"/>
            </a:xfrm>
            <a:custGeom>
              <a:avLst/>
              <a:gdLst>
                <a:gd name="T0" fmla="*/ 301 w 341"/>
                <a:gd name="T1" fmla="*/ 216 h 307"/>
                <a:gd name="T2" fmla="*/ 301 w 341"/>
                <a:gd name="T3" fmla="*/ 148 h 307"/>
                <a:gd name="T4" fmla="*/ 176 w 341"/>
                <a:gd name="T5" fmla="*/ 148 h 307"/>
                <a:gd name="T6" fmla="*/ 176 w 341"/>
                <a:gd name="T7" fmla="*/ 91 h 307"/>
                <a:gd name="T8" fmla="*/ 216 w 341"/>
                <a:gd name="T9" fmla="*/ 91 h 307"/>
                <a:gd name="T10" fmla="*/ 216 w 341"/>
                <a:gd name="T11" fmla="*/ 0 h 307"/>
                <a:gd name="T12" fmla="*/ 125 w 341"/>
                <a:gd name="T13" fmla="*/ 0 h 307"/>
                <a:gd name="T14" fmla="*/ 125 w 341"/>
                <a:gd name="T15" fmla="*/ 91 h 307"/>
                <a:gd name="T16" fmla="*/ 165 w 341"/>
                <a:gd name="T17" fmla="*/ 91 h 307"/>
                <a:gd name="T18" fmla="*/ 165 w 341"/>
                <a:gd name="T19" fmla="*/ 148 h 307"/>
                <a:gd name="T20" fmla="*/ 40 w 341"/>
                <a:gd name="T21" fmla="*/ 148 h 307"/>
                <a:gd name="T22" fmla="*/ 40 w 341"/>
                <a:gd name="T23" fmla="*/ 216 h 307"/>
                <a:gd name="T24" fmla="*/ 0 w 341"/>
                <a:gd name="T25" fmla="*/ 216 h 307"/>
                <a:gd name="T26" fmla="*/ 0 w 341"/>
                <a:gd name="T27" fmla="*/ 307 h 307"/>
                <a:gd name="T28" fmla="*/ 91 w 341"/>
                <a:gd name="T29" fmla="*/ 307 h 307"/>
                <a:gd name="T30" fmla="*/ 91 w 341"/>
                <a:gd name="T31" fmla="*/ 216 h 307"/>
                <a:gd name="T32" fmla="*/ 51 w 341"/>
                <a:gd name="T33" fmla="*/ 216 h 307"/>
                <a:gd name="T34" fmla="*/ 51 w 341"/>
                <a:gd name="T35" fmla="*/ 159 h 307"/>
                <a:gd name="T36" fmla="*/ 165 w 341"/>
                <a:gd name="T37" fmla="*/ 159 h 307"/>
                <a:gd name="T38" fmla="*/ 165 w 341"/>
                <a:gd name="T39" fmla="*/ 216 h 307"/>
                <a:gd name="T40" fmla="*/ 125 w 341"/>
                <a:gd name="T41" fmla="*/ 216 h 307"/>
                <a:gd name="T42" fmla="*/ 125 w 341"/>
                <a:gd name="T43" fmla="*/ 307 h 307"/>
                <a:gd name="T44" fmla="*/ 216 w 341"/>
                <a:gd name="T45" fmla="*/ 307 h 307"/>
                <a:gd name="T46" fmla="*/ 216 w 341"/>
                <a:gd name="T47" fmla="*/ 216 h 307"/>
                <a:gd name="T48" fmla="*/ 176 w 341"/>
                <a:gd name="T49" fmla="*/ 216 h 307"/>
                <a:gd name="T50" fmla="*/ 176 w 341"/>
                <a:gd name="T51" fmla="*/ 159 h 307"/>
                <a:gd name="T52" fmla="*/ 290 w 341"/>
                <a:gd name="T53" fmla="*/ 159 h 307"/>
                <a:gd name="T54" fmla="*/ 290 w 341"/>
                <a:gd name="T55" fmla="*/ 216 h 307"/>
                <a:gd name="T56" fmla="*/ 250 w 341"/>
                <a:gd name="T57" fmla="*/ 216 h 307"/>
                <a:gd name="T58" fmla="*/ 250 w 341"/>
                <a:gd name="T59" fmla="*/ 307 h 307"/>
                <a:gd name="T60" fmla="*/ 341 w 341"/>
                <a:gd name="T61" fmla="*/ 307 h 307"/>
                <a:gd name="T62" fmla="*/ 341 w 341"/>
                <a:gd name="T63" fmla="*/ 216 h 307"/>
                <a:gd name="T64" fmla="*/ 301 w 341"/>
                <a:gd name="T65" fmla="*/ 216 h 307"/>
                <a:gd name="T66" fmla="*/ 301 w 341"/>
                <a:gd name="T67" fmla="*/ 21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1" h="307">
                  <a:moveTo>
                    <a:pt x="301" y="216"/>
                  </a:moveTo>
                  <a:lnTo>
                    <a:pt x="301" y="148"/>
                  </a:lnTo>
                  <a:lnTo>
                    <a:pt x="176" y="148"/>
                  </a:lnTo>
                  <a:lnTo>
                    <a:pt x="176" y="91"/>
                  </a:lnTo>
                  <a:lnTo>
                    <a:pt x="216" y="91"/>
                  </a:lnTo>
                  <a:lnTo>
                    <a:pt x="216" y="0"/>
                  </a:lnTo>
                  <a:lnTo>
                    <a:pt x="125" y="0"/>
                  </a:lnTo>
                  <a:lnTo>
                    <a:pt x="125" y="91"/>
                  </a:lnTo>
                  <a:lnTo>
                    <a:pt x="165" y="91"/>
                  </a:lnTo>
                  <a:lnTo>
                    <a:pt x="165" y="148"/>
                  </a:lnTo>
                  <a:lnTo>
                    <a:pt x="40" y="148"/>
                  </a:lnTo>
                  <a:lnTo>
                    <a:pt x="40" y="216"/>
                  </a:lnTo>
                  <a:lnTo>
                    <a:pt x="0" y="216"/>
                  </a:lnTo>
                  <a:lnTo>
                    <a:pt x="0" y="307"/>
                  </a:lnTo>
                  <a:lnTo>
                    <a:pt x="91" y="307"/>
                  </a:lnTo>
                  <a:lnTo>
                    <a:pt x="91" y="216"/>
                  </a:lnTo>
                  <a:lnTo>
                    <a:pt x="51" y="216"/>
                  </a:lnTo>
                  <a:lnTo>
                    <a:pt x="51" y="159"/>
                  </a:lnTo>
                  <a:lnTo>
                    <a:pt x="165" y="159"/>
                  </a:lnTo>
                  <a:lnTo>
                    <a:pt x="165" y="216"/>
                  </a:lnTo>
                  <a:lnTo>
                    <a:pt x="125" y="216"/>
                  </a:lnTo>
                  <a:lnTo>
                    <a:pt x="125" y="307"/>
                  </a:lnTo>
                  <a:lnTo>
                    <a:pt x="216" y="307"/>
                  </a:lnTo>
                  <a:lnTo>
                    <a:pt x="216" y="216"/>
                  </a:lnTo>
                  <a:lnTo>
                    <a:pt x="176" y="216"/>
                  </a:lnTo>
                  <a:lnTo>
                    <a:pt x="176" y="159"/>
                  </a:lnTo>
                  <a:lnTo>
                    <a:pt x="290" y="159"/>
                  </a:lnTo>
                  <a:lnTo>
                    <a:pt x="290" y="216"/>
                  </a:lnTo>
                  <a:lnTo>
                    <a:pt x="250" y="216"/>
                  </a:lnTo>
                  <a:lnTo>
                    <a:pt x="250" y="307"/>
                  </a:lnTo>
                  <a:lnTo>
                    <a:pt x="341" y="307"/>
                  </a:lnTo>
                  <a:lnTo>
                    <a:pt x="341" y="216"/>
                  </a:lnTo>
                  <a:lnTo>
                    <a:pt x="301" y="216"/>
                  </a:lnTo>
                  <a:lnTo>
                    <a:pt x="301" y="2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07" name="Rectangle 106">
            <a:extLst>
              <a:ext uri="{FF2B5EF4-FFF2-40B4-BE49-F238E27FC236}">
                <a16:creationId xmlns:a16="http://schemas.microsoft.com/office/drawing/2014/main" id="{DF472C5B-C9F4-42AF-8E4F-2653D0F616F4}"/>
              </a:ext>
            </a:extLst>
          </p:cNvPr>
          <p:cNvSpPr/>
          <p:nvPr/>
        </p:nvSpPr>
        <p:spPr>
          <a:xfrm>
            <a:off x="6454998" y="3901305"/>
            <a:ext cx="312906" cy="369332"/>
          </a:xfrm>
          <a:prstGeom prst="rect">
            <a:avLst/>
          </a:prstGeom>
        </p:spPr>
        <p:txBody>
          <a:bodyPr wrap="none">
            <a:spAutoFit/>
          </a:bodyPr>
          <a:lstStyle/>
          <a:p>
            <a:r>
              <a:rPr lang="en-US" b="1" dirty="0">
                <a:solidFill>
                  <a:srgbClr val="646569"/>
                </a:solidFill>
                <a:latin typeface=""/>
              </a:rPr>
              <a:t>3</a:t>
            </a:r>
            <a:endParaRPr lang="en-US" dirty="0"/>
          </a:p>
        </p:txBody>
      </p:sp>
      <p:sp>
        <p:nvSpPr>
          <p:cNvPr id="108" name="Rectangle 107">
            <a:extLst>
              <a:ext uri="{FF2B5EF4-FFF2-40B4-BE49-F238E27FC236}">
                <a16:creationId xmlns:a16="http://schemas.microsoft.com/office/drawing/2014/main" id="{78C76277-BE9E-4662-8FFC-3A47489B11F1}"/>
              </a:ext>
            </a:extLst>
          </p:cNvPr>
          <p:cNvSpPr/>
          <p:nvPr/>
        </p:nvSpPr>
        <p:spPr>
          <a:xfrm>
            <a:off x="2635710" y="3901305"/>
            <a:ext cx="312906" cy="369332"/>
          </a:xfrm>
          <a:prstGeom prst="rect">
            <a:avLst/>
          </a:prstGeom>
        </p:spPr>
        <p:txBody>
          <a:bodyPr wrap="none">
            <a:spAutoFit/>
          </a:bodyPr>
          <a:lstStyle/>
          <a:p>
            <a:r>
              <a:rPr lang="en-US" b="1" dirty="0">
                <a:solidFill>
                  <a:srgbClr val="646569"/>
                </a:solidFill>
                <a:latin typeface=""/>
              </a:rPr>
              <a:t>2</a:t>
            </a:r>
            <a:endParaRPr lang="en-US" dirty="0"/>
          </a:p>
        </p:txBody>
      </p:sp>
      <p:sp>
        <p:nvSpPr>
          <p:cNvPr id="109" name="Rectangle 108">
            <a:extLst>
              <a:ext uri="{FF2B5EF4-FFF2-40B4-BE49-F238E27FC236}">
                <a16:creationId xmlns:a16="http://schemas.microsoft.com/office/drawing/2014/main" id="{3AD19EA6-E6D6-4576-BABB-C47D96BB4F76}"/>
              </a:ext>
            </a:extLst>
          </p:cNvPr>
          <p:cNvSpPr/>
          <p:nvPr/>
        </p:nvSpPr>
        <p:spPr>
          <a:xfrm>
            <a:off x="4577750" y="3901305"/>
            <a:ext cx="225892" cy="369332"/>
          </a:xfrm>
          <a:prstGeom prst="rect">
            <a:avLst/>
          </a:prstGeom>
        </p:spPr>
        <p:txBody>
          <a:bodyPr wrap="square">
            <a:spAutoFit/>
          </a:bodyPr>
          <a:lstStyle/>
          <a:p>
            <a:r>
              <a:rPr lang="en-US" b="1" dirty="0">
                <a:solidFill>
                  <a:srgbClr val="646569"/>
                </a:solidFill>
                <a:latin typeface=""/>
              </a:rPr>
              <a:t>1</a:t>
            </a:r>
          </a:p>
        </p:txBody>
      </p:sp>
      <p:sp>
        <p:nvSpPr>
          <p:cNvPr id="111" name="Rectangle 110">
            <a:extLst>
              <a:ext uri="{FF2B5EF4-FFF2-40B4-BE49-F238E27FC236}">
                <a16:creationId xmlns:a16="http://schemas.microsoft.com/office/drawing/2014/main" id="{A653FA8D-D606-47CD-9361-3BEB9F4DB0DD}"/>
              </a:ext>
            </a:extLst>
          </p:cNvPr>
          <p:cNvSpPr/>
          <p:nvPr/>
        </p:nvSpPr>
        <p:spPr>
          <a:xfrm>
            <a:off x="8382283" y="3901305"/>
            <a:ext cx="312906" cy="369332"/>
          </a:xfrm>
          <a:prstGeom prst="rect">
            <a:avLst/>
          </a:prstGeom>
        </p:spPr>
        <p:txBody>
          <a:bodyPr wrap="none">
            <a:spAutoFit/>
          </a:bodyPr>
          <a:lstStyle/>
          <a:p>
            <a:r>
              <a:rPr lang="en-US" b="1" dirty="0">
                <a:solidFill>
                  <a:srgbClr val="646569"/>
                </a:solidFill>
                <a:latin typeface=""/>
              </a:rPr>
              <a:t>5</a:t>
            </a:r>
            <a:endParaRPr lang="en-US" dirty="0"/>
          </a:p>
        </p:txBody>
      </p:sp>
      <p:sp>
        <p:nvSpPr>
          <p:cNvPr id="3" name="Rectangle 2">
            <a:extLst>
              <a:ext uri="{FF2B5EF4-FFF2-40B4-BE49-F238E27FC236}">
                <a16:creationId xmlns:a16="http://schemas.microsoft.com/office/drawing/2014/main" id="{28F3B66A-1141-42B9-95C6-1CD23A98D00E}"/>
              </a:ext>
            </a:extLst>
          </p:cNvPr>
          <p:cNvSpPr/>
          <p:nvPr/>
        </p:nvSpPr>
        <p:spPr>
          <a:xfrm>
            <a:off x="343310" y="1831335"/>
            <a:ext cx="11490048" cy="2345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26" name="Table 2">
            <a:extLst>
              <a:ext uri="{FF2B5EF4-FFF2-40B4-BE49-F238E27FC236}">
                <a16:creationId xmlns:a16="http://schemas.microsoft.com/office/drawing/2014/main" id="{F412EC1D-DB0A-4185-A0A6-253E6EC3B5D7}"/>
              </a:ext>
            </a:extLst>
          </p:cNvPr>
          <p:cNvGraphicFramePr>
            <a:graphicFrameLocks noGrp="1"/>
          </p:cNvGraphicFramePr>
          <p:nvPr/>
        </p:nvGraphicFramePr>
        <p:xfrm>
          <a:off x="186342" y="1547116"/>
          <a:ext cx="11486232" cy="396240"/>
        </p:xfrm>
        <a:graphic>
          <a:graphicData uri="http://schemas.openxmlformats.org/drawingml/2006/table">
            <a:tbl>
              <a:tblPr firstRow="1" bandRow="1">
                <a:tableStyleId>{2D5ABB26-0587-4C30-8999-92F81FD0307C}</a:tableStyleId>
              </a:tblPr>
              <a:tblGrid>
                <a:gridCol w="11486232">
                  <a:extLst>
                    <a:ext uri="{9D8B030D-6E8A-4147-A177-3AD203B41FA5}">
                      <a16:colId xmlns:a16="http://schemas.microsoft.com/office/drawing/2014/main" val="126236172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srgbClr val="646569"/>
                          </a:solidFill>
                          <a:effectLst/>
                          <a:uLnTx/>
                          <a:uFillTx/>
                          <a:latin typeface=""/>
                          <a:ea typeface="+mn-ea"/>
                          <a:cs typeface="+mn-cs"/>
                        </a:rPr>
                        <a:t>Training + Applicable Platform</a:t>
                      </a:r>
                    </a:p>
                  </a:txBody>
                  <a:tcPr/>
                </a:tc>
                <a:extLst>
                  <a:ext uri="{0D108BD9-81ED-4DB2-BD59-A6C34878D82A}">
                    <a16:rowId xmlns:a16="http://schemas.microsoft.com/office/drawing/2014/main" val="1804192203"/>
                  </a:ext>
                </a:extLst>
              </a:tr>
            </a:tbl>
          </a:graphicData>
        </a:graphic>
      </p:graphicFrame>
      <p:sp>
        <p:nvSpPr>
          <p:cNvPr id="6" name="Rectangle 5">
            <a:extLst>
              <a:ext uri="{FF2B5EF4-FFF2-40B4-BE49-F238E27FC236}">
                <a16:creationId xmlns:a16="http://schemas.microsoft.com/office/drawing/2014/main" id="{895371DB-B165-429B-9046-6508FCBA1523}"/>
              </a:ext>
            </a:extLst>
          </p:cNvPr>
          <p:cNvSpPr/>
          <p:nvPr/>
        </p:nvSpPr>
        <p:spPr>
          <a:xfrm>
            <a:off x="339493" y="1501254"/>
            <a:ext cx="11486232" cy="29002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61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P spid="109" grpId="0"/>
      <p:bldP spid="1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D617C0-FA9E-4593-AC97-791F938D9618}"/>
              </a:ext>
            </a:extLst>
          </p:cNvPr>
          <p:cNvSpPr>
            <a:spLocks noGrp="1"/>
          </p:cNvSpPr>
          <p:nvPr>
            <p:ph type="title"/>
          </p:nvPr>
        </p:nvSpPr>
        <p:spPr>
          <a:xfrm>
            <a:off x="0" y="96275"/>
            <a:ext cx="12191999" cy="1101213"/>
          </a:xfrm>
        </p:spPr>
        <p:txBody>
          <a:bodyPr/>
          <a:lstStyle/>
          <a:p>
            <a:r>
              <a:rPr lang="en-US" dirty="0"/>
              <a:t>Key Takeaways</a:t>
            </a:r>
          </a:p>
        </p:txBody>
      </p:sp>
      <p:sp>
        <p:nvSpPr>
          <p:cNvPr id="6" name="Oval 5">
            <a:extLst>
              <a:ext uri="{FF2B5EF4-FFF2-40B4-BE49-F238E27FC236}">
                <a16:creationId xmlns:a16="http://schemas.microsoft.com/office/drawing/2014/main" id="{B106C3F0-1D2A-45F7-94CA-AC41B750C6F5}"/>
              </a:ext>
            </a:extLst>
          </p:cNvPr>
          <p:cNvSpPr/>
          <p:nvPr/>
        </p:nvSpPr>
        <p:spPr>
          <a:xfrm>
            <a:off x="4667223" y="2286000"/>
            <a:ext cx="2459736" cy="2286000"/>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dirty="0">
                <a:solidFill>
                  <a:prstClr val="white"/>
                </a:solidFill>
              </a:rPr>
              <a:t>Facilitated Training</a:t>
            </a:r>
          </a:p>
        </p:txBody>
      </p:sp>
      <p:sp>
        <p:nvSpPr>
          <p:cNvPr id="8" name="Oval 7">
            <a:extLst>
              <a:ext uri="{FF2B5EF4-FFF2-40B4-BE49-F238E27FC236}">
                <a16:creationId xmlns:a16="http://schemas.microsoft.com/office/drawing/2014/main" id="{A3483200-467B-4C6A-9A5E-7277E3CF76A1}"/>
              </a:ext>
            </a:extLst>
          </p:cNvPr>
          <p:cNvSpPr/>
          <p:nvPr/>
        </p:nvSpPr>
        <p:spPr>
          <a:xfrm>
            <a:off x="8486509" y="2286000"/>
            <a:ext cx="2459736" cy="2286000"/>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en-US" dirty="0">
                <a:solidFill>
                  <a:prstClr val="white"/>
                </a:solidFill>
                <a:latin typeface="Calibri"/>
              </a:rPr>
              <a:t>Substitute </a:t>
            </a:r>
            <a:r>
              <a:rPr kumimoji="0" lang="en-US" sz="1800" b="0" i="0" u="none" strike="noStrike" kern="1200" cap="none" spc="0" normalizeH="0" baseline="0" noProof="0" dirty="0">
                <a:ln>
                  <a:noFill/>
                </a:ln>
                <a:solidFill>
                  <a:prstClr val="white"/>
                </a:solidFill>
                <a:effectLst/>
                <a:uLnTx/>
                <a:uFillTx/>
                <a:latin typeface="Calibri"/>
                <a:ea typeface="+mn-ea"/>
                <a:cs typeface="+mn-cs"/>
              </a:rPr>
              <a:t>Training</a:t>
            </a:r>
          </a:p>
        </p:txBody>
      </p:sp>
      <p:sp>
        <p:nvSpPr>
          <p:cNvPr id="9" name="Oval 8">
            <a:extLst>
              <a:ext uri="{FF2B5EF4-FFF2-40B4-BE49-F238E27FC236}">
                <a16:creationId xmlns:a16="http://schemas.microsoft.com/office/drawing/2014/main" id="{06AF1DC2-DAEE-4259-B01F-92D27DA62A45}"/>
              </a:ext>
            </a:extLst>
          </p:cNvPr>
          <p:cNvSpPr/>
          <p:nvPr/>
        </p:nvSpPr>
        <p:spPr>
          <a:xfrm>
            <a:off x="1166437" y="2286000"/>
            <a:ext cx="2459736" cy="2286000"/>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SCORM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support</a:t>
            </a:r>
          </a:p>
        </p:txBody>
      </p:sp>
      <p:pic>
        <p:nvPicPr>
          <p:cNvPr id="13" name="Picture 12">
            <a:extLst>
              <a:ext uri="{FF2B5EF4-FFF2-40B4-BE49-F238E27FC236}">
                <a16:creationId xmlns:a16="http://schemas.microsoft.com/office/drawing/2014/main" id="{5172BE1C-6416-4D04-B6FD-BC6F87D50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24" y="141508"/>
            <a:ext cx="609600" cy="609600"/>
          </a:xfrm>
          <a:prstGeom prst="rect">
            <a:avLst/>
          </a:prstGeom>
        </p:spPr>
      </p:pic>
    </p:spTree>
    <p:extLst>
      <p:ext uri="{BB962C8B-B14F-4D97-AF65-F5344CB8AC3E}">
        <p14:creationId xmlns:p14="http://schemas.microsoft.com/office/powerpoint/2010/main" val="3400619826"/>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5599B-CC22-494C-B551-F0EF477CDE9B}"/>
              </a:ext>
            </a:extLst>
          </p:cNvPr>
          <p:cNvSpPr>
            <a:spLocks noGrp="1"/>
          </p:cNvSpPr>
          <p:nvPr>
            <p:ph type="title"/>
          </p:nvPr>
        </p:nvSpPr>
        <p:spPr>
          <a:xfrm>
            <a:off x="276303" y="96275"/>
            <a:ext cx="11534697" cy="1101213"/>
          </a:xfrm>
        </p:spPr>
        <p:txBody>
          <a:bodyPr/>
          <a:lstStyle/>
          <a:p>
            <a:r>
              <a:rPr lang="en-US" dirty="0"/>
              <a:t>Feature Personas</a:t>
            </a:r>
          </a:p>
        </p:txBody>
      </p:sp>
      <p:sp>
        <p:nvSpPr>
          <p:cNvPr id="12" name="Rectangle: Rounded Corners 11">
            <a:extLst>
              <a:ext uri="{FF2B5EF4-FFF2-40B4-BE49-F238E27FC236}">
                <a16:creationId xmlns:a16="http://schemas.microsoft.com/office/drawing/2014/main" id="{1415629D-69A2-4ADF-AED5-DBB8BEDE185D}"/>
              </a:ext>
            </a:extLst>
          </p:cNvPr>
          <p:cNvSpPr/>
          <p:nvPr/>
        </p:nvSpPr>
        <p:spPr>
          <a:xfrm>
            <a:off x="1600200" y="1587500"/>
            <a:ext cx="2971800" cy="24714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Learner</a:t>
            </a:r>
          </a:p>
        </p:txBody>
      </p:sp>
      <p:sp>
        <p:nvSpPr>
          <p:cNvPr id="13" name="Rectangle: Rounded Corners 12">
            <a:extLst>
              <a:ext uri="{FF2B5EF4-FFF2-40B4-BE49-F238E27FC236}">
                <a16:creationId xmlns:a16="http://schemas.microsoft.com/office/drawing/2014/main" id="{70EA2995-2EE4-42A8-954E-CA148726D236}"/>
              </a:ext>
            </a:extLst>
          </p:cNvPr>
          <p:cNvSpPr/>
          <p:nvPr/>
        </p:nvSpPr>
        <p:spPr>
          <a:xfrm>
            <a:off x="2285999" y="2365059"/>
            <a:ext cx="1600200" cy="11879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Manager</a:t>
            </a:r>
          </a:p>
        </p:txBody>
      </p:sp>
      <p:sp>
        <p:nvSpPr>
          <p:cNvPr id="14" name="Rectangle: Rounded Corners 13">
            <a:extLst>
              <a:ext uri="{FF2B5EF4-FFF2-40B4-BE49-F238E27FC236}">
                <a16:creationId xmlns:a16="http://schemas.microsoft.com/office/drawing/2014/main" id="{B10C8AF9-ACB9-4D54-988D-9C79C192BE2E}"/>
              </a:ext>
            </a:extLst>
          </p:cNvPr>
          <p:cNvSpPr/>
          <p:nvPr/>
        </p:nvSpPr>
        <p:spPr>
          <a:xfrm>
            <a:off x="7543800" y="1587500"/>
            <a:ext cx="2971800" cy="247142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Training Admin</a:t>
            </a:r>
          </a:p>
        </p:txBody>
      </p:sp>
      <p:sp>
        <p:nvSpPr>
          <p:cNvPr id="15" name="Rectangle: Rounded Corners 14">
            <a:extLst>
              <a:ext uri="{FF2B5EF4-FFF2-40B4-BE49-F238E27FC236}">
                <a16:creationId xmlns:a16="http://schemas.microsoft.com/office/drawing/2014/main" id="{AFCAC1AC-35FD-4F97-9EE3-AF5FC3806375}"/>
              </a:ext>
            </a:extLst>
          </p:cNvPr>
          <p:cNvSpPr/>
          <p:nvPr/>
        </p:nvSpPr>
        <p:spPr>
          <a:xfrm>
            <a:off x="8229600" y="2362200"/>
            <a:ext cx="1600200" cy="11879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System Admin</a:t>
            </a:r>
          </a:p>
        </p:txBody>
      </p:sp>
      <p:sp>
        <p:nvSpPr>
          <p:cNvPr id="16" name="TextBox 15">
            <a:extLst>
              <a:ext uri="{FF2B5EF4-FFF2-40B4-BE49-F238E27FC236}">
                <a16:creationId xmlns:a16="http://schemas.microsoft.com/office/drawing/2014/main" id="{649D55B5-71D5-4D37-ADB7-2CD11AE48252}"/>
              </a:ext>
            </a:extLst>
          </p:cNvPr>
          <p:cNvSpPr txBox="1"/>
          <p:nvPr/>
        </p:nvSpPr>
        <p:spPr>
          <a:xfrm>
            <a:off x="728101" y="4346419"/>
            <a:ext cx="4996424" cy="1754326"/>
          </a:xfrm>
          <a:prstGeom prst="rect">
            <a:avLst/>
          </a:prstGeom>
          <a:noFill/>
        </p:spPr>
        <p:txBody>
          <a:bodyPr wrap="square" rtlCol="0">
            <a:spAutoFit/>
          </a:bodyPr>
          <a:lstStyle/>
          <a:p>
            <a:pPr marL="0" marR="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pPr>
            <a:r>
              <a:rPr lang="en-US" b="1" dirty="0"/>
              <a:t>Learner</a:t>
            </a:r>
            <a:r>
              <a:rPr lang="en-US" dirty="0"/>
              <a:t> access and complete Training Assignments</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endParaRPr lang="en-US" b="1" dirty="0"/>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b="1" dirty="0"/>
              <a:t>Managers</a:t>
            </a:r>
            <a:r>
              <a:rPr lang="en-US" dirty="0"/>
              <a:t> may view and/or approve Training Assignments, and view Training Status for direct reports</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endParaRPr lang="en-US" dirty="0"/>
          </a:p>
        </p:txBody>
      </p:sp>
      <p:sp>
        <p:nvSpPr>
          <p:cNvPr id="17" name="TextBox 16">
            <a:extLst>
              <a:ext uri="{FF2B5EF4-FFF2-40B4-BE49-F238E27FC236}">
                <a16:creationId xmlns:a16="http://schemas.microsoft.com/office/drawing/2014/main" id="{96A82AA9-82EC-4275-8A89-9C09FFBA13D5}"/>
              </a:ext>
            </a:extLst>
          </p:cNvPr>
          <p:cNvSpPr txBox="1"/>
          <p:nvPr/>
        </p:nvSpPr>
        <p:spPr>
          <a:xfrm>
            <a:off x="6497836" y="4324800"/>
            <a:ext cx="5063728" cy="1477328"/>
          </a:xfrm>
          <a:prstGeom prst="rect">
            <a:avLst/>
          </a:prstGeom>
          <a:noFill/>
        </p:spPr>
        <p:txBody>
          <a:bodyPr wrap="square" rtlCol="0">
            <a:spAutoFit/>
          </a:bodyPr>
          <a:lstStyle/>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Training </a:t>
            </a:r>
            <a:r>
              <a:rPr lang="en-US" b="1" dirty="0"/>
              <a:t>Admins</a:t>
            </a:r>
            <a:r>
              <a:rPr lang="en-US" dirty="0"/>
              <a:t> assign and manage Training Assignments and Curriculums</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endParaRPr lang="en-US" dirty="0"/>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System </a:t>
            </a:r>
            <a:r>
              <a:rPr lang="en-US" b="1" dirty="0"/>
              <a:t>Admins</a:t>
            </a:r>
            <a:r>
              <a:rPr lang="en-US" dirty="0"/>
              <a:t> </a:t>
            </a:r>
            <a:r>
              <a:rPr lang="en-US" u="sng" dirty="0"/>
              <a:t>maintain</a:t>
            </a:r>
            <a:r>
              <a:rPr lang="en-US" dirty="0"/>
              <a:t> data, </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security, and configurations</a:t>
            </a:r>
          </a:p>
        </p:txBody>
      </p:sp>
    </p:spTree>
    <p:extLst>
      <p:ext uri="{BB962C8B-B14F-4D97-AF65-F5344CB8AC3E}">
        <p14:creationId xmlns:p14="http://schemas.microsoft.com/office/powerpoint/2010/main" val="3903765579"/>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Job Robustness</a:t>
            </a:r>
          </a:p>
        </p:txBody>
      </p:sp>
    </p:spTree>
    <p:extLst>
      <p:ext uri="{BB962C8B-B14F-4D97-AF65-F5344CB8AC3E}">
        <p14:creationId xmlns:p14="http://schemas.microsoft.com/office/powerpoint/2010/main" val="3859905520"/>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sz="1200" b="1" dirty="0">
                <a:solidFill>
                  <a:srgbClr val="002060"/>
                </a:solidFill>
              </a:rPr>
              <a:t>Setup by:</a:t>
            </a:r>
            <a:r>
              <a:rPr lang="en-US" sz="1600" b="1" dirty="0">
                <a:solidFill>
                  <a:prstClr val="white"/>
                </a:solidFill>
              </a:rPr>
              <a:t> </a:t>
            </a:r>
          </a:p>
          <a:p>
            <a:pPr lvl="0" algn="ctr">
              <a:defRPr/>
            </a:pPr>
            <a:r>
              <a:rPr lang="en-US" sz="1600" b="1" dirty="0">
                <a:solidFill>
                  <a:prstClr val="white"/>
                </a:solidFill>
              </a:rPr>
              <a:t>N/A</a:t>
            </a:r>
          </a:p>
          <a:p>
            <a:pPr lvl="0" algn="ctr">
              <a:defRPr/>
            </a:pPr>
            <a:endParaRPr lang="en-US" sz="1600" b="1" dirty="0">
              <a:solidFill>
                <a:prstClr val="white"/>
              </a:solidFill>
            </a:endParaRPr>
          </a:p>
          <a:p>
            <a:pPr lvl="0" algn="ctr">
              <a:defRPr/>
            </a:pPr>
            <a:r>
              <a:rPr lang="en-US" sz="1200" b="1" dirty="0">
                <a:solidFill>
                  <a:srgbClr val="002060"/>
                </a:solidFill>
              </a:rPr>
              <a:t>for use by:</a:t>
            </a:r>
            <a:r>
              <a:rPr lang="en-US" sz="1200" b="1" dirty="0">
                <a:solidFill>
                  <a:prstClr val="white"/>
                </a:solidFill>
              </a:rPr>
              <a:t> </a:t>
            </a:r>
          </a:p>
          <a:p>
            <a:pPr lvl="0" algn="ctr">
              <a:defRPr/>
            </a:pPr>
            <a:r>
              <a:rPr lang="en-US" sz="1600" b="1" dirty="0">
                <a:solidFill>
                  <a:prstClr val="white"/>
                </a:solidFill>
              </a:rPr>
              <a:t>Learners</a:t>
            </a:r>
            <a:endParaRPr lang="en-US" sz="1600"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Training Nightly Job Performance &amp; Robustness Improvements</a:t>
            </a:r>
          </a:p>
        </p:txBody>
      </p:sp>
      <p:sp>
        <p:nvSpPr>
          <p:cNvPr id="3" name="Content Placeholder 2"/>
          <p:cNvSpPr>
            <a:spLocks noGrp="1"/>
          </p:cNvSpPr>
          <p:nvPr>
            <p:ph idx="1"/>
          </p:nvPr>
        </p:nvSpPr>
        <p:spPr>
          <a:xfrm>
            <a:off x="826624" y="1066800"/>
            <a:ext cx="8929851"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In addition to performance improvements, the job now skips over situations where an error is encountered, and continues issuing Training Assignments for other Training Requirements</a:t>
            </a:r>
          </a:p>
          <a:p>
            <a:pPr>
              <a:spcBef>
                <a:spcPts val="600"/>
              </a:spcBef>
              <a:spcAft>
                <a:spcPts val="1200"/>
              </a:spcAft>
            </a:pPr>
            <a:r>
              <a:rPr lang="en-US" sz="2000" dirty="0"/>
              <a:t>Business Justification</a:t>
            </a:r>
          </a:p>
          <a:p>
            <a:pPr marL="457200" lvl="1" indent="0">
              <a:spcAft>
                <a:spcPts val="1200"/>
              </a:spcAft>
              <a:buNone/>
            </a:pPr>
            <a:r>
              <a:rPr lang="en-US" sz="1600" dirty="0"/>
              <a:t>Improve performance and robustness of the job that drives Vault Training automation</a:t>
            </a:r>
          </a:p>
          <a:p>
            <a:pPr>
              <a:spcBef>
                <a:spcPts val="600"/>
              </a:spcBef>
              <a:spcAft>
                <a:spcPts val="1200"/>
              </a:spcAft>
            </a:pPr>
            <a:r>
              <a:rPr lang="en-US" sz="2000" dirty="0"/>
              <a:t>Considerations</a:t>
            </a:r>
          </a:p>
          <a:p>
            <a:pPr marL="457200" lvl="1" indent="0">
              <a:spcAft>
                <a:spcPts val="1200"/>
              </a:spcAft>
              <a:buNone/>
            </a:pPr>
            <a:r>
              <a:rPr lang="en-US" sz="1600" dirty="0"/>
              <a:t>Veeva can help customers run the training job more frequently than once a day. Please reach out to your CSM for more information</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694521046"/>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676876636"/>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E-Learning Standards Support</a:t>
            </a:r>
          </a:p>
        </p:txBody>
      </p:sp>
    </p:spTree>
    <p:extLst>
      <p:ext uri="{BB962C8B-B14F-4D97-AF65-F5344CB8AC3E}">
        <p14:creationId xmlns:p14="http://schemas.microsoft.com/office/powerpoint/2010/main" val="140363013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39764-5678-E347-AB22-4E29746E4B14}"/>
              </a:ext>
            </a:extLst>
          </p:cNvPr>
          <p:cNvSpPr>
            <a:spLocks noGrp="1"/>
          </p:cNvSpPr>
          <p:nvPr>
            <p:ph type="title"/>
          </p:nvPr>
        </p:nvSpPr>
        <p:spPr/>
        <p:txBody>
          <a:bodyPr/>
          <a:lstStyle/>
          <a:p>
            <a:r>
              <a:rPr lang="en-US" sz="3200" dirty="0"/>
              <a:t>Pre-Release Environments</a:t>
            </a:r>
          </a:p>
        </p:txBody>
      </p:sp>
      <p:sp>
        <p:nvSpPr>
          <p:cNvPr id="8" name="Content Placeholder 5">
            <a:extLst>
              <a:ext uri="{FF2B5EF4-FFF2-40B4-BE49-F238E27FC236}">
                <a16:creationId xmlns:a16="http://schemas.microsoft.com/office/drawing/2014/main" id="{988291F8-B01F-2247-833F-1CEDF0D8EC69}"/>
              </a:ext>
            </a:extLst>
          </p:cNvPr>
          <p:cNvSpPr txBox="1">
            <a:spLocks/>
          </p:cNvSpPr>
          <p:nvPr/>
        </p:nvSpPr>
        <p:spPr>
          <a:xfrm>
            <a:off x="826624" y="1219200"/>
            <a:ext cx="10538752" cy="49530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Starting with 20R1, customers will now provision and refresh </a:t>
            </a:r>
            <a:r>
              <a:rPr lang="en-US" u="sng" dirty="0"/>
              <a:t>their own</a:t>
            </a:r>
            <a:br>
              <a:rPr lang="en-US" u="sng" dirty="0"/>
            </a:br>
            <a:r>
              <a:rPr lang="en-US" dirty="0"/>
              <a:t>Pre-Release Vaults</a:t>
            </a:r>
          </a:p>
          <a:p>
            <a:pPr lvl="1">
              <a:lnSpc>
                <a:spcPct val="100000"/>
              </a:lnSpc>
            </a:pPr>
            <a:r>
              <a:rPr lang="en-US" sz="2400" dirty="0"/>
              <a:t>Veeva Operations enables Pre-Release 4-6 weeks ahead of each release</a:t>
            </a:r>
          </a:p>
          <a:p>
            <a:pPr lvl="1">
              <a:lnSpc>
                <a:spcPct val="100000"/>
              </a:lnSpc>
            </a:pPr>
            <a:r>
              <a:rPr lang="en-US" sz="2400" dirty="0"/>
              <a:t>We highly recommend refreshing prior to using the Pre-Release for testing</a:t>
            </a:r>
          </a:p>
          <a:p>
            <a:pPr>
              <a:lnSpc>
                <a:spcPct val="100000"/>
              </a:lnSpc>
              <a:spcBef>
                <a:spcPts val="1200"/>
              </a:spcBef>
            </a:pPr>
            <a:r>
              <a:rPr lang="en-US" dirty="0"/>
              <a:t>See </a:t>
            </a:r>
            <a:r>
              <a:rPr lang="en-US" dirty="0">
                <a:hlinkClick r:id="rId3"/>
              </a:rPr>
              <a:t>Vault Help video</a:t>
            </a:r>
            <a:r>
              <a:rPr lang="en-US" dirty="0"/>
              <a:t> for a walk-through of the creation and refresh process</a:t>
            </a:r>
          </a:p>
          <a:p>
            <a:pPr>
              <a:lnSpc>
                <a:spcPct val="100000"/>
              </a:lnSpc>
              <a:spcBef>
                <a:spcPts val="1200"/>
              </a:spcBef>
            </a:pPr>
            <a:r>
              <a:rPr lang="en-US" dirty="0"/>
              <a:t>Pre-Release Vaults include:</a:t>
            </a:r>
          </a:p>
          <a:p>
            <a:pPr lvl="1">
              <a:lnSpc>
                <a:spcPct val="100000"/>
              </a:lnSpc>
              <a:spcBef>
                <a:spcPts val="1200"/>
              </a:spcBef>
            </a:pPr>
            <a:r>
              <a:rPr lang="en-US" sz="2400" dirty="0"/>
              <a:t>Configuration</a:t>
            </a:r>
          </a:p>
          <a:p>
            <a:pPr lvl="1">
              <a:lnSpc>
                <a:spcPct val="100000"/>
              </a:lnSpc>
              <a:spcBef>
                <a:spcPts val="1200"/>
              </a:spcBef>
            </a:pPr>
            <a:r>
              <a:rPr lang="en-US" sz="2400" dirty="0"/>
              <a:t>Vault Owners</a:t>
            </a:r>
          </a:p>
          <a:p>
            <a:pPr lvl="1">
              <a:lnSpc>
                <a:spcPct val="100000"/>
              </a:lnSpc>
              <a:spcBef>
                <a:spcPts val="1200"/>
              </a:spcBef>
            </a:pPr>
            <a:r>
              <a:rPr lang="en-US" sz="2400" dirty="0"/>
              <a:t>Object Data referenced in configuration rules</a:t>
            </a:r>
          </a:p>
          <a:p>
            <a:pPr lvl="1">
              <a:lnSpc>
                <a:spcPct val="100000"/>
              </a:lnSpc>
              <a:spcBef>
                <a:spcPts val="1200"/>
              </a:spcBef>
            </a:pPr>
            <a:r>
              <a:rPr lang="en-US" sz="2400" b="1" dirty="0"/>
              <a:t>NO</a:t>
            </a:r>
            <a:r>
              <a:rPr lang="en-US" sz="2400" dirty="0"/>
              <a:t> Documents or transactional data</a:t>
            </a:r>
          </a:p>
        </p:txBody>
      </p:sp>
    </p:spTree>
    <p:extLst>
      <p:ext uri="{BB962C8B-B14F-4D97-AF65-F5344CB8AC3E}">
        <p14:creationId xmlns:p14="http://schemas.microsoft.com/office/powerpoint/2010/main" val="4060288153"/>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sz="1200" b="1" dirty="0">
                <a:solidFill>
                  <a:srgbClr val="002060"/>
                </a:solidFill>
              </a:rPr>
              <a:t>Setup by:</a:t>
            </a:r>
            <a:endParaRPr lang="en-US" sz="1200" b="1" dirty="0">
              <a:solidFill>
                <a:prstClr val="white"/>
              </a:solidFill>
            </a:endParaRPr>
          </a:p>
          <a:p>
            <a:pPr lvl="0" algn="ctr">
              <a:defRPr/>
            </a:pPr>
            <a:r>
              <a:rPr lang="en-US" sz="1600" b="1" dirty="0">
                <a:solidFill>
                  <a:prstClr val="white"/>
                </a:solidFill>
              </a:rPr>
              <a:t>System Admin</a:t>
            </a:r>
          </a:p>
          <a:p>
            <a:pPr lvl="0" algn="ctr">
              <a:defRPr/>
            </a:pPr>
            <a:endParaRPr lang="en-US" sz="2000" b="1" dirty="0">
              <a:solidFill>
                <a:prstClr val="white"/>
              </a:solidFill>
            </a:endParaRPr>
          </a:p>
          <a:p>
            <a:pPr lvl="0" algn="ctr">
              <a:defRPr/>
            </a:pPr>
            <a:r>
              <a:rPr lang="en-US" sz="1200" b="1" dirty="0">
                <a:solidFill>
                  <a:srgbClr val="002060"/>
                </a:solidFill>
              </a:rPr>
              <a:t>for use by:</a:t>
            </a:r>
            <a:endParaRPr lang="en-US" sz="1200" b="1" dirty="0">
              <a:solidFill>
                <a:prstClr val="white"/>
              </a:solidFill>
            </a:endParaRPr>
          </a:p>
          <a:p>
            <a:pPr lvl="0" algn="ctr">
              <a:defRPr/>
            </a:pPr>
            <a:r>
              <a:rPr lang="en-US" sz="1600" b="1" dirty="0">
                <a:solidFill>
                  <a:prstClr val="white"/>
                </a:solidFill>
              </a:rPr>
              <a:t>Learner</a:t>
            </a:r>
            <a:endParaRPr lang="en-US" sz="1600"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E-Learning Technology Standards Support</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Enables Vault Training to play e-learning content published in the AICC, SCORM 1.2, or SCORM 2004 standards</a:t>
            </a:r>
          </a:p>
          <a:p>
            <a:pPr marL="457200" lvl="1" indent="0">
              <a:spcAft>
                <a:spcPts val="1200"/>
              </a:spcAft>
              <a:buNone/>
            </a:pPr>
            <a:r>
              <a:rPr lang="en-US" sz="1600" dirty="0"/>
              <a:t>When e-learning content is uploaded, Vault Training automatically detects and sets the proper standard</a:t>
            </a:r>
          </a:p>
          <a:p>
            <a:pPr marL="457200" lvl="1" indent="0">
              <a:spcAft>
                <a:spcPts val="1200"/>
              </a:spcAft>
              <a:buNone/>
            </a:pPr>
            <a:r>
              <a:rPr lang="en-US" sz="1600" dirty="0"/>
              <a:t>E-learning content can be added to a Training Requirement just like any other QualityDocs document</a:t>
            </a:r>
          </a:p>
          <a:p>
            <a:pPr marL="457200" lvl="1" indent="0">
              <a:spcAft>
                <a:spcPts val="1200"/>
              </a:spcAft>
              <a:buNone/>
            </a:pPr>
            <a:r>
              <a:rPr lang="en-US" sz="1600" dirty="0"/>
              <a:t>As a Learner interacts with e-learning content, the course data is stored in Vault</a:t>
            </a:r>
          </a:p>
          <a:p>
            <a:pPr marL="457200" lvl="1" indent="0">
              <a:spcAft>
                <a:spcPts val="1200"/>
              </a:spcAft>
              <a:buNone/>
            </a:pPr>
            <a:r>
              <a:rPr lang="en-US" sz="1600" dirty="0"/>
              <a:t>Information from e-learning content about a Learner’s quiz score, quiz result (i.e. passed, completed, failed, etc.) and duration are stored in Vault</a:t>
            </a:r>
          </a:p>
          <a:p>
            <a:pPr>
              <a:spcBef>
                <a:spcPts val="600"/>
              </a:spcBef>
              <a:spcAft>
                <a:spcPts val="1200"/>
              </a:spcAft>
            </a:pPr>
            <a:r>
              <a:rPr lang="en-US" sz="2000" dirty="0"/>
              <a:t>Business Justification</a:t>
            </a:r>
          </a:p>
          <a:p>
            <a:pPr marL="457200" lvl="1" indent="0">
              <a:spcAft>
                <a:spcPts val="1200"/>
              </a:spcAft>
              <a:buNone/>
            </a:pPr>
            <a:r>
              <a:rPr lang="en-US" sz="1600" dirty="0"/>
              <a:t>Allows customers to license content from partners or online resources</a:t>
            </a:r>
          </a:p>
          <a:p>
            <a:pPr marL="457200" lvl="1" indent="0">
              <a:spcAft>
                <a:spcPts val="1200"/>
              </a:spcAft>
              <a:buNone/>
            </a:pPr>
            <a:r>
              <a:rPr lang="en-US" sz="1600" dirty="0"/>
              <a:t>Customers can build their own e-learning content using tools such as Adobe Captivate or Articulate Storyline</a:t>
            </a:r>
          </a:p>
          <a:p>
            <a:pPr marL="457200" lvl="1" indent="0">
              <a:spcAft>
                <a:spcPts val="1200"/>
              </a:spcAft>
              <a:buNone/>
            </a:pPr>
            <a:r>
              <a:rPr lang="en-US" sz="1600" dirty="0"/>
              <a:t>Provides the opportunity to create rich, interactive training beyond reading a document or watching a video</a:t>
            </a:r>
          </a:p>
          <a:p>
            <a:pPr>
              <a:spcBef>
                <a:spcPts val="600"/>
              </a:spcBef>
              <a:spcAft>
                <a:spcPts val="1200"/>
              </a:spcAft>
            </a:pPr>
            <a:r>
              <a:rPr lang="en-US" sz="2000" dirty="0"/>
              <a:t>Considerations</a:t>
            </a:r>
          </a:p>
          <a:p>
            <a:pPr marL="457200" lvl="1" indent="0">
              <a:spcAft>
                <a:spcPts val="1200"/>
              </a:spcAft>
              <a:buNone/>
            </a:pPr>
            <a:r>
              <a:rPr lang="en-US" sz="1600" dirty="0"/>
              <a:t>SCORM or AICC content must be a ZIP file, and must adhere to e-learning standards</a:t>
            </a:r>
          </a:p>
          <a:p>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pic>
        <p:nvPicPr>
          <p:cNvPr id="9" name="Picture 8">
            <a:extLst>
              <a:ext uri="{FF2B5EF4-FFF2-40B4-BE49-F238E27FC236}">
                <a16:creationId xmlns:a16="http://schemas.microsoft.com/office/drawing/2014/main" id="{521E2568-1096-4EF8-91FE-8A302A233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24" y="141508"/>
            <a:ext cx="609600" cy="609600"/>
          </a:xfrm>
          <a:prstGeom prst="rect">
            <a:avLst/>
          </a:prstGeom>
        </p:spPr>
      </p:pic>
    </p:spTree>
    <p:extLst>
      <p:ext uri="{BB962C8B-B14F-4D97-AF65-F5344CB8AC3E}">
        <p14:creationId xmlns:p14="http://schemas.microsoft.com/office/powerpoint/2010/main" val="1636052717"/>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4572BD3-832C-44FD-9FA6-B2228B2D4F92}"/>
              </a:ext>
            </a:extLst>
          </p:cNvPr>
          <p:cNvGrpSpPr/>
          <p:nvPr/>
        </p:nvGrpSpPr>
        <p:grpSpPr>
          <a:xfrm>
            <a:off x="4676348" y="2320378"/>
            <a:ext cx="2839304" cy="2217244"/>
            <a:chOff x="4349349" y="1889762"/>
            <a:chExt cx="3493302" cy="2727958"/>
          </a:xfrm>
        </p:grpSpPr>
        <p:grpSp>
          <p:nvGrpSpPr>
            <p:cNvPr id="12" name="Group 4">
              <a:extLst>
                <a:ext uri="{FF2B5EF4-FFF2-40B4-BE49-F238E27FC236}">
                  <a16:creationId xmlns:a16="http://schemas.microsoft.com/office/drawing/2014/main" id="{714BD85D-EE1F-427D-9651-DD24105C795F}"/>
                </a:ext>
              </a:extLst>
            </p:cNvPr>
            <p:cNvGrpSpPr>
              <a:grpSpLocks noChangeAspect="1"/>
            </p:cNvGrpSpPr>
            <p:nvPr userDrawn="1"/>
          </p:nvGrpSpPr>
          <p:grpSpPr bwMode="auto">
            <a:xfrm>
              <a:off x="4349349" y="1889762"/>
              <a:ext cx="3493302" cy="2727958"/>
              <a:chOff x="1074" y="0"/>
              <a:chExt cx="5532" cy="4320"/>
            </a:xfrm>
            <a:solidFill>
              <a:schemeClr val="bg1"/>
            </a:solidFill>
          </p:grpSpPr>
          <p:sp>
            <p:nvSpPr>
              <p:cNvPr id="14" name="Freeform 5">
                <a:extLst>
                  <a:ext uri="{FF2B5EF4-FFF2-40B4-BE49-F238E27FC236}">
                    <a16:creationId xmlns:a16="http://schemas.microsoft.com/office/drawing/2014/main" id="{917833D3-33F5-4502-AA69-4419425D47C9}"/>
                  </a:ext>
                </a:extLst>
              </p:cNvPr>
              <p:cNvSpPr>
                <a:spLocks/>
              </p:cNvSpPr>
              <p:nvPr userDrawn="1"/>
            </p:nvSpPr>
            <p:spPr bwMode="auto">
              <a:xfrm>
                <a:off x="1636" y="1214"/>
                <a:ext cx="4407" cy="2559"/>
              </a:xfrm>
              <a:custGeom>
                <a:avLst/>
                <a:gdLst>
                  <a:gd name="T0" fmla="*/ 838 w 846"/>
                  <a:gd name="T1" fmla="*/ 0 h 491"/>
                  <a:gd name="T2" fmla="*/ 8 w 846"/>
                  <a:gd name="T3" fmla="*/ 0 h 491"/>
                  <a:gd name="T4" fmla="*/ 0 w 846"/>
                  <a:gd name="T5" fmla="*/ 8 h 491"/>
                  <a:gd name="T6" fmla="*/ 0 w 846"/>
                  <a:gd name="T7" fmla="*/ 483 h 491"/>
                  <a:gd name="T8" fmla="*/ 8 w 846"/>
                  <a:gd name="T9" fmla="*/ 491 h 491"/>
                  <a:gd name="T10" fmla="*/ 838 w 846"/>
                  <a:gd name="T11" fmla="*/ 491 h 491"/>
                  <a:gd name="T12" fmla="*/ 846 w 846"/>
                  <a:gd name="T13" fmla="*/ 483 h 491"/>
                  <a:gd name="T14" fmla="*/ 846 w 846"/>
                  <a:gd name="T15" fmla="*/ 8 h 491"/>
                  <a:gd name="T16" fmla="*/ 838 w 846"/>
                  <a:gd name="T17" fmla="*/ 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6" h="491">
                    <a:moveTo>
                      <a:pt x="838" y="0"/>
                    </a:moveTo>
                    <a:cubicBezTo>
                      <a:pt x="8" y="0"/>
                      <a:pt x="8" y="0"/>
                      <a:pt x="8" y="0"/>
                    </a:cubicBezTo>
                    <a:cubicBezTo>
                      <a:pt x="4" y="0"/>
                      <a:pt x="0" y="4"/>
                      <a:pt x="0" y="8"/>
                    </a:cubicBezTo>
                    <a:cubicBezTo>
                      <a:pt x="0" y="483"/>
                      <a:pt x="0" y="483"/>
                      <a:pt x="0" y="483"/>
                    </a:cubicBezTo>
                    <a:cubicBezTo>
                      <a:pt x="0" y="487"/>
                      <a:pt x="4" y="491"/>
                      <a:pt x="8" y="491"/>
                    </a:cubicBezTo>
                    <a:cubicBezTo>
                      <a:pt x="838" y="491"/>
                      <a:pt x="838" y="491"/>
                      <a:pt x="838" y="491"/>
                    </a:cubicBezTo>
                    <a:cubicBezTo>
                      <a:pt x="842" y="491"/>
                      <a:pt x="846" y="487"/>
                      <a:pt x="846" y="483"/>
                    </a:cubicBezTo>
                    <a:cubicBezTo>
                      <a:pt x="846" y="8"/>
                      <a:pt x="846" y="8"/>
                      <a:pt x="846" y="8"/>
                    </a:cubicBezTo>
                    <a:cubicBezTo>
                      <a:pt x="846" y="4"/>
                      <a:pt x="842" y="0"/>
                      <a:pt x="83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5" name="Freeform 6">
                <a:extLst>
                  <a:ext uri="{FF2B5EF4-FFF2-40B4-BE49-F238E27FC236}">
                    <a16:creationId xmlns:a16="http://schemas.microsoft.com/office/drawing/2014/main" id="{1821C4AC-E9A3-45C6-9A56-92A70BFBC44F}"/>
                  </a:ext>
                </a:extLst>
              </p:cNvPr>
              <p:cNvSpPr>
                <a:spLocks noEditPoints="1"/>
              </p:cNvSpPr>
              <p:nvPr userDrawn="1"/>
            </p:nvSpPr>
            <p:spPr bwMode="auto">
              <a:xfrm>
                <a:off x="1074" y="0"/>
                <a:ext cx="5532" cy="4320"/>
              </a:xfrm>
              <a:custGeom>
                <a:avLst/>
                <a:gdLst>
                  <a:gd name="T0" fmla="*/ 1038 w 1062"/>
                  <a:gd name="T1" fmla="*/ 0 h 829"/>
                  <a:gd name="T2" fmla="*/ 24 w 1062"/>
                  <a:gd name="T3" fmla="*/ 0 h 829"/>
                  <a:gd name="T4" fmla="*/ 0 w 1062"/>
                  <a:gd name="T5" fmla="*/ 24 h 829"/>
                  <a:gd name="T6" fmla="*/ 0 w 1062"/>
                  <a:gd name="T7" fmla="*/ 805 h 829"/>
                  <a:gd name="T8" fmla="*/ 24 w 1062"/>
                  <a:gd name="T9" fmla="*/ 829 h 829"/>
                  <a:gd name="T10" fmla="*/ 1038 w 1062"/>
                  <a:gd name="T11" fmla="*/ 829 h 829"/>
                  <a:gd name="T12" fmla="*/ 1062 w 1062"/>
                  <a:gd name="T13" fmla="*/ 805 h 829"/>
                  <a:gd name="T14" fmla="*/ 1062 w 1062"/>
                  <a:gd name="T15" fmla="*/ 24 h 829"/>
                  <a:gd name="T16" fmla="*/ 1038 w 1062"/>
                  <a:gd name="T17" fmla="*/ 0 h 829"/>
                  <a:gd name="T18" fmla="*/ 538 w 1062"/>
                  <a:gd name="T19" fmla="*/ 90 h 829"/>
                  <a:gd name="T20" fmla="*/ 552 w 1062"/>
                  <a:gd name="T21" fmla="*/ 75 h 829"/>
                  <a:gd name="T22" fmla="*/ 964 w 1062"/>
                  <a:gd name="T23" fmla="*/ 75 h 829"/>
                  <a:gd name="T24" fmla="*/ 977 w 1062"/>
                  <a:gd name="T25" fmla="*/ 90 h 829"/>
                  <a:gd name="T26" fmla="*/ 977 w 1062"/>
                  <a:gd name="T27" fmla="*/ 124 h 829"/>
                  <a:gd name="T28" fmla="*/ 964 w 1062"/>
                  <a:gd name="T29" fmla="*/ 139 h 829"/>
                  <a:gd name="T30" fmla="*/ 552 w 1062"/>
                  <a:gd name="T31" fmla="*/ 139 h 829"/>
                  <a:gd name="T32" fmla="*/ 538 w 1062"/>
                  <a:gd name="T33" fmla="*/ 124 h 829"/>
                  <a:gd name="T34" fmla="*/ 538 w 1062"/>
                  <a:gd name="T35" fmla="*/ 90 h 829"/>
                  <a:gd name="T36" fmla="*/ 252 w 1062"/>
                  <a:gd name="T37" fmla="*/ 76 h 829"/>
                  <a:gd name="T38" fmla="*/ 284 w 1062"/>
                  <a:gd name="T39" fmla="*/ 108 h 829"/>
                  <a:gd name="T40" fmla="*/ 252 w 1062"/>
                  <a:gd name="T41" fmla="*/ 139 h 829"/>
                  <a:gd name="T42" fmla="*/ 221 w 1062"/>
                  <a:gd name="T43" fmla="*/ 108 h 829"/>
                  <a:gd name="T44" fmla="*/ 252 w 1062"/>
                  <a:gd name="T45" fmla="*/ 76 h 829"/>
                  <a:gd name="T46" fmla="*/ 165 w 1062"/>
                  <a:gd name="T47" fmla="*/ 76 h 829"/>
                  <a:gd name="T48" fmla="*/ 197 w 1062"/>
                  <a:gd name="T49" fmla="*/ 108 h 829"/>
                  <a:gd name="T50" fmla="*/ 165 w 1062"/>
                  <a:gd name="T51" fmla="*/ 139 h 829"/>
                  <a:gd name="T52" fmla="*/ 134 w 1062"/>
                  <a:gd name="T53" fmla="*/ 108 h 829"/>
                  <a:gd name="T54" fmla="*/ 165 w 1062"/>
                  <a:gd name="T55" fmla="*/ 76 h 829"/>
                  <a:gd name="T56" fmla="*/ 45 w 1062"/>
                  <a:gd name="T57" fmla="*/ 108 h 829"/>
                  <a:gd name="T58" fmla="*/ 76 w 1062"/>
                  <a:gd name="T59" fmla="*/ 76 h 829"/>
                  <a:gd name="T60" fmla="*/ 108 w 1062"/>
                  <a:gd name="T61" fmla="*/ 108 h 829"/>
                  <a:gd name="T62" fmla="*/ 76 w 1062"/>
                  <a:gd name="T63" fmla="*/ 139 h 829"/>
                  <a:gd name="T64" fmla="*/ 45 w 1062"/>
                  <a:gd name="T65" fmla="*/ 108 h 829"/>
                  <a:gd name="T66" fmla="*/ 978 w 1062"/>
                  <a:gd name="T67" fmla="*/ 716 h 829"/>
                  <a:gd name="T68" fmla="*/ 946 w 1062"/>
                  <a:gd name="T69" fmla="*/ 748 h 829"/>
                  <a:gd name="T70" fmla="*/ 116 w 1062"/>
                  <a:gd name="T71" fmla="*/ 748 h 829"/>
                  <a:gd name="T72" fmla="*/ 84 w 1062"/>
                  <a:gd name="T73" fmla="*/ 716 h 829"/>
                  <a:gd name="T74" fmla="*/ 84 w 1062"/>
                  <a:gd name="T75" fmla="*/ 241 h 829"/>
                  <a:gd name="T76" fmla="*/ 116 w 1062"/>
                  <a:gd name="T77" fmla="*/ 209 h 829"/>
                  <a:gd name="T78" fmla="*/ 946 w 1062"/>
                  <a:gd name="T79" fmla="*/ 209 h 829"/>
                  <a:gd name="T80" fmla="*/ 978 w 1062"/>
                  <a:gd name="T81" fmla="*/ 241 h 829"/>
                  <a:gd name="T82" fmla="*/ 978 w 1062"/>
                  <a:gd name="T83" fmla="*/ 716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829">
                    <a:moveTo>
                      <a:pt x="1038" y="0"/>
                    </a:moveTo>
                    <a:cubicBezTo>
                      <a:pt x="24" y="0"/>
                      <a:pt x="24" y="0"/>
                      <a:pt x="24" y="0"/>
                    </a:cubicBezTo>
                    <a:cubicBezTo>
                      <a:pt x="11" y="0"/>
                      <a:pt x="0" y="11"/>
                      <a:pt x="0" y="24"/>
                    </a:cubicBezTo>
                    <a:cubicBezTo>
                      <a:pt x="0" y="805"/>
                      <a:pt x="0" y="805"/>
                      <a:pt x="0" y="805"/>
                    </a:cubicBezTo>
                    <a:cubicBezTo>
                      <a:pt x="0" y="819"/>
                      <a:pt x="11" y="829"/>
                      <a:pt x="24" y="829"/>
                    </a:cubicBezTo>
                    <a:cubicBezTo>
                      <a:pt x="1038" y="829"/>
                      <a:pt x="1038" y="829"/>
                      <a:pt x="1038" y="829"/>
                    </a:cubicBezTo>
                    <a:cubicBezTo>
                      <a:pt x="1051" y="829"/>
                      <a:pt x="1062" y="819"/>
                      <a:pt x="1062" y="805"/>
                    </a:cubicBezTo>
                    <a:cubicBezTo>
                      <a:pt x="1062" y="24"/>
                      <a:pt x="1062" y="24"/>
                      <a:pt x="1062" y="24"/>
                    </a:cubicBezTo>
                    <a:cubicBezTo>
                      <a:pt x="1062" y="11"/>
                      <a:pt x="1051" y="0"/>
                      <a:pt x="1038" y="0"/>
                    </a:cubicBezTo>
                    <a:close/>
                    <a:moveTo>
                      <a:pt x="538" y="90"/>
                    </a:moveTo>
                    <a:cubicBezTo>
                      <a:pt x="538" y="82"/>
                      <a:pt x="544" y="75"/>
                      <a:pt x="552" y="75"/>
                    </a:cubicBezTo>
                    <a:cubicBezTo>
                      <a:pt x="964" y="75"/>
                      <a:pt x="964" y="75"/>
                      <a:pt x="964" y="75"/>
                    </a:cubicBezTo>
                    <a:cubicBezTo>
                      <a:pt x="971" y="75"/>
                      <a:pt x="977" y="82"/>
                      <a:pt x="977" y="90"/>
                    </a:cubicBezTo>
                    <a:cubicBezTo>
                      <a:pt x="977" y="124"/>
                      <a:pt x="977" y="124"/>
                      <a:pt x="977" y="124"/>
                    </a:cubicBezTo>
                    <a:cubicBezTo>
                      <a:pt x="977" y="132"/>
                      <a:pt x="971" y="139"/>
                      <a:pt x="964" y="139"/>
                    </a:cubicBezTo>
                    <a:cubicBezTo>
                      <a:pt x="552" y="139"/>
                      <a:pt x="552" y="139"/>
                      <a:pt x="552" y="139"/>
                    </a:cubicBezTo>
                    <a:cubicBezTo>
                      <a:pt x="544" y="139"/>
                      <a:pt x="538" y="132"/>
                      <a:pt x="538" y="124"/>
                    </a:cubicBezTo>
                    <a:lnTo>
                      <a:pt x="538" y="90"/>
                    </a:lnTo>
                    <a:close/>
                    <a:moveTo>
                      <a:pt x="252" y="76"/>
                    </a:moveTo>
                    <a:cubicBezTo>
                      <a:pt x="270" y="76"/>
                      <a:pt x="284" y="90"/>
                      <a:pt x="284" y="108"/>
                    </a:cubicBezTo>
                    <a:cubicBezTo>
                      <a:pt x="284" y="125"/>
                      <a:pt x="270" y="139"/>
                      <a:pt x="252" y="139"/>
                    </a:cubicBezTo>
                    <a:cubicBezTo>
                      <a:pt x="235" y="139"/>
                      <a:pt x="221" y="125"/>
                      <a:pt x="221" y="108"/>
                    </a:cubicBezTo>
                    <a:cubicBezTo>
                      <a:pt x="221" y="90"/>
                      <a:pt x="235" y="76"/>
                      <a:pt x="252" y="76"/>
                    </a:cubicBezTo>
                    <a:close/>
                    <a:moveTo>
                      <a:pt x="165" y="76"/>
                    </a:moveTo>
                    <a:cubicBezTo>
                      <a:pt x="183" y="76"/>
                      <a:pt x="197" y="90"/>
                      <a:pt x="197" y="108"/>
                    </a:cubicBezTo>
                    <a:cubicBezTo>
                      <a:pt x="197" y="125"/>
                      <a:pt x="183" y="139"/>
                      <a:pt x="165" y="139"/>
                    </a:cubicBezTo>
                    <a:cubicBezTo>
                      <a:pt x="148" y="139"/>
                      <a:pt x="134" y="125"/>
                      <a:pt x="134" y="108"/>
                    </a:cubicBezTo>
                    <a:cubicBezTo>
                      <a:pt x="134" y="90"/>
                      <a:pt x="148" y="76"/>
                      <a:pt x="165" y="76"/>
                    </a:cubicBezTo>
                    <a:close/>
                    <a:moveTo>
                      <a:pt x="45" y="108"/>
                    </a:moveTo>
                    <a:cubicBezTo>
                      <a:pt x="45" y="90"/>
                      <a:pt x="59" y="76"/>
                      <a:pt x="76" y="76"/>
                    </a:cubicBezTo>
                    <a:cubicBezTo>
                      <a:pt x="94" y="76"/>
                      <a:pt x="108" y="90"/>
                      <a:pt x="108" y="108"/>
                    </a:cubicBezTo>
                    <a:cubicBezTo>
                      <a:pt x="108" y="125"/>
                      <a:pt x="94" y="139"/>
                      <a:pt x="76" y="139"/>
                    </a:cubicBezTo>
                    <a:cubicBezTo>
                      <a:pt x="59" y="139"/>
                      <a:pt x="45" y="125"/>
                      <a:pt x="45" y="108"/>
                    </a:cubicBezTo>
                    <a:close/>
                    <a:moveTo>
                      <a:pt x="978" y="716"/>
                    </a:moveTo>
                    <a:cubicBezTo>
                      <a:pt x="978" y="733"/>
                      <a:pt x="963" y="748"/>
                      <a:pt x="946" y="748"/>
                    </a:cubicBezTo>
                    <a:cubicBezTo>
                      <a:pt x="116" y="748"/>
                      <a:pt x="116" y="748"/>
                      <a:pt x="116" y="748"/>
                    </a:cubicBezTo>
                    <a:cubicBezTo>
                      <a:pt x="98" y="748"/>
                      <a:pt x="84" y="733"/>
                      <a:pt x="84" y="716"/>
                    </a:cubicBezTo>
                    <a:cubicBezTo>
                      <a:pt x="84" y="241"/>
                      <a:pt x="84" y="241"/>
                      <a:pt x="84" y="241"/>
                    </a:cubicBezTo>
                    <a:cubicBezTo>
                      <a:pt x="84" y="223"/>
                      <a:pt x="98" y="209"/>
                      <a:pt x="116" y="209"/>
                    </a:cubicBezTo>
                    <a:cubicBezTo>
                      <a:pt x="946" y="209"/>
                      <a:pt x="946" y="209"/>
                      <a:pt x="946" y="209"/>
                    </a:cubicBezTo>
                    <a:cubicBezTo>
                      <a:pt x="963" y="209"/>
                      <a:pt x="978" y="223"/>
                      <a:pt x="978" y="241"/>
                    </a:cubicBezTo>
                    <a:lnTo>
                      <a:pt x="978" y="7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grpSp>
        <p:sp>
          <p:nvSpPr>
            <p:cNvPr id="13" name="Rectangle 12">
              <a:extLst>
                <a:ext uri="{FF2B5EF4-FFF2-40B4-BE49-F238E27FC236}">
                  <a16:creationId xmlns:a16="http://schemas.microsoft.com/office/drawing/2014/main" id="{DBFD61D2-6D3E-47DE-8339-284AD62A3BCF}"/>
                </a:ext>
              </a:extLst>
            </p:cNvPr>
            <p:cNvSpPr/>
            <p:nvPr/>
          </p:nvSpPr>
          <p:spPr>
            <a:xfrm>
              <a:off x="4582274" y="2860443"/>
              <a:ext cx="3027453" cy="1137115"/>
            </a:xfrm>
            <a:prstGeom prst="rect">
              <a:avLst/>
            </a:prstGeom>
          </p:spPr>
          <p:txBody>
            <a:bodyPr wrap="square" lIns="91436" tIns="45718" rIns="91436" bIns="45718" anchor="ctr">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chemeClr val="tx2"/>
                  </a:solidFill>
                  <a:effectLst/>
                  <a:uLnTx/>
                  <a:uFillTx/>
                </a:rPr>
                <a:t>DEMO</a:t>
              </a:r>
            </a:p>
          </p:txBody>
        </p:sp>
      </p:grpSp>
    </p:spTree>
    <p:extLst>
      <p:ext uri="{BB962C8B-B14F-4D97-AF65-F5344CB8AC3E}">
        <p14:creationId xmlns:p14="http://schemas.microsoft.com/office/powerpoint/2010/main" val="676602181"/>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lated image">
            <a:extLst>
              <a:ext uri="{FF2B5EF4-FFF2-40B4-BE49-F238E27FC236}">
                <a16:creationId xmlns:a16="http://schemas.microsoft.com/office/drawing/2014/main" id="{BD6526B6-7349-45FD-9A30-B78E8A566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94" b="14251"/>
          <a:stretch/>
        </p:blipFill>
        <p:spPr bwMode="auto">
          <a:xfrm>
            <a:off x="5001056" y="2391833"/>
            <a:ext cx="2189888" cy="2074334"/>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3D79C90B-72E8-48F6-BDF0-E6664D552244}"/>
              </a:ext>
            </a:extLst>
          </p:cNvPr>
          <p:cNvSpPr>
            <a:spLocks noGrp="1"/>
          </p:cNvSpPr>
          <p:nvPr>
            <p:ph type="title"/>
          </p:nvPr>
        </p:nvSpPr>
        <p:spPr>
          <a:xfrm>
            <a:off x="0" y="96275"/>
            <a:ext cx="12191999" cy="1101213"/>
          </a:xfrm>
        </p:spPr>
        <p:txBody>
          <a:bodyPr/>
          <a:lstStyle/>
          <a:p>
            <a:r>
              <a:rPr lang="en-US" dirty="0"/>
              <a:t>Product Would Like to Know…..</a:t>
            </a:r>
          </a:p>
        </p:txBody>
      </p:sp>
      <p:sp>
        <p:nvSpPr>
          <p:cNvPr id="4" name="Title 1">
            <a:extLst>
              <a:ext uri="{FF2B5EF4-FFF2-40B4-BE49-F238E27FC236}">
                <a16:creationId xmlns:a16="http://schemas.microsoft.com/office/drawing/2014/main" id="{12689E56-E9C8-4238-9576-DF3EFBBF44CC}"/>
              </a:ext>
            </a:extLst>
          </p:cNvPr>
          <p:cNvSpPr txBox="1">
            <a:spLocks/>
          </p:cNvSpPr>
          <p:nvPr/>
        </p:nvSpPr>
        <p:spPr>
          <a:xfrm>
            <a:off x="0" y="4466167"/>
            <a:ext cx="12191999" cy="1101213"/>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r>
              <a:rPr lang="en-US" dirty="0"/>
              <a:t>Poll Question #5</a:t>
            </a:r>
          </a:p>
        </p:txBody>
      </p:sp>
    </p:spTree>
    <p:extLst>
      <p:ext uri="{BB962C8B-B14F-4D97-AF65-F5344CB8AC3E}">
        <p14:creationId xmlns:p14="http://schemas.microsoft.com/office/powerpoint/2010/main" val="2215304287"/>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p:txBody>
          <a:bodyPr/>
          <a:lstStyle/>
          <a:p>
            <a:r>
              <a:rPr lang="en-US" dirty="0"/>
              <a:t>Product would like to know…</a:t>
            </a:r>
          </a:p>
        </p:txBody>
      </p:sp>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a:xfrm>
            <a:off x="5358808" y="1485900"/>
            <a:ext cx="6985592" cy="4991099"/>
          </a:xfrm>
        </p:spPr>
        <p:txBody>
          <a:bodyPr/>
          <a:lstStyle/>
          <a:p>
            <a:pPr marL="0" indent="0">
              <a:buNone/>
            </a:pPr>
            <a:r>
              <a:rPr lang="en-US" dirty="0"/>
              <a:t>Do you plan on using SCORM or AICC content in Vault Training? ( Single Choice)</a:t>
            </a:r>
          </a:p>
          <a:p>
            <a:r>
              <a:rPr lang="en-US" dirty="0"/>
              <a:t>Answer 1: Yes, sometime this year or as soon as possible</a:t>
            </a:r>
          </a:p>
          <a:p>
            <a:r>
              <a:rPr lang="en-US" dirty="0"/>
              <a:t>Answer 2: Yes, but not until sometime next year</a:t>
            </a:r>
          </a:p>
          <a:p>
            <a:r>
              <a:rPr lang="en-US" dirty="0"/>
              <a:t>Answer 3: No, I am a Vault Training customer but do not have plans to use this content at this time</a:t>
            </a:r>
          </a:p>
          <a:p>
            <a:r>
              <a:rPr lang="en-US" dirty="0"/>
              <a:t>Answer 4: No, I am not a current Vault Training customer</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CA0B17-B3E0-4B53-8F3C-2FF8D58479D0}"/>
              </a:ext>
            </a:extLst>
          </p:cNvPr>
          <p:cNvSpPr txBox="1">
            <a:spLocks/>
          </p:cNvSpPr>
          <p:nvPr/>
        </p:nvSpPr>
        <p:spPr>
          <a:xfrm>
            <a:off x="5257800" y="70000"/>
            <a:ext cx="5641022" cy="1127488"/>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bg1"/>
                </a:solidFill>
                <a:latin typeface="+mj-lt"/>
                <a:ea typeface="+mj-ea"/>
                <a:cs typeface="+mj-cs"/>
              </a:defRPr>
            </a:lvl1pPr>
          </a:lstStyle>
          <a:p>
            <a:r>
              <a:rPr lang="en-US" dirty="0">
                <a:solidFill>
                  <a:schemeClr val="tx1"/>
                </a:solidFill>
              </a:rPr>
              <a:t>Poll Question #5</a:t>
            </a:r>
          </a:p>
        </p:txBody>
      </p:sp>
    </p:spTree>
    <p:extLst>
      <p:ext uri="{BB962C8B-B14F-4D97-AF65-F5344CB8AC3E}">
        <p14:creationId xmlns:p14="http://schemas.microsoft.com/office/powerpoint/2010/main" val="2521096669"/>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lated image">
            <a:extLst>
              <a:ext uri="{FF2B5EF4-FFF2-40B4-BE49-F238E27FC236}">
                <a16:creationId xmlns:a16="http://schemas.microsoft.com/office/drawing/2014/main" id="{BD6526B6-7349-45FD-9A30-B78E8A566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94" b="14251"/>
          <a:stretch/>
        </p:blipFill>
        <p:spPr bwMode="auto">
          <a:xfrm>
            <a:off x="5001056" y="2391833"/>
            <a:ext cx="2189888" cy="2074334"/>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3D79C90B-72E8-48F6-BDF0-E6664D552244}"/>
              </a:ext>
            </a:extLst>
          </p:cNvPr>
          <p:cNvSpPr>
            <a:spLocks noGrp="1"/>
          </p:cNvSpPr>
          <p:nvPr>
            <p:ph type="title"/>
          </p:nvPr>
        </p:nvSpPr>
        <p:spPr>
          <a:xfrm>
            <a:off x="0" y="96275"/>
            <a:ext cx="12191999" cy="1101213"/>
          </a:xfrm>
        </p:spPr>
        <p:txBody>
          <a:bodyPr/>
          <a:lstStyle/>
          <a:p>
            <a:r>
              <a:rPr lang="en-US" dirty="0"/>
              <a:t>Product Would Like to Know…..</a:t>
            </a:r>
          </a:p>
        </p:txBody>
      </p:sp>
      <p:sp>
        <p:nvSpPr>
          <p:cNvPr id="4" name="Title 1">
            <a:extLst>
              <a:ext uri="{FF2B5EF4-FFF2-40B4-BE49-F238E27FC236}">
                <a16:creationId xmlns:a16="http://schemas.microsoft.com/office/drawing/2014/main" id="{12689E56-E9C8-4238-9576-DF3EFBBF44CC}"/>
              </a:ext>
            </a:extLst>
          </p:cNvPr>
          <p:cNvSpPr txBox="1">
            <a:spLocks/>
          </p:cNvSpPr>
          <p:nvPr/>
        </p:nvSpPr>
        <p:spPr>
          <a:xfrm>
            <a:off x="0" y="4466167"/>
            <a:ext cx="12191999" cy="1101213"/>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a:lstStyle>
          <a:p>
            <a:r>
              <a:rPr lang="en-US" dirty="0"/>
              <a:t>Poll Question #6</a:t>
            </a:r>
          </a:p>
        </p:txBody>
      </p:sp>
    </p:spTree>
    <p:extLst>
      <p:ext uri="{BB962C8B-B14F-4D97-AF65-F5344CB8AC3E}">
        <p14:creationId xmlns:p14="http://schemas.microsoft.com/office/powerpoint/2010/main" val="2952049397"/>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p:txBody>
          <a:bodyPr/>
          <a:lstStyle/>
          <a:p>
            <a:r>
              <a:rPr lang="en-US" dirty="0"/>
              <a:t>Product would like to know…</a:t>
            </a:r>
          </a:p>
        </p:txBody>
      </p:sp>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a:xfrm>
            <a:off x="5358808" y="1485900"/>
            <a:ext cx="6985592" cy="4991099"/>
          </a:xfrm>
        </p:spPr>
        <p:txBody>
          <a:bodyPr/>
          <a:lstStyle/>
          <a:p>
            <a:pPr marL="0" indent="0">
              <a:buNone/>
            </a:pPr>
            <a:r>
              <a:rPr lang="en-US" dirty="0"/>
              <a:t>What is your primary source of SCORM or AICC content currently if applicable or your plan for the future if not applicable? ( Single Choice)</a:t>
            </a:r>
          </a:p>
          <a:p>
            <a:r>
              <a:rPr lang="en-US" dirty="0"/>
              <a:t>Answer 1: We plan on building it in-house/We have built content in-house</a:t>
            </a:r>
          </a:p>
          <a:p>
            <a:r>
              <a:rPr lang="en-US" dirty="0"/>
              <a:t>Answer 2: We purchase it from a 3rd party/We plan on purchasing it from a 3rd party</a:t>
            </a:r>
          </a:p>
          <a:p>
            <a:r>
              <a:rPr lang="en-US" dirty="0"/>
              <a:t>Answer 3: We have no SCORM or AICC content and have no plans on building or purchasing it</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CA0B17-B3E0-4B53-8F3C-2FF8D58479D0}"/>
              </a:ext>
            </a:extLst>
          </p:cNvPr>
          <p:cNvSpPr txBox="1">
            <a:spLocks/>
          </p:cNvSpPr>
          <p:nvPr/>
        </p:nvSpPr>
        <p:spPr>
          <a:xfrm>
            <a:off x="5257800" y="70000"/>
            <a:ext cx="5641022" cy="1127488"/>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bg1"/>
                </a:solidFill>
                <a:latin typeface="+mj-lt"/>
                <a:ea typeface="+mj-ea"/>
                <a:cs typeface="+mj-cs"/>
              </a:defRPr>
            </a:lvl1pPr>
          </a:lstStyle>
          <a:p>
            <a:r>
              <a:rPr lang="en-US" dirty="0">
                <a:solidFill>
                  <a:schemeClr val="tx1"/>
                </a:solidFill>
              </a:rPr>
              <a:t>Poll Question #6</a:t>
            </a:r>
          </a:p>
        </p:txBody>
      </p:sp>
    </p:spTree>
    <p:extLst>
      <p:ext uri="{BB962C8B-B14F-4D97-AF65-F5344CB8AC3E}">
        <p14:creationId xmlns:p14="http://schemas.microsoft.com/office/powerpoint/2010/main" val="2609667921"/>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2547-1DF2-4365-ABFC-123FFB5E75D0}"/>
              </a:ext>
            </a:extLst>
          </p:cNvPr>
          <p:cNvSpPr>
            <a:spLocks noGrp="1"/>
          </p:cNvSpPr>
          <p:nvPr>
            <p:ph type="ctrTitle"/>
          </p:nvPr>
        </p:nvSpPr>
        <p:spPr/>
        <p:txBody>
          <a:bodyPr/>
          <a:lstStyle/>
          <a:p>
            <a:r>
              <a:rPr lang="en-US" dirty="0"/>
              <a:t>Feature Expansion</a:t>
            </a:r>
          </a:p>
        </p:txBody>
      </p:sp>
      <p:sp>
        <p:nvSpPr>
          <p:cNvPr id="3" name="Subtitle 2">
            <a:extLst>
              <a:ext uri="{FF2B5EF4-FFF2-40B4-BE49-F238E27FC236}">
                <a16:creationId xmlns:a16="http://schemas.microsoft.com/office/drawing/2014/main" id="{54F80186-BC1D-4DE5-9EF7-526E963948F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00279307"/>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sz="1200" b="1" dirty="0">
                <a:solidFill>
                  <a:srgbClr val="002060"/>
                </a:solidFill>
              </a:rPr>
              <a:t>Setup by:</a:t>
            </a:r>
            <a:endParaRPr lang="en-US" sz="1200" b="1" dirty="0">
              <a:solidFill>
                <a:prstClr val="white"/>
              </a:solidFill>
            </a:endParaRPr>
          </a:p>
          <a:p>
            <a:pPr lvl="0" algn="ctr">
              <a:defRPr/>
            </a:pPr>
            <a:r>
              <a:rPr lang="en-US" sz="1600" b="1" dirty="0">
                <a:solidFill>
                  <a:prstClr val="white"/>
                </a:solidFill>
              </a:rPr>
              <a:t>System Admin</a:t>
            </a:r>
          </a:p>
          <a:p>
            <a:pPr lvl="0" algn="ctr">
              <a:defRPr/>
            </a:pPr>
            <a:endParaRPr lang="en-US" sz="1600" b="1" dirty="0">
              <a:solidFill>
                <a:prstClr val="white"/>
              </a:solidFill>
            </a:endParaRPr>
          </a:p>
          <a:p>
            <a:pPr lvl="0" algn="ctr">
              <a:defRPr/>
            </a:pPr>
            <a:r>
              <a:rPr lang="en-US" sz="1200" b="1" dirty="0">
                <a:solidFill>
                  <a:srgbClr val="002060"/>
                </a:solidFill>
              </a:rPr>
              <a:t>for use by:</a:t>
            </a:r>
            <a:r>
              <a:rPr lang="en-US" sz="1200" b="1" dirty="0">
                <a:solidFill>
                  <a:prstClr val="white"/>
                </a:solidFill>
              </a:rPr>
              <a:t> </a:t>
            </a:r>
            <a:r>
              <a:rPr lang="en-US" sz="1600" b="1" dirty="0">
                <a:solidFill>
                  <a:prstClr val="white"/>
                </a:solidFill>
              </a:rPr>
              <a:t>Training Admin</a:t>
            </a:r>
            <a:endParaRPr lang="en-US" sz="1200"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Facilitated Training</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provides a Training Admin with the ability to give completion credit for </a:t>
            </a:r>
            <a:r>
              <a:rPr lang="en-US" sz="1600" i="1" dirty="0"/>
              <a:t>Training Assignments</a:t>
            </a:r>
            <a:r>
              <a:rPr lang="en-US" sz="1600" dirty="0"/>
              <a:t> on behalf of </a:t>
            </a:r>
            <a:r>
              <a:rPr lang="en-US" sz="1600" i="1" dirty="0"/>
              <a:t>Learners</a:t>
            </a:r>
            <a:r>
              <a:rPr lang="en-US" sz="1600" dirty="0"/>
              <a:t> that </a:t>
            </a:r>
            <a:r>
              <a:rPr lang="en-US" sz="1600" b="1" dirty="0"/>
              <a:t>do not have access</a:t>
            </a:r>
            <a:r>
              <a:rPr lang="en-US" sz="1600" dirty="0"/>
              <a:t> to Vault</a:t>
            </a:r>
          </a:p>
          <a:p>
            <a:pPr marL="457200" lvl="1" indent="0">
              <a:spcAft>
                <a:spcPts val="1200"/>
              </a:spcAft>
              <a:buNone/>
            </a:pPr>
            <a:r>
              <a:rPr lang="en-US" sz="1600" dirty="0"/>
              <a:t>Vault Training issues </a:t>
            </a:r>
            <a:r>
              <a:rPr lang="en-US" sz="1600" i="1" dirty="0"/>
              <a:t>Training Assignments</a:t>
            </a:r>
            <a:r>
              <a:rPr lang="en-US" sz="1600" dirty="0"/>
              <a:t> to these </a:t>
            </a:r>
            <a:r>
              <a:rPr lang="en-US" sz="1600" i="1" dirty="0"/>
              <a:t>Learners </a:t>
            </a:r>
            <a:r>
              <a:rPr lang="en-US" sz="1600" dirty="0"/>
              <a:t>without sending a workflow task</a:t>
            </a:r>
          </a:p>
          <a:p>
            <a:pPr marL="457200" lvl="1" indent="0">
              <a:spcAft>
                <a:spcPts val="1200"/>
              </a:spcAft>
              <a:buNone/>
            </a:pPr>
            <a:r>
              <a:rPr lang="en-US" sz="1600" dirty="0"/>
              <a:t>After training occurs, </a:t>
            </a:r>
            <a:r>
              <a:rPr lang="en-US" sz="1600" i="1" dirty="0"/>
              <a:t>Training Admins</a:t>
            </a:r>
            <a:r>
              <a:rPr lang="en-US" sz="1600" dirty="0"/>
              <a:t> can initiate a </a:t>
            </a:r>
            <a:r>
              <a:rPr lang="en-US" sz="1600" i="1" dirty="0"/>
              <a:t>Facilitated Training Request</a:t>
            </a:r>
            <a:r>
              <a:rPr lang="en-US" sz="1600" dirty="0"/>
              <a:t> process for a Learner to confirm completion credit for the appropriate </a:t>
            </a:r>
            <a:r>
              <a:rPr lang="en-US" sz="1600" i="1" dirty="0"/>
              <a:t>Training Assignments</a:t>
            </a:r>
          </a:p>
          <a:p>
            <a:pPr marL="457200" lvl="1" indent="0">
              <a:spcAft>
                <a:spcPts val="1200"/>
              </a:spcAft>
              <a:buNone/>
            </a:pPr>
            <a:r>
              <a:rPr lang="en-US" sz="1600" dirty="0"/>
              <a:t>The process can also give completion credit to </a:t>
            </a:r>
            <a:r>
              <a:rPr lang="en-US" sz="1600" i="1" dirty="0"/>
              <a:t>Learners</a:t>
            </a:r>
            <a:r>
              <a:rPr lang="en-US" sz="1600" dirty="0"/>
              <a:t> that </a:t>
            </a:r>
            <a:r>
              <a:rPr lang="en-US" sz="1600" b="1" dirty="0"/>
              <a:t>do have access</a:t>
            </a:r>
            <a:r>
              <a:rPr lang="en-US" sz="1600" dirty="0"/>
              <a:t> to Vault</a:t>
            </a:r>
          </a:p>
          <a:p>
            <a:pPr>
              <a:spcBef>
                <a:spcPts val="600"/>
              </a:spcBef>
              <a:spcAft>
                <a:spcPts val="1200"/>
              </a:spcAft>
            </a:pPr>
            <a:r>
              <a:rPr lang="en-US" sz="2000" dirty="0"/>
              <a:t>Business Justification</a:t>
            </a:r>
          </a:p>
          <a:p>
            <a:pPr marL="457200" lvl="1" indent="0">
              <a:spcAft>
                <a:spcPts val="1200"/>
              </a:spcAft>
              <a:buNone/>
            </a:pPr>
            <a:r>
              <a:rPr lang="en-US" sz="1600" dirty="0"/>
              <a:t>Supports situations where a Learner must complete training for GXP functions, but the Learner does not have Vault access</a:t>
            </a:r>
          </a:p>
          <a:p>
            <a:pPr marL="457200" lvl="1" indent="0">
              <a:spcAft>
                <a:spcPts val="1200"/>
              </a:spcAft>
              <a:buNone/>
            </a:pPr>
            <a:r>
              <a:rPr lang="en-US" sz="1600" dirty="0"/>
              <a:t>Examples:  </a:t>
            </a:r>
          </a:p>
          <a:p>
            <a:pPr lvl="1">
              <a:spcAft>
                <a:spcPts val="1200"/>
              </a:spcAft>
            </a:pPr>
            <a:r>
              <a:rPr lang="en-US" sz="1600" dirty="0"/>
              <a:t>Training for third party contractors</a:t>
            </a:r>
          </a:p>
          <a:p>
            <a:pPr lvl="1">
              <a:spcAft>
                <a:spcPts val="1200"/>
              </a:spcAft>
            </a:pPr>
            <a:r>
              <a:rPr lang="en-US" sz="1600" dirty="0"/>
              <a:t>Training logged on a paper form during on-the-job training and then recorded by a Training Admin at later date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9" name="Picture 8">
            <a:extLst>
              <a:ext uri="{FF2B5EF4-FFF2-40B4-BE49-F238E27FC236}">
                <a16:creationId xmlns:a16="http://schemas.microsoft.com/office/drawing/2014/main" id="{110BEB93-9DC4-4337-91FD-1F14C24E9E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24" y="141508"/>
            <a:ext cx="609600" cy="609600"/>
          </a:xfrm>
          <a:prstGeom prst="rect">
            <a:avLst/>
          </a:prstGeom>
        </p:spPr>
      </p:pic>
    </p:spTree>
    <p:extLst>
      <p:ext uri="{BB962C8B-B14F-4D97-AF65-F5344CB8AC3E}">
        <p14:creationId xmlns:p14="http://schemas.microsoft.com/office/powerpoint/2010/main" val="615258824"/>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sz="1200" b="1" dirty="0">
                <a:solidFill>
                  <a:srgbClr val="002060"/>
                </a:solidFill>
              </a:rPr>
              <a:t>Setup by:</a:t>
            </a:r>
            <a:endParaRPr lang="en-US" sz="1200" b="1" dirty="0">
              <a:solidFill>
                <a:prstClr val="white"/>
              </a:solidFill>
            </a:endParaRPr>
          </a:p>
          <a:p>
            <a:pPr lvl="0" algn="ctr">
              <a:defRPr/>
            </a:pPr>
            <a:r>
              <a:rPr lang="en-US" sz="1600" b="1" dirty="0">
                <a:solidFill>
                  <a:prstClr val="white"/>
                </a:solidFill>
              </a:rPr>
              <a:t>System Admin</a:t>
            </a:r>
          </a:p>
          <a:p>
            <a:pPr lvl="0" algn="ctr">
              <a:defRPr/>
            </a:pPr>
            <a:endParaRPr lang="en-US" sz="2000" b="1" dirty="0">
              <a:solidFill>
                <a:prstClr val="white"/>
              </a:solidFill>
            </a:endParaRPr>
          </a:p>
          <a:p>
            <a:pPr lvl="0" algn="ctr">
              <a:defRPr/>
            </a:pPr>
            <a:r>
              <a:rPr lang="en-US" sz="1200" b="1" dirty="0">
                <a:solidFill>
                  <a:srgbClr val="002060"/>
                </a:solidFill>
              </a:rPr>
              <a:t>for use by:</a:t>
            </a:r>
            <a:r>
              <a:rPr lang="en-US" sz="1200" b="1" dirty="0">
                <a:solidFill>
                  <a:prstClr val="white"/>
                </a:solidFill>
              </a:rPr>
              <a:t> </a:t>
            </a:r>
            <a:r>
              <a:rPr lang="en-US" sz="1600" b="1" dirty="0">
                <a:solidFill>
                  <a:prstClr val="white"/>
                </a:solidFill>
              </a:rPr>
              <a:t>Learner</a:t>
            </a:r>
            <a:endParaRPr lang="en-US" sz="1600"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Substitute Training</a:t>
            </a:r>
          </a:p>
        </p:txBody>
      </p:sp>
      <p:sp>
        <p:nvSpPr>
          <p:cNvPr id="3" name="Content Placeholder 2"/>
          <p:cNvSpPr>
            <a:spLocks noGrp="1"/>
          </p:cNvSpPr>
          <p:nvPr>
            <p:ph idx="1"/>
          </p:nvPr>
        </p:nvSpPr>
        <p:spPr>
          <a:xfrm>
            <a:off x="826624" y="1066800"/>
            <a:ext cx="9283534"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allows a Learner to fulfill a training requirement by completing an </a:t>
            </a:r>
            <a:r>
              <a:rPr lang="en-US" sz="1600" i="1" dirty="0"/>
              <a:t>alternate</a:t>
            </a:r>
            <a:r>
              <a:rPr lang="en-US" sz="1600" dirty="0"/>
              <a:t> or </a:t>
            </a:r>
            <a:r>
              <a:rPr lang="en-US" sz="1600" i="1" dirty="0"/>
              <a:t>substitute</a:t>
            </a:r>
            <a:r>
              <a:rPr lang="en-US" sz="1600" dirty="0"/>
              <a:t> training task in place of a </a:t>
            </a:r>
            <a:r>
              <a:rPr lang="en-US" sz="1600" i="1" dirty="0"/>
              <a:t>primary</a:t>
            </a:r>
            <a:r>
              <a:rPr lang="en-US" sz="1600" dirty="0"/>
              <a:t> training task</a:t>
            </a:r>
          </a:p>
          <a:p>
            <a:pPr>
              <a:spcBef>
                <a:spcPts val="600"/>
              </a:spcBef>
              <a:spcAft>
                <a:spcPts val="1200"/>
              </a:spcAft>
            </a:pPr>
            <a:r>
              <a:rPr lang="en-US" sz="2000" dirty="0"/>
              <a:t>Business Justification</a:t>
            </a:r>
          </a:p>
          <a:p>
            <a:pPr marL="457200" lvl="1" indent="0">
              <a:spcAft>
                <a:spcPts val="1200"/>
              </a:spcAft>
              <a:buNone/>
            </a:pPr>
            <a:r>
              <a:rPr lang="en-US" sz="1600" dirty="0"/>
              <a:t>There may be cases where a Learner is assigned a training task but may complete an alternate training task that is deemed as a substitute for that training requirement</a:t>
            </a:r>
          </a:p>
          <a:p>
            <a:pPr marL="457200" lvl="1" indent="0">
              <a:spcAft>
                <a:spcPts val="1200"/>
              </a:spcAft>
              <a:buNone/>
            </a:pPr>
            <a:r>
              <a:rPr lang="en-US" sz="1600" dirty="0"/>
              <a:t>Examples:</a:t>
            </a:r>
          </a:p>
          <a:p>
            <a:pPr lvl="1">
              <a:spcAft>
                <a:spcPts val="1200"/>
              </a:spcAft>
            </a:pPr>
            <a:r>
              <a:rPr lang="en-US" sz="1600" dirty="0"/>
              <a:t>All employees are required to train on a Code of Conduct a Learner in Germany may train on the German Code of Conduct and receive credit for this training requirement</a:t>
            </a:r>
          </a:p>
          <a:p>
            <a:pPr lvl="1">
              <a:spcAft>
                <a:spcPts val="1200"/>
              </a:spcAft>
            </a:pPr>
            <a:r>
              <a:rPr lang="en-US" sz="1600" dirty="0"/>
              <a:t>A classroom training is given to go over multiple SOPs.  That classroom training may be a substitute to the individual SOP training tasks</a:t>
            </a:r>
          </a:p>
          <a:p>
            <a:pPr marL="0" indent="0">
              <a:buNone/>
            </a:pPr>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44563318"/>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9" name="Picture 8">
            <a:extLst>
              <a:ext uri="{FF2B5EF4-FFF2-40B4-BE49-F238E27FC236}">
                <a16:creationId xmlns:a16="http://schemas.microsoft.com/office/drawing/2014/main" id="{92D688AA-CFBF-4C97-8DA5-AC754F4712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24" y="141508"/>
            <a:ext cx="609600" cy="609600"/>
          </a:xfrm>
          <a:prstGeom prst="rect">
            <a:avLst/>
          </a:prstGeom>
        </p:spPr>
      </p:pic>
    </p:spTree>
    <p:extLst>
      <p:ext uri="{BB962C8B-B14F-4D97-AF65-F5344CB8AC3E}">
        <p14:creationId xmlns:p14="http://schemas.microsoft.com/office/powerpoint/2010/main" val="1228401232"/>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4572BD3-832C-44FD-9FA6-B2228B2D4F92}"/>
              </a:ext>
            </a:extLst>
          </p:cNvPr>
          <p:cNvGrpSpPr/>
          <p:nvPr/>
        </p:nvGrpSpPr>
        <p:grpSpPr>
          <a:xfrm>
            <a:off x="4676348" y="2320378"/>
            <a:ext cx="2839304" cy="2217244"/>
            <a:chOff x="4349349" y="1889762"/>
            <a:chExt cx="3493302" cy="2727958"/>
          </a:xfrm>
        </p:grpSpPr>
        <p:grpSp>
          <p:nvGrpSpPr>
            <p:cNvPr id="12" name="Group 4">
              <a:extLst>
                <a:ext uri="{FF2B5EF4-FFF2-40B4-BE49-F238E27FC236}">
                  <a16:creationId xmlns:a16="http://schemas.microsoft.com/office/drawing/2014/main" id="{714BD85D-EE1F-427D-9651-DD24105C795F}"/>
                </a:ext>
              </a:extLst>
            </p:cNvPr>
            <p:cNvGrpSpPr>
              <a:grpSpLocks noChangeAspect="1"/>
            </p:cNvGrpSpPr>
            <p:nvPr userDrawn="1"/>
          </p:nvGrpSpPr>
          <p:grpSpPr bwMode="auto">
            <a:xfrm>
              <a:off x="4349349" y="1889762"/>
              <a:ext cx="3493302" cy="2727958"/>
              <a:chOff x="1074" y="0"/>
              <a:chExt cx="5532" cy="4320"/>
            </a:xfrm>
            <a:solidFill>
              <a:schemeClr val="bg1"/>
            </a:solidFill>
          </p:grpSpPr>
          <p:sp>
            <p:nvSpPr>
              <p:cNvPr id="14" name="Freeform 5">
                <a:extLst>
                  <a:ext uri="{FF2B5EF4-FFF2-40B4-BE49-F238E27FC236}">
                    <a16:creationId xmlns:a16="http://schemas.microsoft.com/office/drawing/2014/main" id="{917833D3-33F5-4502-AA69-4419425D47C9}"/>
                  </a:ext>
                </a:extLst>
              </p:cNvPr>
              <p:cNvSpPr>
                <a:spLocks/>
              </p:cNvSpPr>
              <p:nvPr userDrawn="1"/>
            </p:nvSpPr>
            <p:spPr bwMode="auto">
              <a:xfrm>
                <a:off x="1636" y="1214"/>
                <a:ext cx="4407" cy="2559"/>
              </a:xfrm>
              <a:custGeom>
                <a:avLst/>
                <a:gdLst>
                  <a:gd name="T0" fmla="*/ 838 w 846"/>
                  <a:gd name="T1" fmla="*/ 0 h 491"/>
                  <a:gd name="T2" fmla="*/ 8 w 846"/>
                  <a:gd name="T3" fmla="*/ 0 h 491"/>
                  <a:gd name="T4" fmla="*/ 0 w 846"/>
                  <a:gd name="T5" fmla="*/ 8 h 491"/>
                  <a:gd name="T6" fmla="*/ 0 w 846"/>
                  <a:gd name="T7" fmla="*/ 483 h 491"/>
                  <a:gd name="T8" fmla="*/ 8 w 846"/>
                  <a:gd name="T9" fmla="*/ 491 h 491"/>
                  <a:gd name="T10" fmla="*/ 838 w 846"/>
                  <a:gd name="T11" fmla="*/ 491 h 491"/>
                  <a:gd name="T12" fmla="*/ 846 w 846"/>
                  <a:gd name="T13" fmla="*/ 483 h 491"/>
                  <a:gd name="T14" fmla="*/ 846 w 846"/>
                  <a:gd name="T15" fmla="*/ 8 h 491"/>
                  <a:gd name="T16" fmla="*/ 838 w 846"/>
                  <a:gd name="T17" fmla="*/ 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6" h="491">
                    <a:moveTo>
                      <a:pt x="838" y="0"/>
                    </a:moveTo>
                    <a:cubicBezTo>
                      <a:pt x="8" y="0"/>
                      <a:pt x="8" y="0"/>
                      <a:pt x="8" y="0"/>
                    </a:cubicBezTo>
                    <a:cubicBezTo>
                      <a:pt x="4" y="0"/>
                      <a:pt x="0" y="4"/>
                      <a:pt x="0" y="8"/>
                    </a:cubicBezTo>
                    <a:cubicBezTo>
                      <a:pt x="0" y="483"/>
                      <a:pt x="0" y="483"/>
                      <a:pt x="0" y="483"/>
                    </a:cubicBezTo>
                    <a:cubicBezTo>
                      <a:pt x="0" y="487"/>
                      <a:pt x="4" y="491"/>
                      <a:pt x="8" y="491"/>
                    </a:cubicBezTo>
                    <a:cubicBezTo>
                      <a:pt x="838" y="491"/>
                      <a:pt x="838" y="491"/>
                      <a:pt x="838" y="491"/>
                    </a:cubicBezTo>
                    <a:cubicBezTo>
                      <a:pt x="842" y="491"/>
                      <a:pt x="846" y="487"/>
                      <a:pt x="846" y="483"/>
                    </a:cubicBezTo>
                    <a:cubicBezTo>
                      <a:pt x="846" y="8"/>
                      <a:pt x="846" y="8"/>
                      <a:pt x="846" y="8"/>
                    </a:cubicBezTo>
                    <a:cubicBezTo>
                      <a:pt x="846" y="4"/>
                      <a:pt x="842" y="0"/>
                      <a:pt x="83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5" name="Freeform 6">
                <a:extLst>
                  <a:ext uri="{FF2B5EF4-FFF2-40B4-BE49-F238E27FC236}">
                    <a16:creationId xmlns:a16="http://schemas.microsoft.com/office/drawing/2014/main" id="{1821C4AC-E9A3-45C6-9A56-92A70BFBC44F}"/>
                  </a:ext>
                </a:extLst>
              </p:cNvPr>
              <p:cNvSpPr>
                <a:spLocks noEditPoints="1"/>
              </p:cNvSpPr>
              <p:nvPr userDrawn="1"/>
            </p:nvSpPr>
            <p:spPr bwMode="auto">
              <a:xfrm>
                <a:off x="1074" y="0"/>
                <a:ext cx="5532" cy="4320"/>
              </a:xfrm>
              <a:custGeom>
                <a:avLst/>
                <a:gdLst>
                  <a:gd name="T0" fmla="*/ 1038 w 1062"/>
                  <a:gd name="T1" fmla="*/ 0 h 829"/>
                  <a:gd name="T2" fmla="*/ 24 w 1062"/>
                  <a:gd name="T3" fmla="*/ 0 h 829"/>
                  <a:gd name="T4" fmla="*/ 0 w 1062"/>
                  <a:gd name="T5" fmla="*/ 24 h 829"/>
                  <a:gd name="T6" fmla="*/ 0 w 1062"/>
                  <a:gd name="T7" fmla="*/ 805 h 829"/>
                  <a:gd name="T8" fmla="*/ 24 w 1062"/>
                  <a:gd name="T9" fmla="*/ 829 h 829"/>
                  <a:gd name="T10" fmla="*/ 1038 w 1062"/>
                  <a:gd name="T11" fmla="*/ 829 h 829"/>
                  <a:gd name="T12" fmla="*/ 1062 w 1062"/>
                  <a:gd name="T13" fmla="*/ 805 h 829"/>
                  <a:gd name="T14" fmla="*/ 1062 w 1062"/>
                  <a:gd name="T15" fmla="*/ 24 h 829"/>
                  <a:gd name="T16" fmla="*/ 1038 w 1062"/>
                  <a:gd name="T17" fmla="*/ 0 h 829"/>
                  <a:gd name="T18" fmla="*/ 538 w 1062"/>
                  <a:gd name="T19" fmla="*/ 90 h 829"/>
                  <a:gd name="T20" fmla="*/ 552 w 1062"/>
                  <a:gd name="T21" fmla="*/ 75 h 829"/>
                  <a:gd name="T22" fmla="*/ 964 w 1062"/>
                  <a:gd name="T23" fmla="*/ 75 h 829"/>
                  <a:gd name="T24" fmla="*/ 977 w 1062"/>
                  <a:gd name="T25" fmla="*/ 90 h 829"/>
                  <a:gd name="T26" fmla="*/ 977 w 1062"/>
                  <a:gd name="T27" fmla="*/ 124 h 829"/>
                  <a:gd name="T28" fmla="*/ 964 w 1062"/>
                  <a:gd name="T29" fmla="*/ 139 h 829"/>
                  <a:gd name="T30" fmla="*/ 552 w 1062"/>
                  <a:gd name="T31" fmla="*/ 139 h 829"/>
                  <a:gd name="T32" fmla="*/ 538 w 1062"/>
                  <a:gd name="T33" fmla="*/ 124 h 829"/>
                  <a:gd name="T34" fmla="*/ 538 w 1062"/>
                  <a:gd name="T35" fmla="*/ 90 h 829"/>
                  <a:gd name="T36" fmla="*/ 252 w 1062"/>
                  <a:gd name="T37" fmla="*/ 76 h 829"/>
                  <a:gd name="T38" fmla="*/ 284 w 1062"/>
                  <a:gd name="T39" fmla="*/ 108 h 829"/>
                  <a:gd name="T40" fmla="*/ 252 w 1062"/>
                  <a:gd name="T41" fmla="*/ 139 h 829"/>
                  <a:gd name="T42" fmla="*/ 221 w 1062"/>
                  <a:gd name="T43" fmla="*/ 108 h 829"/>
                  <a:gd name="T44" fmla="*/ 252 w 1062"/>
                  <a:gd name="T45" fmla="*/ 76 h 829"/>
                  <a:gd name="T46" fmla="*/ 165 w 1062"/>
                  <a:gd name="T47" fmla="*/ 76 h 829"/>
                  <a:gd name="T48" fmla="*/ 197 w 1062"/>
                  <a:gd name="T49" fmla="*/ 108 h 829"/>
                  <a:gd name="T50" fmla="*/ 165 w 1062"/>
                  <a:gd name="T51" fmla="*/ 139 h 829"/>
                  <a:gd name="T52" fmla="*/ 134 w 1062"/>
                  <a:gd name="T53" fmla="*/ 108 h 829"/>
                  <a:gd name="T54" fmla="*/ 165 w 1062"/>
                  <a:gd name="T55" fmla="*/ 76 h 829"/>
                  <a:gd name="T56" fmla="*/ 45 w 1062"/>
                  <a:gd name="T57" fmla="*/ 108 h 829"/>
                  <a:gd name="T58" fmla="*/ 76 w 1062"/>
                  <a:gd name="T59" fmla="*/ 76 h 829"/>
                  <a:gd name="T60" fmla="*/ 108 w 1062"/>
                  <a:gd name="T61" fmla="*/ 108 h 829"/>
                  <a:gd name="T62" fmla="*/ 76 w 1062"/>
                  <a:gd name="T63" fmla="*/ 139 h 829"/>
                  <a:gd name="T64" fmla="*/ 45 w 1062"/>
                  <a:gd name="T65" fmla="*/ 108 h 829"/>
                  <a:gd name="T66" fmla="*/ 978 w 1062"/>
                  <a:gd name="T67" fmla="*/ 716 h 829"/>
                  <a:gd name="T68" fmla="*/ 946 w 1062"/>
                  <a:gd name="T69" fmla="*/ 748 h 829"/>
                  <a:gd name="T70" fmla="*/ 116 w 1062"/>
                  <a:gd name="T71" fmla="*/ 748 h 829"/>
                  <a:gd name="T72" fmla="*/ 84 w 1062"/>
                  <a:gd name="T73" fmla="*/ 716 h 829"/>
                  <a:gd name="T74" fmla="*/ 84 w 1062"/>
                  <a:gd name="T75" fmla="*/ 241 h 829"/>
                  <a:gd name="T76" fmla="*/ 116 w 1062"/>
                  <a:gd name="T77" fmla="*/ 209 h 829"/>
                  <a:gd name="T78" fmla="*/ 946 w 1062"/>
                  <a:gd name="T79" fmla="*/ 209 h 829"/>
                  <a:gd name="T80" fmla="*/ 978 w 1062"/>
                  <a:gd name="T81" fmla="*/ 241 h 829"/>
                  <a:gd name="T82" fmla="*/ 978 w 1062"/>
                  <a:gd name="T83" fmla="*/ 716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2" h="829">
                    <a:moveTo>
                      <a:pt x="1038" y="0"/>
                    </a:moveTo>
                    <a:cubicBezTo>
                      <a:pt x="24" y="0"/>
                      <a:pt x="24" y="0"/>
                      <a:pt x="24" y="0"/>
                    </a:cubicBezTo>
                    <a:cubicBezTo>
                      <a:pt x="11" y="0"/>
                      <a:pt x="0" y="11"/>
                      <a:pt x="0" y="24"/>
                    </a:cubicBezTo>
                    <a:cubicBezTo>
                      <a:pt x="0" y="805"/>
                      <a:pt x="0" y="805"/>
                      <a:pt x="0" y="805"/>
                    </a:cubicBezTo>
                    <a:cubicBezTo>
                      <a:pt x="0" y="819"/>
                      <a:pt x="11" y="829"/>
                      <a:pt x="24" y="829"/>
                    </a:cubicBezTo>
                    <a:cubicBezTo>
                      <a:pt x="1038" y="829"/>
                      <a:pt x="1038" y="829"/>
                      <a:pt x="1038" y="829"/>
                    </a:cubicBezTo>
                    <a:cubicBezTo>
                      <a:pt x="1051" y="829"/>
                      <a:pt x="1062" y="819"/>
                      <a:pt x="1062" y="805"/>
                    </a:cubicBezTo>
                    <a:cubicBezTo>
                      <a:pt x="1062" y="24"/>
                      <a:pt x="1062" y="24"/>
                      <a:pt x="1062" y="24"/>
                    </a:cubicBezTo>
                    <a:cubicBezTo>
                      <a:pt x="1062" y="11"/>
                      <a:pt x="1051" y="0"/>
                      <a:pt x="1038" y="0"/>
                    </a:cubicBezTo>
                    <a:close/>
                    <a:moveTo>
                      <a:pt x="538" y="90"/>
                    </a:moveTo>
                    <a:cubicBezTo>
                      <a:pt x="538" y="82"/>
                      <a:pt x="544" y="75"/>
                      <a:pt x="552" y="75"/>
                    </a:cubicBezTo>
                    <a:cubicBezTo>
                      <a:pt x="964" y="75"/>
                      <a:pt x="964" y="75"/>
                      <a:pt x="964" y="75"/>
                    </a:cubicBezTo>
                    <a:cubicBezTo>
                      <a:pt x="971" y="75"/>
                      <a:pt x="977" y="82"/>
                      <a:pt x="977" y="90"/>
                    </a:cubicBezTo>
                    <a:cubicBezTo>
                      <a:pt x="977" y="124"/>
                      <a:pt x="977" y="124"/>
                      <a:pt x="977" y="124"/>
                    </a:cubicBezTo>
                    <a:cubicBezTo>
                      <a:pt x="977" y="132"/>
                      <a:pt x="971" y="139"/>
                      <a:pt x="964" y="139"/>
                    </a:cubicBezTo>
                    <a:cubicBezTo>
                      <a:pt x="552" y="139"/>
                      <a:pt x="552" y="139"/>
                      <a:pt x="552" y="139"/>
                    </a:cubicBezTo>
                    <a:cubicBezTo>
                      <a:pt x="544" y="139"/>
                      <a:pt x="538" y="132"/>
                      <a:pt x="538" y="124"/>
                    </a:cubicBezTo>
                    <a:lnTo>
                      <a:pt x="538" y="90"/>
                    </a:lnTo>
                    <a:close/>
                    <a:moveTo>
                      <a:pt x="252" y="76"/>
                    </a:moveTo>
                    <a:cubicBezTo>
                      <a:pt x="270" y="76"/>
                      <a:pt x="284" y="90"/>
                      <a:pt x="284" y="108"/>
                    </a:cubicBezTo>
                    <a:cubicBezTo>
                      <a:pt x="284" y="125"/>
                      <a:pt x="270" y="139"/>
                      <a:pt x="252" y="139"/>
                    </a:cubicBezTo>
                    <a:cubicBezTo>
                      <a:pt x="235" y="139"/>
                      <a:pt x="221" y="125"/>
                      <a:pt x="221" y="108"/>
                    </a:cubicBezTo>
                    <a:cubicBezTo>
                      <a:pt x="221" y="90"/>
                      <a:pt x="235" y="76"/>
                      <a:pt x="252" y="76"/>
                    </a:cubicBezTo>
                    <a:close/>
                    <a:moveTo>
                      <a:pt x="165" y="76"/>
                    </a:moveTo>
                    <a:cubicBezTo>
                      <a:pt x="183" y="76"/>
                      <a:pt x="197" y="90"/>
                      <a:pt x="197" y="108"/>
                    </a:cubicBezTo>
                    <a:cubicBezTo>
                      <a:pt x="197" y="125"/>
                      <a:pt x="183" y="139"/>
                      <a:pt x="165" y="139"/>
                    </a:cubicBezTo>
                    <a:cubicBezTo>
                      <a:pt x="148" y="139"/>
                      <a:pt x="134" y="125"/>
                      <a:pt x="134" y="108"/>
                    </a:cubicBezTo>
                    <a:cubicBezTo>
                      <a:pt x="134" y="90"/>
                      <a:pt x="148" y="76"/>
                      <a:pt x="165" y="76"/>
                    </a:cubicBezTo>
                    <a:close/>
                    <a:moveTo>
                      <a:pt x="45" y="108"/>
                    </a:moveTo>
                    <a:cubicBezTo>
                      <a:pt x="45" y="90"/>
                      <a:pt x="59" y="76"/>
                      <a:pt x="76" y="76"/>
                    </a:cubicBezTo>
                    <a:cubicBezTo>
                      <a:pt x="94" y="76"/>
                      <a:pt x="108" y="90"/>
                      <a:pt x="108" y="108"/>
                    </a:cubicBezTo>
                    <a:cubicBezTo>
                      <a:pt x="108" y="125"/>
                      <a:pt x="94" y="139"/>
                      <a:pt x="76" y="139"/>
                    </a:cubicBezTo>
                    <a:cubicBezTo>
                      <a:pt x="59" y="139"/>
                      <a:pt x="45" y="125"/>
                      <a:pt x="45" y="108"/>
                    </a:cubicBezTo>
                    <a:close/>
                    <a:moveTo>
                      <a:pt x="978" y="716"/>
                    </a:moveTo>
                    <a:cubicBezTo>
                      <a:pt x="978" y="733"/>
                      <a:pt x="963" y="748"/>
                      <a:pt x="946" y="748"/>
                    </a:cubicBezTo>
                    <a:cubicBezTo>
                      <a:pt x="116" y="748"/>
                      <a:pt x="116" y="748"/>
                      <a:pt x="116" y="748"/>
                    </a:cubicBezTo>
                    <a:cubicBezTo>
                      <a:pt x="98" y="748"/>
                      <a:pt x="84" y="733"/>
                      <a:pt x="84" y="716"/>
                    </a:cubicBezTo>
                    <a:cubicBezTo>
                      <a:pt x="84" y="241"/>
                      <a:pt x="84" y="241"/>
                      <a:pt x="84" y="241"/>
                    </a:cubicBezTo>
                    <a:cubicBezTo>
                      <a:pt x="84" y="223"/>
                      <a:pt x="98" y="209"/>
                      <a:pt x="116" y="209"/>
                    </a:cubicBezTo>
                    <a:cubicBezTo>
                      <a:pt x="946" y="209"/>
                      <a:pt x="946" y="209"/>
                      <a:pt x="946" y="209"/>
                    </a:cubicBezTo>
                    <a:cubicBezTo>
                      <a:pt x="963" y="209"/>
                      <a:pt x="978" y="223"/>
                      <a:pt x="978" y="241"/>
                    </a:cubicBezTo>
                    <a:lnTo>
                      <a:pt x="978" y="7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grpSp>
        <p:sp>
          <p:nvSpPr>
            <p:cNvPr id="13" name="Rectangle 12">
              <a:extLst>
                <a:ext uri="{FF2B5EF4-FFF2-40B4-BE49-F238E27FC236}">
                  <a16:creationId xmlns:a16="http://schemas.microsoft.com/office/drawing/2014/main" id="{DBFD61D2-6D3E-47DE-8339-284AD62A3BCF}"/>
                </a:ext>
              </a:extLst>
            </p:cNvPr>
            <p:cNvSpPr/>
            <p:nvPr/>
          </p:nvSpPr>
          <p:spPr>
            <a:xfrm>
              <a:off x="4582274" y="2860998"/>
              <a:ext cx="3027453" cy="1136003"/>
            </a:xfrm>
            <a:prstGeom prst="rect">
              <a:avLst/>
            </a:prstGeom>
          </p:spPr>
          <p:txBody>
            <a:bodyPr wrap="square" lIns="91436" tIns="45718" rIns="91436" bIns="45718" anchor="ctr">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chemeClr val="tx2"/>
                  </a:solidFill>
                  <a:effectLst/>
                  <a:uLnTx/>
                  <a:uFillTx/>
                </a:rPr>
                <a:t>DEMOS</a:t>
              </a:r>
            </a:p>
          </p:txBody>
        </p:sp>
      </p:grpSp>
      <p:sp>
        <p:nvSpPr>
          <p:cNvPr id="2" name="TextBox 1">
            <a:extLst>
              <a:ext uri="{FF2B5EF4-FFF2-40B4-BE49-F238E27FC236}">
                <a16:creationId xmlns:a16="http://schemas.microsoft.com/office/drawing/2014/main" id="{BAF6C74D-70D8-4B7A-B199-F21B7772B08C}"/>
              </a:ext>
            </a:extLst>
          </p:cNvPr>
          <p:cNvSpPr txBox="1"/>
          <p:nvPr/>
        </p:nvSpPr>
        <p:spPr>
          <a:xfrm>
            <a:off x="2905211" y="4963122"/>
            <a:ext cx="7726680" cy="395173"/>
          </a:xfrm>
          <a:prstGeom prst="rect">
            <a:avLst/>
          </a:prstGeom>
          <a:noFill/>
        </p:spPr>
        <p:txBody>
          <a:bodyPr wrap="squar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r>
              <a:rPr lang="en-US" sz="2400" dirty="0">
                <a:solidFill>
                  <a:schemeClr val="bg1"/>
                </a:solidFill>
              </a:rPr>
              <a:t>FACILITATED TRAINING AND SUBSTITUTE TRAINNG</a:t>
            </a:r>
          </a:p>
        </p:txBody>
      </p:sp>
    </p:spTree>
    <p:extLst>
      <p:ext uri="{BB962C8B-B14F-4D97-AF65-F5344CB8AC3E}">
        <p14:creationId xmlns:p14="http://schemas.microsoft.com/office/powerpoint/2010/main" val="1152688164"/>
      </p:ext>
    </p:extLst>
  </p:cSld>
  <p:clrMapOvr>
    <a:masterClrMapping/>
  </p:clrMapOvr>
  <p:transition>
    <p:fade/>
  </p:transition>
</p:sld>
</file>

<file path=ppt/theme/theme1.xml><?xml version="1.0" encoding="utf-8"?>
<a:theme xmlns:a="http://schemas.openxmlformats.org/drawingml/2006/main" name="Veeva Template_AMWEdit_with color options_11.07.16">
  <a:themeElements>
    <a:clrScheme name="Veeva color palette">
      <a:dk1>
        <a:srgbClr val="646569"/>
      </a:dk1>
      <a:lt1>
        <a:sysClr val="window" lastClr="FFFFFF"/>
      </a:lt1>
      <a:dk2>
        <a:srgbClr val="FF9E16"/>
      </a:dk2>
      <a:lt2>
        <a:srgbClr val="E7E6E6"/>
      </a:lt2>
      <a:accent1>
        <a:srgbClr val="DD5F13"/>
      </a:accent1>
      <a:accent2>
        <a:srgbClr val="8B8C8E"/>
      </a:accent2>
      <a:accent3>
        <a:srgbClr val="FF9E16"/>
      </a:accent3>
      <a:accent4>
        <a:srgbClr val="4F86A0"/>
      </a:accent4>
      <a:accent5>
        <a:srgbClr val="63A70A"/>
      </a:accent5>
      <a:accent6>
        <a:srgbClr val="61B4E4"/>
      </a:accent6>
      <a:hlink>
        <a:srgbClr val="FF9E16"/>
      </a:hlink>
      <a:folHlink>
        <a:srgbClr val="B4B4B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defRPr dirty="0" smtClean="0"/>
        </a:defPPr>
      </a:lstStyle>
    </a:txDef>
  </a:objectDefaults>
  <a:extraClrSchemeLst/>
  <a:extLst>
    <a:ext uri="{05A4C25C-085E-4340-85A3-A5531E510DB2}">
      <thm15:themeFamily xmlns:thm15="http://schemas.microsoft.com/office/thememl/2012/main" name="Presentation2" id="{1005E94A-99EE-4EC0-B0D3-A7D1760F5D83}" vid="{DC66AB21-3434-4998-87AC-0144495F9ECE}"/>
    </a:ext>
  </a:extLst>
</a:theme>
</file>

<file path=ppt/theme/theme2.xml><?xml version="1.0" encoding="utf-8"?>
<a:theme xmlns:a="http://schemas.openxmlformats.org/drawingml/2006/main" name="Veeva Template_AMWEdit_with color options_11.07.16">
  <a:themeElements>
    <a:clrScheme name="Veeva color palette">
      <a:dk1>
        <a:srgbClr val="646569"/>
      </a:dk1>
      <a:lt1>
        <a:sysClr val="window" lastClr="FFFFFF"/>
      </a:lt1>
      <a:dk2>
        <a:srgbClr val="FF9E16"/>
      </a:dk2>
      <a:lt2>
        <a:srgbClr val="E7E6E6"/>
      </a:lt2>
      <a:accent1>
        <a:srgbClr val="DD5F13"/>
      </a:accent1>
      <a:accent2>
        <a:srgbClr val="8B8C8E"/>
      </a:accent2>
      <a:accent3>
        <a:srgbClr val="FF9E16"/>
      </a:accent3>
      <a:accent4>
        <a:srgbClr val="4F86A0"/>
      </a:accent4>
      <a:accent5>
        <a:srgbClr val="63A70A"/>
      </a:accent5>
      <a:accent6>
        <a:srgbClr val="61B4E4"/>
      </a:accent6>
      <a:hlink>
        <a:srgbClr val="FF9E16"/>
      </a:hlink>
      <a:folHlink>
        <a:srgbClr val="B4B4B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defRPr dirty="0" smtClean="0"/>
        </a:defPPr>
      </a:lstStyle>
    </a:txDef>
  </a:objectDefaults>
  <a:extraClrSchemeLst/>
  <a:extLst>
    <a:ext uri="{05A4C25C-085E-4340-85A3-A5531E510DB2}">
      <thm15:themeFamily xmlns:thm15="http://schemas.microsoft.com/office/thememl/2012/main" name="Veeva Template (2018) - Core Base" id="{F0E7B487-3C86-450E-9342-CBB1AEDEA5D7}" vid="{71CABE20-942E-43D3-84EC-E31EFAF1C3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67DE8FFBE5E647AA2A063EC3923ECD" ma:contentTypeVersion="6" ma:contentTypeDescription="Create a new document." ma:contentTypeScope="" ma:versionID="5aed91ea3456bad95fc4f0ff6d2ff114">
  <xsd:schema xmlns:xsd="http://www.w3.org/2001/XMLSchema" xmlns:xs="http://www.w3.org/2001/XMLSchema" xmlns:p="http://schemas.microsoft.com/office/2006/metadata/properties" xmlns:ns2="62fa134f-29e1-4271-8e18-5bb3d2cd17cd" xmlns:ns3="366e0ad9-c6af-4c63-8a3b-1665582b55cd" targetNamespace="http://schemas.microsoft.com/office/2006/metadata/properties" ma:root="true" ma:fieldsID="08569f9fb1c36a22d00d27c1094ef987" ns2:_="" ns3:_="">
    <xsd:import namespace="62fa134f-29e1-4271-8e18-5bb3d2cd17cd"/>
    <xsd:import namespace="366e0ad9-c6af-4c63-8a3b-1665582b55c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fa134f-29e1-4271-8e18-5bb3d2cd17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6e0ad9-c6af-4c63-8a3b-1665582b55c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2fa134f-29e1-4271-8e18-5bb3d2cd17cd">
      <UserInfo>
        <DisplayName>Graham Gelwicks</DisplayName>
        <AccountId>357</AccountId>
        <AccountType/>
      </UserInfo>
    </SharedWithUsers>
  </documentManagement>
</p:properties>
</file>

<file path=customXml/itemProps1.xml><?xml version="1.0" encoding="utf-8"?>
<ds:datastoreItem xmlns:ds="http://schemas.openxmlformats.org/officeDocument/2006/customXml" ds:itemID="{67C3EDD2-3B96-450C-B5A0-3E185F0CB3FA}">
  <ds:schemaRefs>
    <ds:schemaRef ds:uri="http://schemas.microsoft.com/sharepoint/v3/contenttype/forms"/>
  </ds:schemaRefs>
</ds:datastoreItem>
</file>

<file path=customXml/itemProps2.xml><?xml version="1.0" encoding="utf-8"?>
<ds:datastoreItem xmlns:ds="http://schemas.openxmlformats.org/officeDocument/2006/customXml" ds:itemID="{9ADB484C-99AA-445E-BD37-BBA10CF7C4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fa134f-29e1-4271-8e18-5bb3d2cd17cd"/>
    <ds:schemaRef ds:uri="366e0ad9-c6af-4c63-8a3b-1665582b55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5CE466-F05F-4F42-A5B1-A5C5F3B04B41}">
  <ds:schemaRefs>
    <ds:schemaRef ds:uri="http://purl.org/dc/elements/1.1/"/>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366e0ad9-c6af-4c63-8a3b-1665582b55cd"/>
    <ds:schemaRef ds:uri="62fa134f-29e1-4271-8e18-5bb3d2cd17cd"/>
    <ds:schemaRef ds:uri="http://purl.org/dc/terms/"/>
  </ds:schemaRefs>
</ds:datastoreItem>
</file>

<file path=docProps/app.xml><?xml version="1.0" encoding="utf-8"?>
<Properties xmlns="http://schemas.openxmlformats.org/officeDocument/2006/extended-properties" xmlns:vt="http://schemas.openxmlformats.org/officeDocument/2006/docPropsVTypes">
  <Template>Veeva Template_AMWEdit_with color options_11.07</Template>
  <TotalTime>9</TotalTime>
  <Words>9208</Words>
  <Application>Microsoft Office PowerPoint</Application>
  <PresentationFormat>Widescreen</PresentationFormat>
  <Paragraphs>1678</Paragraphs>
  <Slides>122</Slides>
  <Notes>64</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122</vt:i4>
      </vt:variant>
    </vt:vector>
  </HeadingPairs>
  <TitlesOfParts>
    <vt:vector size="128" baseType="lpstr">
      <vt:lpstr>Arial</vt:lpstr>
      <vt:lpstr>Calibri</vt:lpstr>
      <vt:lpstr>Calibri Light</vt:lpstr>
      <vt:lpstr>Wingdings</vt:lpstr>
      <vt:lpstr>Veeva Template_AMWEdit_with color options_11.07.16</vt:lpstr>
      <vt:lpstr>Veeva Template_AMWEdit_with color options_11.07.16</vt:lpstr>
      <vt:lpstr>20R2 Release  Vault QualityDocs, Training &amp;  Station Manager</vt:lpstr>
      <vt:lpstr>20R2 Vault QualityDocs, Training, Station Manager Presenters</vt:lpstr>
      <vt:lpstr>Foreword</vt:lpstr>
      <vt:lpstr>Interact With Us!</vt:lpstr>
      <vt:lpstr>Planning for the 20R2 Release</vt:lpstr>
      <vt:lpstr>Logistics</vt:lpstr>
      <vt:lpstr>20R2 Release Calendar</vt:lpstr>
      <vt:lpstr>Early POD Upgrade Schedule</vt:lpstr>
      <vt:lpstr>Pre-Release Environments</vt:lpstr>
      <vt:lpstr>Pre-Release Environments</vt:lpstr>
      <vt:lpstr>20R2 Go Live</vt:lpstr>
      <vt:lpstr>20R2 Release Webinar Series</vt:lpstr>
      <vt:lpstr>Announcements</vt:lpstr>
      <vt:lpstr>Notification Emails from Veeva</vt:lpstr>
      <vt:lpstr>PowerPoint Presentation</vt:lpstr>
      <vt:lpstr>Product Would Like to Know…..</vt:lpstr>
      <vt:lpstr>Product would like to know…</vt:lpstr>
      <vt:lpstr>QualityDocs Features</vt:lpstr>
      <vt:lpstr>QualityDocs Release Themes &amp; Features</vt:lpstr>
      <vt:lpstr>QualityDocs Key Takeaways</vt:lpstr>
      <vt:lpstr>Feature Personas</vt:lpstr>
      <vt:lpstr>Feature Enablement Detail</vt:lpstr>
      <vt:lpstr>Impact Assessment</vt:lpstr>
      <vt:lpstr>Document Collaboration</vt:lpstr>
      <vt:lpstr>Save Version to Vault Without Ending Collaboration Session</vt:lpstr>
      <vt:lpstr>Save Version to Vault Without Ending Collaboration Session</vt:lpstr>
      <vt:lpstr>Collaborative Authoring – Alert Box for Documents Being Edited</vt:lpstr>
      <vt:lpstr>Demo</vt:lpstr>
      <vt:lpstr>Product Would Like to Know…..</vt:lpstr>
      <vt:lpstr>Product would like to know…</vt:lpstr>
      <vt:lpstr>Document Control</vt:lpstr>
      <vt:lpstr>Synchronize MDCC &amp; Document States</vt:lpstr>
      <vt:lpstr>Auto-Close Completed MDCCs</vt:lpstr>
      <vt:lpstr>Include Purpose for eSignatures Cascaded  from MDCCs to Documents</vt:lpstr>
      <vt:lpstr>Atomic Security for Documents: Lifecycle User Actions</vt:lpstr>
      <vt:lpstr>MDCC: Banner Visibility Update</vt:lpstr>
      <vt:lpstr>Demo</vt:lpstr>
      <vt:lpstr>Additional Document Control Features</vt:lpstr>
      <vt:lpstr>Archived Document Security Enhancements</vt:lpstr>
      <vt:lpstr>Archived Document Security Enhancements</vt:lpstr>
      <vt:lpstr>Full Match EDL Items to Documents</vt:lpstr>
      <vt:lpstr>EDL Item Upload Visibility Update</vt:lpstr>
      <vt:lpstr>Content &amp; Renditions</vt:lpstr>
      <vt:lpstr>Auto-Place Brought Image Forward Annotations</vt:lpstr>
      <vt:lpstr>Indicate When Annotations Hidden by Filters</vt:lpstr>
      <vt:lpstr>Restore Resizing to Annotation Comments Field</vt:lpstr>
      <vt:lpstr>Additional Content &amp; Renditions Features</vt:lpstr>
      <vt:lpstr>XML Rendering</vt:lpstr>
      <vt:lpstr>Move Merge Anchors to Create Anchor Tool</vt:lpstr>
      <vt:lpstr>User Experience</vt:lpstr>
      <vt:lpstr>Vault File Manager: Check In &amp; Check Out Enhancements</vt:lpstr>
      <vt:lpstr>Enhanced Document Number &amp; ID  Pattern Search</vt:lpstr>
      <vt:lpstr>Default Search Context</vt:lpstr>
      <vt:lpstr>Minimum Match Logic: Strict Matching</vt:lpstr>
      <vt:lpstr>CJK Optimized Record Search</vt:lpstr>
      <vt:lpstr>Additional User Experience Features</vt:lpstr>
      <vt:lpstr>Sharing Settings UI Enhancements for Objects</vt:lpstr>
      <vt:lpstr>Unified Navigation Behavior when Clicking Object References in Document Fields</vt:lpstr>
      <vt:lpstr>Add Copy Record Action to Related Record</vt:lpstr>
      <vt:lpstr>Add Change Type Action to Related Record</vt:lpstr>
      <vt:lpstr>Constrain Object Reference Search</vt:lpstr>
      <vt:lpstr>Product Would Like to Know…..</vt:lpstr>
      <vt:lpstr>Product would like to know…</vt:lpstr>
      <vt:lpstr>Product Would Like to Know…..</vt:lpstr>
      <vt:lpstr>Product would like to know…</vt:lpstr>
      <vt:lpstr>Workflow Processes</vt:lpstr>
      <vt:lpstr>Document Lifecycle Atomic Security: Active Workflow Actions</vt:lpstr>
      <vt:lpstr>QualityDocs and Multi-Document Routing</vt:lpstr>
      <vt:lpstr>Multi-Document Workflow (MDW) Features</vt:lpstr>
      <vt:lpstr>Variables for Multi-Document and Object Workflows</vt:lpstr>
      <vt:lpstr>Support Priority Multi-Document Workflow Fields in Reports</vt:lpstr>
      <vt:lpstr>Auto-Number Envelope Record for  Multi-Document Workflow</vt:lpstr>
      <vt:lpstr>Multi-Document Workflow: Execute Entry Action &amp; Entry Criteria When Canceling Workflows or Removing Documents</vt:lpstr>
      <vt:lpstr>Reporting &amp; Analytics</vt:lpstr>
      <vt:lpstr>Include Prompts with Filters in Report Builder</vt:lpstr>
      <vt:lpstr>Or Filter Logic</vt:lpstr>
      <vt:lpstr>Demo</vt:lpstr>
      <vt:lpstr>System Admin Features</vt:lpstr>
      <vt:lpstr>System Admin - User Features</vt:lpstr>
      <vt:lpstr>System Admin - Toolkit Features</vt:lpstr>
      <vt:lpstr>20R2 Developer Release Deep Dive</vt:lpstr>
      <vt:lpstr>Quality Data Model Changes </vt:lpstr>
      <vt:lpstr>Training Features</vt:lpstr>
      <vt:lpstr>Training Release Themes &amp; Features</vt:lpstr>
      <vt:lpstr>Key Takeaways</vt:lpstr>
      <vt:lpstr>Feature Personas</vt:lpstr>
      <vt:lpstr>Job Robustness</vt:lpstr>
      <vt:lpstr>Training Nightly Job Performance &amp; Robustness Improvements</vt:lpstr>
      <vt:lpstr>E-Learning Standards Support</vt:lpstr>
      <vt:lpstr>E-Learning Technology Standards Support</vt:lpstr>
      <vt:lpstr>PowerPoint Presentation</vt:lpstr>
      <vt:lpstr>Product Would Like to Know…..</vt:lpstr>
      <vt:lpstr>Product would like to know…</vt:lpstr>
      <vt:lpstr>Product Would Like to Know…..</vt:lpstr>
      <vt:lpstr>Product would like to know…</vt:lpstr>
      <vt:lpstr>Feature Expansion</vt:lpstr>
      <vt:lpstr>Facilitated Training</vt:lpstr>
      <vt:lpstr>Substitute Training</vt:lpstr>
      <vt:lpstr>PowerPoint Presentation</vt:lpstr>
      <vt:lpstr>Power Delete Action for the Training Assignment Object</vt:lpstr>
      <vt:lpstr>Customer Feedback</vt:lpstr>
      <vt:lpstr>Classroom Training: Usability Enhancements</vt:lpstr>
      <vt:lpstr>Training Assignment Lifecycle User Actions</vt:lpstr>
      <vt:lpstr>Updated Training Requirement Document Picker Dialog</vt:lpstr>
      <vt:lpstr>Assignment Details Lifecycle State No Longer Updated</vt:lpstr>
      <vt:lpstr>Platform Features with Applicability to Training</vt:lpstr>
      <vt:lpstr>Notification Preferences</vt:lpstr>
      <vt:lpstr>Product Would Like to Know…..</vt:lpstr>
      <vt:lpstr>Product would like to know…</vt:lpstr>
      <vt:lpstr>Station Manager Features</vt:lpstr>
      <vt:lpstr>Station Manager</vt:lpstr>
      <vt:lpstr>Station Manager</vt:lpstr>
      <vt:lpstr>Station Manager iOS &amp; Android Enhancements</vt:lpstr>
      <vt:lpstr>Custom URL &amp; QR Code Support</vt:lpstr>
      <vt:lpstr>Natively Open Embedded Links</vt:lpstr>
      <vt:lpstr>Station Manager Additional Android Enhancements</vt:lpstr>
      <vt:lpstr>Enforce Client Permissions on Android</vt:lpstr>
      <vt:lpstr>Release to Google Play</vt:lpstr>
      <vt:lpstr>PowerPoint Presentation</vt:lpstr>
      <vt:lpstr>Validation &amp; Supporting Docs</vt:lpstr>
      <vt:lpstr>Best Practices for Managing Vault Releases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Bryan Ennis</dc:creator>
  <cp:lastModifiedBy>Bob Kenney</cp:lastModifiedBy>
  <cp:revision>1</cp:revision>
  <cp:lastPrinted>2017-12-14T03:08:06Z</cp:lastPrinted>
  <dcterms:created xsi:type="dcterms:W3CDTF">2018-02-28T16:28:44Z</dcterms:created>
  <dcterms:modified xsi:type="dcterms:W3CDTF">2020-07-09T17:36:09Z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0x0101008E67DE8FFBE5E647AA2A063EC3923ECD</vt:lpwstr>
  </property>
</Properties>
</file>