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 id="2147483708" r:id="rId6"/>
    <p:sldMasterId id="2147483726" r:id="rId7"/>
    <p:sldMasterId id="2147483745" r:id="rId8"/>
    <p:sldMasterId id="2147483766" r:id="rId9"/>
  </p:sldMasterIdLst>
  <p:notesMasterIdLst>
    <p:notesMasterId r:id="rId103"/>
  </p:notesMasterIdLst>
  <p:sldIdLst>
    <p:sldId id="2658" r:id="rId10"/>
    <p:sldId id="2706" r:id="rId11"/>
    <p:sldId id="2146847860" r:id="rId12"/>
    <p:sldId id="262" r:id="rId13"/>
    <p:sldId id="2146847857" r:id="rId14"/>
    <p:sldId id="2146845219" r:id="rId15"/>
    <p:sldId id="2146845742" r:id="rId16"/>
    <p:sldId id="2146845520" r:id="rId17"/>
    <p:sldId id="2146845509" r:id="rId18"/>
    <p:sldId id="3010" r:id="rId19"/>
    <p:sldId id="2146847723" r:id="rId20"/>
    <p:sldId id="2146847724" r:id="rId21"/>
    <p:sldId id="3013" r:id="rId22"/>
    <p:sldId id="3014" r:id="rId23"/>
    <p:sldId id="2146847732" r:id="rId24"/>
    <p:sldId id="2146847859" r:id="rId25"/>
    <p:sldId id="2146847734" r:id="rId26"/>
    <p:sldId id="2146847786" r:id="rId27"/>
    <p:sldId id="2146847787" r:id="rId28"/>
    <p:sldId id="2146847736" r:id="rId29"/>
    <p:sldId id="2146847853" r:id="rId30"/>
    <p:sldId id="2146847854" r:id="rId31"/>
    <p:sldId id="2146847868" r:id="rId32"/>
    <p:sldId id="2146847869" r:id="rId33"/>
    <p:sldId id="2146847858" r:id="rId34"/>
    <p:sldId id="2146847741" r:id="rId35"/>
    <p:sldId id="2146847742" r:id="rId36"/>
    <p:sldId id="2146847743" r:id="rId37"/>
    <p:sldId id="2146847744" r:id="rId38"/>
    <p:sldId id="2146847789" r:id="rId39"/>
    <p:sldId id="3006" r:id="rId40"/>
    <p:sldId id="2146847790" r:id="rId41"/>
    <p:sldId id="2146847760" r:id="rId42"/>
    <p:sldId id="2146847862" r:id="rId43"/>
    <p:sldId id="2146847863" r:id="rId44"/>
    <p:sldId id="2146847814" r:id="rId45"/>
    <p:sldId id="2146845521" r:id="rId46"/>
    <p:sldId id="2146845522" r:id="rId47"/>
    <p:sldId id="2146847864" r:id="rId48"/>
    <p:sldId id="2146847770" r:id="rId49"/>
    <p:sldId id="2146847791" r:id="rId50"/>
    <p:sldId id="2146847792" r:id="rId51"/>
    <p:sldId id="2146847793" r:id="rId52"/>
    <p:sldId id="2146847794" r:id="rId53"/>
    <p:sldId id="2146847795" r:id="rId54"/>
    <p:sldId id="2146847796" r:id="rId55"/>
    <p:sldId id="2146847797" r:id="rId56"/>
    <p:sldId id="2146847798" r:id="rId57"/>
    <p:sldId id="2146847799" r:id="rId58"/>
    <p:sldId id="2146847870" r:id="rId59"/>
    <p:sldId id="2146847800" r:id="rId60"/>
    <p:sldId id="2146847801" r:id="rId61"/>
    <p:sldId id="2146847802" r:id="rId62"/>
    <p:sldId id="2146847803" r:id="rId63"/>
    <p:sldId id="2146847804" r:id="rId64"/>
    <p:sldId id="2146847805" r:id="rId65"/>
    <p:sldId id="2146847830" r:id="rId66"/>
    <p:sldId id="2146847834" r:id="rId67"/>
    <p:sldId id="2146847836" r:id="rId68"/>
    <p:sldId id="2146847831" r:id="rId69"/>
    <p:sldId id="2146847832" r:id="rId70"/>
    <p:sldId id="2146847833" r:id="rId71"/>
    <p:sldId id="2146847865" r:id="rId72"/>
    <p:sldId id="2146847838" r:id="rId73"/>
    <p:sldId id="2146847839" r:id="rId74"/>
    <p:sldId id="2146847840" r:id="rId75"/>
    <p:sldId id="2146847841" r:id="rId76"/>
    <p:sldId id="2146847842" r:id="rId77"/>
    <p:sldId id="2146847843" r:id="rId78"/>
    <p:sldId id="2146847844" r:id="rId79"/>
    <p:sldId id="2146847872" r:id="rId80"/>
    <p:sldId id="2146847846" r:id="rId81"/>
    <p:sldId id="3009" r:id="rId82"/>
    <p:sldId id="2146847852" r:id="rId83"/>
    <p:sldId id="2146847851" r:id="rId84"/>
    <p:sldId id="2146845491" r:id="rId85"/>
    <p:sldId id="2146845482" r:id="rId86"/>
    <p:sldId id="2146845486" r:id="rId87"/>
    <p:sldId id="2146847781" r:id="rId88"/>
    <p:sldId id="2146847850" r:id="rId89"/>
    <p:sldId id="2146847780" r:id="rId90"/>
    <p:sldId id="2146845292" r:id="rId91"/>
    <p:sldId id="2146847809" r:id="rId92"/>
    <p:sldId id="2146847808" r:id="rId93"/>
    <p:sldId id="2146847811" r:id="rId94"/>
    <p:sldId id="2595" r:id="rId95"/>
    <p:sldId id="2146845605" r:id="rId96"/>
    <p:sldId id="2144" r:id="rId97"/>
    <p:sldId id="2146847807" r:id="rId98"/>
    <p:sldId id="2146847693" r:id="rId99"/>
    <p:sldId id="2109" r:id="rId100"/>
    <p:sldId id="2475" r:id="rId101"/>
    <p:sldId id="2146845746"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binar Intro" id="{AE9D4A41-3535-4794-9C51-DF7D8CE33925}">
          <p14:sldIdLst>
            <p14:sldId id="2658"/>
            <p14:sldId id="2706"/>
            <p14:sldId id="2146847860"/>
            <p14:sldId id="262"/>
            <p14:sldId id="2146847857"/>
            <p14:sldId id="2146845219"/>
          </p14:sldIdLst>
        </p14:section>
        <p14:section name="QualityDocs" id="{EE790494-937A-42E3-8525-D69CEA78E887}">
          <p14:sldIdLst>
            <p14:sldId id="2146845742"/>
            <p14:sldId id="2146845520"/>
            <p14:sldId id="2146845509"/>
            <p14:sldId id="3010"/>
            <p14:sldId id="2146847723"/>
            <p14:sldId id="2146847724"/>
            <p14:sldId id="3013"/>
            <p14:sldId id="3014"/>
          </p14:sldIdLst>
        </p14:section>
        <p14:section name="Reports and Dashboards" id="{3E6CA556-CA5A-BF46-81D4-C08295A5CCEB}">
          <p14:sldIdLst>
            <p14:sldId id="2146847732"/>
            <p14:sldId id="2146847859"/>
            <p14:sldId id="2146847734"/>
            <p14:sldId id="2146847786"/>
            <p14:sldId id="2146847787"/>
          </p14:sldIdLst>
        </p14:section>
        <p14:section name="Usability and UI Updates" id="{04E44629-C4BE-4EC7-899F-051A80320259}">
          <p14:sldIdLst>
            <p14:sldId id="2146847736"/>
            <p14:sldId id="2146847853"/>
            <p14:sldId id="2146847854"/>
            <p14:sldId id="2146847868"/>
            <p14:sldId id="2146847869"/>
            <p14:sldId id="2146847858"/>
            <p14:sldId id="2146847741"/>
            <p14:sldId id="2146847742"/>
            <p14:sldId id="2146847743"/>
            <p14:sldId id="2146847744"/>
            <p14:sldId id="2146847789"/>
            <p14:sldId id="3006"/>
            <p14:sldId id="2146847790"/>
            <p14:sldId id="2146847760"/>
            <p14:sldId id="2146847862"/>
            <p14:sldId id="2146847863"/>
          </p14:sldIdLst>
        </p14:section>
        <p14:section name="Working with Documents" id="{A58BACB1-E90B-3A4E-A117-3812B8D448B8}">
          <p14:sldIdLst>
            <p14:sldId id="2146847814"/>
            <p14:sldId id="2146845521"/>
            <p14:sldId id="2146845522"/>
            <p14:sldId id="2146847864"/>
          </p14:sldIdLst>
        </p14:section>
        <p14:section name="Additional Features" id="{71EB3ED2-FDDF-DD44-9F39-8654A31BF32D}">
          <p14:sldIdLst>
            <p14:sldId id="2146847770"/>
            <p14:sldId id="2146847791"/>
            <p14:sldId id="2146847792"/>
            <p14:sldId id="2146847793"/>
            <p14:sldId id="2146847794"/>
            <p14:sldId id="2146847795"/>
            <p14:sldId id="2146847796"/>
            <p14:sldId id="2146847797"/>
            <p14:sldId id="2146847798"/>
            <p14:sldId id="2146847799"/>
            <p14:sldId id="2146847870"/>
            <p14:sldId id="2146847800"/>
            <p14:sldId id="2146847801"/>
            <p14:sldId id="2146847802"/>
            <p14:sldId id="2146847803"/>
            <p14:sldId id="2146847804"/>
            <p14:sldId id="2146847805"/>
          </p14:sldIdLst>
        </p14:section>
        <p14:section name="Vault Mobile" id="{5623CA67-29C6-0542-A648-742F5AAD126D}">
          <p14:sldIdLst>
            <p14:sldId id="2146847830"/>
            <p14:sldId id="2146847834"/>
            <p14:sldId id="2146847836"/>
            <p14:sldId id="2146847831"/>
            <p14:sldId id="2146847832"/>
            <p14:sldId id="2146847833"/>
            <p14:sldId id="2146847865"/>
          </p14:sldIdLst>
        </p14:section>
        <p14:section name="Vault Training - Features to Demo" id="{A67773D8-E34B-405E-A00D-1E807BADDB91}">
          <p14:sldIdLst>
            <p14:sldId id="2146847838"/>
            <p14:sldId id="2146847839"/>
            <p14:sldId id="2146847840"/>
            <p14:sldId id="2146847841"/>
            <p14:sldId id="2146847842"/>
            <p14:sldId id="2146847843"/>
            <p14:sldId id="2146847844"/>
            <p14:sldId id="2146847872"/>
          </p14:sldIdLst>
        </p14:section>
        <p14:section name="Station Manager" id="{C29617A2-9CC7-442A-A7FE-949A773DCBE7}">
          <p14:sldIdLst>
            <p14:sldId id="2146847846"/>
            <p14:sldId id="3009"/>
            <p14:sldId id="2146847852"/>
            <p14:sldId id="2146847851"/>
          </p14:sldIdLst>
        </p14:section>
        <p14:section name="Announcements" id="{344FC5D7-E4FC-4AB2-B11D-841675F0300F}">
          <p14:sldIdLst>
            <p14:sldId id="2146845491"/>
            <p14:sldId id="2146845482"/>
            <p14:sldId id="2146845486"/>
            <p14:sldId id="2146847781"/>
            <p14:sldId id="2146847850"/>
            <p14:sldId id="2146847780"/>
            <p14:sldId id="2146845292"/>
            <p14:sldId id="2146847809"/>
            <p14:sldId id="2146847808"/>
            <p14:sldId id="2146847811"/>
          </p14:sldIdLst>
        </p14:section>
        <p14:section name="Logistics" id="{EBCB01A8-B43C-493C-B9D7-8013B36980CB}">
          <p14:sldIdLst>
            <p14:sldId id="2595"/>
            <p14:sldId id="2146845605"/>
            <p14:sldId id="2144"/>
            <p14:sldId id="2146847807"/>
            <p14:sldId id="2146847693"/>
            <p14:sldId id="2109"/>
            <p14:sldId id="2475"/>
            <p14:sldId id="21468457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2041"/>
  </p:normalViewPr>
  <p:slideViewPr>
    <p:cSldViewPr snapToGrid="0">
      <p:cViewPr varScale="1">
        <p:scale>
          <a:sx n="77" d="100"/>
          <a:sy n="77" d="100"/>
        </p:scale>
        <p:origin x="2456"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07" Type="http://schemas.openxmlformats.org/officeDocument/2006/relationships/tableStyles" Target="tableStyles.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10F0D-1FD1-A549-94AE-1295C256F2FE}" type="datetimeFigureOut">
              <a:rPr lang="en-US" smtClean="0"/>
              <a:t>7/14/22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83583-8C46-FF4D-921A-E083F80A3AB8}" type="slidenum">
              <a:rPr lang="en-US" smtClean="0"/>
              <a:t>‹#›</a:t>
            </a:fld>
            <a:endParaRPr lang="en-US"/>
          </a:p>
        </p:txBody>
      </p:sp>
    </p:spTree>
    <p:extLst>
      <p:ext uri="{BB962C8B-B14F-4D97-AF65-F5344CB8AC3E}">
        <p14:creationId xmlns:p14="http://schemas.microsoft.com/office/powerpoint/2010/main" val="199412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B0DA6-2245-4E70-A5D2-7EE159DB2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06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32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lvl="0" indent="0" algn="l" rtl="0">
              <a:lnSpc>
                <a:spcPct val="100000"/>
              </a:lnSpc>
              <a:spcBef>
                <a:spcPts val="0"/>
              </a:spcBef>
              <a:spcAft>
                <a:spcPts val="0"/>
              </a:spcAft>
              <a:buSzPts val="1400"/>
              <a:buNone/>
            </a:pPr>
            <a:endParaRPr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732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32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7328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16313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1631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7B0DA6-2245-4E70-A5D2-7EE159DB25F7}" type="slidenum">
              <a:rPr lang="en-US" smtClean="0"/>
              <a:pPr/>
              <a:t>2</a:t>
            </a:fld>
            <a:endParaRPr lang="en-US"/>
          </a:p>
        </p:txBody>
      </p:sp>
    </p:spTree>
    <p:extLst>
      <p:ext uri="{BB962C8B-B14F-4D97-AF65-F5344CB8AC3E}">
        <p14:creationId xmlns:p14="http://schemas.microsoft.com/office/powerpoint/2010/main" val="3638955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16313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322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7328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32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7328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16313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3018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ct val="0"/>
              </a:spcBef>
              <a:spcAft>
                <a:spcPct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322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ct val="0"/>
              </a:spcBef>
              <a:spcAft>
                <a:spcPct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7162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37153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ct val="0"/>
              </a:spcBef>
              <a:spcAft>
                <a:spcPct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703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322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322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1732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4</a:t>
            </a:fld>
            <a:endParaRPr lang="en-US"/>
          </a:p>
        </p:txBody>
      </p:sp>
    </p:spTree>
    <p:extLst>
      <p:ext uri="{BB962C8B-B14F-4D97-AF65-F5344CB8AC3E}">
        <p14:creationId xmlns:p14="http://schemas.microsoft.com/office/powerpoint/2010/main" val="2011868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322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17328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16313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GB" sz="1200" kern="0" dirty="0">
              <a:solidFill>
                <a:srgbClr val="4A4B4E"/>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1200" kern="0" dirty="0">
                <a:solidFill>
                  <a:srgbClr val="4A4B4E"/>
                </a:solidFill>
                <a:latin typeface="+mn-lt"/>
                <a:ea typeface="Calibri"/>
                <a:cs typeface="Calibri"/>
                <a:sym typeface="Calibri"/>
              </a:rPr>
              <a:t>  </a:t>
            </a: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79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16313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5</a:t>
            </a:fld>
            <a:endParaRPr lang="en-US"/>
          </a:p>
        </p:txBody>
      </p:sp>
    </p:spTree>
    <p:extLst>
      <p:ext uri="{BB962C8B-B14F-4D97-AF65-F5344CB8AC3E}">
        <p14:creationId xmlns:p14="http://schemas.microsoft.com/office/powerpoint/2010/main" val="1083186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de-DE" i="1"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17328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88641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00718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9340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2288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038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ct val="0"/>
              </a:spcBef>
              <a:spcAft>
                <a:spcPct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C83583-8C46-FF4D-921A-E083F80A3AB8}" type="slidenum">
              <a:rPr lang="en-US" smtClean="0"/>
              <a:t>64</a:t>
            </a:fld>
            <a:endParaRPr lang="en-US"/>
          </a:p>
        </p:txBody>
      </p:sp>
    </p:spTree>
    <p:extLst>
      <p:ext uri="{BB962C8B-B14F-4D97-AF65-F5344CB8AC3E}">
        <p14:creationId xmlns:p14="http://schemas.microsoft.com/office/powerpoint/2010/main" val="417670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900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49213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97862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7: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84374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75623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03351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17743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929640" y="3373756"/>
            <a:ext cx="7437120" cy="276034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p:txBody>
      </p:sp>
      <p:sp>
        <p:nvSpPr>
          <p:cNvPr id="197" name="Google Shape;197;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78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C83583-8C46-FF4D-921A-E083F80A3AB8}" type="slidenum">
              <a:rPr lang="en-US" smtClean="0"/>
              <a:t>7</a:t>
            </a:fld>
            <a:endParaRPr lang="en-US"/>
          </a:p>
        </p:txBody>
      </p:sp>
    </p:spTree>
    <p:extLst>
      <p:ext uri="{BB962C8B-B14F-4D97-AF65-F5344CB8AC3E}">
        <p14:creationId xmlns:p14="http://schemas.microsoft.com/office/powerpoint/2010/main" val="4022127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B0DA6-2245-4E70-A5D2-7EE159DB2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8446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B0DA6-2245-4E70-A5D2-7EE159DB2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5003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B0DA6-2245-4E70-A5D2-7EE159DB2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3820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C83583-8C46-FF4D-921A-E083F80A3AB8}" type="slidenum">
              <a:rPr lang="en-US" smtClean="0"/>
              <a:t>79</a:t>
            </a:fld>
            <a:endParaRPr lang="en-US"/>
          </a:p>
        </p:txBody>
      </p:sp>
    </p:spTree>
    <p:extLst>
      <p:ext uri="{BB962C8B-B14F-4D97-AF65-F5344CB8AC3E}">
        <p14:creationId xmlns:p14="http://schemas.microsoft.com/office/powerpoint/2010/main" val="34537203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9E5613-C45A-F749-82B9-3F9F6FCFBBD4}" type="slidenum">
              <a:rPr lang="en-US" smtClean="0"/>
              <a:t>80</a:t>
            </a:fld>
            <a:endParaRPr lang="en-US"/>
          </a:p>
        </p:txBody>
      </p:sp>
    </p:spTree>
    <p:extLst>
      <p:ext uri="{BB962C8B-B14F-4D97-AF65-F5344CB8AC3E}">
        <p14:creationId xmlns:p14="http://schemas.microsoft.com/office/powerpoint/2010/main" val="32925626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norm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93000"/>
              </a:lnSpc>
              <a:spcBef>
                <a:spcPts val="0"/>
              </a:spcBef>
              <a:spcAft>
                <a:spcPts val="0"/>
              </a:spcAft>
              <a:buClrTx/>
              <a:buSzTx/>
              <a:buFontTx/>
              <a:buNone/>
              <a:tabLst/>
              <a:defRPr/>
            </a:pPr>
            <a:fld id="{785BB0B3-964C-4CDE-9D3D-0BF955B8C425}" type="slidenum">
              <a:rPr kumimoji="0" lang="en-US" sz="800" b="0" i="0" u="none" strike="noStrike" kern="1200" cap="none" spc="0" normalizeH="0" baseline="0" noProof="0" smtClean="0">
                <a:ln>
                  <a:noFill/>
                </a:ln>
                <a:solidFill>
                  <a:srgbClr val="000000">
                    <a:lumMod val="50000"/>
                    <a:lumOff val="50000"/>
                  </a:srgbClr>
                </a:solidFill>
                <a:effectLst/>
                <a:uLnTx/>
                <a:uFillTx/>
                <a:latin typeface="Microsoft Sans Serif" panose="020B0604020202020204" pitchFamily="34" charset="0"/>
                <a:ea typeface="+mn-ea"/>
                <a:cs typeface="Microsoft Sans Serif" panose="020B0604020202020204" pitchFamily="34" charset="0"/>
              </a:rPr>
              <a:pPr marL="0" marR="0" lvl="0" indent="0" algn="r" defTabSz="914400" rtl="0" eaLnBrk="1" fontAlgn="auto" latinLnBrk="0" hangingPunct="1">
                <a:lnSpc>
                  <a:spcPct val="93000"/>
                </a:lnSpc>
                <a:spcBef>
                  <a:spcPts val="0"/>
                </a:spcBef>
                <a:spcAft>
                  <a:spcPts val="0"/>
                </a:spcAft>
                <a:buClrTx/>
                <a:buSzTx/>
                <a:buFontTx/>
                <a:buNone/>
                <a:tabLst/>
                <a:defRPr/>
              </a:pPr>
              <a:t>81</a:t>
            </a:fld>
            <a:endParaRPr kumimoji="0" lang="en-US" sz="800" b="0" i="0" u="none" strike="noStrike" kern="1200" cap="none" spc="0" normalizeH="0" baseline="0" noProof="0">
              <a:ln>
                <a:noFill/>
              </a:ln>
              <a:solidFill>
                <a:srgbClr val="000000">
                  <a:lumMod val="50000"/>
                  <a:lumOff val="50000"/>
                </a:srgbClr>
              </a:solidFill>
              <a:effectLst/>
              <a:uLnTx/>
              <a:uFillTx/>
              <a:latin typeface="Microsoft Sans Serif" panose="020B0604020202020204" pitchFamily="34" charset="0"/>
              <a:ea typeface="+mn-ea"/>
              <a:cs typeface="Microsoft Sans Serif" panose="020B0604020202020204" pitchFamily="34" charset="0"/>
            </a:endParaRPr>
          </a:p>
        </p:txBody>
      </p:sp>
    </p:spTree>
    <p:extLst>
      <p:ext uri="{BB962C8B-B14F-4D97-AF65-F5344CB8AC3E}">
        <p14:creationId xmlns:p14="http://schemas.microsoft.com/office/powerpoint/2010/main" val="14404482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8328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187809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B0DA6-2245-4E70-A5D2-7EE159DB2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5313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83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a:p>
        </p:txBody>
      </p:sp>
    </p:spTree>
    <p:extLst>
      <p:ext uri="{BB962C8B-B14F-4D97-AF65-F5344CB8AC3E}">
        <p14:creationId xmlns:p14="http://schemas.microsoft.com/office/powerpoint/2010/main" val="9785774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a:p>
          <a:p>
            <a:endParaRPr lang="en-US"/>
          </a:p>
        </p:txBody>
      </p:sp>
      <p:sp>
        <p:nvSpPr>
          <p:cNvPr id="3" name="Date Placeholder 2">
            <a:extLst>
              <a:ext uri="{FF2B5EF4-FFF2-40B4-BE49-F238E27FC236}">
                <a16:creationId xmlns:a16="http://schemas.microsoft.com/office/drawing/2014/main" id="{B5C45F8F-80D9-49EA-830A-2B0D99158CA3}"/>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11-Jul-2018</a:t>
            </a:r>
          </a:p>
        </p:txBody>
      </p:sp>
      <p:sp>
        <p:nvSpPr>
          <p:cNvPr id="4" name="Slide Number Placeholder 3">
            <a:extLst>
              <a:ext uri="{FF2B5EF4-FFF2-40B4-BE49-F238E27FC236}">
                <a16:creationId xmlns:a16="http://schemas.microsoft.com/office/drawing/2014/main" id="{5980E32F-4BD1-4AA1-8341-9E8FF5C4A0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3169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6870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4136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B0DA6-2245-4E70-A5D2-7EE159DB2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6040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30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0A7B0DA6-2245-4E70-A5D2-7EE159DB25F7}" type="slidenum">
              <a:rPr lang="en-US" smtClean="0"/>
              <a:pPr/>
              <a:t>9</a:t>
            </a:fld>
            <a:endParaRPr lang="en-US"/>
          </a:p>
        </p:txBody>
      </p:sp>
    </p:spTree>
    <p:extLst>
      <p:ext uri="{BB962C8B-B14F-4D97-AF65-F5344CB8AC3E}">
        <p14:creationId xmlns:p14="http://schemas.microsoft.com/office/powerpoint/2010/main" val="383362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dk2"/>
        </a:solidFill>
        <a:effectLst/>
      </p:bgPr>
    </p:bg>
    <p:spTree>
      <p:nvGrpSpPr>
        <p:cNvPr id="1" name="Shape 17"/>
        <p:cNvGrpSpPr/>
        <p:nvPr/>
      </p:nvGrpSpPr>
      <p:grpSpPr>
        <a:xfrm>
          <a:off x="0" y="0"/>
          <a:ext cx="0" cy="0"/>
          <a:chOff x="0" y="0"/>
          <a:chExt cx="0" cy="0"/>
        </a:xfrm>
      </p:grpSpPr>
      <p:sp>
        <p:nvSpPr>
          <p:cNvPr id="18" name="Google Shape;18;p26"/>
          <p:cNvSpPr txBox="1">
            <a:spLocks noGrp="1"/>
          </p:cNvSpPr>
          <p:nvPr>
            <p:ph type="ctrTitle"/>
          </p:nvPr>
        </p:nvSpPr>
        <p:spPr>
          <a:xfrm>
            <a:off x="1524000" y="1092222"/>
            <a:ext cx="9144000" cy="2299052"/>
          </a:xfrm>
          <a:prstGeom prst="rect">
            <a:avLst/>
          </a:prstGeom>
          <a:noFill/>
          <a:ln>
            <a:noFill/>
          </a:ln>
        </p:spPr>
        <p:txBody>
          <a:bodyPr spcFirstLastPara="1" wrap="square" lIns="91425" tIns="45700" rIns="91425" bIns="45700" anchor="b" anchorCtr="0">
            <a:noAutofit/>
          </a:bodyPr>
          <a:lstStyle>
            <a:lvl1pPr lvl="0" algn="ctr">
              <a:lnSpc>
                <a:spcPct val="80000"/>
              </a:lnSpc>
              <a:spcBef>
                <a:spcPts val="0"/>
              </a:spcBef>
              <a:spcAft>
                <a:spcPts val="0"/>
              </a:spcAft>
              <a:buClr>
                <a:schemeClr val="lt1"/>
              </a:buClr>
              <a:buSzPts val="6000"/>
              <a:buFont typeface="Calibri"/>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subTitle" idx="1"/>
          </p:nvPr>
        </p:nvSpPr>
        <p:spPr>
          <a:xfrm>
            <a:off x="805543" y="3391274"/>
            <a:ext cx="10580914" cy="892630"/>
          </a:xfrm>
          <a:prstGeom prst="rect">
            <a:avLst/>
          </a:prstGeom>
          <a:noFill/>
          <a:ln>
            <a:noFill/>
          </a:ln>
        </p:spPr>
        <p:txBody>
          <a:bodyPr spcFirstLastPara="1" wrap="square" lIns="91425" tIns="45700" rIns="91425" bIns="45700" anchor="t" anchorCtr="0">
            <a:normAutofit/>
          </a:bodyPr>
          <a:lstStyle>
            <a:lvl1pPr lvl="0" algn="ctr">
              <a:lnSpc>
                <a:spcPct val="80000"/>
              </a:lnSpc>
              <a:spcBef>
                <a:spcPts val="1000"/>
              </a:spcBef>
              <a:spcAft>
                <a:spcPts val="0"/>
              </a:spcAft>
              <a:buSzPts val="4000"/>
              <a:buNone/>
              <a:defRPr sz="4000">
                <a:solidFill>
                  <a:srgbClr val="FEEBD0"/>
                </a:solidFill>
                <a:latin typeface="Calibri"/>
                <a:ea typeface="Calibri"/>
                <a:cs typeface="Calibri"/>
                <a:sym typeface="Calibri"/>
              </a:defRPr>
            </a:lvl1pPr>
            <a:lvl2pPr lvl="1" algn="ctr">
              <a:lnSpc>
                <a:spcPct val="80000"/>
              </a:lnSpc>
              <a:spcBef>
                <a:spcPts val="600"/>
              </a:spcBef>
              <a:spcAft>
                <a:spcPts val="0"/>
              </a:spcAft>
              <a:buClr>
                <a:srgbClr val="4A4B4E"/>
              </a:buClr>
              <a:buSzPts val="2000"/>
              <a:buNone/>
              <a:defRPr sz="2000"/>
            </a:lvl2pPr>
            <a:lvl3pPr lvl="2" algn="ctr">
              <a:lnSpc>
                <a:spcPct val="80000"/>
              </a:lnSpc>
              <a:spcBef>
                <a:spcPts val="600"/>
              </a:spcBef>
              <a:spcAft>
                <a:spcPts val="0"/>
              </a:spcAft>
              <a:buClr>
                <a:srgbClr val="4A4B4E"/>
              </a:buClr>
              <a:buSzPts val="1800"/>
              <a:buNone/>
              <a:defRPr sz="1800"/>
            </a:lvl3pPr>
            <a:lvl4pPr lvl="3" algn="ctr">
              <a:lnSpc>
                <a:spcPct val="80000"/>
              </a:lnSpc>
              <a:spcBef>
                <a:spcPts val="600"/>
              </a:spcBef>
              <a:spcAft>
                <a:spcPts val="0"/>
              </a:spcAft>
              <a:buClr>
                <a:srgbClr val="4A4B4E"/>
              </a:buClr>
              <a:buSzPts val="1600"/>
              <a:buNone/>
              <a:defRPr sz="1600"/>
            </a:lvl4pPr>
            <a:lvl5pPr lvl="4" algn="ctr">
              <a:lnSpc>
                <a:spcPct val="80000"/>
              </a:lnSpc>
              <a:spcBef>
                <a:spcPts val="600"/>
              </a:spcBef>
              <a:spcAft>
                <a:spcPts val="0"/>
              </a:spcAft>
              <a:buClr>
                <a:srgbClr val="4A4B4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20" name="Google Shape;20;p26"/>
          <p:cNvGrpSpPr/>
          <p:nvPr/>
        </p:nvGrpSpPr>
        <p:grpSpPr>
          <a:xfrm>
            <a:off x="4879767" y="5158664"/>
            <a:ext cx="2432467" cy="564197"/>
            <a:chOff x="0" y="1492"/>
            <a:chExt cx="5760" cy="1336"/>
          </a:xfrm>
        </p:grpSpPr>
        <p:sp>
          <p:nvSpPr>
            <p:cNvPr id="21" name="Google Shape;21;p26"/>
            <p:cNvSpPr/>
            <p:nvPr/>
          </p:nvSpPr>
          <p:spPr>
            <a:xfrm>
              <a:off x="3518" y="1664"/>
              <a:ext cx="1165" cy="1164"/>
            </a:xfrm>
            <a:custGeom>
              <a:avLst/>
              <a:gdLst/>
              <a:ahLst/>
              <a:cxnLst/>
              <a:rect l="l" t="t" r="r" b="b"/>
              <a:pathLst>
                <a:path w="265" h="264" extrusionOk="0">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6"/>
            <p:cNvSpPr/>
            <p:nvPr/>
          </p:nvSpPr>
          <p:spPr>
            <a:xfrm>
              <a:off x="2440" y="1651"/>
              <a:ext cx="1130" cy="1137"/>
            </a:xfrm>
            <a:custGeom>
              <a:avLst/>
              <a:gdLst/>
              <a:ahLst/>
              <a:cxnLst/>
              <a:rect l="l" t="t" r="r" b="b"/>
              <a:pathLst>
                <a:path w="257" h="258" extrusionOk="0">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26"/>
            <p:cNvSpPr/>
            <p:nvPr/>
          </p:nvSpPr>
          <p:spPr>
            <a:xfrm>
              <a:off x="4626" y="1655"/>
              <a:ext cx="1134" cy="1138"/>
            </a:xfrm>
            <a:custGeom>
              <a:avLst/>
              <a:gdLst/>
              <a:ahLst/>
              <a:cxnLst/>
              <a:rect l="l" t="t" r="r" b="b"/>
              <a:pathLst>
                <a:path w="258" h="258" extrusionOk="0">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26"/>
            <p:cNvSpPr/>
            <p:nvPr/>
          </p:nvSpPr>
          <p:spPr>
            <a:xfrm>
              <a:off x="1183" y="1651"/>
              <a:ext cx="1130" cy="1137"/>
            </a:xfrm>
            <a:custGeom>
              <a:avLst/>
              <a:gdLst/>
              <a:ahLst/>
              <a:cxnLst/>
              <a:rect l="l" t="t" r="r" b="b"/>
              <a:pathLst>
                <a:path w="257" h="258" extrusionOk="0">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26"/>
            <p:cNvSpPr/>
            <p:nvPr/>
          </p:nvSpPr>
          <p:spPr>
            <a:xfrm>
              <a:off x="0" y="1492"/>
              <a:ext cx="1315" cy="1336"/>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26"/>
            <p:cNvSpPr/>
            <p:nvPr/>
          </p:nvSpPr>
          <p:spPr>
            <a:xfrm>
              <a:off x="360" y="1492"/>
              <a:ext cx="594" cy="595"/>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711088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5" y="96276"/>
            <a:ext cx="10467897" cy="1101213"/>
          </a:xfrm>
        </p:spPr>
        <p:txBody>
          <a:bodyPr/>
          <a:lstStyle/>
          <a:p>
            <a:r>
              <a:rPr lang="en-US"/>
              <a:t>Click to edit Master title style</a:t>
            </a:r>
          </a:p>
        </p:txBody>
      </p:sp>
      <p:sp>
        <p:nvSpPr>
          <p:cNvPr id="11" name="Content Placeholder 2"/>
          <p:cNvSpPr>
            <a:spLocks noGrp="1"/>
          </p:cNvSpPr>
          <p:nvPr>
            <p:ph idx="1"/>
          </p:nvPr>
        </p:nvSpPr>
        <p:spPr>
          <a:xfrm>
            <a:off x="826624" y="1066800"/>
            <a:ext cx="10538752" cy="5410200"/>
          </a:xfrm>
        </p:spPr>
        <p:txBody>
          <a:bodyPr/>
          <a:lstStyle>
            <a:lvl1pPr>
              <a:lnSpc>
                <a:spcPct val="80000"/>
              </a:lnSpc>
              <a:spcBef>
                <a:spcPts val="600"/>
              </a:spcBef>
              <a:spcAft>
                <a:spcPts val="1200"/>
              </a:spcAft>
              <a:defRPr sz="2000"/>
            </a:lvl1pPr>
            <a:lvl2pPr marL="457189" indent="0">
              <a:lnSpc>
                <a:spcPct val="80000"/>
              </a:lnSpc>
              <a:spcBef>
                <a:spcPts val="600"/>
              </a:spcBef>
              <a:spcAft>
                <a:spcPts val="1200"/>
              </a:spcAft>
              <a:buNone/>
              <a:defRPr sz="1600"/>
            </a:lvl2pPr>
            <a:lvl3pPr>
              <a:lnSpc>
                <a:spcPct val="80000"/>
              </a:lnSpc>
              <a:spcBef>
                <a:spcPts val="600"/>
              </a:spcBef>
              <a:spcAft>
                <a:spcPts val="300"/>
              </a:spcAft>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1239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276303" y="96275"/>
            <a:ext cx="11639394" cy="970525"/>
          </a:xfrm>
          <a:prstGeom prst="rect">
            <a:avLst/>
          </a:prstGeom>
          <a:noFill/>
          <a:ln>
            <a:noFill/>
          </a:ln>
        </p:spPr>
        <p:txBody>
          <a:bodyPr spcFirstLastPara="1" wrap="square" lIns="91425" tIns="45700" rIns="91425" bIns="45700" anchor="ctr" anchorCtr="0">
            <a:noAutofit/>
          </a:bodyPr>
          <a:lstStyle>
            <a:lvl1pPr lvl="0" algn="ctr">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826623" y="1066800"/>
            <a:ext cx="11089073" cy="54102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ts val="0"/>
              </a:spcAft>
              <a:buSzPts val="2400"/>
              <a:buChar char="•"/>
              <a:defRPr/>
            </a:lvl1pPr>
            <a:lvl2pPr marL="914400" lvl="1" indent="-349250" algn="l">
              <a:lnSpc>
                <a:spcPct val="80000"/>
              </a:lnSpc>
              <a:spcBef>
                <a:spcPts val="600"/>
              </a:spcBef>
              <a:spcAft>
                <a:spcPts val="0"/>
              </a:spcAft>
              <a:buClr>
                <a:srgbClr val="4A4B4E"/>
              </a:buClr>
              <a:buSzPts val="1900"/>
              <a:buChar char="−"/>
              <a:defRPr/>
            </a:lvl2pPr>
            <a:lvl3pPr marL="1371600" lvl="2" indent="-330200" algn="l">
              <a:lnSpc>
                <a:spcPct val="80000"/>
              </a:lnSpc>
              <a:spcBef>
                <a:spcPts val="600"/>
              </a:spcBef>
              <a:spcAft>
                <a:spcPts val="0"/>
              </a:spcAft>
              <a:buClr>
                <a:srgbClr val="4A4B4E"/>
              </a:buClr>
              <a:buSzPts val="1600"/>
              <a:buChar char="•"/>
              <a:defRPr/>
            </a:lvl3pPr>
            <a:lvl4pPr marL="1828800" lvl="3" indent="-330200" algn="l">
              <a:lnSpc>
                <a:spcPct val="80000"/>
              </a:lnSpc>
              <a:spcBef>
                <a:spcPts val="600"/>
              </a:spcBef>
              <a:spcAft>
                <a:spcPts val="0"/>
              </a:spcAft>
              <a:buClr>
                <a:srgbClr val="4A4B4E"/>
              </a:buClr>
              <a:buSzPts val="1600"/>
              <a:buChar char="•"/>
              <a:defRPr/>
            </a:lvl4pPr>
            <a:lvl5pPr marL="2286000" lvl="4" indent="-330200" algn="l">
              <a:lnSpc>
                <a:spcPct val="80000"/>
              </a:lnSpc>
              <a:spcBef>
                <a:spcPts val="600"/>
              </a:spcBef>
              <a:spcAft>
                <a:spcPts val="0"/>
              </a:spcAft>
              <a:buClr>
                <a:srgbClr val="4A4B4E"/>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131036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mpare Orange White">
  <p:cSld name="Compare Orange White">
    <p:bg>
      <p:bgPr>
        <a:solidFill>
          <a:schemeClr val="dk2"/>
        </a:solidFill>
        <a:effectLst/>
      </p:bgPr>
    </p:bg>
    <p:spTree>
      <p:nvGrpSpPr>
        <p:cNvPr id="1" name="Shape 27"/>
        <p:cNvGrpSpPr/>
        <p:nvPr/>
      </p:nvGrpSpPr>
      <p:grpSpPr>
        <a:xfrm>
          <a:off x="0" y="0"/>
          <a:ext cx="0" cy="0"/>
          <a:chOff x="0" y="0"/>
          <a:chExt cx="0" cy="0"/>
        </a:xfrm>
      </p:grpSpPr>
      <p:sp>
        <p:nvSpPr>
          <p:cNvPr id="28" name="Google Shape;28;p27"/>
          <p:cNvSpPr/>
          <p:nvPr/>
        </p:nvSpPr>
        <p:spPr>
          <a:xfrm>
            <a:off x="6096000" y="0"/>
            <a:ext cx="6096000" cy="6858000"/>
          </a:xfrm>
          <a:prstGeom prst="rect">
            <a:avLst/>
          </a:prstGeom>
          <a:solidFill>
            <a:schemeClr val="lt1"/>
          </a:solidFill>
          <a:ln>
            <a:noFill/>
          </a:ln>
        </p:spPr>
        <p:txBody>
          <a:bodyPr spcFirstLastPara="1" wrap="square" lIns="91425" tIns="45700" rIns="91425" bIns="45700" anchor="ctr" anchorCtr="0">
            <a:noAutofit/>
          </a:bodyPr>
          <a:lstStyle/>
          <a:p>
            <a:pPr marL="121917" marR="0" lvl="0" indent="-121917"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 name="Google Shape;29;p27"/>
          <p:cNvSpPr/>
          <p:nvPr/>
        </p:nvSpPr>
        <p:spPr>
          <a:xfrm rot="5400000">
            <a:off x="5876152" y="3287625"/>
            <a:ext cx="668859" cy="282753"/>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121917" marR="0" lvl="0" indent="-121917"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 name="Google Shape;30;p27"/>
          <p:cNvSpPr txBox="1"/>
          <p:nvPr/>
        </p:nvSpPr>
        <p:spPr>
          <a:xfrm>
            <a:off x="11017792" y="6509749"/>
            <a:ext cx="101959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Calibri"/>
                <a:ea typeface="Calibri"/>
                <a:cs typeface="Calibri"/>
                <a:sym typeface="Calibri"/>
              </a:rPr>
              <a:t>‹#›</a:t>
            </a:fld>
            <a:endParaRPr sz="1000" b="0" i="0" u="none" strike="noStrike" cap="none">
              <a:solidFill>
                <a:srgbClr val="9D9EA0"/>
              </a:solidFill>
              <a:latin typeface="Calibri"/>
              <a:ea typeface="Calibri"/>
              <a:cs typeface="Calibri"/>
              <a:sym typeface="Calibri"/>
            </a:endParaRPr>
          </a:p>
        </p:txBody>
      </p:sp>
      <p:grpSp>
        <p:nvGrpSpPr>
          <p:cNvPr id="31" name="Google Shape;31;p27"/>
          <p:cNvGrpSpPr/>
          <p:nvPr/>
        </p:nvGrpSpPr>
        <p:grpSpPr>
          <a:xfrm>
            <a:off x="234968" y="6519734"/>
            <a:ext cx="244893" cy="248803"/>
            <a:chOff x="2666237" y="2584432"/>
            <a:chExt cx="864026" cy="877824"/>
          </a:xfrm>
        </p:grpSpPr>
        <p:sp>
          <p:nvSpPr>
            <p:cNvPr id="32" name="Google Shape;32;p27"/>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27"/>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 name="Google Shape;34;p27"/>
          <p:cNvSpPr txBox="1"/>
          <p:nvPr/>
        </p:nvSpPr>
        <p:spPr>
          <a:xfrm>
            <a:off x="5430523"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ABAB"/>
              </a:buClr>
              <a:buSzPts val="1000"/>
              <a:buFont typeface="Calibri"/>
              <a:buNone/>
            </a:pPr>
            <a:r>
              <a:rPr lang="en-US" sz="1000" b="0" i="0" u="none" strike="noStrike" cap="none">
                <a:solidFill>
                  <a:srgbClr val="AEABAB"/>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074423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eeva slide">
    <p:bg>
      <p:bgPr>
        <a:solidFill>
          <a:schemeClr val="tx2"/>
        </a:solidFill>
        <a:effectLst/>
      </p:bgPr>
    </p:bg>
    <p:spTree>
      <p:nvGrpSpPr>
        <p:cNvPr id="1" name=""/>
        <p:cNvGrpSpPr/>
        <p:nvPr/>
      </p:nvGrpSpPr>
      <p:grpSpPr>
        <a:xfrm>
          <a:off x="0" y="0"/>
          <a:ext cx="0" cy="0"/>
          <a:chOff x="0" y="0"/>
          <a:chExt cx="0" cy="0"/>
        </a:xfrm>
      </p:grpSpPr>
      <p:grpSp>
        <p:nvGrpSpPr>
          <p:cNvPr id="7" name="Group 13"/>
          <p:cNvGrpSpPr>
            <a:grpSpLocks noChangeAspect="1"/>
          </p:cNvGrpSpPr>
          <p:nvPr userDrawn="1"/>
        </p:nvGrpSpPr>
        <p:grpSpPr bwMode="auto">
          <a:xfrm>
            <a:off x="3703814" y="2867487"/>
            <a:ext cx="4784373" cy="1109709"/>
            <a:chOff x="0" y="1492"/>
            <a:chExt cx="5760" cy="1336"/>
          </a:xfrm>
          <a:solidFill>
            <a:schemeClr val="bg1"/>
          </a:solidFill>
        </p:grpSpPr>
        <p:sp>
          <p:nvSpPr>
            <p:cNvPr id="8"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6523985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1524000" y="1092222"/>
            <a:ext cx="9144000" cy="2299052"/>
          </a:xfrm>
        </p:spPr>
        <p:txBody>
          <a:bodyPr anchor="b"/>
          <a:lstStyle>
            <a:lvl1pPr algn="ctr">
              <a:lnSpc>
                <a:spcPct val="80000"/>
              </a:lnSpc>
              <a:defRPr sz="6000">
                <a:solidFill>
                  <a:schemeClr val="bg1"/>
                </a:solidFill>
                <a:latin typeface="Calibri Light" panose="020F0302020204030204" pitchFamily="34" charset="0"/>
                <a:cs typeface="Calibri Light" panose="020F0302020204030204" pitchFamily="34" charset="0"/>
              </a:defRPr>
            </a:lvl1pPr>
          </a:lstStyle>
          <a:p>
            <a:r>
              <a:rPr lang="en-US"/>
              <a:t>Presentation Title</a:t>
            </a:r>
          </a:p>
        </p:txBody>
      </p:sp>
      <p:sp>
        <p:nvSpPr>
          <p:cNvPr id="25" name="Subtitle 2"/>
          <p:cNvSpPr>
            <a:spLocks noGrp="1"/>
          </p:cNvSpPr>
          <p:nvPr>
            <p:ph type="subTitle" idx="1" hasCustomPrompt="1"/>
          </p:nvPr>
        </p:nvSpPr>
        <p:spPr>
          <a:xfrm>
            <a:off x="805543" y="3391274"/>
            <a:ext cx="10580914" cy="892630"/>
          </a:xfrm>
        </p:spPr>
        <p:txBody>
          <a:bodyPr>
            <a:normAutofit/>
          </a:bodyPr>
          <a:lstStyle>
            <a:lvl1pPr marL="0" indent="0" algn="ctr">
              <a:lnSpc>
                <a:spcPct val="80000"/>
              </a:lnSpc>
              <a:buNone/>
              <a:defRPr sz="40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6" name="Group 13"/>
          <p:cNvGrpSpPr>
            <a:grpSpLocks noChangeAspect="1"/>
          </p:cNvGrpSpPr>
          <p:nvPr userDrawn="1"/>
        </p:nvGrpSpPr>
        <p:grpSpPr bwMode="auto">
          <a:xfrm>
            <a:off x="4879767" y="5158664"/>
            <a:ext cx="2432467" cy="564197"/>
            <a:chOff x="0" y="1492"/>
            <a:chExt cx="5760" cy="1336"/>
          </a:xfrm>
          <a:solidFill>
            <a:schemeClr val="bg1"/>
          </a:solidFill>
        </p:grpSpPr>
        <p:sp>
          <p:nvSpPr>
            <p:cNvPr id="27"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87747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bg>
      <p:bgPr>
        <a:solidFill>
          <a:schemeClr val="tx2"/>
        </a:solidFill>
        <a:effectLst/>
      </p:bgPr>
    </p:bg>
    <p:spTree>
      <p:nvGrpSpPr>
        <p:cNvPr id="1" name=""/>
        <p:cNvGrpSpPr/>
        <p:nvPr/>
      </p:nvGrpSpPr>
      <p:grpSpPr>
        <a:xfrm>
          <a:off x="0" y="0"/>
          <a:ext cx="0" cy="0"/>
          <a:chOff x="0" y="0"/>
          <a:chExt cx="0" cy="0"/>
        </a:xfrm>
      </p:grpSpPr>
      <p:sp>
        <p:nvSpPr>
          <p:cNvPr id="20" name="Title 1"/>
          <p:cNvSpPr>
            <a:spLocks noGrp="1"/>
          </p:cNvSpPr>
          <p:nvPr>
            <p:ph type="ctrTitle" hasCustomPrompt="1"/>
          </p:nvPr>
        </p:nvSpPr>
        <p:spPr>
          <a:xfrm>
            <a:off x="1524000" y="1631148"/>
            <a:ext cx="9144000" cy="2387600"/>
          </a:xfrm>
        </p:spPr>
        <p:txBody>
          <a:bodyPr anchor="b"/>
          <a:lstStyle>
            <a:lvl1pPr algn="ctr">
              <a:defRPr sz="5400">
                <a:solidFill>
                  <a:schemeClr val="bg1"/>
                </a:solidFill>
                <a:latin typeface="Calibri Light" panose="020F0302020204030204" pitchFamily="34" charset="0"/>
                <a:cs typeface="Calibri Light" panose="020F0302020204030204" pitchFamily="34" charset="0"/>
              </a:defRPr>
            </a:lvl1pPr>
          </a:lstStyle>
          <a:p>
            <a:r>
              <a:rPr lang="en-US"/>
              <a:t>Section Break Title</a:t>
            </a:r>
          </a:p>
        </p:txBody>
      </p:sp>
      <p:sp>
        <p:nvSpPr>
          <p:cNvPr id="21" name="Subtitle 2"/>
          <p:cNvSpPr>
            <a:spLocks noGrp="1"/>
          </p:cNvSpPr>
          <p:nvPr>
            <p:ph type="subTitle" idx="1" hasCustomPrompt="1"/>
          </p:nvPr>
        </p:nvSpPr>
        <p:spPr>
          <a:xfrm>
            <a:off x="805543" y="3930200"/>
            <a:ext cx="10580914" cy="892630"/>
          </a:xfrm>
        </p:spPr>
        <p:txBody>
          <a:bodyPr>
            <a:normAutofit/>
          </a:bodyPr>
          <a:lstStyle>
            <a:lvl1pPr marL="0" indent="0" algn="ctr">
              <a:lnSpc>
                <a:spcPct val="80000"/>
              </a:lnSpc>
              <a:buNone/>
              <a:defRPr sz="36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2" name="Group 21"/>
          <p:cNvGrpSpPr>
            <a:grpSpLocks noChangeAspect="1"/>
          </p:cNvGrpSpPr>
          <p:nvPr userDrawn="1"/>
        </p:nvGrpSpPr>
        <p:grpSpPr>
          <a:xfrm>
            <a:off x="5645986" y="1412969"/>
            <a:ext cx="900028" cy="914400"/>
            <a:chOff x="5127584" y="2099392"/>
            <a:chExt cx="555329" cy="564197"/>
          </a:xfrm>
        </p:grpSpPr>
        <p:sp>
          <p:nvSpPr>
            <p:cNvPr id="23" name="Freeform 18"/>
            <p:cNvSpPr>
              <a:spLocks/>
            </p:cNvSpPr>
            <p:nvPr userDrawn="1"/>
          </p:nvSpPr>
          <p:spPr bwMode="auto">
            <a:xfrm>
              <a:off x="5127584" y="2099392"/>
              <a:ext cx="555329" cy="564197"/>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5279613" y="2099392"/>
              <a:ext cx="250848" cy="251270"/>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694113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peaker Slide with picture">
    <p:bg>
      <p:bgPr>
        <a:solidFill>
          <a:schemeClr val="tx2"/>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hasCustomPrompt="1"/>
          </p:nvPr>
        </p:nvSpPr>
        <p:spPr>
          <a:xfrm>
            <a:off x="4389245" y="3731425"/>
            <a:ext cx="7453649" cy="892630"/>
          </a:xfrm>
        </p:spPr>
        <p:txBody>
          <a:bodyPr>
            <a:normAutofit/>
          </a:bodyPr>
          <a:lstStyle>
            <a:lvl1pPr marL="0" indent="0" algn="l">
              <a:lnSpc>
                <a:spcPct val="80000"/>
              </a:lnSpc>
              <a:spcBef>
                <a:spcPts val="0"/>
              </a:spcBef>
              <a:buNone/>
              <a:defRPr sz="28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6" name="Picture Placeholder 26"/>
          <p:cNvSpPr>
            <a:spLocks noGrp="1"/>
          </p:cNvSpPr>
          <p:nvPr>
            <p:ph type="pic" sz="quarter" idx="12" hasCustomPrompt="1"/>
          </p:nvPr>
        </p:nvSpPr>
        <p:spPr>
          <a:xfrm>
            <a:off x="1492517" y="1984189"/>
            <a:ext cx="2532888" cy="2532888"/>
          </a:xfrm>
          <a:prstGeom prst="ellipse">
            <a:avLst/>
          </a:prstGeom>
        </p:spPr>
        <p:txBody>
          <a:bodyPr/>
          <a:lstStyle>
            <a:lvl1pPr>
              <a:defRPr baseline="0">
                <a:solidFill>
                  <a:schemeClr val="bg1"/>
                </a:solidFill>
              </a:defRPr>
            </a:lvl1pPr>
          </a:lstStyle>
          <a:p>
            <a:r>
              <a:rPr lang="en-US"/>
              <a:t>1:1 ratio photo</a:t>
            </a:r>
          </a:p>
        </p:txBody>
      </p:sp>
      <p:sp>
        <p:nvSpPr>
          <p:cNvPr id="9" name="Title 1"/>
          <p:cNvSpPr>
            <a:spLocks noGrp="1"/>
          </p:cNvSpPr>
          <p:nvPr>
            <p:ph type="ctrTitle"/>
          </p:nvPr>
        </p:nvSpPr>
        <p:spPr>
          <a:xfrm>
            <a:off x="4390006" y="2819716"/>
            <a:ext cx="7432568" cy="899331"/>
          </a:xfrm>
        </p:spPr>
        <p:txBody>
          <a:bodyPr anchor="b" anchorCtr="0"/>
          <a:lstStyle>
            <a:lvl1pPr algn="l">
              <a:defRPr sz="44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3E909A45-7F0F-474B-A549-6CF350A75DF1}"/>
              </a:ext>
            </a:extLst>
          </p:cNvPr>
          <p:cNvPicPr>
            <a:picLocks noChangeAspect="1"/>
          </p:cNvPicPr>
          <p:nvPr userDrawn="1"/>
        </p:nvPicPr>
        <p:blipFill>
          <a:blip r:embed="rId2"/>
          <a:stretch>
            <a:fillRect/>
          </a:stretch>
        </p:blipFill>
        <p:spPr>
          <a:xfrm>
            <a:off x="4389245" y="2215965"/>
            <a:ext cx="2427582" cy="571667"/>
          </a:xfrm>
          <a:prstGeom prst="rect">
            <a:avLst/>
          </a:prstGeom>
        </p:spPr>
      </p:pic>
    </p:spTree>
    <p:extLst>
      <p:ext uri="{BB962C8B-B14F-4D97-AF65-F5344CB8AC3E}">
        <p14:creationId xmlns:p14="http://schemas.microsoft.com/office/powerpoint/2010/main" val="18435146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3" y="96275"/>
            <a:ext cx="11639394" cy="970525"/>
          </a:xfrm>
        </p:spPr>
        <p:txBody>
          <a:bodyPr/>
          <a:lstStyle/>
          <a:p>
            <a:r>
              <a:rPr lang="en-US"/>
              <a:t>Click to edit Master title style</a:t>
            </a:r>
          </a:p>
        </p:txBody>
      </p:sp>
      <p:sp>
        <p:nvSpPr>
          <p:cNvPr id="11" name="Content Placeholder 2"/>
          <p:cNvSpPr>
            <a:spLocks noGrp="1"/>
          </p:cNvSpPr>
          <p:nvPr>
            <p:ph idx="1"/>
          </p:nvPr>
        </p:nvSpPr>
        <p:spPr>
          <a:xfrm>
            <a:off x="826624" y="1066800"/>
            <a:ext cx="10538752" cy="54102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78658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26624" y="1371600"/>
            <a:ext cx="10538752"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3"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a:t>Subtitle</a:t>
            </a:r>
          </a:p>
        </p:txBody>
      </p:sp>
      <p:sp>
        <p:nvSpPr>
          <p:cNvPr id="12" name="Title 1"/>
          <p:cNvSpPr>
            <a:spLocks noGrp="1"/>
          </p:cNvSpPr>
          <p:nvPr>
            <p:ph type="title"/>
          </p:nvPr>
        </p:nvSpPr>
        <p:spPr>
          <a:xfrm>
            <a:off x="276303" y="96275"/>
            <a:ext cx="11639394" cy="970525"/>
          </a:xfrm>
        </p:spPr>
        <p:txBody>
          <a:bodyPr/>
          <a:lstStyle/>
          <a:p>
            <a:r>
              <a:rPr lang="en-US"/>
              <a:t>Click to edit Master title style</a:t>
            </a:r>
          </a:p>
        </p:txBody>
      </p:sp>
    </p:spTree>
    <p:extLst>
      <p:ext uri="{BB962C8B-B14F-4D97-AF65-F5344CB8AC3E}">
        <p14:creationId xmlns:p14="http://schemas.microsoft.com/office/powerpoint/2010/main" val="2538154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7CC576A4-4C87-4B34-BF22-44DA60DFCC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21682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break slide">
  <p:cSld name="Section break slide">
    <p:bg>
      <p:bgPr>
        <a:solidFill>
          <a:schemeClr val="dk2"/>
        </a:solidFill>
        <a:effectLst/>
      </p:bgPr>
    </p:bg>
    <p:spTree>
      <p:nvGrpSpPr>
        <p:cNvPr id="1" name="Shape 56"/>
        <p:cNvGrpSpPr/>
        <p:nvPr/>
      </p:nvGrpSpPr>
      <p:grpSpPr>
        <a:xfrm>
          <a:off x="0" y="0"/>
          <a:ext cx="0" cy="0"/>
          <a:chOff x="0" y="0"/>
          <a:chExt cx="0" cy="0"/>
        </a:xfrm>
      </p:grpSpPr>
      <p:sp>
        <p:nvSpPr>
          <p:cNvPr id="57" name="Google Shape;57;p33"/>
          <p:cNvSpPr txBox="1">
            <a:spLocks noGrp="1"/>
          </p:cNvSpPr>
          <p:nvPr>
            <p:ph type="ctrTitle"/>
          </p:nvPr>
        </p:nvSpPr>
        <p:spPr>
          <a:xfrm>
            <a:off x="1524000" y="1631148"/>
            <a:ext cx="9144000" cy="2387600"/>
          </a:xfrm>
          <a:prstGeom prst="rect">
            <a:avLst/>
          </a:prstGeom>
          <a:noFill/>
          <a:ln>
            <a:noFill/>
          </a:ln>
        </p:spPr>
        <p:txBody>
          <a:bodyPr spcFirstLastPara="1" wrap="square" lIns="91425" tIns="45700" rIns="91425" bIns="45700" anchor="b" anchorCtr="0">
            <a:noAutofit/>
          </a:bodyPr>
          <a:lstStyle>
            <a:lvl1pPr lvl="0" algn="ctr">
              <a:lnSpc>
                <a:spcPct val="7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ubTitle" idx="1"/>
          </p:nvPr>
        </p:nvSpPr>
        <p:spPr>
          <a:xfrm>
            <a:off x="805543" y="3930200"/>
            <a:ext cx="10580914" cy="892630"/>
          </a:xfrm>
          <a:prstGeom prst="rect">
            <a:avLst/>
          </a:prstGeom>
          <a:noFill/>
          <a:ln>
            <a:noFill/>
          </a:ln>
        </p:spPr>
        <p:txBody>
          <a:bodyPr spcFirstLastPara="1" wrap="square" lIns="91425" tIns="45700" rIns="91425" bIns="45700" anchor="t" anchorCtr="0">
            <a:normAutofit/>
          </a:bodyPr>
          <a:lstStyle>
            <a:lvl1pPr lvl="0" algn="ctr">
              <a:lnSpc>
                <a:spcPct val="80000"/>
              </a:lnSpc>
              <a:spcBef>
                <a:spcPts val="1000"/>
              </a:spcBef>
              <a:spcAft>
                <a:spcPts val="0"/>
              </a:spcAft>
              <a:buSzPts val="3600"/>
              <a:buNone/>
              <a:defRPr sz="3600">
                <a:solidFill>
                  <a:srgbClr val="FEEBD0"/>
                </a:solidFill>
                <a:latin typeface="Calibri"/>
                <a:ea typeface="Calibri"/>
                <a:cs typeface="Calibri"/>
                <a:sym typeface="Calibri"/>
              </a:defRPr>
            </a:lvl1pPr>
            <a:lvl2pPr lvl="1" algn="ctr">
              <a:lnSpc>
                <a:spcPct val="80000"/>
              </a:lnSpc>
              <a:spcBef>
                <a:spcPts val="600"/>
              </a:spcBef>
              <a:spcAft>
                <a:spcPts val="0"/>
              </a:spcAft>
              <a:buClr>
                <a:srgbClr val="4A4B4E"/>
              </a:buClr>
              <a:buSzPts val="2000"/>
              <a:buNone/>
              <a:defRPr sz="2000"/>
            </a:lvl2pPr>
            <a:lvl3pPr lvl="2" algn="ctr">
              <a:lnSpc>
                <a:spcPct val="80000"/>
              </a:lnSpc>
              <a:spcBef>
                <a:spcPts val="600"/>
              </a:spcBef>
              <a:spcAft>
                <a:spcPts val="0"/>
              </a:spcAft>
              <a:buClr>
                <a:srgbClr val="4A4B4E"/>
              </a:buClr>
              <a:buSzPts val="1800"/>
              <a:buNone/>
              <a:defRPr sz="1800"/>
            </a:lvl3pPr>
            <a:lvl4pPr lvl="3" algn="ctr">
              <a:lnSpc>
                <a:spcPct val="80000"/>
              </a:lnSpc>
              <a:spcBef>
                <a:spcPts val="600"/>
              </a:spcBef>
              <a:spcAft>
                <a:spcPts val="0"/>
              </a:spcAft>
              <a:buClr>
                <a:srgbClr val="4A4B4E"/>
              </a:buClr>
              <a:buSzPts val="1600"/>
              <a:buNone/>
              <a:defRPr sz="1600"/>
            </a:lvl4pPr>
            <a:lvl5pPr lvl="4" algn="ctr">
              <a:lnSpc>
                <a:spcPct val="80000"/>
              </a:lnSpc>
              <a:spcBef>
                <a:spcPts val="600"/>
              </a:spcBef>
              <a:spcAft>
                <a:spcPts val="0"/>
              </a:spcAft>
              <a:buClr>
                <a:srgbClr val="4A4B4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59" name="Google Shape;59;p33"/>
          <p:cNvGrpSpPr/>
          <p:nvPr/>
        </p:nvGrpSpPr>
        <p:grpSpPr>
          <a:xfrm>
            <a:off x="5645986" y="1412969"/>
            <a:ext cx="900028" cy="914400"/>
            <a:chOff x="5127584" y="2099392"/>
            <a:chExt cx="555329" cy="564197"/>
          </a:xfrm>
        </p:grpSpPr>
        <p:sp>
          <p:nvSpPr>
            <p:cNvPr id="60" name="Google Shape;60;p33"/>
            <p:cNvSpPr/>
            <p:nvPr/>
          </p:nvSpPr>
          <p:spPr>
            <a:xfrm>
              <a:off x="5127584" y="2099392"/>
              <a:ext cx="555329" cy="564197"/>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3"/>
            <p:cNvSpPr/>
            <p:nvPr/>
          </p:nvSpPr>
          <p:spPr>
            <a:xfrm>
              <a:off x="5279613" y="2099392"/>
              <a:ext cx="250848" cy="251270"/>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9702742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70524"/>
          </a:xfrm>
        </p:spPr>
        <p:txBody>
          <a:bodyPr/>
          <a:lstStyle/>
          <a:p>
            <a:r>
              <a:rPr lang="en-US"/>
              <a:t>Click to edit Master title style</a:t>
            </a:r>
          </a:p>
        </p:txBody>
      </p:sp>
      <p:sp>
        <p:nvSpPr>
          <p:cNvPr id="4" name="Text Placeholder 6">
            <a:extLst>
              <a:ext uri="{FF2B5EF4-FFF2-40B4-BE49-F238E27FC236}">
                <a16:creationId xmlns:a16="http://schemas.microsoft.com/office/drawing/2014/main" id="{2AC331BD-B2D2-49AA-B79F-08337B3E34F0}"/>
              </a:ext>
            </a:extLst>
          </p:cNvPr>
          <p:cNvSpPr>
            <a:spLocks noGrp="1"/>
          </p:cNvSpPr>
          <p:nvPr>
            <p:ph type="body" sz="quarter" idx="14"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a:t>Subtitle</a:t>
            </a:r>
          </a:p>
        </p:txBody>
      </p:sp>
    </p:spTree>
    <p:extLst>
      <p:ext uri="{BB962C8B-B14F-4D97-AF65-F5344CB8AC3E}">
        <p14:creationId xmlns:p14="http://schemas.microsoft.com/office/powerpoint/2010/main" val="31506214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82881"/>
          </a:xfrm>
        </p:spPr>
        <p:txBody>
          <a:bodyPr/>
          <a:lstStyle/>
          <a:p>
            <a:r>
              <a:rPr lang="en-US"/>
              <a:t>Click to edit Master title style</a:t>
            </a:r>
          </a:p>
        </p:txBody>
      </p:sp>
    </p:spTree>
    <p:extLst>
      <p:ext uri="{BB962C8B-B14F-4D97-AF65-F5344CB8AC3E}">
        <p14:creationId xmlns:p14="http://schemas.microsoft.com/office/powerpoint/2010/main" val="2319983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67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Orange">
    <p:bg>
      <p:bgPr>
        <a:solidFill>
          <a:schemeClr val="tx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771A77B-1F44-4C45-9FC1-E6BDBA049088}"/>
              </a:ext>
            </a:extLst>
          </p:cNvPr>
          <p:cNvGrpSpPr/>
          <p:nvPr userDrawn="1"/>
        </p:nvGrpSpPr>
        <p:grpSpPr>
          <a:xfrm>
            <a:off x="234968" y="6519734"/>
            <a:ext cx="244893" cy="248803"/>
            <a:chOff x="2666237" y="2584432"/>
            <a:chExt cx="864026" cy="877824"/>
          </a:xfrm>
          <a:solidFill>
            <a:schemeClr val="tx2"/>
          </a:solidFill>
        </p:grpSpPr>
        <p:sp>
          <p:nvSpPr>
            <p:cNvPr id="17" name="Freeform 18">
              <a:extLst>
                <a:ext uri="{FF2B5EF4-FFF2-40B4-BE49-F238E27FC236}">
                  <a16:creationId xmlns:a16="http://schemas.microsoft.com/office/drawing/2014/main" id="{FD72028D-DDA7-4967-A2CE-0329296D9D38}"/>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0B14393C-DF94-435E-A3D5-4C4618382FAB}"/>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Box 20">
            <a:extLst>
              <a:ext uri="{FF2B5EF4-FFF2-40B4-BE49-F238E27FC236}">
                <a16:creationId xmlns:a16="http://schemas.microsoft.com/office/drawing/2014/main" id="{96ACBAAB-B5D4-4EFE-94DD-62E2364FDB44}"/>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a:solidFill>
                <a:schemeClr val="tx2">
                  <a:lumMod val="40000"/>
                  <a:lumOff val="60000"/>
                </a:schemeClr>
              </a:solidFill>
              <a:latin typeface="+mn-lt"/>
              <a:ea typeface="+mn-ea"/>
              <a:cs typeface="+mn-cs"/>
            </a:endParaRPr>
          </a:p>
        </p:txBody>
      </p:sp>
      <p:sp>
        <p:nvSpPr>
          <p:cNvPr id="22" name="TextBox 21">
            <a:extLst>
              <a:ext uri="{FF2B5EF4-FFF2-40B4-BE49-F238E27FC236}">
                <a16:creationId xmlns:a16="http://schemas.microsoft.com/office/drawing/2014/main" id="{CC48C95D-837A-4474-9319-1A0FBA7CBA06}"/>
              </a:ext>
            </a:extLst>
          </p:cNvPr>
          <p:cNvSpPr txBox="1"/>
          <p:nvPr userDrawn="1"/>
        </p:nvSpPr>
        <p:spPr>
          <a:xfrm>
            <a:off x="5142982"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tx2">
                    <a:lumMod val="40000"/>
                    <a:lumOff val="60000"/>
                  </a:schemeClr>
                </a:solidFill>
                <a:latin typeface="+mn-lt"/>
                <a:ea typeface="ＭＳ Ｐゴシック" charset="0"/>
              </a:rPr>
              <a:t>Copyright © Veeva Systems 2022</a:t>
            </a:r>
          </a:p>
        </p:txBody>
      </p:sp>
    </p:spTree>
    <p:extLst>
      <p:ext uri="{BB962C8B-B14F-4D97-AF65-F5344CB8AC3E}">
        <p14:creationId xmlns:p14="http://schemas.microsoft.com/office/powerpoint/2010/main" val="3267405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Horison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EC544-7AFA-441A-88D1-CC648E4AF892}"/>
              </a:ext>
            </a:extLst>
          </p:cNvPr>
          <p:cNvSpPr/>
          <p:nvPr userDrawn="1"/>
        </p:nvSpPr>
        <p:spPr>
          <a:xfrm>
            <a:off x="5173362" y="6519734"/>
            <a:ext cx="3188043" cy="3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49357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303" y="2673884"/>
            <a:ext cx="4423516" cy="1101213"/>
          </a:xfrm>
        </p:spPr>
        <p:txBody>
          <a:bodyPr anchor="ctr" anchorCtr="0"/>
          <a:lstStyle>
            <a:lvl1pPr>
              <a:defRPr>
                <a:solidFill>
                  <a:schemeClr val="bg1"/>
                </a:solidFill>
              </a:defRPr>
            </a:lvl1pPr>
          </a:lstStyle>
          <a:p>
            <a:r>
              <a:rPr lang="en-US"/>
              <a:t>Click to edit Master title style</a:t>
            </a:r>
          </a:p>
        </p:txBody>
      </p:sp>
      <p:sp>
        <p:nvSpPr>
          <p:cNvPr id="10" name="Content Placeholder 2"/>
          <p:cNvSpPr>
            <a:spLocks noGrp="1"/>
          </p:cNvSpPr>
          <p:nvPr>
            <p:ph idx="1"/>
          </p:nvPr>
        </p:nvSpPr>
        <p:spPr>
          <a:xfrm>
            <a:off x="5358808" y="1485900"/>
            <a:ext cx="6368904" cy="4991099"/>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F4CAE1D1-110B-4886-9EA2-83D162148686}"/>
              </a:ext>
            </a:extLst>
          </p:cNvPr>
          <p:cNvGrpSpPr/>
          <p:nvPr userDrawn="1"/>
        </p:nvGrpSpPr>
        <p:grpSpPr>
          <a:xfrm>
            <a:off x="234968" y="6519734"/>
            <a:ext cx="244893" cy="248803"/>
            <a:chOff x="2666237" y="2584432"/>
            <a:chExt cx="864026" cy="877824"/>
          </a:xfrm>
          <a:solidFill>
            <a:schemeClr val="tx2"/>
          </a:solidFill>
        </p:grpSpPr>
        <p:sp>
          <p:nvSpPr>
            <p:cNvPr id="11" name="Freeform 18">
              <a:extLst>
                <a:ext uri="{FF2B5EF4-FFF2-40B4-BE49-F238E27FC236}">
                  <a16:creationId xmlns:a16="http://schemas.microsoft.com/office/drawing/2014/main" id="{AE293493-C613-4580-9BA7-41575CA8580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9">
              <a:extLst>
                <a:ext uri="{FF2B5EF4-FFF2-40B4-BE49-F238E27FC236}">
                  <a16:creationId xmlns:a16="http://schemas.microsoft.com/office/drawing/2014/main" id="{BBAB441E-7D65-4517-91F3-48D6BF6B29C8}"/>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C43C9A3E-7E26-47E0-B201-C3BB70CD7EEB}"/>
              </a:ext>
            </a:extLst>
          </p:cNvPr>
          <p:cNvSpPr txBox="1"/>
          <p:nvPr userDrawn="1"/>
        </p:nvSpPr>
        <p:spPr>
          <a:xfrm>
            <a:off x="6189191"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lumMod val="75000"/>
                  </a:schemeClr>
                </a:solidFill>
                <a:latin typeface="+mn-lt"/>
                <a:ea typeface="ＭＳ Ｐゴシック" charset="0"/>
              </a:rPr>
              <a:t>Copyright © Veeva Systems 2022</a:t>
            </a:r>
          </a:p>
        </p:txBody>
      </p:sp>
    </p:spTree>
    <p:extLst>
      <p:ext uri="{BB962C8B-B14F-4D97-AF65-F5344CB8AC3E}">
        <p14:creationId xmlns:p14="http://schemas.microsoft.com/office/powerpoint/2010/main" val="3022942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err="1">
              <a:solidFill>
                <a:schemeClr val="bg1"/>
              </a:solidFill>
              <a:latin typeface="Calibri Light" panose="020F0302020204030204" pitchFamily="34" charset="0"/>
            </a:endParaRPr>
          </a:p>
        </p:txBody>
      </p:sp>
      <p:sp>
        <p:nvSpPr>
          <p:cNvPr id="3" name="Isosceles Triangle 2"/>
          <p:cNvSpPr/>
          <p:nvPr userDrawn="1"/>
        </p:nvSpPr>
        <p:spPr>
          <a:xfrm rot="5400000">
            <a:off x="5876152" y="3287625"/>
            <a:ext cx="668859" cy="282753"/>
          </a:xfrm>
          <a:prstGeom prst="triangl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err="1">
              <a:solidFill>
                <a:schemeClr val="bg1"/>
              </a:solidFill>
              <a:latin typeface="Calibri Light" panose="020F0302020204030204" pitchFamily="34" charset="0"/>
            </a:endParaRPr>
          </a:p>
        </p:txBody>
      </p:sp>
      <p:sp>
        <p:nvSpPr>
          <p:cNvPr id="10" name="TextBox 9">
            <a:extLst>
              <a:ext uri="{FF2B5EF4-FFF2-40B4-BE49-F238E27FC236}">
                <a16:creationId xmlns:a16="http://schemas.microsoft.com/office/drawing/2014/main" id="{51C821FF-59B0-451F-99EC-ABE653651042}"/>
              </a:ext>
            </a:extLst>
          </p:cNvPr>
          <p:cNvSpPr txBox="1"/>
          <p:nvPr userDrawn="1"/>
        </p:nvSpPr>
        <p:spPr>
          <a:xfrm>
            <a:off x="11017792" y="6509749"/>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a:solidFill>
                <a:schemeClr val="tx1">
                  <a:tint val="75000"/>
                </a:schemeClr>
              </a:solidFill>
              <a:latin typeface="+mn-lt"/>
              <a:ea typeface="+mn-ea"/>
              <a:cs typeface="+mn-cs"/>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9607FDE7-CC18-4E6F-9A0C-7AC645F19F87}"/>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bg1">
                    <a:lumMod val="75000"/>
                  </a:schemeClr>
                </a:solidFill>
                <a:latin typeface="+mn-lt"/>
                <a:ea typeface="+mn-ea"/>
                <a:cs typeface="+mn-cs"/>
              </a:rPr>
              <a:pPr algn="r"/>
              <a:t>‹#›</a:t>
            </a:fld>
            <a:endParaRPr lang="en-US" sz="1000" kern="1200">
              <a:solidFill>
                <a:schemeClr val="bg1">
                  <a:lumMod val="75000"/>
                </a:schemeClr>
              </a:solidFill>
              <a:latin typeface="+mn-lt"/>
              <a:ea typeface="+mn-ea"/>
              <a:cs typeface="+mn-cs"/>
            </a:endParaRPr>
          </a:p>
        </p:txBody>
      </p:sp>
      <p:sp>
        <p:nvSpPr>
          <p:cNvPr id="15" name="TextBox 14">
            <a:extLst>
              <a:ext uri="{FF2B5EF4-FFF2-40B4-BE49-F238E27FC236}">
                <a16:creationId xmlns:a16="http://schemas.microsoft.com/office/drawing/2014/main" id="{8C482A0A-213B-467B-87D4-11D599E0E949}"/>
              </a:ext>
            </a:extLst>
          </p:cNvPr>
          <p:cNvSpPr txBox="1"/>
          <p:nvPr userDrawn="1"/>
        </p:nvSpPr>
        <p:spPr>
          <a:xfrm>
            <a:off x="6189191"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lumMod val="75000"/>
                  </a:schemeClr>
                </a:solidFill>
                <a:latin typeface="+mn-lt"/>
                <a:ea typeface="ＭＳ Ｐゴシック" charset="0"/>
              </a:rPr>
              <a:t>Copyright © Veeva Systems 2022</a:t>
            </a:r>
          </a:p>
        </p:txBody>
      </p:sp>
    </p:spTree>
    <p:extLst>
      <p:ext uri="{BB962C8B-B14F-4D97-AF65-F5344CB8AC3E}">
        <p14:creationId xmlns:p14="http://schemas.microsoft.com/office/powerpoint/2010/main" val="12893869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err="1">
              <a:solidFill>
                <a:schemeClr val="bg1"/>
              </a:solidFill>
              <a:latin typeface="Calibri Light" panose="020F0302020204030204" pitchFamily="34" charset="0"/>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8C482A0A-213B-467B-87D4-11D599E0E949}"/>
              </a:ext>
            </a:extLst>
          </p:cNvPr>
          <p:cNvSpPr txBox="1"/>
          <p:nvPr userDrawn="1"/>
        </p:nvSpPr>
        <p:spPr>
          <a:xfrm>
            <a:off x="6189191"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solidFill>
                <a:latin typeface="+mn-lt"/>
                <a:ea typeface="ＭＳ Ｐゴシック" charset="0"/>
              </a:rPr>
              <a:t>Copyright © Veeva Systems 2022</a:t>
            </a:r>
          </a:p>
        </p:txBody>
      </p:sp>
      <p:sp>
        <p:nvSpPr>
          <p:cNvPr id="5" name="Text Placeholder 4">
            <a:extLst>
              <a:ext uri="{FF2B5EF4-FFF2-40B4-BE49-F238E27FC236}">
                <a16:creationId xmlns:a16="http://schemas.microsoft.com/office/drawing/2014/main" id="{C647675E-6477-4288-8C9D-57958BC1D658}"/>
              </a:ext>
            </a:extLst>
          </p:cNvPr>
          <p:cNvSpPr>
            <a:spLocks noGrp="1"/>
          </p:cNvSpPr>
          <p:nvPr>
            <p:ph type="body" sz="quarter" idx="10" hasCustomPrompt="1"/>
          </p:nvPr>
        </p:nvSpPr>
        <p:spPr>
          <a:xfrm>
            <a:off x="6639869" y="1333500"/>
            <a:ext cx="4794250" cy="4128186"/>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 if you want to include an image to the left side of the slide.”</a:t>
            </a:r>
          </a:p>
          <a:p>
            <a:pPr lvl="0"/>
            <a:endParaRPr lang="en-US"/>
          </a:p>
          <a:p>
            <a:pPr lvl="0"/>
            <a:r>
              <a:rPr lang="en-US" err="1"/>
              <a:t>Firstname</a:t>
            </a:r>
            <a:r>
              <a:rPr lang="en-US"/>
              <a:t> </a:t>
            </a:r>
            <a:r>
              <a:rPr lang="en-US" err="1"/>
              <a:t>Lastname</a:t>
            </a:r>
            <a:endParaRPr lang="en-US"/>
          </a:p>
        </p:txBody>
      </p:sp>
      <p:sp>
        <p:nvSpPr>
          <p:cNvPr id="16" name="TextBox 15">
            <a:extLst>
              <a:ext uri="{FF2B5EF4-FFF2-40B4-BE49-F238E27FC236}">
                <a16:creationId xmlns:a16="http://schemas.microsoft.com/office/drawing/2014/main" id="{BA35433F-BFD5-45B4-9B19-FA85C81FC7F9}"/>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a:solidFill>
                <a:schemeClr val="tx2">
                  <a:lumMod val="40000"/>
                  <a:lumOff val="60000"/>
                </a:schemeClr>
              </a:solidFill>
              <a:latin typeface="+mn-lt"/>
              <a:ea typeface="+mn-ea"/>
              <a:cs typeface="+mn-cs"/>
            </a:endParaRPr>
          </a:p>
        </p:txBody>
      </p:sp>
    </p:spTree>
    <p:extLst>
      <p:ext uri="{BB962C8B-B14F-4D97-AF65-F5344CB8AC3E}">
        <p14:creationId xmlns:p14="http://schemas.microsoft.com/office/powerpoint/2010/main" val="33134911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tx2"/>
        </a:solidFill>
        <a:effectLst/>
      </p:bgPr>
    </p:bg>
    <p:spTree>
      <p:nvGrpSpPr>
        <p:cNvPr id="1" name=""/>
        <p:cNvGrpSpPr/>
        <p:nvPr/>
      </p:nvGrpSpPr>
      <p:grpSpPr>
        <a:xfrm>
          <a:off x="0" y="0"/>
          <a:ext cx="0" cy="0"/>
          <a:chOff x="0" y="0"/>
          <a:chExt cx="0" cy="0"/>
        </a:xfrm>
      </p:grpSpPr>
      <p:sp>
        <p:nvSpPr>
          <p:cNvPr id="8" name="Freeform 7"/>
          <p:cNvSpPr>
            <a:spLocks noEditPoints="1"/>
          </p:cNvSpPr>
          <p:nvPr userDrawn="1"/>
        </p:nvSpPr>
        <p:spPr bwMode="auto">
          <a:xfrm>
            <a:off x="5156200" y="1813011"/>
            <a:ext cx="1879600" cy="1870075"/>
          </a:xfrm>
          <a:custGeom>
            <a:avLst/>
            <a:gdLst>
              <a:gd name="T0" fmla="*/ 113 w 226"/>
              <a:gd name="T1" fmla="*/ 0 h 226"/>
              <a:gd name="T2" fmla="*/ 0 w 226"/>
              <a:gd name="T3" fmla="*/ 113 h 226"/>
              <a:gd name="T4" fmla="*/ 19 w 226"/>
              <a:gd name="T5" fmla="*/ 175 h 226"/>
              <a:gd name="T6" fmla="*/ 7 w 226"/>
              <a:gd name="T7" fmla="*/ 217 h 226"/>
              <a:gd name="T8" fmla="*/ 49 w 226"/>
              <a:gd name="T9" fmla="*/ 206 h 226"/>
              <a:gd name="T10" fmla="*/ 113 w 226"/>
              <a:gd name="T11" fmla="*/ 226 h 226"/>
              <a:gd name="T12" fmla="*/ 226 w 226"/>
              <a:gd name="T13" fmla="*/ 113 h 226"/>
              <a:gd name="T14" fmla="*/ 113 w 226"/>
              <a:gd name="T15" fmla="*/ 0 h 226"/>
              <a:gd name="T16" fmla="*/ 111 w 226"/>
              <a:gd name="T17" fmla="*/ 182 h 226"/>
              <a:gd name="T18" fmla="*/ 92 w 226"/>
              <a:gd name="T19" fmla="*/ 164 h 226"/>
              <a:gd name="T20" fmla="*/ 111 w 226"/>
              <a:gd name="T21" fmla="*/ 145 h 226"/>
              <a:gd name="T22" fmla="*/ 130 w 226"/>
              <a:gd name="T23" fmla="*/ 164 h 226"/>
              <a:gd name="T24" fmla="*/ 111 w 226"/>
              <a:gd name="T25" fmla="*/ 182 h 226"/>
              <a:gd name="T26" fmla="*/ 128 w 226"/>
              <a:gd name="T27" fmla="*/ 127 h 226"/>
              <a:gd name="T28" fmla="*/ 128 w 226"/>
              <a:gd name="T29" fmla="*/ 138 h 226"/>
              <a:gd name="T30" fmla="*/ 96 w 226"/>
              <a:gd name="T31" fmla="*/ 138 h 226"/>
              <a:gd name="T32" fmla="*/ 96 w 226"/>
              <a:gd name="T33" fmla="*/ 123 h 226"/>
              <a:gd name="T34" fmla="*/ 123 w 226"/>
              <a:gd name="T35" fmla="*/ 85 h 226"/>
              <a:gd name="T36" fmla="*/ 110 w 226"/>
              <a:gd name="T37" fmla="*/ 73 h 226"/>
              <a:gd name="T38" fmla="*/ 91 w 226"/>
              <a:gd name="T39" fmla="*/ 87 h 226"/>
              <a:gd name="T40" fmla="*/ 71 w 226"/>
              <a:gd name="T41" fmla="*/ 69 h 226"/>
              <a:gd name="T42" fmla="*/ 114 w 226"/>
              <a:gd name="T43" fmla="*/ 44 h 226"/>
              <a:gd name="T44" fmla="*/ 155 w 226"/>
              <a:gd name="T45" fmla="*/ 85 h 226"/>
              <a:gd name="T46" fmla="*/ 128 w 226"/>
              <a:gd name="T47" fmla="*/ 1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6">
                <a:moveTo>
                  <a:pt x="113" y="0"/>
                </a:moveTo>
                <a:cubicBezTo>
                  <a:pt x="51" y="0"/>
                  <a:pt x="0" y="51"/>
                  <a:pt x="0" y="113"/>
                </a:cubicBezTo>
                <a:cubicBezTo>
                  <a:pt x="0" y="136"/>
                  <a:pt x="7" y="157"/>
                  <a:pt x="19" y="175"/>
                </a:cubicBezTo>
                <a:cubicBezTo>
                  <a:pt x="7" y="217"/>
                  <a:pt x="7" y="217"/>
                  <a:pt x="7" y="217"/>
                </a:cubicBezTo>
                <a:cubicBezTo>
                  <a:pt x="49" y="206"/>
                  <a:pt x="49" y="206"/>
                  <a:pt x="49" y="206"/>
                </a:cubicBezTo>
                <a:cubicBezTo>
                  <a:pt x="67" y="218"/>
                  <a:pt x="89" y="226"/>
                  <a:pt x="113" y="226"/>
                </a:cubicBezTo>
                <a:cubicBezTo>
                  <a:pt x="175" y="226"/>
                  <a:pt x="226" y="175"/>
                  <a:pt x="226" y="113"/>
                </a:cubicBezTo>
                <a:cubicBezTo>
                  <a:pt x="226" y="51"/>
                  <a:pt x="175" y="0"/>
                  <a:pt x="113" y="0"/>
                </a:cubicBezTo>
                <a:close/>
                <a:moveTo>
                  <a:pt x="111" y="182"/>
                </a:moveTo>
                <a:cubicBezTo>
                  <a:pt x="101" y="182"/>
                  <a:pt x="92" y="174"/>
                  <a:pt x="92" y="164"/>
                </a:cubicBezTo>
                <a:cubicBezTo>
                  <a:pt x="92" y="153"/>
                  <a:pt x="101" y="145"/>
                  <a:pt x="111" y="145"/>
                </a:cubicBezTo>
                <a:cubicBezTo>
                  <a:pt x="121" y="145"/>
                  <a:pt x="130" y="153"/>
                  <a:pt x="130" y="164"/>
                </a:cubicBezTo>
                <a:cubicBezTo>
                  <a:pt x="130" y="174"/>
                  <a:pt x="121" y="182"/>
                  <a:pt x="111" y="182"/>
                </a:cubicBezTo>
                <a:close/>
                <a:moveTo>
                  <a:pt x="128" y="127"/>
                </a:moveTo>
                <a:cubicBezTo>
                  <a:pt x="128" y="138"/>
                  <a:pt x="128" y="138"/>
                  <a:pt x="128" y="138"/>
                </a:cubicBezTo>
                <a:cubicBezTo>
                  <a:pt x="96" y="138"/>
                  <a:pt x="96" y="138"/>
                  <a:pt x="96" y="138"/>
                </a:cubicBezTo>
                <a:cubicBezTo>
                  <a:pt x="96" y="123"/>
                  <a:pt x="96" y="123"/>
                  <a:pt x="96" y="123"/>
                </a:cubicBezTo>
                <a:cubicBezTo>
                  <a:pt x="96" y="105"/>
                  <a:pt x="123" y="95"/>
                  <a:pt x="123" y="85"/>
                </a:cubicBezTo>
                <a:cubicBezTo>
                  <a:pt x="123" y="78"/>
                  <a:pt x="116" y="73"/>
                  <a:pt x="110" y="73"/>
                </a:cubicBezTo>
                <a:cubicBezTo>
                  <a:pt x="103" y="73"/>
                  <a:pt x="97" y="80"/>
                  <a:pt x="91" y="87"/>
                </a:cubicBezTo>
                <a:cubicBezTo>
                  <a:pt x="71" y="69"/>
                  <a:pt x="71" y="69"/>
                  <a:pt x="71" y="69"/>
                </a:cubicBezTo>
                <a:cubicBezTo>
                  <a:pt x="83" y="53"/>
                  <a:pt x="97" y="44"/>
                  <a:pt x="114" y="44"/>
                </a:cubicBezTo>
                <a:cubicBezTo>
                  <a:pt x="137" y="44"/>
                  <a:pt x="155" y="60"/>
                  <a:pt x="155" y="85"/>
                </a:cubicBezTo>
                <a:cubicBezTo>
                  <a:pt x="155" y="110"/>
                  <a:pt x="128" y="116"/>
                  <a:pt x="128" y="127"/>
                </a:cubicBezTo>
                <a:close/>
              </a:path>
            </a:pathLst>
          </a:custGeom>
          <a:solidFill>
            <a:srgbClr val="FFFFFF"/>
          </a:solidFill>
          <a:ln w="285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userDrawn="1"/>
        </p:nvSpPr>
        <p:spPr>
          <a:xfrm>
            <a:off x="4099368" y="4244406"/>
            <a:ext cx="3993265" cy="1015663"/>
          </a:xfrm>
          <a:prstGeom prst="rect">
            <a:avLst/>
          </a:prstGeom>
          <a:noFill/>
          <a:ln>
            <a:noFill/>
          </a:ln>
        </p:spPr>
        <p:txBody>
          <a:bodyPr wrap="square" rtlCol="0">
            <a:spAutoFit/>
          </a:bodyPr>
          <a:lstStyle/>
          <a:p>
            <a:pPr algn="ctr"/>
            <a:r>
              <a:rPr lang="en-US" sz="6000">
                <a:solidFill>
                  <a:schemeClr val="bg1"/>
                </a:solidFill>
              </a:rPr>
              <a:t>Questions</a:t>
            </a:r>
          </a:p>
        </p:txBody>
      </p:sp>
    </p:spTree>
    <p:extLst>
      <p:ext uri="{BB962C8B-B14F-4D97-AF65-F5344CB8AC3E}">
        <p14:creationId xmlns:p14="http://schemas.microsoft.com/office/powerpoint/2010/main" val="41806428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4" name="TextBox 13"/>
          <p:cNvSpPr txBox="1"/>
          <p:nvPr userDrawn="1"/>
        </p:nvSpPr>
        <p:spPr>
          <a:xfrm>
            <a:off x="4099368" y="4244406"/>
            <a:ext cx="3993265" cy="1015663"/>
          </a:xfrm>
          <a:prstGeom prst="rect">
            <a:avLst/>
          </a:prstGeom>
          <a:noFill/>
          <a:ln>
            <a:noFill/>
          </a:ln>
        </p:spPr>
        <p:txBody>
          <a:bodyPr wrap="square" rtlCol="0">
            <a:spAutoFit/>
          </a:bodyPr>
          <a:lstStyle/>
          <a:p>
            <a:pPr algn="ctr"/>
            <a:r>
              <a:rPr lang="en-US" sz="6000">
                <a:solidFill>
                  <a:schemeClr val="bg1"/>
                </a:solidFill>
              </a:rPr>
              <a:t>Thank you</a:t>
            </a:r>
          </a:p>
        </p:txBody>
      </p:sp>
      <p:grpSp>
        <p:nvGrpSpPr>
          <p:cNvPr id="9" name="Group 4"/>
          <p:cNvGrpSpPr>
            <a:grpSpLocks noChangeAspect="1"/>
          </p:cNvGrpSpPr>
          <p:nvPr userDrawn="1"/>
        </p:nvGrpSpPr>
        <p:grpSpPr bwMode="auto">
          <a:xfrm>
            <a:off x="5363368" y="2079884"/>
            <a:ext cx="1465263" cy="1498600"/>
            <a:chOff x="5098" y="1275"/>
            <a:chExt cx="923" cy="944"/>
          </a:xfrm>
        </p:grpSpPr>
        <p:sp>
          <p:nvSpPr>
            <p:cNvPr id="10" name="AutoShape 3"/>
            <p:cNvSpPr>
              <a:spLocks noChangeAspect="1" noChangeArrowheads="1" noTextEdit="1"/>
            </p:cNvSpPr>
            <p:nvPr userDrawn="1"/>
          </p:nvSpPr>
          <p:spPr bwMode="auto">
            <a:xfrm>
              <a:off x="5098" y="1275"/>
              <a:ext cx="923"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098" y="1276"/>
              <a:ext cx="923" cy="942"/>
            </a:xfrm>
            <a:custGeom>
              <a:avLst/>
              <a:gdLst>
                <a:gd name="T0" fmla="*/ 0 w 923"/>
                <a:gd name="T1" fmla="*/ 0 h 942"/>
                <a:gd name="T2" fmla="*/ 160 w 923"/>
                <a:gd name="T3" fmla="*/ 0 h 942"/>
                <a:gd name="T4" fmla="*/ 464 w 923"/>
                <a:gd name="T5" fmla="*/ 616 h 942"/>
                <a:gd name="T6" fmla="*/ 765 w 923"/>
                <a:gd name="T7" fmla="*/ 0 h 942"/>
                <a:gd name="T8" fmla="*/ 923 w 923"/>
                <a:gd name="T9" fmla="*/ 0 h 942"/>
                <a:gd name="T10" fmla="*/ 463 w 923"/>
                <a:gd name="T11" fmla="*/ 942 h 942"/>
                <a:gd name="T12" fmla="*/ 0 w 923"/>
                <a:gd name="T13" fmla="*/ 0 h 942"/>
              </a:gdLst>
              <a:ahLst/>
              <a:cxnLst>
                <a:cxn ang="0">
                  <a:pos x="T0" y="T1"/>
                </a:cxn>
                <a:cxn ang="0">
                  <a:pos x="T2" y="T3"/>
                </a:cxn>
                <a:cxn ang="0">
                  <a:pos x="T4" y="T5"/>
                </a:cxn>
                <a:cxn ang="0">
                  <a:pos x="T6" y="T7"/>
                </a:cxn>
                <a:cxn ang="0">
                  <a:pos x="T8" y="T9"/>
                </a:cxn>
                <a:cxn ang="0">
                  <a:pos x="T10" y="T11"/>
                </a:cxn>
                <a:cxn ang="0">
                  <a:pos x="T12" y="T13"/>
                </a:cxn>
              </a:cxnLst>
              <a:rect l="0" t="0" r="r" b="b"/>
              <a:pathLst>
                <a:path w="923" h="942">
                  <a:moveTo>
                    <a:pt x="0" y="0"/>
                  </a:moveTo>
                  <a:lnTo>
                    <a:pt x="160" y="0"/>
                  </a:lnTo>
                  <a:lnTo>
                    <a:pt x="464" y="616"/>
                  </a:lnTo>
                  <a:lnTo>
                    <a:pt x="765" y="0"/>
                  </a:lnTo>
                  <a:lnTo>
                    <a:pt x="923" y="0"/>
                  </a:lnTo>
                  <a:lnTo>
                    <a:pt x="463" y="94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5352" y="1278"/>
              <a:ext cx="415" cy="417"/>
            </a:xfrm>
            <a:custGeom>
              <a:avLst/>
              <a:gdLst>
                <a:gd name="T0" fmla="*/ 0 w 340"/>
                <a:gd name="T1" fmla="*/ 1 h 340"/>
                <a:gd name="T2" fmla="*/ 170 w 340"/>
                <a:gd name="T3" fmla="*/ 340 h 340"/>
                <a:gd name="T4" fmla="*/ 340 w 340"/>
                <a:gd name="T5" fmla="*/ 1 h 340"/>
                <a:gd name="T6" fmla="*/ 0 w 340"/>
                <a:gd name="T7" fmla="*/ 1 h 340"/>
              </a:gdLst>
              <a:ahLst/>
              <a:cxnLst>
                <a:cxn ang="0">
                  <a:pos x="T0" y="T1"/>
                </a:cxn>
                <a:cxn ang="0">
                  <a:pos x="T2" y="T3"/>
                </a:cxn>
                <a:cxn ang="0">
                  <a:pos x="T4" y="T5"/>
                </a:cxn>
                <a:cxn ang="0">
                  <a:pos x="T6" y="T7"/>
                </a:cxn>
              </a:cxnLst>
              <a:rect l="0" t="0" r="r" b="b"/>
              <a:pathLst>
                <a:path w="340" h="340">
                  <a:moveTo>
                    <a:pt x="0" y="1"/>
                  </a:moveTo>
                  <a:cubicBezTo>
                    <a:pt x="170" y="340"/>
                    <a:pt x="170" y="340"/>
                    <a:pt x="170" y="340"/>
                  </a:cubicBezTo>
                  <a:cubicBezTo>
                    <a:pt x="340" y="1"/>
                    <a:pt x="340" y="1"/>
                    <a:pt x="340" y="1"/>
                  </a:cubicBezTo>
                  <a:cubicBezTo>
                    <a:pt x="340" y="1"/>
                    <a:pt x="0" y="0"/>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029027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 orange footer">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defRPr>
                <a:solidFill>
                  <a:srgbClr val="5A7E96"/>
                </a:solidFill>
              </a:defRPr>
            </a:lvl1pPr>
          </a:lstStyle>
          <a:p>
            <a:r>
              <a:rPr lang="en-US"/>
              <a:t>Click to edit Master title style</a:t>
            </a:r>
          </a:p>
        </p:txBody>
      </p:sp>
      <p:sp>
        <p:nvSpPr>
          <p:cNvPr id="5" name="Slide Number Placeholder 4"/>
          <p:cNvSpPr>
            <a:spLocks noGrp="1"/>
          </p:cNvSpPr>
          <p:nvPr>
            <p:ph type="sldNum" sz="quarter" idx="12"/>
          </p:nvPr>
        </p:nvSpPr>
        <p:spPr>
          <a:xfrm>
            <a:off x="8737600" y="6428318"/>
            <a:ext cx="2844800" cy="365125"/>
          </a:xfrm>
          <a:prstGeom prst="rect">
            <a:avLst/>
          </a:prstGeom>
        </p:spPr>
        <p:txBody>
          <a:bodyPr/>
          <a:lstStyle/>
          <a:p>
            <a:fld id="{4A60DFD3-134D-4504-873E-5AE45B54A53C}" type="slidenum">
              <a:rPr lang="en-US" smtClean="0"/>
              <a:pPr/>
              <a:t>‹#›</a:t>
            </a:fld>
            <a:endParaRPr lang="en-US"/>
          </a:p>
        </p:txBody>
      </p:sp>
      <p:sp>
        <p:nvSpPr>
          <p:cNvPr id="7" name="Text Placeholder 6"/>
          <p:cNvSpPr>
            <a:spLocks noGrp="1"/>
          </p:cNvSpPr>
          <p:nvPr>
            <p:ph type="body" sz="quarter" idx="13"/>
          </p:nvPr>
        </p:nvSpPr>
        <p:spPr>
          <a:xfrm>
            <a:off x="609600" y="1371600"/>
            <a:ext cx="109728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71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eeva slide">
  <p:cSld name="Veeva slide">
    <p:bg>
      <p:bgPr>
        <a:solidFill>
          <a:schemeClr val="dk2"/>
        </a:solidFill>
        <a:effectLst/>
      </p:bgPr>
    </p:bg>
    <p:spTree>
      <p:nvGrpSpPr>
        <p:cNvPr id="1" name="Shape 68"/>
        <p:cNvGrpSpPr/>
        <p:nvPr/>
      </p:nvGrpSpPr>
      <p:grpSpPr>
        <a:xfrm>
          <a:off x="0" y="0"/>
          <a:ext cx="0" cy="0"/>
          <a:chOff x="0" y="0"/>
          <a:chExt cx="0" cy="0"/>
        </a:xfrm>
      </p:grpSpPr>
      <p:grpSp>
        <p:nvGrpSpPr>
          <p:cNvPr id="69" name="Google Shape;69;p35"/>
          <p:cNvGrpSpPr/>
          <p:nvPr/>
        </p:nvGrpSpPr>
        <p:grpSpPr>
          <a:xfrm>
            <a:off x="3703814" y="2867487"/>
            <a:ext cx="4784373" cy="1109709"/>
            <a:chOff x="0" y="1492"/>
            <a:chExt cx="5760" cy="1336"/>
          </a:xfrm>
        </p:grpSpPr>
        <p:sp>
          <p:nvSpPr>
            <p:cNvPr id="70" name="Google Shape;70;p35"/>
            <p:cNvSpPr/>
            <p:nvPr/>
          </p:nvSpPr>
          <p:spPr>
            <a:xfrm>
              <a:off x="3518" y="1664"/>
              <a:ext cx="1165" cy="1164"/>
            </a:xfrm>
            <a:custGeom>
              <a:avLst/>
              <a:gdLst/>
              <a:ahLst/>
              <a:cxnLst/>
              <a:rect l="l" t="t" r="r" b="b"/>
              <a:pathLst>
                <a:path w="265" h="264" extrusionOk="0">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5"/>
            <p:cNvSpPr/>
            <p:nvPr/>
          </p:nvSpPr>
          <p:spPr>
            <a:xfrm>
              <a:off x="2440" y="1651"/>
              <a:ext cx="1130" cy="1137"/>
            </a:xfrm>
            <a:custGeom>
              <a:avLst/>
              <a:gdLst/>
              <a:ahLst/>
              <a:cxnLst/>
              <a:rect l="l" t="t" r="r" b="b"/>
              <a:pathLst>
                <a:path w="257" h="258" extrusionOk="0">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5"/>
            <p:cNvSpPr/>
            <p:nvPr/>
          </p:nvSpPr>
          <p:spPr>
            <a:xfrm>
              <a:off x="4626" y="1655"/>
              <a:ext cx="1134" cy="1138"/>
            </a:xfrm>
            <a:custGeom>
              <a:avLst/>
              <a:gdLst/>
              <a:ahLst/>
              <a:cxnLst/>
              <a:rect l="l" t="t" r="r" b="b"/>
              <a:pathLst>
                <a:path w="258" h="258" extrusionOk="0">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5"/>
            <p:cNvSpPr/>
            <p:nvPr/>
          </p:nvSpPr>
          <p:spPr>
            <a:xfrm>
              <a:off x="1183" y="1651"/>
              <a:ext cx="1130" cy="1137"/>
            </a:xfrm>
            <a:custGeom>
              <a:avLst/>
              <a:gdLst/>
              <a:ahLst/>
              <a:cxnLst/>
              <a:rect l="l" t="t" r="r" b="b"/>
              <a:pathLst>
                <a:path w="257" h="258" extrusionOk="0">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5"/>
            <p:cNvSpPr/>
            <p:nvPr/>
          </p:nvSpPr>
          <p:spPr>
            <a:xfrm>
              <a:off x="0" y="1492"/>
              <a:ext cx="1315" cy="1336"/>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5"/>
            <p:cNvSpPr/>
            <p:nvPr/>
          </p:nvSpPr>
          <p:spPr>
            <a:xfrm>
              <a:off x="360" y="1492"/>
              <a:ext cx="594" cy="595"/>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0044763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53;p13">
            <a:extLst>
              <a:ext uri="{FF2B5EF4-FFF2-40B4-BE49-F238E27FC236}">
                <a16:creationId xmlns:a16="http://schemas.microsoft.com/office/drawing/2014/main" id="{71EFBB72-A5D2-4E03-981A-BF5C81056DB0}"/>
              </a:ext>
            </a:extLst>
          </p:cNvPr>
          <p:cNvGrpSpPr/>
          <p:nvPr userDrawn="1"/>
        </p:nvGrpSpPr>
        <p:grpSpPr>
          <a:xfrm>
            <a:off x="223232" y="6517217"/>
            <a:ext cx="247382" cy="251365"/>
            <a:chOff x="2666237" y="2584432"/>
            <a:chExt cx="864027" cy="877825"/>
          </a:xfrm>
          <a:solidFill>
            <a:schemeClr val="bg1"/>
          </a:solidFill>
        </p:grpSpPr>
        <p:sp>
          <p:nvSpPr>
            <p:cNvPr id="3" name="Google Shape;54;p13">
              <a:extLst>
                <a:ext uri="{FF2B5EF4-FFF2-40B4-BE49-F238E27FC236}">
                  <a16:creationId xmlns:a16="http://schemas.microsoft.com/office/drawing/2014/main" id="{252D0E9A-D48B-4A74-AF63-71BEC077BFD9}"/>
                </a:ext>
              </a:extLst>
            </p:cNvPr>
            <p:cNvSpPr/>
            <p:nvPr/>
          </p:nvSpPr>
          <p:spPr>
            <a:xfrm>
              <a:off x="2666237" y="2584432"/>
              <a:ext cx="864027" cy="877825"/>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grpFill/>
            <a:ln>
              <a:noFill/>
            </a:ln>
          </p:spPr>
          <p:txBody>
            <a:bodyPr spcFirstLastPara="1" wrap="square" lIns="68575" tIns="34275" rIns="68575" bIns="34275" anchor="t"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46569"/>
                </a:solidFill>
                <a:effectLst/>
                <a:uLnTx/>
                <a:uFillTx/>
                <a:latin typeface="Franklin Gothic Book"/>
                <a:ea typeface="Calibri"/>
                <a:cs typeface="Calibri"/>
                <a:sym typeface="Calibri"/>
              </a:endParaRPr>
            </a:p>
          </p:txBody>
        </p:sp>
        <p:sp>
          <p:nvSpPr>
            <p:cNvPr id="4" name="Google Shape;55;p13">
              <a:extLst>
                <a:ext uri="{FF2B5EF4-FFF2-40B4-BE49-F238E27FC236}">
                  <a16:creationId xmlns:a16="http://schemas.microsoft.com/office/drawing/2014/main" id="{F1131BA0-A26B-4332-B8C6-7337F8BBD3C1}"/>
                </a:ext>
              </a:extLst>
            </p:cNvPr>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grpFill/>
            <a:ln>
              <a:noFill/>
            </a:ln>
          </p:spPr>
          <p:txBody>
            <a:bodyPr spcFirstLastPara="1" wrap="square" lIns="68575" tIns="34275" rIns="68575" bIns="34275" anchor="t" anchorCtr="0">
              <a:noAutofit/>
            </a:bodyPr>
            <a:lstStyle/>
            <a:p>
              <a:pPr marL="0" marR="0" lvl="0" indent="0" algn="l" defTabSz="914309"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46569"/>
                </a:solidFill>
                <a:effectLst/>
                <a:uLnTx/>
                <a:uFillTx/>
                <a:latin typeface="Franklin Gothic Book"/>
                <a:ea typeface="Calibri"/>
                <a:cs typeface="Calibri"/>
                <a:sym typeface="Calibri"/>
              </a:endParaRPr>
            </a:p>
          </p:txBody>
        </p:sp>
      </p:grpSp>
      <p:sp>
        <p:nvSpPr>
          <p:cNvPr id="5" name="Footer Placeholder 13">
            <a:extLst>
              <a:ext uri="{FF2B5EF4-FFF2-40B4-BE49-F238E27FC236}">
                <a16:creationId xmlns:a16="http://schemas.microsoft.com/office/drawing/2014/main" id="{8BF8AEA3-7B53-45D6-BA94-F6B0036E8212}"/>
              </a:ext>
            </a:extLst>
          </p:cNvPr>
          <p:cNvSpPr>
            <a:spLocks noGrp="1"/>
          </p:cNvSpPr>
          <p:nvPr>
            <p:ph type="ftr" sz="quarter" idx="3"/>
          </p:nvPr>
        </p:nvSpPr>
        <p:spPr>
          <a:xfrm>
            <a:off x="3019562" y="6559550"/>
            <a:ext cx="6152877" cy="204259"/>
          </a:xfrm>
          <a:prstGeom prst="rect">
            <a:avLst/>
          </a:prstGeom>
        </p:spPr>
        <p:txBody>
          <a:bodyPr vert="horz" lIns="91440" tIns="45720" rIns="91440" bIns="45720" rtlCol="0" anchor="ctr"/>
          <a:lstStyle>
            <a:lvl1pPr algn="ctr">
              <a:defRPr sz="1050">
                <a:solidFill>
                  <a:schemeClr val="bg2"/>
                </a:solidFill>
              </a:defRPr>
            </a:lvl1pPr>
          </a:lstStyle>
          <a:p>
            <a:pPr defTabSz="457074">
              <a:buClrTx/>
            </a:pPr>
            <a:r>
              <a:rPr lang="en-GB" kern="1200">
                <a:solidFill>
                  <a:srgbClr val="B4B3B2"/>
                </a:solidFill>
                <a:latin typeface="Franklin Gothic Book"/>
                <a:ea typeface="+mn-ea"/>
                <a:cs typeface="+mn-cs"/>
              </a:rPr>
              <a:t>Copyright © Veeva Systems 2021.</a:t>
            </a:r>
            <a:endParaRPr lang="en-US" kern="1200">
              <a:solidFill>
                <a:srgbClr val="B4B3B2"/>
              </a:solidFill>
              <a:latin typeface="Franklin Gothic Book"/>
              <a:ea typeface="+mn-ea"/>
              <a:cs typeface="+mn-cs"/>
            </a:endParaRPr>
          </a:p>
        </p:txBody>
      </p:sp>
    </p:spTree>
    <p:extLst>
      <p:ext uri="{BB962C8B-B14F-4D97-AF65-F5344CB8AC3E}">
        <p14:creationId xmlns:p14="http://schemas.microsoft.com/office/powerpoint/2010/main" val="507443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dk2"/>
        </a:solidFill>
        <a:effectLst/>
      </p:bgPr>
    </p:bg>
    <p:spTree>
      <p:nvGrpSpPr>
        <p:cNvPr id="1" name="Shape 17"/>
        <p:cNvGrpSpPr/>
        <p:nvPr/>
      </p:nvGrpSpPr>
      <p:grpSpPr>
        <a:xfrm>
          <a:off x="0" y="0"/>
          <a:ext cx="0" cy="0"/>
          <a:chOff x="0" y="0"/>
          <a:chExt cx="0" cy="0"/>
        </a:xfrm>
      </p:grpSpPr>
      <p:sp>
        <p:nvSpPr>
          <p:cNvPr id="18" name="Google Shape;18;p26"/>
          <p:cNvSpPr txBox="1">
            <a:spLocks noGrp="1"/>
          </p:cNvSpPr>
          <p:nvPr>
            <p:ph type="ctrTitle"/>
          </p:nvPr>
        </p:nvSpPr>
        <p:spPr>
          <a:xfrm>
            <a:off x="1524000" y="1092222"/>
            <a:ext cx="9144000" cy="2299052"/>
          </a:xfrm>
          <a:prstGeom prst="rect">
            <a:avLst/>
          </a:prstGeom>
          <a:noFill/>
          <a:ln>
            <a:noFill/>
          </a:ln>
        </p:spPr>
        <p:txBody>
          <a:bodyPr spcFirstLastPara="1" wrap="square" lIns="91425" tIns="45700" rIns="91425" bIns="45700" anchor="b" anchorCtr="0">
            <a:noAutofit/>
          </a:bodyPr>
          <a:lstStyle>
            <a:lvl1pPr lvl="0" algn="ctr">
              <a:lnSpc>
                <a:spcPct val="80000"/>
              </a:lnSpc>
              <a:spcBef>
                <a:spcPts val="0"/>
              </a:spcBef>
              <a:spcAft>
                <a:spcPts val="0"/>
              </a:spcAft>
              <a:buClr>
                <a:schemeClr val="lt1"/>
              </a:buClr>
              <a:buSzPts val="6000"/>
              <a:buFont typeface="Calibri"/>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subTitle" idx="1"/>
          </p:nvPr>
        </p:nvSpPr>
        <p:spPr>
          <a:xfrm>
            <a:off x="805543" y="3391274"/>
            <a:ext cx="10580914" cy="892630"/>
          </a:xfrm>
          <a:prstGeom prst="rect">
            <a:avLst/>
          </a:prstGeom>
          <a:noFill/>
          <a:ln>
            <a:noFill/>
          </a:ln>
        </p:spPr>
        <p:txBody>
          <a:bodyPr spcFirstLastPara="1" wrap="square" lIns="91425" tIns="45700" rIns="91425" bIns="45700" anchor="t" anchorCtr="0">
            <a:normAutofit/>
          </a:bodyPr>
          <a:lstStyle>
            <a:lvl1pPr lvl="0" algn="ctr">
              <a:lnSpc>
                <a:spcPct val="80000"/>
              </a:lnSpc>
              <a:spcBef>
                <a:spcPts val="1000"/>
              </a:spcBef>
              <a:spcAft>
                <a:spcPts val="0"/>
              </a:spcAft>
              <a:buSzPts val="4000"/>
              <a:buNone/>
              <a:defRPr sz="4000">
                <a:solidFill>
                  <a:srgbClr val="FEEBD0"/>
                </a:solidFill>
                <a:latin typeface="Calibri"/>
                <a:ea typeface="Calibri"/>
                <a:cs typeface="Calibri"/>
                <a:sym typeface="Calibri"/>
              </a:defRPr>
            </a:lvl1pPr>
            <a:lvl2pPr lvl="1" algn="ctr">
              <a:lnSpc>
                <a:spcPct val="80000"/>
              </a:lnSpc>
              <a:spcBef>
                <a:spcPts val="600"/>
              </a:spcBef>
              <a:spcAft>
                <a:spcPts val="0"/>
              </a:spcAft>
              <a:buClr>
                <a:srgbClr val="4A4B4E"/>
              </a:buClr>
              <a:buSzPts val="2000"/>
              <a:buNone/>
              <a:defRPr sz="2000"/>
            </a:lvl2pPr>
            <a:lvl3pPr lvl="2" algn="ctr">
              <a:lnSpc>
                <a:spcPct val="80000"/>
              </a:lnSpc>
              <a:spcBef>
                <a:spcPts val="600"/>
              </a:spcBef>
              <a:spcAft>
                <a:spcPts val="0"/>
              </a:spcAft>
              <a:buClr>
                <a:srgbClr val="4A4B4E"/>
              </a:buClr>
              <a:buSzPts val="1800"/>
              <a:buNone/>
              <a:defRPr sz="1800"/>
            </a:lvl3pPr>
            <a:lvl4pPr lvl="3" algn="ctr">
              <a:lnSpc>
                <a:spcPct val="80000"/>
              </a:lnSpc>
              <a:spcBef>
                <a:spcPts val="600"/>
              </a:spcBef>
              <a:spcAft>
                <a:spcPts val="0"/>
              </a:spcAft>
              <a:buClr>
                <a:srgbClr val="4A4B4E"/>
              </a:buClr>
              <a:buSzPts val="1600"/>
              <a:buNone/>
              <a:defRPr sz="1600"/>
            </a:lvl4pPr>
            <a:lvl5pPr lvl="4" algn="ctr">
              <a:lnSpc>
                <a:spcPct val="80000"/>
              </a:lnSpc>
              <a:spcBef>
                <a:spcPts val="600"/>
              </a:spcBef>
              <a:spcAft>
                <a:spcPts val="0"/>
              </a:spcAft>
              <a:buClr>
                <a:srgbClr val="4A4B4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20" name="Google Shape;20;p26"/>
          <p:cNvGrpSpPr/>
          <p:nvPr/>
        </p:nvGrpSpPr>
        <p:grpSpPr>
          <a:xfrm>
            <a:off x="4879767" y="5158664"/>
            <a:ext cx="2432467" cy="564197"/>
            <a:chOff x="0" y="1492"/>
            <a:chExt cx="5760" cy="1336"/>
          </a:xfrm>
        </p:grpSpPr>
        <p:sp>
          <p:nvSpPr>
            <p:cNvPr id="21" name="Google Shape;21;p26"/>
            <p:cNvSpPr/>
            <p:nvPr/>
          </p:nvSpPr>
          <p:spPr>
            <a:xfrm>
              <a:off x="3518" y="1664"/>
              <a:ext cx="1165" cy="1164"/>
            </a:xfrm>
            <a:custGeom>
              <a:avLst/>
              <a:gdLst/>
              <a:ahLst/>
              <a:cxnLst/>
              <a:rect l="l" t="t" r="r" b="b"/>
              <a:pathLst>
                <a:path w="265" h="264" extrusionOk="0">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6"/>
            <p:cNvSpPr/>
            <p:nvPr/>
          </p:nvSpPr>
          <p:spPr>
            <a:xfrm>
              <a:off x="2440" y="1651"/>
              <a:ext cx="1130" cy="1137"/>
            </a:xfrm>
            <a:custGeom>
              <a:avLst/>
              <a:gdLst/>
              <a:ahLst/>
              <a:cxnLst/>
              <a:rect l="l" t="t" r="r" b="b"/>
              <a:pathLst>
                <a:path w="257" h="258" extrusionOk="0">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26"/>
            <p:cNvSpPr/>
            <p:nvPr/>
          </p:nvSpPr>
          <p:spPr>
            <a:xfrm>
              <a:off x="4626" y="1655"/>
              <a:ext cx="1134" cy="1138"/>
            </a:xfrm>
            <a:custGeom>
              <a:avLst/>
              <a:gdLst/>
              <a:ahLst/>
              <a:cxnLst/>
              <a:rect l="l" t="t" r="r" b="b"/>
              <a:pathLst>
                <a:path w="258" h="258" extrusionOk="0">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26"/>
            <p:cNvSpPr/>
            <p:nvPr/>
          </p:nvSpPr>
          <p:spPr>
            <a:xfrm>
              <a:off x="1183" y="1651"/>
              <a:ext cx="1130" cy="1137"/>
            </a:xfrm>
            <a:custGeom>
              <a:avLst/>
              <a:gdLst/>
              <a:ahLst/>
              <a:cxnLst/>
              <a:rect l="l" t="t" r="r" b="b"/>
              <a:pathLst>
                <a:path w="257" h="258" extrusionOk="0">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26"/>
            <p:cNvSpPr/>
            <p:nvPr/>
          </p:nvSpPr>
          <p:spPr>
            <a:xfrm>
              <a:off x="0" y="1492"/>
              <a:ext cx="1315" cy="1336"/>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26"/>
            <p:cNvSpPr/>
            <p:nvPr/>
          </p:nvSpPr>
          <p:spPr>
            <a:xfrm>
              <a:off x="360" y="1492"/>
              <a:ext cx="594" cy="595"/>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98951621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Horisontal">
  <p:cSld name="Title Content Horisontal">
    <p:spTree>
      <p:nvGrpSpPr>
        <p:cNvPr id="1" name="Shape 40"/>
        <p:cNvGrpSpPr/>
        <p:nvPr/>
      </p:nvGrpSpPr>
      <p:grpSpPr>
        <a:xfrm>
          <a:off x="0" y="0"/>
          <a:ext cx="0" cy="0"/>
          <a:chOff x="0" y="0"/>
          <a:chExt cx="0" cy="0"/>
        </a:xfrm>
      </p:grpSpPr>
      <p:sp>
        <p:nvSpPr>
          <p:cNvPr id="41" name="Google Shape;41;p30"/>
          <p:cNvSpPr/>
          <p:nvPr/>
        </p:nvSpPr>
        <p:spPr>
          <a:xfrm>
            <a:off x="5173362" y="6519734"/>
            <a:ext cx="3188043" cy="3382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30"/>
          <p:cNvSpPr/>
          <p:nvPr/>
        </p:nvSpPr>
        <p:spPr>
          <a:xfrm>
            <a:off x="0" y="0"/>
            <a:ext cx="493579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30"/>
          <p:cNvSpPr txBox="1">
            <a:spLocks noGrp="1"/>
          </p:cNvSpPr>
          <p:nvPr>
            <p:ph type="title"/>
          </p:nvPr>
        </p:nvSpPr>
        <p:spPr>
          <a:xfrm>
            <a:off x="276303" y="2673884"/>
            <a:ext cx="4423516" cy="1101213"/>
          </a:xfrm>
          <a:prstGeom prst="rect">
            <a:avLst/>
          </a:prstGeom>
          <a:noFill/>
          <a:ln>
            <a:noFill/>
          </a:ln>
        </p:spPr>
        <p:txBody>
          <a:bodyPr spcFirstLastPara="1" wrap="square" lIns="91425" tIns="45700" rIns="91425" bIns="45700" anchor="ctr" anchorCtr="0">
            <a:noAutofit/>
          </a:bodyPr>
          <a:lstStyle>
            <a:lvl1pPr lvl="0" algn="ctr">
              <a:lnSpc>
                <a:spcPct val="70000"/>
              </a:lnSpc>
              <a:spcBef>
                <a:spcPts val="0"/>
              </a:spcBef>
              <a:spcAft>
                <a:spcPts val="0"/>
              </a:spcAft>
              <a:buClr>
                <a:schemeClr val="lt1"/>
              </a:buClr>
              <a:buSzPts val="40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0"/>
          <p:cNvSpPr txBox="1">
            <a:spLocks noGrp="1"/>
          </p:cNvSpPr>
          <p:nvPr>
            <p:ph type="body" idx="1"/>
          </p:nvPr>
        </p:nvSpPr>
        <p:spPr>
          <a:xfrm>
            <a:off x="5358808" y="1485900"/>
            <a:ext cx="6368904" cy="4991099"/>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ts val="0"/>
              </a:spcAft>
              <a:buSzPts val="2400"/>
              <a:buChar char="•"/>
              <a:defRPr/>
            </a:lvl1pPr>
            <a:lvl2pPr marL="914400" lvl="1" indent="-349250" algn="l">
              <a:lnSpc>
                <a:spcPct val="80000"/>
              </a:lnSpc>
              <a:spcBef>
                <a:spcPts val="600"/>
              </a:spcBef>
              <a:spcAft>
                <a:spcPts val="0"/>
              </a:spcAft>
              <a:buClr>
                <a:srgbClr val="4A4B4E"/>
              </a:buClr>
              <a:buSzPts val="1900"/>
              <a:buChar char="−"/>
              <a:defRPr/>
            </a:lvl2pPr>
            <a:lvl3pPr marL="1371600" lvl="2" indent="-330200" algn="l">
              <a:lnSpc>
                <a:spcPct val="80000"/>
              </a:lnSpc>
              <a:spcBef>
                <a:spcPts val="600"/>
              </a:spcBef>
              <a:spcAft>
                <a:spcPts val="0"/>
              </a:spcAft>
              <a:buClr>
                <a:srgbClr val="4A4B4E"/>
              </a:buClr>
              <a:buSzPts val="1600"/>
              <a:buChar char="•"/>
              <a:defRPr/>
            </a:lvl3pPr>
            <a:lvl4pPr marL="1828800" lvl="3" indent="-330200" algn="l">
              <a:lnSpc>
                <a:spcPct val="80000"/>
              </a:lnSpc>
              <a:spcBef>
                <a:spcPts val="600"/>
              </a:spcBef>
              <a:spcAft>
                <a:spcPts val="0"/>
              </a:spcAft>
              <a:buClr>
                <a:srgbClr val="4A4B4E"/>
              </a:buClr>
              <a:buSzPts val="1600"/>
              <a:buChar char="•"/>
              <a:defRPr/>
            </a:lvl4pPr>
            <a:lvl5pPr marL="2286000" lvl="4" indent="-330200" algn="l">
              <a:lnSpc>
                <a:spcPct val="80000"/>
              </a:lnSpc>
              <a:spcBef>
                <a:spcPts val="600"/>
              </a:spcBef>
              <a:spcAft>
                <a:spcPts val="0"/>
              </a:spcAft>
              <a:buClr>
                <a:srgbClr val="4A4B4E"/>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5" name="Google Shape;45;p30"/>
          <p:cNvGrpSpPr/>
          <p:nvPr/>
        </p:nvGrpSpPr>
        <p:grpSpPr>
          <a:xfrm>
            <a:off x="234968" y="6519734"/>
            <a:ext cx="244893" cy="248803"/>
            <a:chOff x="2666237" y="2584432"/>
            <a:chExt cx="864026" cy="877824"/>
          </a:xfrm>
        </p:grpSpPr>
        <p:sp>
          <p:nvSpPr>
            <p:cNvPr id="46" name="Google Shape;46;p30"/>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30"/>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8" name="Google Shape;48;p30"/>
          <p:cNvSpPr txBox="1"/>
          <p:nvPr/>
        </p:nvSpPr>
        <p:spPr>
          <a:xfrm>
            <a:off x="4392560"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ABAB"/>
              </a:buClr>
              <a:buSzPts val="1000"/>
              <a:buFont typeface="Calibri"/>
              <a:buNone/>
            </a:pPr>
            <a:r>
              <a:rPr lang="en-US" sz="1000" b="0" i="0" u="none" strike="noStrike" cap="none">
                <a:solidFill>
                  <a:srgbClr val="AEABAB"/>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8144726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break slide">
  <p:cSld name="Section break slide">
    <p:bg>
      <p:bgPr>
        <a:solidFill>
          <a:schemeClr val="dk2"/>
        </a:solidFill>
        <a:effectLst/>
      </p:bgPr>
    </p:bg>
    <p:spTree>
      <p:nvGrpSpPr>
        <p:cNvPr id="1" name="Shape 56"/>
        <p:cNvGrpSpPr/>
        <p:nvPr/>
      </p:nvGrpSpPr>
      <p:grpSpPr>
        <a:xfrm>
          <a:off x="0" y="0"/>
          <a:ext cx="0" cy="0"/>
          <a:chOff x="0" y="0"/>
          <a:chExt cx="0" cy="0"/>
        </a:xfrm>
      </p:grpSpPr>
      <p:sp>
        <p:nvSpPr>
          <p:cNvPr id="57" name="Google Shape;57;p33"/>
          <p:cNvSpPr txBox="1">
            <a:spLocks noGrp="1"/>
          </p:cNvSpPr>
          <p:nvPr>
            <p:ph type="ctrTitle"/>
          </p:nvPr>
        </p:nvSpPr>
        <p:spPr>
          <a:xfrm>
            <a:off x="1524000" y="1631148"/>
            <a:ext cx="9144000" cy="2387600"/>
          </a:xfrm>
          <a:prstGeom prst="rect">
            <a:avLst/>
          </a:prstGeom>
          <a:noFill/>
          <a:ln>
            <a:noFill/>
          </a:ln>
        </p:spPr>
        <p:txBody>
          <a:bodyPr spcFirstLastPara="1" wrap="square" lIns="91425" tIns="45700" rIns="91425" bIns="45700" anchor="b" anchorCtr="0">
            <a:noAutofit/>
          </a:bodyPr>
          <a:lstStyle>
            <a:lvl1pPr lvl="0" algn="ctr">
              <a:lnSpc>
                <a:spcPct val="7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ubTitle" idx="1"/>
          </p:nvPr>
        </p:nvSpPr>
        <p:spPr>
          <a:xfrm>
            <a:off x="805543" y="3930200"/>
            <a:ext cx="10580914" cy="892630"/>
          </a:xfrm>
          <a:prstGeom prst="rect">
            <a:avLst/>
          </a:prstGeom>
          <a:noFill/>
          <a:ln>
            <a:noFill/>
          </a:ln>
        </p:spPr>
        <p:txBody>
          <a:bodyPr spcFirstLastPara="1" wrap="square" lIns="91425" tIns="45700" rIns="91425" bIns="45700" anchor="t" anchorCtr="0">
            <a:normAutofit/>
          </a:bodyPr>
          <a:lstStyle>
            <a:lvl1pPr lvl="0" algn="ctr">
              <a:lnSpc>
                <a:spcPct val="80000"/>
              </a:lnSpc>
              <a:spcBef>
                <a:spcPts val="1000"/>
              </a:spcBef>
              <a:spcAft>
                <a:spcPts val="0"/>
              </a:spcAft>
              <a:buSzPts val="3600"/>
              <a:buNone/>
              <a:defRPr sz="3600">
                <a:solidFill>
                  <a:srgbClr val="FEEBD0"/>
                </a:solidFill>
                <a:latin typeface="Calibri"/>
                <a:ea typeface="Calibri"/>
                <a:cs typeface="Calibri"/>
                <a:sym typeface="Calibri"/>
              </a:defRPr>
            </a:lvl1pPr>
            <a:lvl2pPr lvl="1" algn="ctr">
              <a:lnSpc>
                <a:spcPct val="80000"/>
              </a:lnSpc>
              <a:spcBef>
                <a:spcPts val="600"/>
              </a:spcBef>
              <a:spcAft>
                <a:spcPts val="0"/>
              </a:spcAft>
              <a:buClr>
                <a:srgbClr val="4A4B4E"/>
              </a:buClr>
              <a:buSzPts val="2000"/>
              <a:buNone/>
              <a:defRPr sz="2000"/>
            </a:lvl2pPr>
            <a:lvl3pPr lvl="2" algn="ctr">
              <a:lnSpc>
                <a:spcPct val="80000"/>
              </a:lnSpc>
              <a:spcBef>
                <a:spcPts val="600"/>
              </a:spcBef>
              <a:spcAft>
                <a:spcPts val="0"/>
              </a:spcAft>
              <a:buClr>
                <a:srgbClr val="4A4B4E"/>
              </a:buClr>
              <a:buSzPts val="1800"/>
              <a:buNone/>
              <a:defRPr sz="1800"/>
            </a:lvl3pPr>
            <a:lvl4pPr lvl="3" algn="ctr">
              <a:lnSpc>
                <a:spcPct val="80000"/>
              </a:lnSpc>
              <a:spcBef>
                <a:spcPts val="600"/>
              </a:spcBef>
              <a:spcAft>
                <a:spcPts val="0"/>
              </a:spcAft>
              <a:buClr>
                <a:srgbClr val="4A4B4E"/>
              </a:buClr>
              <a:buSzPts val="1600"/>
              <a:buNone/>
              <a:defRPr sz="1600"/>
            </a:lvl4pPr>
            <a:lvl5pPr lvl="4" algn="ctr">
              <a:lnSpc>
                <a:spcPct val="80000"/>
              </a:lnSpc>
              <a:spcBef>
                <a:spcPts val="600"/>
              </a:spcBef>
              <a:spcAft>
                <a:spcPts val="0"/>
              </a:spcAft>
              <a:buClr>
                <a:srgbClr val="4A4B4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59" name="Google Shape;59;p33"/>
          <p:cNvGrpSpPr/>
          <p:nvPr/>
        </p:nvGrpSpPr>
        <p:grpSpPr>
          <a:xfrm>
            <a:off x="5645986" y="1412969"/>
            <a:ext cx="900028" cy="914400"/>
            <a:chOff x="5127584" y="2099392"/>
            <a:chExt cx="555329" cy="564197"/>
          </a:xfrm>
        </p:grpSpPr>
        <p:sp>
          <p:nvSpPr>
            <p:cNvPr id="60" name="Google Shape;60;p33"/>
            <p:cNvSpPr/>
            <p:nvPr/>
          </p:nvSpPr>
          <p:spPr>
            <a:xfrm>
              <a:off x="5127584" y="2099392"/>
              <a:ext cx="555329" cy="564197"/>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3"/>
            <p:cNvSpPr/>
            <p:nvPr/>
          </p:nvSpPr>
          <p:spPr>
            <a:xfrm>
              <a:off x="5279613" y="2099392"/>
              <a:ext cx="250848" cy="251270"/>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3220706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dk2"/>
        </a:solidFill>
        <a:effectLst/>
      </p:bgPr>
    </p:bg>
    <p:spTree>
      <p:nvGrpSpPr>
        <p:cNvPr id="1" name="Shape 62"/>
        <p:cNvGrpSpPr/>
        <p:nvPr/>
      </p:nvGrpSpPr>
      <p:grpSpPr>
        <a:xfrm>
          <a:off x="0" y="0"/>
          <a:ext cx="0" cy="0"/>
          <a:chOff x="0" y="0"/>
          <a:chExt cx="0" cy="0"/>
        </a:xfrm>
      </p:grpSpPr>
      <p:sp>
        <p:nvSpPr>
          <p:cNvPr id="63" name="Google Shape;63;p34"/>
          <p:cNvSpPr txBox="1"/>
          <p:nvPr/>
        </p:nvSpPr>
        <p:spPr>
          <a:xfrm>
            <a:off x="4099368" y="4244406"/>
            <a:ext cx="399326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p:txBody>
      </p:sp>
      <p:grpSp>
        <p:nvGrpSpPr>
          <p:cNvPr id="64" name="Google Shape;64;p34"/>
          <p:cNvGrpSpPr/>
          <p:nvPr/>
        </p:nvGrpSpPr>
        <p:grpSpPr>
          <a:xfrm>
            <a:off x="5363368" y="2079884"/>
            <a:ext cx="1465263" cy="1498600"/>
            <a:chOff x="5098" y="1275"/>
            <a:chExt cx="923" cy="944"/>
          </a:xfrm>
        </p:grpSpPr>
        <p:sp>
          <p:nvSpPr>
            <p:cNvPr id="65" name="Google Shape;65;p34"/>
            <p:cNvSpPr/>
            <p:nvPr/>
          </p:nvSpPr>
          <p:spPr>
            <a:xfrm>
              <a:off x="5098" y="1275"/>
              <a:ext cx="923" cy="9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4"/>
            <p:cNvSpPr/>
            <p:nvPr/>
          </p:nvSpPr>
          <p:spPr>
            <a:xfrm>
              <a:off x="5098" y="1276"/>
              <a:ext cx="923" cy="942"/>
            </a:xfrm>
            <a:custGeom>
              <a:avLst/>
              <a:gdLst/>
              <a:ahLst/>
              <a:cxnLst/>
              <a:rect l="l" t="t" r="r" b="b"/>
              <a:pathLst>
                <a:path w="923" h="942" extrusionOk="0">
                  <a:moveTo>
                    <a:pt x="0" y="0"/>
                  </a:moveTo>
                  <a:lnTo>
                    <a:pt x="160" y="0"/>
                  </a:lnTo>
                  <a:lnTo>
                    <a:pt x="464" y="616"/>
                  </a:lnTo>
                  <a:lnTo>
                    <a:pt x="765" y="0"/>
                  </a:lnTo>
                  <a:lnTo>
                    <a:pt x="923" y="0"/>
                  </a:lnTo>
                  <a:lnTo>
                    <a:pt x="463" y="942"/>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4"/>
            <p:cNvSpPr/>
            <p:nvPr/>
          </p:nvSpPr>
          <p:spPr>
            <a:xfrm>
              <a:off x="5352" y="1278"/>
              <a:ext cx="415" cy="417"/>
            </a:xfrm>
            <a:custGeom>
              <a:avLst/>
              <a:gdLst/>
              <a:ahLst/>
              <a:cxnLst/>
              <a:rect l="l" t="t" r="r" b="b"/>
              <a:pathLst>
                <a:path w="340" h="340" extrusionOk="0">
                  <a:moveTo>
                    <a:pt x="0" y="1"/>
                  </a:moveTo>
                  <a:cubicBezTo>
                    <a:pt x="170" y="340"/>
                    <a:pt x="170" y="340"/>
                    <a:pt x="170" y="340"/>
                  </a:cubicBezTo>
                  <a:cubicBezTo>
                    <a:pt x="340" y="1"/>
                    <a:pt x="340" y="1"/>
                    <a:pt x="340" y="1"/>
                  </a:cubicBezTo>
                  <a:cubicBezTo>
                    <a:pt x="340" y="1"/>
                    <a:pt x="0" y="0"/>
                    <a:pt x="0"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59083899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Veeva slide">
  <p:cSld name="Veeva slide">
    <p:bg>
      <p:bgPr>
        <a:solidFill>
          <a:schemeClr val="dk2"/>
        </a:solidFill>
        <a:effectLst/>
      </p:bgPr>
    </p:bg>
    <p:spTree>
      <p:nvGrpSpPr>
        <p:cNvPr id="1" name="Shape 68"/>
        <p:cNvGrpSpPr/>
        <p:nvPr/>
      </p:nvGrpSpPr>
      <p:grpSpPr>
        <a:xfrm>
          <a:off x="0" y="0"/>
          <a:ext cx="0" cy="0"/>
          <a:chOff x="0" y="0"/>
          <a:chExt cx="0" cy="0"/>
        </a:xfrm>
      </p:grpSpPr>
      <p:grpSp>
        <p:nvGrpSpPr>
          <p:cNvPr id="69" name="Google Shape;69;p35"/>
          <p:cNvGrpSpPr/>
          <p:nvPr/>
        </p:nvGrpSpPr>
        <p:grpSpPr>
          <a:xfrm>
            <a:off x="3703814" y="2867487"/>
            <a:ext cx="4784373" cy="1109709"/>
            <a:chOff x="0" y="1492"/>
            <a:chExt cx="5760" cy="1336"/>
          </a:xfrm>
        </p:grpSpPr>
        <p:sp>
          <p:nvSpPr>
            <p:cNvPr id="70" name="Google Shape;70;p35"/>
            <p:cNvSpPr/>
            <p:nvPr/>
          </p:nvSpPr>
          <p:spPr>
            <a:xfrm>
              <a:off x="3518" y="1664"/>
              <a:ext cx="1165" cy="1164"/>
            </a:xfrm>
            <a:custGeom>
              <a:avLst/>
              <a:gdLst/>
              <a:ahLst/>
              <a:cxnLst/>
              <a:rect l="l" t="t" r="r" b="b"/>
              <a:pathLst>
                <a:path w="265" h="264" extrusionOk="0">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5"/>
            <p:cNvSpPr/>
            <p:nvPr/>
          </p:nvSpPr>
          <p:spPr>
            <a:xfrm>
              <a:off x="2440" y="1651"/>
              <a:ext cx="1130" cy="1137"/>
            </a:xfrm>
            <a:custGeom>
              <a:avLst/>
              <a:gdLst/>
              <a:ahLst/>
              <a:cxnLst/>
              <a:rect l="l" t="t" r="r" b="b"/>
              <a:pathLst>
                <a:path w="257" h="258" extrusionOk="0">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5"/>
            <p:cNvSpPr/>
            <p:nvPr/>
          </p:nvSpPr>
          <p:spPr>
            <a:xfrm>
              <a:off x="4626" y="1655"/>
              <a:ext cx="1134" cy="1138"/>
            </a:xfrm>
            <a:custGeom>
              <a:avLst/>
              <a:gdLst/>
              <a:ahLst/>
              <a:cxnLst/>
              <a:rect l="l" t="t" r="r" b="b"/>
              <a:pathLst>
                <a:path w="258" h="258" extrusionOk="0">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5"/>
            <p:cNvSpPr/>
            <p:nvPr/>
          </p:nvSpPr>
          <p:spPr>
            <a:xfrm>
              <a:off x="1183" y="1651"/>
              <a:ext cx="1130" cy="1137"/>
            </a:xfrm>
            <a:custGeom>
              <a:avLst/>
              <a:gdLst/>
              <a:ahLst/>
              <a:cxnLst/>
              <a:rect l="l" t="t" r="r" b="b"/>
              <a:pathLst>
                <a:path w="257" h="258" extrusionOk="0">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5"/>
            <p:cNvSpPr/>
            <p:nvPr/>
          </p:nvSpPr>
          <p:spPr>
            <a:xfrm>
              <a:off x="0" y="1492"/>
              <a:ext cx="1315" cy="1336"/>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5"/>
            <p:cNvSpPr/>
            <p:nvPr/>
          </p:nvSpPr>
          <p:spPr>
            <a:xfrm>
              <a:off x="360" y="1492"/>
              <a:ext cx="594" cy="595"/>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14534095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peaker Slide with picture">
  <p:cSld name="Speaker Slide with picture">
    <p:bg>
      <p:bgPr>
        <a:solidFill>
          <a:schemeClr val="dk2"/>
        </a:solidFill>
        <a:effectLst/>
      </p:bgPr>
    </p:bg>
    <p:spTree>
      <p:nvGrpSpPr>
        <p:cNvPr id="1" name="Shape 76"/>
        <p:cNvGrpSpPr/>
        <p:nvPr/>
      </p:nvGrpSpPr>
      <p:grpSpPr>
        <a:xfrm>
          <a:off x="0" y="0"/>
          <a:ext cx="0" cy="0"/>
          <a:chOff x="0" y="0"/>
          <a:chExt cx="0" cy="0"/>
        </a:xfrm>
      </p:grpSpPr>
      <p:sp>
        <p:nvSpPr>
          <p:cNvPr id="77" name="Google Shape;77;p36"/>
          <p:cNvSpPr txBox="1">
            <a:spLocks noGrp="1"/>
          </p:cNvSpPr>
          <p:nvPr>
            <p:ph type="subTitle" idx="1"/>
          </p:nvPr>
        </p:nvSpPr>
        <p:spPr>
          <a:xfrm>
            <a:off x="4389245" y="3731425"/>
            <a:ext cx="7453649" cy="892630"/>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SzPts val="2800"/>
              <a:buNone/>
              <a:defRPr sz="2800">
                <a:solidFill>
                  <a:srgbClr val="FEEBD0"/>
                </a:solidFill>
                <a:latin typeface="Calibri"/>
                <a:ea typeface="Calibri"/>
                <a:cs typeface="Calibri"/>
                <a:sym typeface="Calibri"/>
              </a:defRPr>
            </a:lvl1pPr>
            <a:lvl2pPr lvl="1" algn="ctr">
              <a:lnSpc>
                <a:spcPct val="80000"/>
              </a:lnSpc>
              <a:spcBef>
                <a:spcPts val="600"/>
              </a:spcBef>
              <a:spcAft>
                <a:spcPts val="0"/>
              </a:spcAft>
              <a:buClr>
                <a:srgbClr val="4A4B4E"/>
              </a:buClr>
              <a:buSzPts val="2000"/>
              <a:buNone/>
              <a:defRPr sz="2000"/>
            </a:lvl2pPr>
            <a:lvl3pPr lvl="2" algn="ctr">
              <a:lnSpc>
                <a:spcPct val="80000"/>
              </a:lnSpc>
              <a:spcBef>
                <a:spcPts val="600"/>
              </a:spcBef>
              <a:spcAft>
                <a:spcPts val="0"/>
              </a:spcAft>
              <a:buClr>
                <a:srgbClr val="4A4B4E"/>
              </a:buClr>
              <a:buSzPts val="1800"/>
              <a:buNone/>
              <a:defRPr sz="1800"/>
            </a:lvl3pPr>
            <a:lvl4pPr lvl="3" algn="ctr">
              <a:lnSpc>
                <a:spcPct val="80000"/>
              </a:lnSpc>
              <a:spcBef>
                <a:spcPts val="600"/>
              </a:spcBef>
              <a:spcAft>
                <a:spcPts val="0"/>
              </a:spcAft>
              <a:buClr>
                <a:srgbClr val="4A4B4E"/>
              </a:buClr>
              <a:buSzPts val="1600"/>
              <a:buNone/>
              <a:defRPr sz="1600"/>
            </a:lvl4pPr>
            <a:lvl5pPr lvl="4" algn="ctr">
              <a:lnSpc>
                <a:spcPct val="80000"/>
              </a:lnSpc>
              <a:spcBef>
                <a:spcPts val="600"/>
              </a:spcBef>
              <a:spcAft>
                <a:spcPts val="0"/>
              </a:spcAft>
              <a:buClr>
                <a:srgbClr val="4A4B4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36"/>
          <p:cNvSpPr>
            <a:spLocks noGrp="1"/>
          </p:cNvSpPr>
          <p:nvPr>
            <p:ph type="pic" idx="2"/>
          </p:nvPr>
        </p:nvSpPr>
        <p:spPr>
          <a:xfrm>
            <a:off x="1492517" y="1984189"/>
            <a:ext cx="2532888" cy="2532888"/>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ts val="0"/>
              </a:spcAft>
              <a:buClr>
                <a:schemeClr val="dk2"/>
              </a:buClr>
              <a:buSzPts val="2400"/>
              <a:buFont typeface="Arial"/>
              <a:buChar char="•"/>
              <a:defRPr sz="24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ts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ctrTitle"/>
          </p:nvPr>
        </p:nvSpPr>
        <p:spPr>
          <a:xfrm>
            <a:off x="4390006" y="2819716"/>
            <a:ext cx="7432568" cy="899331"/>
          </a:xfrm>
          <a:prstGeom prst="rect">
            <a:avLst/>
          </a:prstGeom>
          <a:noFill/>
          <a:ln>
            <a:noFill/>
          </a:ln>
        </p:spPr>
        <p:txBody>
          <a:bodyPr spcFirstLastPara="1" wrap="square" lIns="91425" tIns="45700" rIns="91425" bIns="45700" anchor="b" anchorCtr="0">
            <a:noAutofit/>
          </a:bodyPr>
          <a:lstStyle>
            <a:lvl1pPr lvl="0" algn="l">
              <a:lnSpc>
                <a:spcPct val="70000"/>
              </a:lnSpc>
              <a:spcBef>
                <a:spcPts val="0"/>
              </a:spcBef>
              <a:spcAft>
                <a:spcPts val="0"/>
              </a:spcAft>
              <a:buClr>
                <a:schemeClr val="lt1"/>
              </a:buClr>
              <a:buSzPts val="4400"/>
              <a:buFont typeface="Calibri"/>
              <a:buNone/>
              <a:defRPr sz="4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36"/>
          <p:cNvPicPr preferRelativeResize="0"/>
          <p:nvPr/>
        </p:nvPicPr>
        <p:blipFill rotWithShape="1">
          <a:blip r:embed="rId2">
            <a:alphaModFix/>
          </a:blip>
          <a:srcRect/>
          <a:stretch/>
        </p:blipFill>
        <p:spPr>
          <a:xfrm>
            <a:off x="4389245" y="2215965"/>
            <a:ext cx="2427582" cy="571667"/>
          </a:xfrm>
          <a:prstGeom prst="rect">
            <a:avLst/>
          </a:prstGeom>
          <a:noFill/>
          <a:ln>
            <a:noFill/>
          </a:ln>
        </p:spPr>
      </p:pic>
    </p:spTree>
    <p:extLst>
      <p:ext uri="{BB962C8B-B14F-4D97-AF65-F5344CB8AC3E}">
        <p14:creationId xmlns:p14="http://schemas.microsoft.com/office/powerpoint/2010/main" val="402279038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1_Speaker Slide with picture">
  <p:cSld name="1_Speaker Slide with picture">
    <p:bg>
      <p:bgPr>
        <a:solidFill>
          <a:schemeClr val="dk2"/>
        </a:solidFill>
        <a:effectLst/>
      </p:bgPr>
    </p:bg>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4389245" y="1710671"/>
            <a:ext cx="6994966" cy="986568"/>
          </a:xfrm>
          <a:prstGeom prst="rect">
            <a:avLst/>
          </a:prstGeom>
          <a:noFill/>
          <a:ln>
            <a:noFill/>
          </a:ln>
        </p:spPr>
        <p:txBody>
          <a:bodyPr spcFirstLastPara="1" wrap="square" lIns="91425" tIns="45700" rIns="91425" bIns="45700" anchor="b" anchorCtr="0">
            <a:noAutofit/>
          </a:bodyPr>
          <a:lstStyle>
            <a:lvl1pPr lvl="0" algn="l">
              <a:lnSpc>
                <a:spcPct val="70000"/>
              </a:lnSpc>
              <a:spcBef>
                <a:spcPts val="0"/>
              </a:spcBef>
              <a:spcAft>
                <a:spcPts val="0"/>
              </a:spcAft>
              <a:buClr>
                <a:schemeClr val="lt1"/>
              </a:buClr>
              <a:buSzPts val="4400"/>
              <a:buFont typeface="Calibri"/>
              <a:buNone/>
              <a:defRPr sz="4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body" idx="1"/>
          </p:nvPr>
        </p:nvSpPr>
        <p:spPr>
          <a:xfrm>
            <a:off x="4387786" y="2726844"/>
            <a:ext cx="5807676" cy="74902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SzPts val="2800"/>
              <a:buNone/>
              <a:defRPr sz="2800">
                <a:solidFill>
                  <a:schemeClr val="lt1"/>
                </a:solidFill>
                <a:latin typeface="Calibri"/>
                <a:ea typeface="Calibri"/>
                <a:cs typeface="Calibri"/>
                <a:sym typeface="Calibri"/>
              </a:defRPr>
            </a:lvl1pPr>
            <a:lvl2pPr marL="914400" lvl="1" indent="-228600" algn="l">
              <a:lnSpc>
                <a:spcPct val="80000"/>
              </a:lnSpc>
              <a:spcBef>
                <a:spcPts val="600"/>
              </a:spcBef>
              <a:spcAft>
                <a:spcPts val="0"/>
              </a:spcAft>
              <a:buClr>
                <a:srgbClr val="4A4B4E"/>
              </a:buClr>
              <a:buSzPts val="1900"/>
              <a:buNone/>
              <a:defRPr/>
            </a:lvl2pPr>
            <a:lvl3pPr marL="1371600" lvl="2" indent="-342900" algn="l">
              <a:lnSpc>
                <a:spcPct val="80000"/>
              </a:lnSpc>
              <a:spcBef>
                <a:spcPts val="600"/>
              </a:spcBef>
              <a:spcAft>
                <a:spcPts val="0"/>
              </a:spcAft>
              <a:buClr>
                <a:srgbClr val="4A4B4E"/>
              </a:buClr>
              <a:buSzPts val="1800"/>
              <a:buChar char="•"/>
              <a:defRPr/>
            </a:lvl3pPr>
            <a:lvl4pPr marL="1828800" lvl="3" indent="-342900" algn="l">
              <a:lnSpc>
                <a:spcPct val="80000"/>
              </a:lnSpc>
              <a:spcBef>
                <a:spcPts val="600"/>
              </a:spcBef>
              <a:spcAft>
                <a:spcPts val="0"/>
              </a:spcAft>
              <a:buClr>
                <a:srgbClr val="4A4B4E"/>
              </a:buClr>
              <a:buSzPts val="1800"/>
              <a:buChar char="•"/>
              <a:defRPr/>
            </a:lvl4pPr>
            <a:lvl5pPr marL="2286000" lvl="4" indent="-342900" algn="l">
              <a:lnSpc>
                <a:spcPct val="80000"/>
              </a:lnSpc>
              <a:spcBef>
                <a:spcPts val="600"/>
              </a:spcBef>
              <a:spcAft>
                <a:spcPts val="0"/>
              </a:spcAft>
              <a:buClr>
                <a:srgbClr val="4A4B4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7"/>
          <p:cNvSpPr>
            <a:spLocks noGrp="1"/>
          </p:cNvSpPr>
          <p:nvPr>
            <p:ph type="pic" idx="2"/>
          </p:nvPr>
        </p:nvSpPr>
        <p:spPr>
          <a:xfrm>
            <a:off x="2794096" y="1993570"/>
            <a:ext cx="1243584" cy="1243584"/>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ts val="0"/>
              </a:spcAft>
              <a:buClr>
                <a:schemeClr val="dk2"/>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ts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a:spLocks noGrp="1"/>
          </p:cNvSpPr>
          <p:nvPr>
            <p:ph type="pic" idx="3"/>
          </p:nvPr>
        </p:nvSpPr>
        <p:spPr>
          <a:xfrm>
            <a:off x="2794096" y="3541777"/>
            <a:ext cx="1243584" cy="1243584"/>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ts val="0"/>
              </a:spcAft>
              <a:buClr>
                <a:schemeClr val="dk2"/>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ts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body" idx="4"/>
          </p:nvPr>
        </p:nvSpPr>
        <p:spPr>
          <a:xfrm>
            <a:off x="4386327" y="4288888"/>
            <a:ext cx="5807676" cy="74902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SzPts val="2800"/>
              <a:buNone/>
              <a:defRPr sz="2800">
                <a:solidFill>
                  <a:schemeClr val="lt1"/>
                </a:solidFill>
                <a:latin typeface="Calibri"/>
                <a:ea typeface="Calibri"/>
                <a:cs typeface="Calibri"/>
                <a:sym typeface="Calibri"/>
              </a:defRPr>
            </a:lvl1pPr>
            <a:lvl2pPr marL="914400" lvl="1" indent="-228600" algn="l">
              <a:lnSpc>
                <a:spcPct val="80000"/>
              </a:lnSpc>
              <a:spcBef>
                <a:spcPts val="600"/>
              </a:spcBef>
              <a:spcAft>
                <a:spcPts val="0"/>
              </a:spcAft>
              <a:buClr>
                <a:srgbClr val="4A4B4E"/>
              </a:buClr>
              <a:buSzPts val="1900"/>
              <a:buNone/>
              <a:defRPr/>
            </a:lvl2pPr>
            <a:lvl3pPr marL="1371600" lvl="2" indent="-342900" algn="l">
              <a:lnSpc>
                <a:spcPct val="80000"/>
              </a:lnSpc>
              <a:spcBef>
                <a:spcPts val="600"/>
              </a:spcBef>
              <a:spcAft>
                <a:spcPts val="0"/>
              </a:spcAft>
              <a:buClr>
                <a:srgbClr val="4A4B4E"/>
              </a:buClr>
              <a:buSzPts val="1800"/>
              <a:buChar char="•"/>
              <a:defRPr/>
            </a:lvl3pPr>
            <a:lvl4pPr marL="1828800" lvl="3" indent="-342900" algn="l">
              <a:lnSpc>
                <a:spcPct val="80000"/>
              </a:lnSpc>
              <a:spcBef>
                <a:spcPts val="600"/>
              </a:spcBef>
              <a:spcAft>
                <a:spcPts val="0"/>
              </a:spcAft>
              <a:buClr>
                <a:srgbClr val="4A4B4E"/>
              </a:buClr>
              <a:buSzPts val="1800"/>
              <a:buChar char="•"/>
              <a:defRPr/>
            </a:lvl4pPr>
            <a:lvl5pPr marL="2286000" lvl="4" indent="-342900" algn="l">
              <a:lnSpc>
                <a:spcPct val="80000"/>
              </a:lnSpc>
              <a:spcBef>
                <a:spcPts val="600"/>
              </a:spcBef>
              <a:spcAft>
                <a:spcPts val="0"/>
              </a:spcAft>
              <a:buClr>
                <a:srgbClr val="4A4B4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7"/>
          <p:cNvSpPr txBox="1">
            <a:spLocks noGrp="1"/>
          </p:cNvSpPr>
          <p:nvPr>
            <p:ph type="body" idx="5"/>
          </p:nvPr>
        </p:nvSpPr>
        <p:spPr>
          <a:xfrm>
            <a:off x="4386327" y="3237154"/>
            <a:ext cx="7006603" cy="1015581"/>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SzPts val="4400"/>
              <a:buNone/>
              <a:defRPr sz="4400">
                <a:solidFill>
                  <a:schemeClr val="lt1"/>
                </a:solidFill>
                <a:latin typeface="Calibri"/>
                <a:ea typeface="Calibri"/>
                <a:cs typeface="Calibri"/>
                <a:sym typeface="Calibri"/>
              </a:defRPr>
            </a:lvl1pPr>
            <a:lvl2pPr marL="914400" lvl="1" indent="-228600" algn="l">
              <a:lnSpc>
                <a:spcPct val="80000"/>
              </a:lnSpc>
              <a:spcBef>
                <a:spcPts val="600"/>
              </a:spcBef>
              <a:spcAft>
                <a:spcPts val="0"/>
              </a:spcAft>
              <a:buClr>
                <a:srgbClr val="4A4B4E"/>
              </a:buClr>
              <a:buSzPts val="1900"/>
              <a:buNone/>
              <a:defRPr/>
            </a:lvl2pPr>
            <a:lvl3pPr marL="1371600" lvl="2" indent="-342900" algn="l">
              <a:lnSpc>
                <a:spcPct val="80000"/>
              </a:lnSpc>
              <a:spcBef>
                <a:spcPts val="600"/>
              </a:spcBef>
              <a:spcAft>
                <a:spcPts val="0"/>
              </a:spcAft>
              <a:buClr>
                <a:srgbClr val="4A4B4E"/>
              </a:buClr>
              <a:buSzPts val="1800"/>
              <a:buChar char="•"/>
              <a:defRPr/>
            </a:lvl3pPr>
            <a:lvl4pPr marL="1828800" lvl="3" indent="-342900" algn="l">
              <a:lnSpc>
                <a:spcPct val="80000"/>
              </a:lnSpc>
              <a:spcBef>
                <a:spcPts val="600"/>
              </a:spcBef>
              <a:spcAft>
                <a:spcPts val="0"/>
              </a:spcAft>
              <a:buClr>
                <a:srgbClr val="4A4B4E"/>
              </a:buClr>
              <a:buSzPts val="1800"/>
              <a:buChar char="•"/>
              <a:defRPr/>
            </a:lvl4pPr>
            <a:lvl5pPr marL="2286000" lvl="4" indent="-342900" algn="l">
              <a:lnSpc>
                <a:spcPct val="80000"/>
              </a:lnSpc>
              <a:spcBef>
                <a:spcPts val="600"/>
              </a:spcBef>
              <a:spcAft>
                <a:spcPts val="0"/>
              </a:spcAft>
              <a:buClr>
                <a:srgbClr val="4A4B4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8" name="Google Shape;88;p37"/>
          <p:cNvGrpSpPr/>
          <p:nvPr/>
        </p:nvGrpSpPr>
        <p:grpSpPr>
          <a:xfrm>
            <a:off x="5579537" y="6394621"/>
            <a:ext cx="1032926" cy="241526"/>
            <a:chOff x="2556" y="1860"/>
            <a:chExt cx="2566" cy="600"/>
          </a:xfrm>
        </p:grpSpPr>
        <p:sp>
          <p:nvSpPr>
            <p:cNvPr id="89" name="Google Shape;89;p37"/>
            <p:cNvSpPr/>
            <p:nvPr/>
          </p:nvSpPr>
          <p:spPr>
            <a:xfrm>
              <a:off x="2558" y="1860"/>
              <a:ext cx="2564" cy="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4124" y="1938"/>
              <a:ext cx="517" cy="522"/>
            </a:xfrm>
            <a:custGeom>
              <a:avLst/>
              <a:gdLst/>
              <a:ahLst/>
              <a:cxnLst/>
              <a:rect l="l" t="t" r="r" b="b"/>
              <a:pathLst>
                <a:path w="253" h="253" extrusionOk="0">
                  <a:moveTo>
                    <a:pt x="253" y="0"/>
                  </a:moveTo>
                  <a:cubicBezTo>
                    <a:pt x="206" y="0"/>
                    <a:pt x="206" y="0"/>
                    <a:pt x="206" y="0"/>
                  </a:cubicBezTo>
                  <a:cubicBezTo>
                    <a:pt x="126" y="159"/>
                    <a:pt x="126" y="159"/>
                    <a:pt x="126" y="159"/>
                  </a:cubicBezTo>
                  <a:cubicBezTo>
                    <a:pt x="46" y="0"/>
                    <a:pt x="46" y="0"/>
                    <a:pt x="46" y="0"/>
                  </a:cubicBezTo>
                  <a:cubicBezTo>
                    <a:pt x="0" y="0"/>
                    <a:pt x="0" y="0"/>
                    <a:pt x="0" y="0"/>
                  </a:cubicBezTo>
                  <a:cubicBezTo>
                    <a:pt x="50" y="100"/>
                    <a:pt x="126" y="253"/>
                    <a:pt x="126" y="253"/>
                  </a:cubicBezTo>
                  <a:lnTo>
                    <a:pt x="25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3642" y="1934"/>
              <a:ext cx="505" cy="507"/>
            </a:xfrm>
            <a:custGeom>
              <a:avLst/>
              <a:gdLst/>
              <a:ahLst/>
              <a:cxnLst/>
              <a:rect l="l" t="t" r="r" b="b"/>
              <a:pathLst>
                <a:path w="247" h="246" extrusionOk="0">
                  <a:moveTo>
                    <a:pt x="124" y="206"/>
                  </a:moveTo>
                  <a:cubicBezTo>
                    <a:pt x="85" y="206"/>
                    <a:pt x="52" y="179"/>
                    <a:pt x="43" y="143"/>
                  </a:cubicBezTo>
                  <a:cubicBezTo>
                    <a:pt x="247" y="143"/>
                    <a:pt x="247" y="143"/>
                    <a:pt x="247" y="143"/>
                  </a:cubicBezTo>
                  <a:cubicBezTo>
                    <a:pt x="247" y="123"/>
                    <a:pt x="247" y="123"/>
                    <a:pt x="247" y="123"/>
                  </a:cubicBezTo>
                  <a:cubicBezTo>
                    <a:pt x="247" y="55"/>
                    <a:pt x="192" y="0"/>
                    <a:pt x="124" y="0"/>
                  </a:cubicBezTo>
                  <a:cubicBezTo>
                    <a:pt x="56" y="0"/>
                    <a:pt x="0" y="55"/>
                    <a:pt x="0" y="123"/>
                  </a:cubicBezTo>
                  <a:cubicBezTo>
                    <a:pt x="0" y="191"/>
                    <a:pt x="56" y="246"/>
                    <a:pt x="124" y="246"/>
                  </a:cubicBezTo>
                  <a:cubicBezTo>
                    <a:pt x="170" y="246"/>
                    <a:pt x="212" y="220"/>
                    <a:pt x="233" y="181"/>
                  </a:cubicBezTo>
                  <a:cubicBezTo>
                    <a:pt x="184" y="181"/>
                    <a:pt x="184" y="181"/>
                    <a:pt x="184" y="181"/>
                  </a:cubicBezTo>
                  <a:cubicBezTo>
                    <a:pt x="169" y="197"/>
                    <a:pt x="147" y="206"/>
                    <a:pt x="124" y="206"/>
                  </a:cubicBezTo>
                  <a:moveTo>
                    <a:pt x="124" y="40"/>
                  </a:moveTo>
                  <a:cubicBezTo>
                    <a:pt x="163" y="40"/>
                    <a:pt x="196" y="67"/>
                    <a:pt x="205" y="103"/>
                  </a:cubicBezTo>
                  <a:cubicBezTo>
                    <a:pt x="43" y="103"/>
                    <a:pt x="43" y="103"/>
                    <a:pt x="43" y="103"/>
                  </a:cubicBezTo>
                  <a:cubicBezTo>
                    <a:pt x="52" y="67"/>
                    <a:pt x="85" y="40"/>
                    <a:pt x="124" y="4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4617" y="1936"/>
              <a:ext cx="503" cy="507"/>
            </a:xfrm>
            <a:custGeom>
              <a:avLst/>
              <a:gdLst/>
              <a:ahLst/>
              <a:cxnLst/>
              <a:rect l="l" t="t" r="r" b="b"/>
              <a:pathLst>
                <a:path w="246" h="246" extrusionOk="0">
                  <a:moveTo>
                    <a:pt x="246" y="123"/>
                  </a:moveTo>
                  <a:cubicBezTo>
                    <a:pt x="246" y="123"/>
                    <a:pt x="246" y="122"/>
                    <a:pt x="246" y="122"/>
                  </a:cubicBezTo>
                  <a:cubicBezTo>
                    <a:pt x="246" y="2"/>
                    <a:pt x="246" y="2"/>
                    <a:pt x="246" y="2"/>
                  </a:cubicBezTo>
                  <a:cubicBezTo>
                    <a:pt x="206" y="2"/>
                    <a:pt x="206" y="2"/>
                    <a:pt x="206" y="2"/>
                  </a:cubicBezTo>
                  <a:cubicBezTo>
                    <a:pt x="206" y="32"/>
                    <a:pt x="206" y="32"/>
                    <a:pt x="206" y="32"/>
                  </a:cubicBezTo>
                  <a:cubicBezTo>
                    <a:pt x="184" y="12"/>
                    <a:pt x="155" y="0"/>
                    <a:pt x="123" y="0"/>
                  </a:cubicBezTo>
                  <a:cubicBezTo>
                    <a:pt x="55" y="0"/>
                    <a:pt x="0" y="55"/>
                    <a:pt x="0" y="123"/>
                  </a:cubicBezTo>
                  <a:cubicBezTo>
                    <a:pt x="0" y="191"/>
                    <a:pt x="55" y="246"/>
                    <a:pt x="123" y="246"/>
                  </a:cubicBezTo>
                  <a:cubicBezTo>
                    <a:pt x="155" y="246"/>
                    <a:pt x="184" y="234"/>
                    <a:pt x="206" y="214"/>
                  </a:cubicBezTo>
                  <a:cubicBezTo>
                    <a:pt x="206" y="244"/>
                    <a:pt x="206" y="244"/>
                    <a:pt x="206" y="244"/>
                  </a:cubicBezTo>
                  <a:cubicBezTo>
                    <a:pt x="246" y="244"/>
                    <a:pt x="246" y="244"/>
                    <a:pt x="246" y="244"/>
                  </a:cubicBezTo>
                  <a:cubicBezTo>
                    <a:pt x="246" y="124"/>
                    <a:pt x="246" y="124"/>
                    <a:pt x="246" y="124"/>
                  </a:cubicBezTo>
                  <a:cubicBezTo>
                    <a:pt x="246" y="124"/>
                    <a:pt x="246" y="123"/>
                    <a:pt x="246" y="123"/>
                  </a:cubicBezTo>
                  <a:moveTo>
                    <a:pt x="123" y="206"/>
                  </a:moveTo>
                  <a:cubicBezTo>
                    <a:pt x="77" y="206"/>
                    <a:pt x="40" y="169"/>
                    <a:pt x="40" y="123"/>
                  </a:cubicBezTo>
                  <a:cubicBezTo>
                    <a:pt x="40" y="77"/>
                    <a:pt x="77" y="40"/>
                    <a:pt x="123" y="40"/>
                  </a:cubicBezTo>
                  <a:cubicBezTo>
                    <a:pt x="169" y="40"/>
                    <a:pt x="206" y="76"/>
                    <a:pt x="206" y="122"/>
                  </a:cubicBezTo>
                  <a:cubicBezTo>
                    <a:pt x="206" y="124"/>
                    <a:pt x="206" y="124"/>
                    <a:pt x="206" y="124"/>
                  </a:cubicBezTo>
                  <a:cubicBezTo>
                    <a:pt x="206" y="170"/>
                    <a:pt x="169" y="206"/>
                    <a:pt x="123" y="2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3081" y="1934"/>
              <a:ext cx="505" cy="507"/>
            </a:xfrm>
            <a:custGeom>
              <a:avLst/>
              <a:gdLst/>
              <a:ahLst/>
              <a:cxnLst/>
              <a:rect l="l" t="t" r="r" b="b"/>
              <a:pathLst>
                <a:path w="247" h="246" extrusionOk="0">
                  <a:moveTo>
                    <a:pt x="124" y="206"/>
                  </a:moveTo>
                  <a:cubicBezTo>
                    <a:pt x="85" y="206"/>
                    <a:pt x="52" y="179"/>
                    <a:pt x="43" y="143"/>
                  </a:cubicBezTo>
                  <a:cubicBezTo>
                    <a:pt x="247" y="143"/>
                    <a:pt x="247" y="143"/>
                    <a:pt x="247" y="143"/>
                  </a:cubicBezTo>
                  <a:cubicBezTo>
                    <a:pt x="247" y="123"/>
                    <a:pt x="247" y="123"/>
                    <a:pt x="247" y="123"/>
                  </a:cubicBezTo>
                  <a:cubicBezTo>
                    <a:pt x="247" y="55"/>
                    <a:pt x="192" y="0"/>
                    <a:pt x="124" y="0"/>
                  </a:cubicBezTo>
                  <a:cubicBezTo>
                    <a:pt x="56" y="0"/>
                    <a:pt x="0" y="55"/>
                    <a:pt x="0" y="123"/>
                  </a:cubicBezTo>
                  <a:cubicBezTo>
                    <a:pt x="0" y="191"/>
                    <a:pt x="56" y="246"/>
                    <a:pt x="124" y="246"/>
                  </a:cubicBezTo>
                  <a:cubicBezTo>
                    <a:pt x="171" y="246"/>
                    <a:pt x="212" y="220"/>
                    <a:pt x="233" y="181"/>
                  </a:cubicBezTo>
                  <a:cubicBezTo>
                    <a:pt x="184" y="181"/>
                    <a:pt x="184" y="181"/>
                    <a:pt x="184" y="181"/>
                  </a:cubicBezTo>
                  <a:cubicBezTo>
                    <a:pt x="169" y="197"/>
                    <a:pt x="147" y="206"/>
                    <a:pt x="124" y="206"/>
                  </a:cubicBezTo>
                  <a:moveTo>
                    <a:pt x="124" y="40"/>
                  </a:moveTo>
                  <a:cubicBezTo>
                    <a:pt x="163" y="40"/>
                    <a:pt x="196" y="67"/>
                    <a:pt x="205" y="103"/>
                  </a:cubicBezTo>
                  <a:cubicBezTo>
                    <a:pt x="43" y="103"/>
                    <a:pt x="43" y="103"/>
                    <a:pt x="43" y="103"/>
                  </a:cubicBezTo>
                  <a:cubicBezTo>
                    <a:pt x="52" y="67"/>
                    <a:pt x="85" y="40"/>
                    <a:pt x="124" y="4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2556" y="1862"/>
              <a:ext cx="585" cy="598"/>
            </a:xfrm>
            <a:custGeom>
              <a:avLst/>
              <a:gdLst/>
              <a:ahLst/>
              <a:cxnLst/>
              <a:rect l="l" t="t" r="r" b="b"/>
              <a:pathLst>
                <a:path w="585" h="598" extrusionOk="0">
                  <a:moveTo>
                    <a:pt x="0" y="0"/>
                  </a:moveTo>
                  <a:lnTo>
                    <a:pt x="102" y="0"/>
                  </a:lnTo>
                  <a:lnTo>
                    <a:pt x="294" y="390"/>
                  </a:lnTo>
                  <a:lnTo>
                    <a:pt x="487" y="0"/>
                  </a:lnTo>
                  <a:lnTo>
                    <a:pt x="585" y="0"/>
                  </a:lnTo>
                  <a:lnTo>
                    <a:pt x="294" y="598"/>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2556" y="1862"/>
              <a:ext cx="585" cy="598"/>
            </a:xfrm>
            <a:custGeom>
              <a:avLst/>
              <a:gdLst/>
              <a:ahLst/>
              <a:cxnLst/>
              <a:rect l="l" t="t" r="r" b="b"/>
              <a:pathLst>
                <a:path w="585" h="598" extrusionOk="0">
                  <a:moveTo>
                    <a:pt x="0" y="0"/>
                  </a:moveTo>
                  <a:lnTo>
                    <a:pt x="102" y="0"/>
                  </a:lnTo>
                  <a:lnTo>
                    <a:pt x="294" y="390"/>
                  </a:lnTo>
                  <a:lnTo>
                    <a:pt x="487" y="0"/>
                  </a:lnTo>
                  <a:lnTo>
                    <a:pt x="585" y="0"/>
                  </a:lnTo>
                  <a:lnTo>
                    <a:pt x="294" y="598"/>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2718" y="1862"/>
              <a:ext cx="263" cy="266"/>
            </a:xfrm>
            <a:custGeom>
              <a:avLst/>
              <a:gdLst/>
              <a:ahLst/>
              <a:cxnLst/>
              <a:rect l="l" t="t" r="r" b="b"/>
              <a:pathLst>
                <a:path w="129" h="129" extrusionOk="0">
                  <a:moveTo>
                    <a:pt x="0" y="0"/>
                  </a:moveTo>
                  <a:cubicBezTo>
                    <a:pt x="64" y="129"/>
                    <a:pt x="64" y="129"/>
                    <a:pt x="64" y="129"/>
                  </a:cubicBezTo>
                  <a:cubicBezTo>
                    <a:pt x="129" y="0"/>
                    <a:pt x="129" y="0"/>
                    <a:pt x="129" y="0"/>
                  </a:cubicBezTo>
                  <a:cubicBezTo>
                    <a:pt x="129"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30150152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Two Content">
  <p:cSld name="Title Two Content">
    <p:spTree>
      <p:nvGrpSpPr>
        <p:cNvPr id="1" name="Shape 97"/>
        <p:cNvGrpSpPr/>
        <p:nvPr/>
      </p:nvGrpSpPr>
      <p:grpSpPr>
        <a:xfrm>
          <a:off x="0" y="0"/>
          <a:ext cx="0" cy="0"/>
          <a:chOff x="0" y="0"/>
          <a:chExt cx="0" cy="0"/>
        </a:xfrm>
      </p:grpSpPr>
      <p:sp>
        <p:nvSpPr>
          <p:cNvPr id="98" name="Google Shape;98;p38"/>
          <p:cNvSpPr txBox="1">
            <a:spLocks noGrp="1"/>
          </p:cNvSpPr>
          <p:nvPr>
            <p:ph type="body" idx="1"/>
          </p:nvPr>
        </p:nvSpPr>
        <p:spPr>
          <a:xfrm>
            <a:off x="838200" y="1371600"/>
            <a:ext cx="5181600" cy="51054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ts val="0"/>
              </a:spcAft>
              <a:buSzPts val="2400"/>
              <a:buChar char="•"/>
              <a:defRPr/>
            </a:lvl1pPr>
            <a:lvl2pPr marL="914400" lvl="1" indent="-349250" algn="l">
              <a:lnSpc>
                <a:spcPct val="80000"/>
              </a:lnSpc>
              <a:spcBef>
                <a:spcPts val="600"/>
              </a:spcBef>
              <a:spcAft>
                <a:spcPts val="0"/>
              </a:spcAft>
              <a:buClr>
                <a:srgbClr val="4A4B4E"/>
              </a:buClr>
              <a:buSzPts val="1900"/>
              <a:buChar char="−"/>
              <a:defRPr/>
            </a:lvl2pPr>
            <a:lvl3pPr marL="1371600" lvl="2" indent="-330200" algn="l">
              <a:lnSpc>
                <a:spcPct val="80000"/>
              </a:lnSpc>
              <a:spcBef>
                <a:spcPts val="600"/>
              </a:spcBef>
              <a:spcAft>
                <a:spcPts val="0"/>
              </a:spcAft>
              <a:buClr>
                <a:srgbClr val="4A4B4E"/>
              </a:buClr>
              <a:buSzPts val="1600"/>
              <a:buChar char="•"/>
              <a:defRPr/>
            </a:lvl3pPr>
            <a:lvl4pPr marL="1828800" lvl="3" indent="-330200" algn="l">
              <a:lnSpc>
                <a:spcPct val="80000"/>
              </a:lnSpc>
              <a:spcBef>
                <a:spcPts val="600"/>
              </a:spcBef>
              <a:spcAft>
                <a:spcPts val="0"/>
              </a:spcAft>
              <a:buClr>
                <a:srgbClr val="4A4B4E"/>
              </a:buClr>
              <a:buSzPts val="1600"/>
              <a:buChar char="•"/>
              <a:defRPr/>
            </a:lvl4pPr>
            <a:lvl5pPr marL="2286000" lvl="4" indent="-330200" algn="l">
              <a:lnSpc>
                <a:spcPct val="80000"/>
              </a:lnSpc>
              <a:spcBef>
                <a:spcPts val="600"/>
              </a:spcBef>
              <a:spcAft>
                <a:spcPts val="0"/>
              </a:spcAft>
              <a:buClr>
                <a:srgbClr val="4A4B4E"/>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body" idx="2"/>
          </p:nvPr>
        </p:nvSpPr>
        <p:spPr>
          <a:xfrm>
            <a:off x="6172200" y="1371600"/>
            <a:ext cx="5181600" cy="51054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ts val="0"/>
              </a:spcAft>
              <a:buSzPts val="2400"/>
              <a:buChar char="•"/>
              <a:defRPr/>
            </a:lvl1pPr>
            <a:lvl2pPr marL="914400" lvl="1" indent="-349250" algn="l">
              <a:lnSpc>
                <a:spcPct val="80000"/>
              </a:lnSpc>
              <a:spcBef>
                <a:spcPts val="600"/>
              </a:spcBef>
              <a:spcAft>
                <a:spcPts val="0"/>
              </a:spcAft>
              <a:buClr>
                <a:srgbClr val="4A4B4E"/>
              </a:buClr>
              <a:buSzPts val="1900"/>
              <a:buChar char="−"/>
              <a:defRPr/>
            </a:lvl2pPr>
            <a:lvl3pPr marL="1371600" lvl="2" indent="-330200" algn="l">
              <a:lnSpc>
                <a:spcPct val="80000"/>
              </a:lnSpc>
              <a:spcBef>
                <a:spcPts val="600"/>
              </a:spcBef>
              <a:spcAft>
                <a:spcPts val="0"/>
              </a:spcAft>
              <a:buClr>
                <a:srgbClr val="4A4B4E"/>
              </a:buClr>
              <a:buSzPts val="1600"/>
              <a:buChar char="•"/>
              <a:defRPr/>
            </a:lvl3pPr>
            <a:lvl4pPr marL="1828800" lvl="3" indent="-330200" algn="l">
              <a:lnSpc>
                <a:spcPct val="80000"/>
              </a:lnSpc>
              <a:spcBef>
                <a:spcPts val="600"/>
              </a:spcBef>
              <a:spcAft>
                <a:spcPts val="0"/>
              </a:spcAft>
              <a:buClr>
                <a:srgbClr val="4A4B4E"/>
              </a:buClr>
              <a:buSzPts val="1600"/>
              <a:buChar char="•"/>
              <a:defRPr/>
            </a:lvl4pPr>
            <a:lvl5pPr marL="2286000" lvl="4" indent="-330200" algn="l">
              <a:lnSpc>
                <a:spcPct val="80000"/>
              </a:lnSpc>
              <a:spcBef>
                <a:spcPts val="600"/>
              </a:spcBef>
              <a:spcAft>
                <a:spcPts val="0"/>
              </a:spcAft>
              <a:buClr>
                <a:srgbClr val="4A4B4E"/>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8"/>
          <p:cNvSpPr txBox="1">
            <a:spLocks noGrp="1"/>
          </p:cNvSpPr>
          <p:nvPr>
            <p:ph type="title"/>
          </p:nvPr>
        </p:nvSpPr>
        <p:spPr>
          <a:xfrm>
            <a:off x="276303" y="96276"/>
            <a:ext cx="11639394" cy="986568"/>
          </a:xfrm>
          <a:prstGeom prst="rect">
            <a:avLst/>
          </a:prstGeom>
          <a:noFill/>
          <a:ln>
            <a:noFill/>
          </a:ln>
        </p:spPr>
        <p:txBody>
          <a:bodyPr spcFirstLastPara="1" wrap="square" lIns="91425" tIns="45700" rIns="91425" bIns="45700" anchor="ctr" anchorCtr="0">
            <a:noAutofit/>
          </a:bodyPr>
          <a:lstStyle>
            <a:lvl1pPr lvl="0" algn="ctr">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6157885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p:cSld name="Title Subtitle">
    <p:spTree>
      <p:nvGrpSpPr>
        <p:cNvPr id="1" name="Shape 101"/>
        <p:cNvGrpSpPr/>
        <p:nvPr/>
      </p:nvGrpSpPr>
      <p:grpSpPr>
        <a:xfrm>
          <a:off x="0" y="0"/>
          <a:ext cx="0" cy="0"/>
          <a:chOff x="0" y="0"/>
          <a:chExt cx="0" cy="0"/>
        </a:xfrm>
      </p:grpSpPr>
      <p:sp>
        <p:nvSpPr>
          <p:cNvPr id="102" name="Google Shape;102;p39"/>
          <p:cNvSpPr txBox="1">
            <a:spLocks noGrp="1"/>
          </p:cNvSpPr>
          <p:nvPr>
            <p:ph type="title"/>
          </p:nvPr>
        </p:nvSpPr>
        <p:spPr>
          <a:xfrm>
            <a:off x="276303" y="96276"/>
            <a:ext cx="11639394" cy="970524"/>
          </a:xfrm>
          <a:prstGeom prst="rect">
            <a:avLst/>
          </a:prstGeom>
          <a:noFill/>
          <a:ln>
            <a:noFill/>
          </a:ln>
        </p:spPr>
        <p:txBody>
          <a:bodyPr spcFirstLastPara="1" wrap="square" lIns="91425" tIns="45700" rIns="91425" bIns="45700" anchor="ctr" anchorCtr="0">
            <a:noAutofit/>
          </a:bodyPr>
          <a:lstStyle>
            <a:lvl1pPr lvl="0" algn="ctr">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9"/>
          <p:cNvSpPr txBox="1">
            <a:spLocks noGrp="1"/>
          </p:cNvSpPr>
          <p:nvPr>
            <p:ph type="body" idx="1"/>
          </p:nvPr>
        </p:nvSpPr>
        <p:spPr>
          <a:xfrm>
            <a:off x="765969" y="907082"/>
            <a:ext cx="10660063" cy="579664"/>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1000"/>
              </a:spcBef>
              <a:spcAft>
                <a:spcPts val="0"/>
              </a:spcAft>
              <a:buSzPts val="2600"/>
              <a:buNone/>
              <a:defRPr sz="2600">
                <a:solidFill>
                  <a:srgbClr val="87888D"/>
                </a:solidFill>
              </a:defRPr>
            </a:lvl1pPr>
            <a:lvl2pPr marL="914400" lvl="1" indent="-342900" algn="l">
              <a:lnSpc>
                <a:spcPct val="80000"/>
              </a:lnSpc>
              <a:spcBef>
                <a:spcPts val="600"/>
              </a:spcBef>
              <a:spcAft>
                <a:spcPts val="0"/>
              </a:spcAft>
              <a:buClr>
                <a:srgbClr val="4A4B4E"/>
              </a:buClr>
              <a:buSzPts val="1800"/>
              <a:buChar char="−"/>
              <a:defRPr/>
            </a:lvl2pPr>
            <a:lvl3pPr marL="1371600" lvl="2" indent="-342900" algn="l">
              <a:lnSpc>
                <a:spcPct val="80000"/>
              </a:lnSpc>
              <a:spcBef>
                <a:spcPts val="600"/>
              </a:spcBef>
              <a:spcAft>
                <a:spcPts val="0"/>
              </a:spcAft>
              <a:buClr>
                <a:srgbClr val="4A4B4E"/>
              </a:buClr>
              <a:buSzPts val="1800"/>
              <a:buChar char="•"/>
              <a:defRPr/>
            </a:lvl3pPr>
            <a:lvl4pPr marL="1828800" lvl="3" indent="-342900" algn="l">
              <a:lnSpc>
                <a:spcPct val="80000"/>
              </a:lnSpc>
              <a:spcBef>
                <a:spcPts val="600"/>
              </a:spcBef>
              <a:spcAft>
                <a:spcPts val="0"/>
              </a:spcAft>
              <a:buClr>
                <a:srgbClr val="4A4B4E"/>
              </a:buClr>
              <a:buSzPts val="1800"/>
              <a:buChar char="•"/>
              <a:defRPr/>
            </a:lvl4pPr>
            <a:lvl5pPr marL="2286000" lvl="4" indent="-342900" algn="l">
              <a:lnSpc>
                <a:spcPct val="80000"/>
              </a:lnSpc>
              <a:spcBef>
                <a:spcPts val="600"/>
              </a:spcBef>
              <a:spcAft>
                <a:spcPts val="0"/>
              </a:spcAft>
              <a:buClr>
                <a:srgbClr val="4A4B4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724032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peaker Slide with picture">
  <p:cSld name="Speaker Slide with picture">
    <p:bg>
      <p:bgPr>
        <a:solidFill>
          <a:schemeClr val="dk2"/>
        </a:solidFill>
        <a:effectLst/>
      </p:bgPr>
    </p:bg>
    <p:spTree>
      <p:nvGrpSpPr>
        <p:cNvPr id="1" name="Shape 76"/>
        <p:cNvGrpSpPr/>
        <p:nvPr/>
      </p:nvGrpSpPr>
      <p:grpSpPr>
        <a:xfrm>
          <a:off x="0" y="0"/>
          <a:ext cx="0" cy="0"/>
          <a:chOff x="0" y="0"/>
          <a:chExt cx="0" cy="0"/>
        </a:xfrm>
      </p:grpSpPr>
      <p:sp>
        <p:nvSpPr>
          <p:cNvPr id="77" name="Google Shape;77;p36"/>
          <p:cNvSpPr txBox="1">
            <a:spLocks noGrp="1"/>
          </p:cNvSpPr>
          <p:nvPr>
            <p:ph type="subTitle" idx="1"/>
          </p:nvPr>
        </p:nvSpPr>
        <p:spPr>
          <a:xfrm>
            <a:off x="4389245" y="3731425"/>
            <a:ext cx="7453649" cy="892630"/>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SzPts val="2800"/>
              <a:buNone/>
              <a:defRPr sz="2800">
                <a:solidFill>
                  <a:srgbClr val="FEEBD0"/>
                </a:solidFill>
                <a:latin typeface="Calibri"/>
                <a:ea typeface="Calibri"/>
                <a:cs typeface="Calibri"/>
                <a:sym typeface="Calibri"/>
              </a:defRPr>
            </a:lvl1pPr>
            <a:lvl2pPr lvl="1" algn="ctr">
              <a:lnSpc>
                <a:spcPct val="80000"/>
              </a:lnSpc>
              <a:spcBef>
                <a:spcPts val="600"/>
              </a:spcBef>
              <a:spcAft>
                <a:spcPts val="0"/>
              </a:spcAft>
              <a:buClr>
                <a:srgbClr val="4A4B4E"/>
              </a:buClr>
              <a:buSzPts val="2000"/>
              <a:buNone/>
              <a:defRPr sz="2000"/>
            </a:lvl2pPr>
            <a:lvl3pPr lvl="2" algn="ctr">
              <a:lnSpc>
                <a:spcPct val="80000"/>
              </a:lnSpc>
              <a:spcBef>
                <a:spcPts val="600"/>
              </a:spcBef>
              <a:spcAft>
                <a:spcPts val="0"/>
              </a:spcAft>
              <a:buClr>
                <a:srgbClr val="4A4B4E"/>
              </a:buClr>
              <a:buSzPts val="1800"/>
              <a:buNone/>
              <a:defRPr sz="1800"/>
            </a:lvl3pPr>
            <a:lvl4pPr lvl="3" algn="ctr">
              <a:lnSpc>
                <a:spcPct val="80000"/>
              </a:lnSpc>
              <a:spcBef>
                <a:spcPts val="600"/>
              </a:spcBef>
              <a:spcAft>
                <a:spcPts val="0"/>
              </a:spcAft>
              <a:buClr>
                <a:srgbClr val="4A4B4E"/>
              </a:buClr>
              <a:buSzPts val="1600"/>
              <a:buNone/>
              <a:defRPr sz="1600"/>
            </a:lvl4pPr>
            <a:lvl5pPr lvl="4" algn="ctr">
              <a:lnSpc>
                <a:spcPct val="80000"/>
              </a:lnSpc>
              <a:spcBef>
                <a:spcPts val="600"/>
              </a:spcBef>
              <a:spcAft>
                <a:spcPts val="0"/>
              </a:spcAft>
              <a:buClr>
                <a:srgbClr val="4A4B4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36"/>
          <p:cNvSpPr>
            <a:spLocks noGrp="1"/>
          </p:cNvSpPr>
          <p:nvPr>
            <p:ph type="pic" idx="2"/>
          </p:nvPr>
        </p:nvSpPr>
        <p:spPr>
          <a:xfrm>
            <a:off x="1492517" y="1984189"/>
            <a:ext cx="2532888" cy="2532888"/>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ts val="0"/>
              </a:spcAft>
              <a:buClr>
                <a:schemeClr val="dk2"/>
              </a:buClr>
              <a:buSzPts val="2400"/>
              <a:buFont typeface="Arial"/>
              <a:buChar char="•"/>
              <a:defRPr sz="24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ts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ctrTitle"/>
          </p:nvPr>
        </p:nvSpPr>
        <p:spPr>
          <a:xfrm>
            <a:off x="4390006" y="2819716"/>
            <a:ext cx="7432568" cy="899331"/>
          </a:xfrm>
          <a:prstGeom prst="rect">
            <a:avLst/>
          </a:prstGeom>
          <a:noFill/>
          <a:ln>
            <a:noFill/>
          </a:ln>
        </p:spPr>
        <p:txBody>
          <a:bodyPr spcFirstLastPara="1" wrap="square" lIns="91425" tIns="45700" rIns="91425" bIns="45700" anchor="b" anchorCtr="0">
            <a:noAutofit/>
          </a:bodyPr>
          <a:lstStyle>
            <a:lvl1pPr lvl="0" algn="l">
              <a:lnSpc>
                <a:spcPct val="70000"/>
              </a:lnSpc>
              <a:spcBef>
                <a:spcPts val="0"/>
              </a:spcBef>
              <a:spcAft>
                <a:spcPts val="0"/>
              </a:spcAft>
              <a:buClr>
                <a:schemeClr val="lt1"/>
              </a:buClr>
              <a:buSzPts val="4400"/>
              <a:buFont typeface="Calibri"/>
              <a:buNone/>
              <a:defRPr sz="4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36"/>
          <p:cNvPicPr preferRelativeResize="0"/>
          <p:nvPr/>
        </p:nvPicPr>
        <p:blipFill rotWithShape="1">
          <a:blip r:embed="rId2">
            <a:alphaModFix/>
          </a:blip>
          <a:srcRect/>
          <a:stretch/>
        </p:blipFill>
        <p:spPr>
          <a:xfrm>
            <a:off x="4389245" y="2215965"/>
            <a:ext cx="2427582" cy="571667"/>
          </a:xfrm>
          <a:prstGeom prst="rect">
            <a:avLst/>
          </a:prstGeom>
          <a:noFill/>
          <a:ln>
            <a:noFill/>
          </a:ln>
        </p:spPr>
      </p:pic>
    </p:spTree>
    <p:extLst>
      <p:ext uri="{BB962C8B-B14F-4D97-AF65-F5344CB8AC3E}">
        <p14:creationId xmlns:p14="http://schemas.microsoft.com/office/powerpoint/2010/main" val="376889141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lank Orange">
  <p:cSld name="Blank Orange">
    <p:bg>
      <p:bgPr>
        <a:solidFill>
          <a:schemeClr val="dk2"/>
        </a:solidFill>
        <a:effectLst/>
      </p:bgPr>
    </p:bg>
    <p:spTree>
      <p:nvGrpSpPr>
        <p:cNvPr id="1" name="Shape 105"/>
        <p:cNvGrpSpPr/>
        <p:nvPr/>
      </p:nvGrpSpPr>
      <p:grpSpPr>
        <a:xfrm>
          <a:off x="0" y="0"/>
          <a:ext cx="0" cy="0"/>
          <a:chOff x="0" y="0"/>
          <a:chExt cx="0" cy="0"/>
        </a:xfrm>
      </p:grpSpPr>
      <p:grpSp>
        <p:nvGrpSpPr>
          <p:cNvPr id="106" name="Google Shape;106;p41"/>
          <p:cNvGrpSpPr/>
          <p:nvPr/>
        </p:nvGrpSpPr>
        <p:grpSpPr>
          <a:xfrm>
            <a:off x="234968" y="6519734"/>
            <a:ext cx="244893" cy="248803"/>
            <a:chOff x="2666237" y="2584432"/>
            <a:chExt cx="864026" cy="877824"/>
          </a:xfrm>
        </p:grpSpPr>
        <p:sp>
          <p:nvSpPr>
            <p:cNvPr id="107" name="Google Shape;107;p41"/>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41"/>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9" name="Google Shape;109;p41"/>
          <p:cNvSpPr txBox="1"/>
          <p:nvPr/>
        </p:nvSpPr>
        <p:spPr>
          <a:xfrm>
            <a:off x="11017792" y="6521025"/>
            <a:ext cx="101959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FED7A1"/>
                </a:solidFill>
                <a:latin typeface="Calibri"/>
                <a:ea typeface="Calibri"/>
                <a:cs typeface="Calibri"/>
                <a:sym typeface="Calibri"/>
              </a:rPr>
              <a:t>‹#›</a:t>
            </a:fld>
            <a:endParaRPr sz="1000" b="0" i="0" u="none" strike="noStrike" cap="none">
              <a:solidFill>
                <a:srgbClr val="FED7A1"/>
              </a:solidFill>
              <a:latin typeface="Calibri"/>
              <a:ea typeface="Calibri"/>
              <a:cs typeface="Calibri"/>
              <a:sym typeface="Calibri"/>
            </a:endParaRPr>
          </a:p>
        </p:txBody>
      </p:sp>
      <p:sp>
        <p:nvSpPr>
          <p:cNvPr id="110" name="Google Shape;110;p41"/>
          <p:cNvSpPr txBox="1"/>
          <p:nvPr/>
        </p:nvSpPr>
        <p:spPr>
          <a:xfrm>
            <a:off x="4392560"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Calibri"/>
              <a:buNone/>
            </a:pPr>
            <a:r>
              <a:rPr lang="en-US" sz="1000" b="0" i="0" u="none" strike="noStrike" cap="none">
                <a:solidFill>
                  <a:schemeClr val="lt1"/>
                </a:solidFill>
                <a:latin typeface="Calibri"/>
                <a:ea typeface="Calibri"/>
                <a:cs typeface="Calibri"/>
                <a:sym typeface="Calibri"/>
              </a:rPr>
              <a:t>Copyright © Veeva Systems 2021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485416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1_Compare Orange White">
  <p:cSld name="1_Compare Orange White">
    <p:bg>
      <p:bgPr>
        <a:solidFill>
          <a:schemeClr val="dk2"/>
        </a:solidFill>
        <a:effectLst/>
      </p:bgPr>
    </p:bg>
    <p:spTree>
      <p:nvGrpSpPr>
        <p:cNvPr id="1" name="Shape 111"/>
        <p:cNvGrpSpPr/>
        <p:nvPr/>
      </p:nvGrpSpPr>
      <p:grpSpPr>
        <a:xfrm>
          <a:off x="0" y="0"/>
          <a:ext cx="0" cy="0"/>
          <a:chOff x="0" y="0"/>
          <a:chExt cx="0" cy="0"/>
        </a:xfrm>
      </p:grpSpPr>
      <p:sp>
        <p:nvSpPr>
          <p:cNvPr id="112" name="Google Shape;112;p42"/>
          <p:cNvSpPr/>
          <p:nvPr/>
        </p:nvSpPr>
        <p:spPr>
          <a:xfrm>
            <a:off x="0" y="0"/>
            <a:ext cx="6096000" cy="6858000"/>
          </a:xfrm>
          <a:prstGeom prst="rect">
            <a:avLst/>
          </a:prstGeom>
          <a:solidFill>
            <a:schemeClr val="lt1"/>
          </a:solidFill>
          <a:ln>
            <a:noFill/>
          </a:ln>
        </p:spPr>
        <p:txBody>
          <a:bodyPr spcFirstLastPara="1" wrap="square" lIns="91425" tIns="45700" rIns="91425" bIns="45700" anchor="ctr" anchorCtr="0">
            <a:noAutofit/>
          </a:bodyPr>
          <a:lstStyle/>
          <a:p>
            <a:pPr marL="121917" marR="0" lvl="0" indent="-121917"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113" name="Google Shape;113;p42"/>
          <p:cNvGrpSpPr/>
          <p:nvPr/>
        </p:nvGrpSpPr>
        <p:grpSpPr>
          <a:xfrm>
            <a:off x="234968" y="6519734"/>
            <a:ext cx="244893" cy="248803"/>
            <a:chOff x="2666237" y="2584432"/>
            <a:chExt cx="864026" cy="877824"/>
          </a:xfrm>
        </p:grpSpPr>
        <p:sp>
          <p:nvSpPr>
            <p:cNvPr id="114" name="Google Shape;114;p42"/>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42"/>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6" name="Google Shape;116;p42"/>
          <p:cNvSpPr txBox="1">
            <a:spLocks noGrp="1"/>
          </p:cNvSpPr>
          <p:nvPr>
            <p:ph type="body" idx="1"/>
          </p:nvPr>
        </p:nvSpPr>
        <p:spPr>
          <a:xfrm>
            <a:off x="6639869" y="1333500"/>
            <a:ext cx="4794250" cy="4128186"/>
          </a:xfrm>
          <a:prstGeom prst="rect">
            <a:avLst/>
          </a:prstGeom>
          <a:noFill/>
          <a:ln>
            <a:noFill/>
          </a:ln>
        </p:spPr>
        <p:txBody>
          <a:bodyPr spcFirstLastPara="1" wrap="square" lIns="91425" tIns="45700" rIns="91425" bIns="45700" anchor="ctr" anchorCtr="0">
            <a:noAutofit/>
          </a:bodyPr>
          <a:lstStyle>
            <a:lvl1pPr marL="457200" lvl="0" indent="-228600" algn="l">
              <a:lnSpc>
                <a:spcPct val="80000"/>
              </a:lnSpc>
              <a:spcBef>
                <a:spcPts val="1000"/>
              </a:spcBef>
              <a:spcAft>
                <a:spcPts val="0"/>
              </a:spcAft>
              <a:buSzPts val="2800"/>
              <a:buNone/>
              <a:defRPr sz="2800">
                <a:solidFill>
                  <a:schemeClr val="lt1"/>
                </a:solidFill>
              </a:defRPr>
            </a:lvl1pPr>
            <a:lvl2pPr marL="914400" lvl="1" indent="-349250" algn="l">
              <a:lnSpc>
                <a:spcPct val="80000"/>
              </a:lnSpc>
              <a:spcBef>
                <a:spcPts val="600"/>
              </a:spcBef>
              <a:spcAft>
                <a:spcPts val="0"/>
              </a:spcAft>
              <a:buClr>
                <a:schemeClr val="lt1"/>
              </a:buClr>
              <a:buSzPts val="1900"/>
              <a:buChar char="−"/>
              <a:defRPr>
                <a:solidFill>
                  <a:schemeClr val="lt1"/>
                </a:solidFill>
              </a:defRPr>
            </a:lvl2pPr>
            <a:lvl3pPr marL="1371600" lvl="2" indent="-330200" algn="l">
              <a:lnSpc>
                <a:spcPct val="80000"/>
              </a:lnSpc>
              <a:spcBef>
                <a:spcPts val="600"/>
              </a:spcBef>
              <a:spcAft>
                <a:spcPts val="0"/>
              </a:spcAft>
              <a:buClr>
                <a:schemeClr val="lt1"/>
              </a:buClr>
              <a:buSzPts val="1600"/>
              <a:buChar char="•"/>
              <a:defRPr>
                <a:solidFill>
                  <a:schemeClr val="lt1"/>
                </a:solidFill>
              </a:defRPr>
            </a:lvl3pPr>
            <a:lvl4pPr marL="1828800" lvl="3" indent="-330200" algn="l">
              <a:lnSpc>
                <a:spcPct val="80000"/>
              </a:lnSpc>
              <a:spcBef>
                <a:spcPts val="600"/>
              </a:spcBef>
              <a:spcAft>
                <a:spcPts val="0"/>
              </a:spcAft>
              <a:buClr>
                <a:schemeClr val="lt1"/>
              </a:buClr>
              <a:buSzPts val="1600"/>
              <a:buChar char="•"/>
              <a:defRPr>
                <a:solidFill>
                  <a:schemeClr val="lt1"/>
                </a:solidFill>
              </a:defRPr>
            </a:lvl4pPr>
            <a:lvl5pPr marL="2286000" lvl="4" indent="-330200" algn="l">
              <a:lnSpc>
                <a:spcPct val="8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2"/>
          <p:cNvSpPr txBox="1"/>
          <p:nvPr/>
        </p:nvSpPr>
        <p:spPr>
          <a:xfrm>
            <a:off x="11017792" y="6521025"/>
            <a:ext cx="101959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FED7A1"/>
                </a:solidFill>
                <a:latin typeface="Calibri"/>
                <a:ea typeface="Calibri"/>
                <a:cs typeface="Calibri"/>
                <a:sym typeface="Calibri"/>
              </a:rPr>
              <a:t>‹#›</a:t>
            </a:fld>
            <a:endParaRPr sz="1000" b="0" i="0" u="none" strike="noStrike" cap="none">
              <a:solidFill>
                <a:srgbClr val="FED7A1"/>
              </a:solidFill>
              <a:latin typeface="Calibri"/>
              <a:ea typeface="Calibri"/>
              <a:cs typeface="Calibri"/>
              <a:sym typeface="Calibri"/>
            </a:endParaRPr>
          </a:p>
        </p:txBody>
      </p:sp>
      <p:sp>
        <p:nvSpPr>
          <p:cNvPr id="118" name="Google Shape;118;p42"/>
          <p:cNvSpPr txBox="1"/>
          <p:nvPr/>
        </p:nvSpPr>
        <p:spPr>
          <a:xfrm>
            <a:off x="5430523"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Calibri"/>
              <a:buNone/>
            </a:pPr>
            <a:r>
              <a:rPr lang="en-US" sz="1000" b="0" i="0" u="none" strike="noStrike" cap="none">
                <a:solidFill>
                  <a:schemeClr val="lt1"/>
                </a:solidFill>
                <a:latin typeface="Calibri"/>
                <a:ea typeface="Calibri"/>
                <a:cs typeface="Calibri"/>
                <a:sym typeface="Calibri"/>
              </a:rPr>
              <a:t>Copyright © Veeva Systems 2021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6394200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Questions">
  <p:cSld name="Questions">
    <p:bg>
      <p:bgPr>
        <a:solidFill>
          <a:schemeClr val="dk2"/>
        </a:solidFill>
        <a:effectLst/>
      </p:bgPr>
    </p:bg>
    <p:spTree>
      <p:nvGrpSpPr>
        <p:cNvPr id="1" name="Shape 119"/>
        <p:cNvGrpSpPr/>
        <p:nvPr/>
      </p:nvGrpSpPr>
      <p:grpSpPr>
        <a:xfrm>
          <a:off x="0" y="0"/>
          <a:ext cx="0" cy="0"/>
          <a:chOff x="0" y="0"/>
          <a:chExt cx="0" cy="0"/>
        </a:xfrm>
      </p:grpSpPr>
      <p:sp>
        <p:nvSpPr>
          <p:cNvPr id="120" name="Google Shape;120;p43"/>
          <p:cNvSpPr/>
          <p:nvPr/>
        </p:nvSpPr>
        <p:spPr>
          <a:xfrm>
            <a:off x="5156200" y="1813011"/>
            <a:ext cx="1879600" cy="1870075"/>
          </a:xfrm>
          <a:custGeom>
            <a:avLst/>
            <a:gdLst/>
            <a:ahLst/>
            <a:cxnLst/>
            <a:rect l="l" t="t" r="r" b="b"/>
            <a:pathLst>
              <a:path w="226" h="226" extrusionOk="0">
                <a:moveTo>
                  <a:pt x="113" y="0"/>
                </a:moveTo>
                <a:cubicBezTo>
                  <a:pt x="51" y="0"/>
                  <a:pt x="0" y="51"/>
                  <a:pt x="0" y="113"/>
                </a:cubicBezTo>
                <a:cubicBezTo>
                  <a:pt x="0" y="136"/>
                  <a:pt x="7" y="157"/>
                  <a:pt x="19" y="175"/>
                </a:cubicBezTo>
                <a:cubicBezTo>
                  <a:pt x="7" y="217"/>
                  <a:pt x="7" y="217"/>
                  <a:pt x="7" y="217"/>
                </a:cubicBezTo>
                <a:cubicBezTo>
                  <a:pt x="49" y="206"/>
                  <a:pt x="49" y="206"/>
                  <a:pt x="49" y="206"/>
                </a:cubicBezTo>
                <a:cubicBezTo>
                  <a:pt x="67" y="218"/>
                  <a:pt x="89" y="226"/>
                  <a:pt x="113" y="226"/>
                </a:cubicBezTo>
                <a:cubicBezTo>
                  <a:pt x="175" y="226"/>
                  <a:pt x="226" y="175"/>
                  <a:pt x="226" y="113"/>
                </a:cubicBezTo>
                <a:cubicBezTo>
                  <a:pt x="226" y="51"/>
                  <a:pt x="175" y="0"/>
                  <a:pt x="113" y="0"/>
                </a:cubicBezTo>
                <a:close/>
                <a:moveTo>
                  <a:pt x="111" y="182"/>
                </a:moveTo>
                <a:cubicBezTo>
                  <a:pt x="101" y="182"/>
                  <a:pt x="92" y="174"/>
                  <a:pt x="92" y="164"/>
                </a:cubicBezTo>
                <a:cubicBezTo>
                  <a:pt x="92" y="153"/>
                  <a:pt x="101" y="145"/>
                  <a:pt x="111" y="145"/>
                </a:cubicBezTo>
                <a:cubicBezTo>
                  <a:pt x="121" y="145"/>
                  <a:pt x="130" y="153"/>
                  <a:pt x="130" y="164"/>
                </a:cubicBezTo>
                <a:cubicBezTo>
                  <a:pt x="130" y="174"/>
                  <a:pt x="121" y="182"/>
                  <a:pt x="111" y="182"/>
                </a:cubicBezTo>
                <a:close/>
                <a:moveTo>
                  <a:pt x="128" y="127"/>
                </a:moveTo>
                <a:cubicBezTo>
                  <a:pt x="128" y="138"/>
                  <a:pt x="128" y="138"/>
                  <a:pt x="128" y="138"/>
                </a:cubicBezTo>
                <a:cubicBezTo>
                  <a:pt x="96" y="138"/>
                  <a:pt x="96" y="138"/>
                  <a:pt x="96" y="138"/>
                </a:cubicBezTo>
                <a:cubicBezTo>
                  <a:pt x="96" y="123"/>
                  <a:pt x="96" y="123"/>
                  <a:pt x="96" y="123"/>
                </a:cubicBezTo>
                <a:cubicBezTo>
                  <a:pt x="96" y="105"/>
                  <a:pt x="123" y="95"/>
                  <a:pt x="123" y="85"/>
                </a:cubicBezTo>
                <a:cubicBezTo>
                  <a:pt x="123" y="78"/>
                  <a:pt x="116" y="73"/>
                  <a:pt x="110" y="73"/>
                </a:cubicBezTo>
                <a:cubicBezTo>
                  <a:pt x="103" y="73"/>
                  <a:pt x="97" y="80"/>
                  <a:pt x="91" y="87"/>
                </a:cubicBezTo>
                <a:cubicBezTo>
                  <a:pt x="71" y="69"/>
                  <a:pt x="71" y="69"/>
                  <a:pt x="71" y="69"/>
                </a:cubicBezTo>
                <a:cubicBezTo>
                  <a:pt x="83" y="53"/>
                  <a:pt x="97" y="44"/>
                  <a:pt x="114" y="44"/>
                </a:cubicBezTo>
                <a:cubicBezTo>
                  <a:pt x="137" y="44"/>
                  <a:pt x="155" y="60"/>
                  <a:pt x="155" y="85"/>
                </a:cubicBezTo>
                <a:cubicBezTo>
                  <a:pt x="155" y="110"/>
                  <a:pt x="128" y="116"/>
                  <a:pt x="128" y="12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1" name="Google Shape;121;p43"/>
          <p:cNvSpPr txBox="1"/>
          <p:nvPr/>
        </p:nvSpPr>
        <p:spPr>
          <a:xfrm>
            <a:off x="4099368" y="4244406"/>
            <a:ext cx="399326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9504915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276303" y="96275"/>
            <a:ext cx="11639394" cy="970525"/>
          </a:xfrm>
          <a:prstGeom prst="rect">
            <a:avLst/>
          </a:prstGeom>
          <a:noFill/>
          <a:ln>
            <a:noFill/>
          </a:ln>
        </p:spPr>
        <p:txBody>
          <a:bodyPr spcFirstLastPara="1" wrap="square" lIns="91425" tIns="45700" rIns="91425" bIns="45700" anchor="ctr" anchorCtr="0">
            <a:noAutofit/>
          </a:bodyPr>
          <a:lstStyle>
            <a:lvl1pPr lvl="0" algn="ctr">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826623" y="1066800"/>
            <a:ext cx="11089073" cy="54102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ts val="0"/>
              </a:spcAft>
              <a:buSzPts val="2400"/>
              <a:buChar char="•"/>
              <a:defRPr/>
            </a:lvl1pPr>
            <a:lvl2pPr marL="914400" lvl="1" indent="-349250" algn="l">
              <a:lnSpc>
                <a:spcPct val="80000"/>
              </a:lnSpc>
              <a:spcBef>
                <a:spcPts val="600"/>
              </a:spcBef>
              <a:spcAft>
                <a:spcPts val="0"/>
              </a:spcAft>
              <a:buClr>
                <a:srgbClr val="4A4B4E"/>
              </a:buClr>
              <a:buSzPts val="1900"/>
              <a:buChar char="−"/>
              <a:defRPr/>
            </a:lvl2pPr>
            <a:lvl3pPr marL="1371600" lvl="2" indent="-330200" algn="l">
              <a:lnSpc>
                <a:spcPct val="80000"/>
              </a:lnSpc>
              <a:spcBef>
                <a:spcPts val="600"/>
              </a:spcBef>
              <a:spcAft>
                <a:spcPts val="0"/>
              </a:spcAft>
              <a:buClr>
                <a:srgbClr val="4A4B4E"/>
              </a:buClr>
              <a:buSzPts val="1600"/>
              <a:buChar char="•"/>
              <a:defRPr/>
            </a:lvl3pPr>
            <a:lvl4pPr marL="1828800" lvl="3" indent="-330200" algn="l">
              <a:lnSpc>
                <a:spcPct val="80000"/>
              </a:lnSpc>
              <a:spcBef>
                <a:spcPts val="600"/>
              </a:spcBef>
              <a:spcAft>
                <a:spcPts val="0"/>
              </a:spcAft>
              <a:buClr>
                <a:srgbClr val="4A4B4E"/>
              </a:buClr>
              <a:buSzPts val="1600"/>
              <a:buChar char="•"/>
              <a:defRPr/>
            </a:lvl4pPr>
            <a:lvl5pPr marL="2286000" lvl="4" indent="-330200" algn="l">
              <a:lnSpc>
                <a:spcPct val="80000"/>
              </a:lnSpc>
              <a:spcBef>
                <a:spcPts val="600"/>
              </a:spcBef>
              <a:spcAft>
                <a:spcPts val="0"/>
              </a:spcAft>
              <a:buClr>
                <a:srgbClr val="4A4B4E"/>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2349200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82881"/>
          </a:xfrm>
        </p:spPr>
        <p:txBody>
          <a:bodyPr/>
          <a:lstStyle/>
          <a:p>
            <a:r>
              <a:rPr lang="en-US"/>
              <a:t>Click to edit Master title style</a:t>
            </a:r>
          </a:p>
        </p:txBody>
      </p:sp>
    </p:spTree>
    <p:extLst>
      <p:ext uri="{BB962C8B-B14F-4D97-AF65-F5344CB8AC3E}">
        <p14:creationId xmlns:p14="http://schemas.microsoft.com/office/powerpoint/2010/main" val="20748931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5" y="96276"/>
            <a:ext cx="10467897" cy="1101213"/>
          </a:xfrm>
        </p:spPr>
        <p:txBody>
          <a:bodyPr/>
          <a:lstStyle/>
          <a:p>
            <a:r>
              <a:rPr lang="en-US"/>
              <a:t>Click to edit Master title style</a:t>
            </a:r>
          </a:p>
        </p:txBody>
      </p:sp>
      <p:sp>
        <p:nvSpPr>
          <p:cNvPr id="11" name="Content Placeholder 2"/>
          <p:cNvSpPr>
            <a:spLocks noGrp="1"/>
          </p:cNvSpPr>
          <p:nvPr>
            <p:ph idx="1"/>
          </p:nvPr>
        </p:nvSpPr>
        <p:spPr>
          <a:xfrm>
            <a:off x="826624" y="1066800"/>
            <a:ext cx="10538752" cy="5410200"/>
          </a:xfrm>
        </p:spPr>
        <p:txBody>
          <a:bodyPr/>
          <a:lstStyle>
            <a:lvl1pPr>
              <a:lnSpc>
                <a:spcPct val="80000"/>
              </a:lnSpc>
              <a:spcBef>
                <a:spcPts val="600"/>
              </a:spcBef>
              <a:spcAft>
                <a:spcPts val="1200"/>
              </a:spcAft>
              <a:defRPr sz="2000"/>
            </a:lvl1pPr>
            <a:lvl2pPr marL="457189" indent="0">
              <a:lnSpc>
                <a:spcPct val="80000"/>
              </a:lnSpc>
              <a:spcBef>
                <a:spcPts val="600"/>
              </a:spcBef>
              <a:spcAft>
                <a:spcPts val="1200"/>
              </a:spcAft>
              <a:buNone/>
              <a:defRPr sz="1600"/>
            </a:lvl2pPr>
            <a:lvl3pPr>
              <a:lnSpc>
                <a:spcPct val="80000"/>
              </a:lnSpc>
              <a:spcBef>
                <a:spcPts val="600"/>
              </a:spcBef>
              <a:spcAft>
                <a:spcPts val="300"/>
              </a:spcAft>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12684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ubtitle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26624" y="1371600"/>
            <a:ext cx="10538752"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3"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a:t>Subtitle</a:t>
            </a:r>
          </a:p>
        </p:txBody>
      </p:sp>
      <p:sp>
        <p:nvSpPr>
          <p:cNvPr id="12" name="Title 1"/>
          <p:cNvSpPr>
            <a:spLocks noGrp="1"/>
          </p:cNvSpPr>
          <p:nvPr>
            <p:ph type="title"/>
          </p:nvPr>
        </p:nvSpPr>
        <p:spPr>
          <a:xfrm>
            <a:off x="276303" y="96275"/>
            <a:ext cx="11639394" cy="1101213"/>
          </a:xfrm>
        </p:spPr>
        <p:txBody>
          <a:bodyPr/>
          <a:lstStyle/>
          <a:p>
            <a:r>
              <a:rPr lang="en-US"/>
              <a:t>Click to edit Master title style</a:t>
            </a:r>
          </a:p>
        </p:txBody>
      </p:sp>
    </p:spTree>
    <p:extLst>
      <p:ext uri="{BB962C8B-B14F-4D97-AF65-F5344CB8AC3E}">
        <p14:creationId xmlns:p14="http://schemas.microsoft.com/office/powerpoint/2010/main" val="393747965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Compare Orange White">
  <p:cSld name="Compare Orange White">
    <p:bg>
      <p:bgPr>
        <a:solidFill>
          <a:schemeClr val="dk2"/>
        </a:solidFill>
        <a:effectLst/>
      </p:bgPr>
    </p:bg>
    <p:spTree>
      <p:nvGrpSpPr>
        <p:cNvPr id="1" name="Shape 27"/>
        <p:cNvGrpSpPr/>
        <p:nvPr/>
      </p:nvGrpSpPr>
      <p:grpSpPr>
        <a:xfrm>
          <a:off x="0" y="0"/>
          <a:ext cx="0" cy="0"/>
          <a:chOff x="0" y="0"/>
          <a:chExt cx="0" cy="0"/>
        </a:xfrm>
      </p:grpSpPr>
      <p:sp>
        <p:nvSpPr>
          <p:cNvPr id="28" name="Google Shape;28;p27"/>
          <p:cNvSpPr/>
          <p:nvPr/>
        </p:nvSpPr>
        <p:spPr>
          <a:xfrm>
            <a:off x="6096000" y="0"/>
            <a:ext cx="6096000" cy="6858000"/>
          </a:xfrm>
          <a:prstGeom prst="rect">
            <a:avLst/>
          </a:prstGeom>
          <a:solidFill>
            <a:schemeClr val="lt1"/>
          </a:solidFill>
          <a:ln>
            <a:noFill/>
          </a:ln>
        </p:spPr>
        <p:txBody>
          <a:bodyPr spcFirstLastPara="1" wrap="square" lIns="91425" tIns="45700" rIns="91425" bIns="45700" anchor="ctr" anchorCtr="0">
            <a:noAutofit/>
          </a:bodyPr>
          <a:lstStyle/>
          <a:p>
            <a:pPr marL="121917" marR="0" lvl="0" indent="-121917"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 name="Google Shape;29;p27"/>
          <p:cNvSpPr/>
          <p:nvPr/>
        </p:nvSpPr>
        <p:spPr>
          <a:xfrm rot="5400000">
            <a:off x="5876152" y="3287625"/>
            <a:ext cx="668859" cy="282753"/>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121917" marR="0" lvl="0" indent="-121917"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 name="Google Shape;30;p27"/>
          <p:cNvSpPr txBox="1"/>
          <p:nvPr/>
        </p:nvSpPr>
        <p:spPr>
          <a:xfrm>
            <a:off x="11017792" y="6509749"/>
            <a:ext cx="101959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Calibri"/>
                <a:ea typeface="Calibri"/>
                <a:cs typeface="Calibri"/>
                <a:sym typeface="Calibri"/>
              </a:rPr>
              <a:t>‹#›</a:t>
            </a:fld>
            <a:endParaRPr sz="1000" b="0" i="0" u="none" strike="noStrike" cap="none">
              <a:solidFill>
                <a:srgbClr val="9D9EA0"/>
              </a:solidFill>
              <a:latin typeface="Calibri"/>
              <a:ea typeface="Calibri"/>
              <a:cs typeface="Calibri"/>
              <a:sym typeface="Calibri"/>
            </a:endParaRPr>
          </a:p>
        </p:txBody>
      </p:sp>
      <p:grpSp>
        <p:nvGrpSpPr>
          <p:cNvPr id="31" name="Google Shape;31;p27"/>
          <p:cNvGrpSpPr/>
          <p:nvPr/>
        </p:nvGrpSpPr>
        <p:grpSpPr>
          <a:xfrm>
            <a:off x="234968" y="6519734"/>
            <a:ext cx="244893" cy="248803"/>
            <a:chOff x="2666237" y="2584432"/>
            <a:chExt cx="864026" cy="877824"/>
          </a:xfrm>
        </p:grpSpPr>
        <p:sp>
          <p:nvSpPr>
            <p:cNvPr id="32" name="Google Shape;32;p27"/>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27"/>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 name="Google Shape;34;p27"/>
          <p:cNvSpPr txBox="1"/>
          <p:nvPr/>
        </p:nvSpPr>
        <p:spPr>
          <a:xfrm>
            <a:off x="5430523"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ABAB"/>
              </a:buClr>
              <a:buSzPts val="1000"/>
              <a:buFont typeface="Calibri"/>
              <a:buNone/>
            </a:pPr>
            <a:r>
              <a:rPr lang="en-US" sz="1000" b="0" i="0" u="none" strike="noStrike" cap="none">
                <a:solidFill>
                  <a:srgbClr val="AEABAB"/>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3638540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FE4CF0-2FEF-5A45-8621-CECD8D4552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084690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64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Speaker Slide with picture">
  <p:cSld name="1_Speaker Slide with picture">
    <p:bg>
      <p:bgPr>
        <a:solidFill>
          <a:schemeClr val="dk2"/>
        </a:solidFill>
        <a:effectLst/>
      </p:bgPr>
    </p:bg>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4389245" y="1710671"/>
            <a:ext cx="6994966" cy="986568"/>
          </a:xfrm>
          <a:prstGeom prst="rect">
            <a:avLst/>
          </a:prstGeom>
          <a:noFill/>
          <a:ln>
            <a:noFill/>
          </a:ln>
        </p:spPr>
        <p:txBody>
          <a:bodyPr spcFirstLastPara="1" wrap="square" lIns="91425" tIns="45700" rIns="91425" bIns="45700" anchor="b" anchorCtr="0">
            <a:noAutofit/>
          </a:bodyPr>
          <a:lstStyle>
            <a:lvl1pPr lvl="0" algn="l">
              <a:lnSpc>
                <a:spcPct val="70000"/>
              </a:lnSpc>
              <a:spcBef>
                <a:spcPts val="0"/>
              </a:spcBef>
              <a:spcAft>
                <a:spcPts val="0"/>
              </a:spcAft>
              <a:buClr>
                <a:schemeClr val="lt1"/>
              </a:buClr>
              <a:buSzPts val="4400"/>
              <a:buFont typeface="Calibri"/>
              <a:buNone/>
              <a:defRPr sz="4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body" idx="1"/>
          </p:nvPr>
        </p:nvSpPr>
        <p:spPr>
          <a:xfrm>
            <a:off x="4387786" y="2726844"/>
            <a:ext cx="5807676" cy="74902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SzPts val="2800"/>
              <a:buNone/>
              <a:defRPr sz="2800">
                <a:solidFill>
                  <a:schemeClr val="lt1"/>
                </a:solidFill>
                <a:latin typeface="Calibri"/>
                <a:ea typeface="Calibri"/>
                <a:cs typeface="Calibri"/>
                <a:sym typeface="Calibri"/>
              </a:defRPr>
            </a:lvl1pPr>
            <a:lvl2pPr marL="914400" lvl="1" indent="-228600" algn="l">
              <a:lnSpc>
                <a:spcPct val="80000"/>
              </a:lnSpc>
              <a:spcBef>
                <a:spcPts val="600"/>
              </a:spcBef>
              <a:spcAft>
                <a:spcPts val="0"/>
              </a:spcAft>
              <a:buClr>
                <a:srgbClr val="4A4B4E"/>
              </a:buClr>
              <a:buSzPts val="1900"/>
              <a:buNone/>
              <a:defRPr/>
            </a:lvl2pPr>
            <a:lvl3pPr marL="1371600" lvl="2" indent="-342900" algn="l">
              <a:lnSpc>
                <a:spcPct val="80000"/>
              </a:lnSpc>
              <a:spcBef>
                <a:spcPts val="600"/>
              </a:spcBef>
              <a:spcAft>
                <a:spcPts val="0"/>
              </a:spcAft>
              <a:buClr>
                <a:srgbClr val="4A4B4E"/>
              </a:buClr>
              <a:buSzPts val="1800"/>
              <a:buChar char="•"/>
              <a:defRPr/>
            </a:lvl3pPr>
            <a:lvl4pPr marL="1828800" lvl="3" indent="-342900" algn="l">
              <a:lnSpc>
                <a:spcPct val="80000"/>
              </a:lnSpc>
              <a:spcBef>
                <a:spcPts val="600"/>
              </a:spcBef>
              <a:spcAft>
                <a:spcPts val="0"/>
              </a:spcAft>
              <a:buClr>
                <a:srgbClr val="4A4B4E"/>
              </a:buClr>
              <a:buSzPts val="1800"/>
              <a:buChar char="•"/>
              <a:defRPr/>
            </a:lvl4pPr>
            <a:lvl5pPr marL="2286000" lvl="4" indent="-342900" algn="l">
              <a:lnSpc>
                <a:spcPct val="80000"/>
              </a:lnSpc>
              <a:spcBef>
                <a:spcPts val="600"/>
              </a:spcBef>
              <a:spcAft>
                <a:spcPts val="0"/>
              </a:spcAft>
              <a:buClr>
                <a:srgbClr val="4A4B4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7"/>
          <p:cNvSpPr>
            <a:spLocks noGrp="1"/>
          </p:cNvSpPr>
          <p:nvPr>
            <p:ph type="pic" idx="2"/>
          </p:nvPr>
        </p:nvSpPr>
        <p:spPr>
          <a:xfrm>
            <a:off x="2794096" y="1993570"/>
            <a:ext cx="1243584" cy="1243584"/>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ts val="0"/>
              </a:spcAft>
              <a:buClr>
                <a:schemeClr val="dk2"/>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ts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a:spLocks noGrp="1"/>
          </p:cNvSpPr>
          <p:nvPr>
            <p:ph type="pic" idx="3"/>
          </p:nvPr>
        </p:nvSpPr>
        <p:spPr>
          <a:xfrm>
            <a:off x="2794096" y="3541777"/>
            <a:ext cx="1243584" cy="1243584"/>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ts val="0"/>
              </a:spcAft>
              <a:buClr>
                <a:schemeClr val="dk2"/>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ts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body" idx="4"/>
          </p:nvPr>
        </p:nvSpPr>
        <p:spPr>
          <a:xfrm>
            <a:off x="4386327" y="4288888"/>
            <a:ext cx="5807676" cy="74902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SzPts val="2800"/>
              <a:buNone/>
              <a:defRPr sz="2800">
                <a:solidFill>
                  <a:schemeClr val="lt1"/>
                </a:solidFill>
                <a:latin typeface="Calibri"/>
                <a:ea typeface="Calibri"/>
                <a:cs typeface="Calibri"/>
                <a:sym typeface="Calibri"/>
              </a:defRPr>
            </a:lvl1pPr>
            <a:lvl2pPr marL="914400" lvl="1" indent="-228600" algn="l">
              <a:lnSpc>
                <a:spcPct val="80000"/>
              </a:lnSpc>
              <a:spcBef>
                <a:spcPts val="600"/>
              </a:spcBef>
              <a:spcAft>
                <a:spcPts val="0"/>
              </a:spcAft>
              <a:buClr>
                <a:srgbClr val="4A4B4E"/>
              </a:buClr>
              <a:buSzPts val="1900"/>
              <a:buNone/>
              <a:defRPr/>
            </a:lvl2pPr>
            <a:lvl3pPr marL="1371600" lvl="2" indent="-342900" algn="l">
              <a:lnSpc>
                <a:spcPct val="80000"/>
              </a:lnSpc>
              <a:spcBef>
                <a:spcPts val="600"/>
              </a:spcBef>
              <a:spcAft>
                <a:spcPts val="0"/>
              </a:spcAft>
              <a:buClr>
                <a:srgbClr val="4A4B4E"/>
              </a:buClr>
              <a:buSzPts val="1800"/>
              <a:buChar char="•"/>
              <a:defRPr/>
            </a:lvl3pPr>
            <a:lvl4pPr marL="1828800" lvl="3" indent="-342900" algn="l">
              <a:lnSpc>
                <a:spcPct val="80000"/>
              </a:lnSpc>
              <a:spcBef>
                <a:spcPts val="600"/>
              </a:spcBef>
              <a:spcAft>
                <a:spcPts val="0"/>
              </a:spcAft>
              <a:buClr>
                <a:srgbClr val="4A4B4E"/>
              </a:buClr>
              <a:buSzPts val="1800"/>
              <a:buChar char="•"/>
              <a:defRPr/>
            </a:lvl4pPr>
            <a:lvl5pPr marL="2286000" lvl="4" indent="-342900" algn="l">
              <a:lnSpc>
                <a:spcPct val="80000"/>
              </a:lnSpc>
              <a:spcBef>
                <a:spcPts val="600"/>
              </a:spcBef>
              <a:spcAft>
                <a:spcPts val="0"/>
              </a:spcAft>
              <a:buClr>
                <a:srgbClr val="4A4B4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7"/>
          <p:cNvSpPr txBox="1">
            <a:spLocks noGrp="1"/>
          </p:cNvSpPr>
          <p:nvPr>
            <p:ph type="body" idx="5"/>
          </p:nvPr>
        </p:nvSpPr>
        <p:spPr>
          <a:xfrm>
            <a:off x="4386327" y="3237154"/>
            <a:ext cx="7006603" cy="1015581"/>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SzPts val="4400"/>
              <a:buNone/>
              <a:defRPr sz="4400">
                <a:solidFill>
                  <a:schemeClr val="lt1"/>
                </a:solidFill>
                <a:latin typeface="Calibri"/>
                <a:ea typeface="Calibri"/>
                <a:cs typeface="Calibri"/>
                <a:sym typeface="Calibri"/>
              </a:defRPr>
            </a:lvl1pPr>
            <a:lvl2pPr marL="914400" lvl="1" indent="-228600" algn="l">
              <a:lnSpc>
                <a:spcPct val="80000"/>
              </a:lnSpc>
              <a:spcBef>
                <a:spcPts val="600"/>
              </a:spcBef>
              <a:spcAft>
                <a:spcPts val="0"/>
              </a:spcAft>
              <a:buClr>
                <a:srgbClr val="4A4B4E"/>
              </a:buClr>
              <a:buSzPts val="1900"/>
              <a:buNone/>
              <a:defRPr/>
            </a:lvl2pPr>
            <a:lvl3pPr marL="1371600" lvl="2" indent="-342900" algn="l">
              <a:lnSpc>
                <a:spcPct val="80000"/>
              </a:lnSpc>
              <a:spcBef>
                <a:spcPts val="600"/>
              </a:spcBef>
              <a:spcAft>
                <a:spcPts val="0"/>
              </a:spcAft>
              <a:buClr>
                <a:srgbClr val="4A4B4E"/>
              </a:buClr>
              <a:buSzPts val="1800"/>
              <a:buChar char="•"/>
              <a:defRPr/>
            </a:lvl3pPr>
            <a:lvl4pPr marL="1828800" lvl="3" indent="-342900" algn="l">
              <a:lnSpc>
                <a:spcPct val="80000"/>
              </a:lnSpc>
              <a:spcBef>
                <a:spcPts val="600"/>
              </a:spcBef>
              <a:spcAft>
                <a:spcPts val="0"/>
              </a:spcAft>
              <a:buClr>
                <a:srgbClr val="4A4B4E"/>
              </a:buClr>
              <a:buSzPts val="1800"/>
              <a:buChar char="•"/>
              <a:defRPr/>
            </a:lvl4pPr>
            <a:lvl5pPr marL="2286000" lvl="4" indent="-342900" algn="l">
              <a:lnSpc>
                <a:spcPct val="80000"/>
              </a:lnSpc>
              <a:spcBef>
                <a:spcPts val="600"/>
              </a:spcBef>
              <a:spcAft>
                <a:spcPts val="0"/>
              </a:spcAft>
              <a:buClr>
                <a:srgbClr val="4A4B4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8" name="Google Shape;88;p37"/>
          <p:cNvGrpSpPr/>
          <p:nvPr/>
        </p:nvGrpSpPr>
        <p:grpSpPr>
          <a:xfrm>
            <a:off x="5579537" y="6394621"/>
            <a:ext cx="1032926" cy="241526"/>
            <a:chOff x="2556" y="1860"/>
            <a:chExt cx="2566" cy="600"/>
          </a:xfrm>
        </p:grpSpPr>
        <p:sp>
          <p:nvSpPr>
            <p:cNvPr id="89" name="Google Shape;89;p37"/>
            <p:cNvSpPr/>
            <p:nvPr/>
          </p:nvSpPr>
          <p:spPr>
            <a:xfrm>
              <a:off x="2558" y="1860"/>
              <a:ext cx="2564" cy="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4124" y="1938"/>
              <a:ext cx="517" cy="522"/>
            </a:xfrm>
            <a:custGeom>
              <a:avLst/>
              <a:gdLst/>
              <a:ahLst/>
              <a:cxnLst/>
              <a:rect l="l" t="t" r="r" b="b"/>
              <a:pathLst>
                <a:path w="253" h="253" extrusionOk="0">
                  <a:moveTo>
                    <a:pt x="253" y="0"/>
                  </a:moveTo>
                  <a:cubicBezTo>
                    <a:pt x="206" y="0"/>
                    <a:pt x="206" y="0"/>
                    <a:pt x="206" y="0"/>
                  </a:cubicBezTo>
                  <a:cubicBezTo>
                    <a:pt x="126" y="159"/>
                    <a:pt x="126" y="159"/>
                    <a:pt x="126" y="159"/>
                  </a:cubicBezTo>
                  <a:cubicBezTo>
                    <a:pt x="46" y="0"/>
                    <a:pt x="46" y="0"/>
                    <a:pt x="46" y="0"/>
                  </a:cubicBezTo>
                  <a:cubicBezTo>
                    <a:pt x="0" y="0"/>
                    <a:pt x="0" y="0"/>
                    <a:pt x="0" y="0"/>
                  </a:cubicBezTo>
                  <a:cubicBezTo>
                    <a:pt x="50" y="100"/>
                    <a:pt x="126" y="253"/>
                    <a:pt x="126" y="253"/>
                  </a:cubicBezTo>
                  <a:lnTo>
                    <a:pt x="25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3642" y="1934"/>
              <a:ext cx="505" cy="507"/>
            </a:xfrm>
            <a:custGeom>
              <a:avLst/>
              <a:gdLst/>
              <a:ahLst/>
              <a:cxnLst/>
              <a:rect l="l" t="t" r="r" b="b"/>
              <a:pathLst>
                <a:path w="247" h="246" extrusionOk="0">
                  <a:moveTo>
                    <a:pt x="124" y="206"/>
                  </a:moveTo>
                  <a:cubicBezTo>
                    <a:pt x="85" y="206"/>
                    <a:pt x="52" y="179"/>
                    <a:pt x="43" y="143"/>
                  </a:cubicBezTo>
                  <a:cubicBezTo>
                    <a:pt x="247" y="143"/>
                    <a:pt x="247" y="143"/>
                    <a:pt x="247" y="143"/>
                  </a:cubicBezTo>
                  <a:cubicBezTo>
                    <a:pt x="247" y="123"/>
                    <a:pt x="247" y="123"/>
                    <a:pt x="247" y="123"/>
                  </a:cubicBezTo>
                  <a:cubicBezTo>
                    <a:pt x="247" y="55"/>
                    <a:pt x="192" y="0"/>
                    <a:pt x="124" y="0"/>
                  </a:cubicBezTo>
                  <a:cubicBezTo>
                    <a:pt x="56" y="0"/>
                    <a:pt x="0" y="55"/>
                    <a:pt x="0" y="123"/>
                  </a:cubicBezTo>
                  <a:cubicBezTo>
                    <a:pt x="0" y="191"/>
                    <a:pt x="56" y="246"/>
                    <a:pt x="124" y="246"/>
                  </a:cubicBezTo>
                  <a:cubicBezTo>
                    <a:pt x="170" y="246"/>
                    <a:pt x="212" y="220"/>
                    <a:pt x="233" y="181"/>
                  </a:cubicBezTo>
                  <a:cubicBezTo>
                    <a:pt x="184" y="181"/>
                    <a:pt x="184" y="181"/>
                    <a:pt x="184" y="181"/>
                  </a:cubicBezTo>
                  <a:cubicBezTo>
                    <a:pt x="169" y="197"/>
                    <a:pt x="147" y="206"/>
                    <a:pt x="124" y="206"/>
                  </a:cubicBezTo>
                  <a:moveTo>
                    <a:pt x="124" y="40"/>
                  </a:moveTo>
                  <a:cubicBezTo>
                    <a:pt x="163" y="40"/>
                    <a:pt x="196" y="67"/>
                    <a:pt x="205" y="103"/>
                  </a:cubicBezTo>
                  <a:cubicBezTo>
                    <a:pt x="43" y="103"/>
                    <a:pt x="43" y="103"/>
                    <a:pt x="43" y="103"/>
                  </a:cubicBezTo>
                  <a:cubicBezTo>
                    <a:pt x="52" y="67"/>
                    <a:pt x="85" y="40"/>
                    <a:pt x="124" y="4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4617" y="1936"/>
              <a:ext cx="503" cy="507"/>
            </a:xfrm>
            <a:custGeom>
              <a:avLst/>
              <a:gdLst/>
              <a:ahLst/>
              <a:cxnLst/>
              <a:rect l="l" t="t" r="r" b="b"/>
              <a:pathLst>
                <a:path w="246" h="246" extrusionOk="0">
                  <a:moveTo>
                    <a:pt x="246" y="123"/>
                  </a:moveTo>
                  <a:cubicBezTo>
                    <a:pt x="246" y="123"/>
                    <a:pt x="246" y="122"/>
                    <a:pt x="246" y="122"/>
                  </a:cubicBezTo>
                  <a:cubicBezTo>
                    <a:pt x="246" y="2"/>
                    <a:pt x="246" y="2"/>
                    <a:pt x="246" y="2"/>
                  </a:cubicBezTo>
                  <a:cubicBezTo>
                    <a:pt x="206" y="2"/>
                    <a:pt x="206" y="2"/>
                    <a:pt x="206" y="2"/>
                  </a:cubicBezTo>
                  <a:cubicBezTo>
                    <a:pt x="206" y="32"/>
                    <a:pt x="206" y="32"/>
                    <a:pt x="206" y="32"/>
                  </a:cubicBezTo>
                  <a:cubicBezTo>
                    <a:pt x="184" y="12"/>
                    <a:pt x="155" y="0"/>
                    <a:pt x="123" y="0"/>
                  </a:cubicBezTo>
                  <a:cubicBezTo>
                    <a:pt x="55" y="0"/>
                    <a:pt x="0" y="55"/>
                    <a:pt x="0" y="123"/>
                  </a:cubicBezTo>
                  <a:cubicBezTo>
                    <a:pt x="0" y="191"/>
                    <a:pt x="55" y="246"/>
                    <a:pt x="123" y="246"/>
                  </a:cubicBezTo>
                  <a:cubicBezTo>
                    <a:pt x="155" y="246"/>
                    <a:pt x="184" y="234"/>
                    <a:pt x="206" y="214"/>
                  </a:cubicBezTo>
                  <a:cubicBezTo>
                    <a:pt x="206" y="244"/>
                    <a:pt x="206" y="244"/>
                    <a:pt x="206" y="244"/>
                  </a:cubicBezTo>
                  <a:cubicBezTo>
                    <a:pt x="246" y="244"/>
                    <a:pt x="246" y="244"/>
                    <a:pt x="246" y="244"/>
                  </a:cubicBezTo>
                  <a:cubicBezTo>
                    <a:pt x="246" y="124"/>
                    <a:pt x="246" y="124"/>
                    <a:pt x="246" y="124"/>
                  </a:cubicBezTo>
                  <a:cubicBezTo>
                    <a:pt x="246" y="124"/>
                    <a:pt x="246" y="123"/>
                    <a:pt x="246" y="123"/>
                  </a:cubicBezTo>
                  <a:moveTo>
                    <a:pt x="123" y="206"/>
                  </a:moveTo>
                  <a:cubicBezTo>
                    <a:pt x="77" y="206"/>
                    <a:pt x="40" y="169"/>
                    <a:pt x="40" y="123"/>
                  </a:cubicBezTo>
                  <a:cubicBezTo>
                    <a:pt x="40" y="77"/>
                    <a:pt x="77" y="40"/>
                    <a:pt x="123" y="40"/>
                  </a:cubicBezTo>
                  <a:cubicBezTo>
                    <a:pt x="169" y="40"/>
                    <a:pt x="206" y="76"/>
                    <a:pt x="206" y="122"/>
                  </a:cubicBezTo>
                  <a:cubicBezTo>
                    <a:pt x="206" y="124"/>
                    <a:pt x="206" y="124"/>
                    <a:pt x="206" y="124"/>
                  </a:cubicBezTo>
                  <a:cubicBezTo>
                    <a:pt x="206" y="170"/>
                    <a:pt x="169" y="206"/>
                    <a:pt x="123" y="2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3081" y="1934"/>
              <a:ext cx="505" cy="507"/>
            </a:xfrm>
            <a:custGeom>
              <a:avLst/>
              <a:gdLst/>
              <a:ahLst/>
              <a:cxnLst/>
              <a:rect l="l" t="t" r="r" b="b"/>
              <a:pathLst>
                <a:path w="247" h="246" extrusionOk="0">
                  <a:moveTo>
                    <a:pt x="124" y="206"/>
                  </a:moveTo>
                  <a:cubicBezTo>
                    <a:pt x="85" y="206"/>
                    <a:pt x="52" y="179"/>
                    <a:pt x="43" y="143"/>
                  </a:cubicBezTo>
                  <a:cubicBezTo>
                    <a:pt x="247" y="143"/>
                    <a:pt x="247" y="143"/>
                    <a:pt x="247" y="143"/>
                  </a:cubicBezTo>
                  <a:cubicBezTo>
                    <a:pt x="247" y="123"/>
                    <a:pt x="247" y="123"/>
                    <a:pt x="247" y="123"/>
                  </a:cubicBezTo>
                  <a:cubicBezTo>
                    <a:pt x="247" y="55"/>
                    <a:pt x="192" y="0"/>
                    <a:pt x="124" y="0"/>
                  </a:cubicBezTo>
                  <a:cubicBezTo>
                    <a:pt x="56" y="0"/>
                    <a:pt x="0" y="55"/>
                    <a:pt x="0" y="123"/>
                  </a:cubicBezTo>
                  <a:cubicBezTo>
                    <a:pt x="0" y="191"/>
                    <a:pt x="56" y="246"/>
                    <a:pt x="124" y="246"/>
                  </a:cubicBezTo>
                  <a:cubicBezTo>
                    <a:pt x="171" y="246"/>
                    <a:pt x="212" y="220"/>
                    <a:pt x="233" y="181"/>
                  </a:cubicBezTo>
                  <a:cubicBezTo>
                    <a:pt x="184" y="181"/>
                    <a:pt x="184" y="181"/>
                    <a:pt x="184" y="181"/>
                  </a:cubicBezTo>
                  <a:cubicBezTo>
                    <a:pt x="169" y="197"/>
                    <a:pt x="147" y="206"/>
                    <a:pt x="124" y="206"/>
                  </a:cubicBezTo>
                  <a:moveTo>
                    <a:pt x="124" y="40"/>
                  </a:moveTo>
                  <a:cubicBezTo>
                    <a:pt x="163" y="40"/>
                    <a:pt x="196" y="67"/>
                    <a:pt x="205" y="103"/>
                  </a:cubicBezTo>
                  <a:cubicBezTo>
                    <a:pt x="43" y="103"/>
                    <a:pt x="43" y="103"/>
                    <a:pt x="43" y="103"/>
                  </a:cubicBezTo>
                  <a:cubicBezTo>
                    <a:pt x="52" y="67"/>
                    <a:pt x="85" y="40"/>
                    <a:pt x="124" y="4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2556" y="1862"/>
              <a:ext cx="585" cy="598"/>
            </a:xfrm>
            <a:custGeom>
              <a:avLst/>
              <a:gdLst/>
              <a:ahLst/>
              <a:cxnLst/>
              <a:rect l="l" t="t" r="r" b="b"/>
              <a:pathLst>
                <a:path w="585" h="598" extrusionOk="0">
                  <a:moveTo>
                    <a:pt x="0" y="0"/>
                  </a:moveTo>
                  <a:lnTo>
                    <a:pt x="102" y="0"/>
                  </a:lnTo>
                  <a:lnTo>
                    <a:pt x="294" y="390"/>
                  </a:lnTo>
                  <a:lnTo>
                    <a:pt x="487" y="0"/>
                  </a:lnTo>
                  <a:lnTo>
                    <a:pt x="585" y="0"/>
                  </a:lnTo>
                  <a:lnTo>
                    <a:pt x="294" y="598"/>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2556" y="1862"/>
              <a:ext cx="585" cy="598"/>
            </a:xfrm>
            <a:custGeom>
              <a:avLst/>
              <a:gdLst/>
              <a:ahLst/>
              <a:cxnLst/>
              <a:rect l="l" t="t" r="r" b="b"/>
              <a:pathLst>
                <a:path w="585" h="598" extrusionOk="0">
                  <a:moveTo>
                    <a:pt x="0" y="0"/>
                  </a:moveTo>
                  <a:lnTo>
                    <a:pt x="102" y="0"/>
                  </a:lnTo>
                  <a:lnTo>
                    <a:pt x="294" y="390"/>
                  </a:lnTo>
                  <a:lnTo>
                    <a:pt x="487" y="0"/>
                  </a:lnTo>
                  <a:lnTo>
                    <a:pt x="585" y="0"/>
                  </a:lnTo>
                  <a:lnTo>
                    <a:pt x="294" y="598"/>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2718" y="1862"/>
              <a:ext cx="263" cy="266"/>
            </a:xfrm>
            <a:custGeom>
              <a:avLst/>
              <a:gdLst/>
              <a:ahLst/>
              <a:cxnLst/>
              <a:rect l="l" t="t" r="r" b="b"/>
              <a:pathLst>
                <a:path w="129" h="129" extrusionOk="0">
                  <a:moveTo>
                    <a:pt x="0" y="0"/>
                  </a:moveTo>
                  <a:cubicBezTo>
                    <a:pt x="64" y="129"/>
                    <a:pt x="64" y="129"/>
                    <a:pt x="64" y="129"/>
                  </a:cubicBezTo>
                  <a:cubicBezTo>
                    <a:pt x="129" y="0"/>
                    <a:pt x="129" y="0"/>
                    <a:pt x="129" y="0"/>
                  </a:cubicBezTo>
                  <a:cubicBezTo>
                    <a:pt x="129"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20274391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eeva slide">
    <p:bg>
      <p:bgPr>
        <a:solidFill>
          <a:schemeClr val="tx2"/>
        </a:solidFill>
        <a:effectLst/>
      </p:bgPr>
    </p:bg>
    <p:spTree>
      <p:nvGrpSpPr>
        <p:cNvPr id="1" name=""/>
        <p:cNvGrpSpPr/>
        <p:nvPr/>
      </p:nvGrpSpPr>
      <p:grpSpPr>
        <a:xfrm>
          <a:off x="0" y="0"/>
          <a:ext cx="0" cy="0"/>
          <a:chOff x="0" y="0"/>
          <a:chExt cx="0" cy="0"/>
        </a:xfrm>
      </p:grpSpPr>
      <p:grpSp>
        <p:nvGrpSpPr>
          <p:cNvPr id="7" name="Group 13"/>
          <p:cNvGrpSpPr>
            <a:grpSpLocks noChangeAspect="1"/>
          </p:cNvGrpSpPr>
          <p:nvPr userDrawn="1"/>
        </p:nvGrpSpPr>
        <p:grpSpPr bwMode="auto">
          <a:xfrm>
            <a:off x="3703814" y="2867487"/>
            <a:ext cx="4784373" cy="1109709"/>
            <a:chOff x="0" y="1492"/>
            <a:chExt cx="5760" cy="1336"/>
          </a:xfrm>
          <a:solidFill>
            <a:schemeClr val="bg1"/>
          </a:solidFill>
        </p:grpSpPr>
        <p:sp>
          <p:nvSpPr>
            <p:cNvPr id="8"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2668166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1524000" y="1092222"/>
            <a:ext cx="9144000" cy="2299052"/>
          </a:xfrm>
        </p:spPr>
        <p:txBody>
          <a:bodyPr anchor="b"/>
          <a:lstStyle>
            <a:lvl1pPr algn="ctr">
              <a:lnSpc>
                <a:spcPct val="80000"/>
              </a:lnSpc>
              <a:defRPr sz="6000">
                <a:solidFill>
                  <a:schemeClr val="bg1"/>
                </a:solidFill>
                <a:latin typeface="Calibri Light" panose="020F0302020204030204" pitchFamily="34" charset="0"/>
                <a:cs typeface="Calibri Light" panose="020F0302020204030204" pitchFamily="34" charset="0"/>
              </a:defRPr>
            </a:lvl1pPr>
          </a:lstStyle>
          <a:p>
            <a:r>
              <a:rPr lang="en-US"/>
              <a:t>Presentation Title</a:t>
            </a:r>
          </a:p>
        </p:txBody>
      </p:sp>
      <p:sp>
        <p:nvSpPr>
          <p:cNvPr id="25" name="Subtitle 2"/>
          <p:cNvSpPr>
            <a:spLocks noGrp="1"/>
          </p:cNvSpPr>
          <p:nvPr>
            <p:ph type="subTitle" idx="1" hasCustomPrompt="1"/>
          </p:nvPr>
        </p:nvSpPr>
        <p:spPr>
          <a:xfrm>
            <a:off x="805543" y="3391274"/>
            <a:ext cx="10580914" cy="892630"/>
          </a:xfrm>
        </p:spPr>
        <p:txBody>
          <a:bodyPr>
            <a:normAutofit/>
          </a:bodyPr>
          <a:lstStyle>
            <a:lvl1pPr marL="0" indent="0" algn="ctr">
              <a:lnSpc>
                <a:spcPct val="80000"/>
              </a:lnSpc>
              <a:buNone/>
              <a:defRPr sz="40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6" name="Group 13"/>
          <p:cNvGrpSpPr>
            <a:grpSpLocks noChangeAspect="1"/>
          </p:cNvGrpSpPr>
          <p:nvPr userDrawn="1"/>
        </p:nvGrpSpPr>
        <p:grpSpPr bwMode="auto">
          <a:xfrm>
            <a:off x="4879767" y="5158664"/>
            <a:ext cx="2432467" cy="564197"/>
            <a:chOff x="0" y="1492"/>
            <a:chExt cx="5760" cy="1336"/>
          </a:xfrm>
          <a:solidFill>
            <a:schemeClr val="bg1"/>
          </a:solidFill>
        </p:grpSpPr>
        <p:sp>
          <p:nvSpPr>
            <p:cNvPr id="27"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7661264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bg>
      <p:bgPr>
        <a:solidFill>
          <a:schemeClr val="tx2"/>
        </a:solidFill>
        <a:effectLst/>
      </p:bgPr>
    </p:bg>
    <p:spTree>
      <p:nvGrpSpPr>
        <p:cNvPr id="1" name=""/>
        <p:cNvGrpSpPr/>
        <p:nvPr/>
      </p:nvGrpSpPr>
      <p:grpSpPr>
        <a:xfrm>
          <a:off x="0" y="0"/>
          <a:ext cx="0" cy="0"/>
          <a:chOff x="0" y="0"/>
          <a:chExt cx="0" cy="0"/>
        </a:xfrm>
      </p:grpSpPr>
      <p:sp>
        <p:nvSpPr>
          <p:cNvPr id="20" name="Title 1"/>
          <p:cNvSpPr>
            <a:spLocks noGrp="1"/>
          </p:cNvSpPr>
          <p:nvPr>
            <p:ph type="ctrTitle" hasCustomPrompt="1"/>
          </p:nvPr>
        </p:nvSpPr>
        <p:spPr>
          <a:xfrm>
            <a:off x="1524000" y="1631148"/>
            <a:ext cx="9144000" cy="2387600"/>
          </a:xfrm>
        </p:spPr>
        <p:txBody>
          <a:bodyPr anchor="b"/>
          <a:lstStyle>
            <a:lvl1pPr algn="ctr">
              <a:defRPr sz="5400">
                <a:solidFill>
                  <a:schemeClr val="bg1"/>
                </a:solidFill>
                <a:latin typeface="Calibri Light" panose="020F0302020204030204" pitchFamily="34" charset="0"/>
                <a:cs typeface="Calibri Light" panose="020F0302020204030204" pitchFamily="34" charset="0"/>
              </a:defRPr>
            </a:lvl1pPr>
          </a:lstStyle>
          <a:p>
            <a:r>
              <a:rPr lang="en-US"/>
              <a:t>Section Break Title</a:t>
            </a:r>
          </a:p>
        </p:txBody>
      </p:sp>
      <p:sp>
        <p:nvSpPr>
          <p:cNvPr id="21" name="Subtitle 2"/>
          <p:cNvSpPr>
            <a:spLocks noGrp="1"/>
          </p:cNvSpPr>
          <p:nvPr>
            <p:ph type="subTitle" idx="1" hasCustomPrompt="1"/>
          </p:nvPr>
        </p:nvSpPr>
        <p:spPr>
          <a:xfrm>
            <a:off x="805543" y="3930200"/>
            <a:ext cx="10580914" cy="892630"/>
          </a:xfrm>
        </p:spPr>
        <p:txBody>
          <a:bodyPr>
            <a:normAutofit/>
          </a:bodyPr>
          <a:lstStyle>
            <a:lvl1pPr marL="0" indent="0" algn="ctr">
              <a:lnSpc>
                <a:spcPct val="80000"/>
              </a:lnSpc>
              <a:buNone/>
              <a:defRPr sz="36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2" name="Group 21"/>
          <p:cNvGrpSpPr>
            <a:grpSpLocks noChangeAspect="1"/>
          </p:cNvGrpSpPr>
          <p:nvPr userDrawn="1"/>
        </p:nvGrpSpPr>
        <p:grpSpPr>
          <a:xfrm>
            <a:off x="5645986" y="1412969"/>
            <a:ext cx="900028" cy="914400"/>
            <a:chOff x="5127584" y="2099392"/>
            <a:chExt cx="555329" cy="564197"/>
          </a:xfrm>
        </p:grpSpPr>
        <p:sp>
          <p:nvSpPr>
            <p:cNvPr id="23" name="Freeform 18"/>
            <p:cNvSpPr>
              <a:spLocks/>
            </p:cNvSpPr>
            <p:nvPr userDrawn="1"/>
          </p:nvSpPr>
          <p:spPr bwMode="auto">
            <a:xfrm>
              <a:off x="5127584" y="2099392"/>
              <a:ext cx="555329" cy="564197"/>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5279613" y="2099392"/>
              <a:ext cx="250848" cy="251270"/>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2024519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peaker Slide with picture">
    <p:bg>
      <p:bgPr>
        <a:solidFill>
          <a:schemeClr val="tx2"/>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hasCustomPrompt="1"/>
          </p:nvPr>
        </p:nvSpPr>
        <p:spPr>
          <a:xfrm>
            <a:off x="4389245" y="3731425"/>
            <a:ext cx="7453649" cy="892630"/>
          </a:xfrm>
        </p:spPr>
        <p:txBody>
          <a:bodyPr>
            <a:normAutofit/>
          </a:bodyPr>
          <a:lstStyle>
            <a:lvl1pPr marL="0" indent="0" algn="l">
              <a:lnSpc>
                <a:spcPct val="80000"/>
              </a:lnSpc>
              <a:spcBef>
                <a:spcPts val="0"/>
              </a:spcBef>
              <a:buNone/>
              <a:defRPr sz="28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6" name="Picture Placeholder 26"/>
          <p:cNvSpPr>
            <a:spLocks noGrp="1"/>
          </p:cNvSpPr>
          <p:nvPr>
            <p:ph type="pic" sz="quarter" idx="12" hasCustomPrompt="1"/>
          </p:nvPr>
        </p:nvSpPr>
        <p:spPr>
          <a:xfrm>
            <a:off x="1492517" y="1984189"/>
            <a:ext cx="2532888" cy="2532888"/>
          </a:xfrm>
          <a:prstGeom prst="ellipse">
            <a:avLst/>
          </a:prstGeom>
        </p:spPr>
        <p:txBody>
          <a:bodyPr/>
          <a:lstStyle>
            <a:lvl1pPr>
              <a:defRPr baseline="0">
                <a:solidFill>
                  <a:schemeClr val="bg1"/>
                </a:solidFill>
              </a:defRPr>
            </a:lvl1pPr>
          </a:lstStyle>
          <a:p>
            <a:r>
              <a:rPr lang="en-US"/>
              <a:t>1:1 ratio photo</a:t>
            </a:r>
          </a:p>
        </p:txBody>
      </p:sp>
      <p:sp>
        <p:nvSpPr>
          <p:cNvPr id="9" name="Title 1"/>
          <p:cNvSpPr>
            <a:spLocks noGrp="1"/>
          </p:cNvSpPr>
          <p:nvPr>
            <p:ph type="ctrTitle"/>
          </p:nvPr>
        </p:nvSpPr>
        <p:spPr>
          <a:xfrm>
            <a:off x="4390006" y="2819716"/>
            <a:ext cx="7432568" cy="899331"/>
          </a:xfrm>
        </p:spPr>
        <p:txBody>
          <a:bodyPr anchor="b" anchorCtr="0"/>
          <a:lstStyle>
            <a:lvl1pPr algn="l">
              <a:defRPr sz="44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3E909A45-7F0F-474B-A549-6CF350A75DF1}"/>
              </a:ext>
            </a:extLst>
          </p:cNvPr>
          <p:cNvPicPr>
            <a:picLocks noChangeAspect="1"/>
          </p:cNvPicPr>
          <p:nvPr userDrawn="1"/>
        </p:nvPicPr>
        <p:blipFill>
          <a:blip r:embed="rId2"/>
          <a:stretch>
            <a:fillRect/>
          </a:stretch>
        </p:blipFill>
        <p:spPr>
          <a:xfrm>
            <a:off x="4389245" y="2215965"/>
            <a:ext cx="2427582" cy="571667"/>
          </a:xfrm>
          <a:prstGeom prst="rect">
            <a:avLst/>
          </a:prstGeom>
        </p:spPr>
      </p:pic>
    </p:spTree>
    <p:extLst>
      <p:ext uri="{BB962C8B-B14F-4D97-AF65-F5344CB8AC3E}">
        <p14:creationId xmlns:p14="http://schemas.microsoft.com/office/powerpoint/2010/main" val="379049181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3" y="96275"/>
            <a:ext cx="10467897" cy="1101213"/>
          </a:xfrm>
        </p:spPr>
        <p:txBody>
          <a:bodyPr/>
          <a:lstStyle/>
          <a:p>
            <a:r>
              <a:rPr lang="en-US"/>
              <a:t>Click to edit Master title style</a:t>
            </a:r>
          </a:p>
        </p:txBody>
      </p:sp>
      <p:sp>
        <p:nvSpPr>
          <p:cNvPr id="11" name="Content Placeholder 2"/>
          <p:cNvSpPr>
            <a:spLocks noGrp="1"/>
          </p:cNvSpPr>
          <p:nvPr>
            <p:ph idx="1"/>
          </p:nvPr>
        </p:nvSpPr>
        <p:spPr>
          <a:xfrm>
            <a:off x="826624" y="1066800"/>
            <a:ext cx="10538752" cy="54102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859076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26624" y="1371600"/>
            <a:ext cx="10538752"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3"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a:t>Subtitle</a:t>
            </a:r>
          </a:p>
        </p:txBody>
      </p:sp>
      <p:sp>
        <p:nvSpPr>
          <p:cNvPr id="12" name="Title 1"/>
          <p:cNvSpPr>
            <a:spLocks noGrp="1"/>
          </p:cNvSpPr>
          <p:nvPr>
            <p:ph type="title"/>
          </p:nvPr>
        </p:nvSpPr>
        <p:spPr>
          <a:xfrm>
            <a:off x="276303" y="96275"/>
            <a:ext cx="11639394" cy="1101213"/>
          </a:xfrm>
        </p:spPr>
        <p:txBody>
          <a:bodyPr/>
          <a:lstStyle/>
          <a:p>
            <a:r>
              <a:rPr lang="en-US"/>
              <a:t>Click to edit Master title style</a:t>
            </a:r>
          </a:p>
        </p:txBody>
      </p:sp>
    </p:spTree>
    <p:extLst>
      <p:ext uri="{BB962C8B-B14F-4D97-AF65-F5344CB8AC3E}">
        <p14:creationId xmlns:p14="http://schemas.microsoft.com/office/powerpoint/2010/main" val="419735103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7CC576A4-4C87-4B34-BF22-44DA60DFCC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032250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6">
            <a:extLst>
              <a:ext uri="{FF2B5EF4-FFF2-40B4-BE49-F238E27FC236}">
                <a16:creationId xmlns:a16="http://schemas.microsoft.com/office/drawing/2014/main" id="{2AC331BD-B2D2-49AA-B79F-08337B3E34F0}"/>
              </a:ext>
            </a:extLst>
          </p:cNvPr>
          <p:cNvSpPr>
            <a:spLocks noGrp="1"/>
          </p:cNvSpPr>
          <p:nvPr>
            <p:ph type="body" sz="quarter" idx="14"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a:t>Subtitle</a:t>
            </a:r>
          </a:p>
        </p:txBody>
      </p:sp>
    </p:spTree>
    <p:extLst>
      <p:ext uri="{BB962C8B-B14F-4D97-AF65-F5344CB8AC3E}">
        <p14:creationId xmlns:p14="http://schemas.microsoft.com/office/powerpoint/2010/main" val="397789687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337554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4770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wo Content">
  <p:cSld name="Title Two Content">
    <p:spTree>
      <p:nvGrpSpPr>
        <p:cNvPr id="1" name="Shape 97"/>
        <p:cNvGrpSpPr/>
        <p:nvPr/>
      </p:nvGrpSpPr>
      <p:grpSpPr>
        <a:xfrm>
          <a:off x="0" y="0"/>
          <a:ext cx="0" cy="0"/>
          <a:chOff x="0" y="0"/>
          <a:chExt cx="0" cy="0"/>
        </a:xfrm>
      </p:grpSpPr>
      <p:sp>
        <p:nvSpPr>
          <p:cNvPr id="98" name="Google Shape;98;p38"/>
          <p:cNvSpPr txBox="1">
            <a:spLocks noGrp="1"/>
          </p:cNvSpPr>
          <p:nvPr>
            <p:ph type="body" idx="1"/>
          </p:nvPr>
        </p:nvSpPr>
        <p:spPr>
          <a:xfrm>
            <a:off x="838200" y="1371600"/>
            <a:ext cx="5181600" cy="51054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ts val="0"/>
              </a:spcAft>
              <a:buSzPts val="2400"/>
              <a:buChar char="•"/>
              <a:defRPr/>
            </a:lvl1pPr>
            <a:lvl2pPr marL="914400" lvl="1" indent="-349250" algn="l">
              <a:lnSpc>
                <a:spcPct val="80000"/>
              </a:lnSpc>
              <a:spcBef>
                <a:spcPts val="600"/>
              </a:spcBef>
              <a:spcAft>
                <a:spcPts val="0"/>
              </a:spcAft>
              <a:buClr>
                <a:srgbClr val="4A4B4E"/>
              </a:buClr>
              <a:buSzPts val="1900"/>
              <a:buChar char="−"/>
              <a:defRPr/>
            </a:lvl2pPr>
            <a:lvl3pPr marL="1371600" lvl="2" indent="-330200" algn="l">
              <a:lnSpc>
                <a:spcPct val="80000"/>
              </a:lnSpc>
              <a:spcBef>
                <a:spcPts val="600"/>
              </a:spcBef>
              <a:spcAft>
                <a:spcPts val="0"/>
              </a:spcAft>
              <a:buClr>
                <a:srgbClr val="4A4B4E"/>
              </a:buClr>
              <a:buSzPts val="1600"/>
              <a:buChar char="•"/>
              <a:defRPr/>
            </a:lvl3pPr>
            <a:lvl4pPr marL="1828800" lvl="3" indent="-330200" algn="l">
              <a:lnSpc>
                <a:spcPct val="80000"/>
              </a:lnSpc>
              <a:spcBef>
                <a:spcPts val="600"/>
              </a:spcBef>
              <a:spcAft>
                <a:spcPts val="0"/>
              </a:spcAft>
              <a:buClr>
                <a:srgbClr val="4A4B4E"/>
              </a:buClr>
              <a:buSzPts val="1600"/>
              <a:buChar char="•"/>
              <a:defRPr/>
            </a:lvl4pPr>
            <a:lvl5pPr marL="2286000" lvl="4" indent="-330200" algn="l">
              <a:lnSpc>
                <a:spcPct val="80000"/>
              </a:lnSpc>
              <a:spcBef>
                <a:spcPts val="600"/>
              </a:spcBef>
              <a:spcAft>
                <a:spcPts val="0"/>
              </a:spcAft>
              <a:buClr>
                <a:srgbClr val="4A4B4E"/>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body" idx="2"/>
          </p:nvPr>
        </p:nvSpPr>
        <p:spPr>
          <a:xfrm>
            <a:off x="6172200" y="1371600"/>
            <a:ext cx="5181600" cy="51054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ts val="0"/>
              </a:spcAft>
              <a:buSzPts val="2400"/>
              <a:buChar char="•"/>
              <a:defRPr/>
            </a:lvl1pPr>
            <a:lvl2pPr marL="914400" lvl="1" indent="-349250" algn="l">
              <a:lnSpc>
                <a:spcPct val="80000"/>
              </a:lnSpc>
              <a:spcBef>
                <a:spcPts val="600"/>
              </a:spcBef>
              <a:spcAft>
                <a:spcPts val="0"/>
              </a:spcAft>
              <a:buClr>
                <a:srgbClr val="4A4B4E"/>
              </a:buClr>
              <a:buSzPts val="1900"/>
              <a:buChar char="−"/>
              <a:defRPr/>
            </a:lvl2pPr>
            <a:lvl3pPr marL="1371600" lvl="2" indent="-330200" algn="l">
              <a:lnSpc>
                <a:spcPct val="80000"/>
              </a:lnSpc>
              <a:spcBef>
                <a:spcPts val="600"/>
              </a:spcBef>
              <a:spcAft>
                <a:spcPts val="0"/>
              </a:spcAft>
              <a:buClr>
                <a:srgbClr val="4A4B4E"/>
              </a:buClr>
              <a:buSzPts val="1600"/>
              <a:buChar char="•"/>
              <a:defRPr/>
            </a:lvl3pPr>
            <a:lvl4pPr marL="1828800" lvl="3" indent="-330200" algn="l">
              <a:lnSpc>
                <a:spcPct val="80000"/>
              </a:lnSpc>
              <a:spcBef>
                <a:spcPts val="600"/>
              </a:spcBef>
              <a:spcAft>
                <a:spcPts val="0"/>
              </a:spcAft>
              <a:buClr>
                <a:srgbClr val="4A4B4E"/>
              </a:buClr>
              <a:buSzPts val="1600"/>
              <a:buChar char="•"/>
              <a:defRPr/>
            </a:lvl4pPr>
            <a:lvl5pPr marL="2286000" lvl="4" indent="-330200" algn="l">
              <a:lnSpc>
                <a:spcPct val="80000"/>
              </a:lnSpc>
              <a:spcBef>
                <a:spcPts val="600"/>
              </a:spcBef>
              <a:spcAft>
                <a:spcPts val="0"/>
              </a:spcAft>
              <a:buClr>
                <a:srgbClr val="4A4B4E"/>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8"/>
          <p:cNvSpPr txBox="1">
            <a:spLocks noGrp="1"/>
          </p:cNvSpPr>
          <p:nvPr>
            <p:ph type="title"/>
          </p:nvPr>
        </p:nvSpPr>
        <p:spPr>
          <a:xfrm>
            <a:off x="276303" y="96276"/>
            <a:ext cx="11639394" cy="986568"/>
          </a:xfrm>
          <a:prstGeom prst="rect">
            <a:avLst/>
          </a:prstGeom>
          <a:noFill/>
          <a:ln>
            <a:noFill/>
          </a:ln>
        </p:spPr>
        <p:txBody>
          <a:bodyPr spcFirstLastPara="1" wrap="square" lIns="91425" tIns="45700" rIns="91425" bIns="45700" anchor="ctr" anchorCtr="0">
            <a:noAutofit/>
          </a:bodyPr>
          <a:lstStyle>
            <a:lvl1pPr lvl="0" algn="ctr">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2702339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nk Orange">
    <p:bg>
      <p:bgPr>
        <a:solidFill>
          <a:schemeClr val="tx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771A77B-1F44-4C45-9FC1-E6BDBA049088}"/>
              </a:ext>
            </a:extLst>
          </p:cNvPr>
          <p:cNvGrpSpPr/>
          <p:nvPr userDrawn="1"/>
        </p:nvGrpSpPr>
        <p:grpSpPr>
          <a:xfrm>
            <a:off x="234968" y="6519734"/>
            <a:ext cx="244893" cy="248803"/>
            <a:chOff x="2666237" y="2584432"/>
            <a:chExt cx="864026" cy="877824"/>
          </a:xfrm>
          <a:solidFill>
            <a:schemeClr val="tx2"/>
          </a:solidFill>
        </p:grpSpPr>
        <p:sp>
          <p:nvSpPr>
            <p:cNvPr id="17" name="Freeform 18">
              <a:extLst>
                <a:ext uri="{FF2B5EF4-FFF2-40B4-BE49-F238E27FC236}">
                  <a16:creationId xmlns:a16="http://schemas.microsoft.com/office/drawing/2014/main" id="{FD72028D-DDA7-4967-A2CE-0329296D9D38}"/>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0B14393C-DF94-435E-A3D5-4C4618382FAB}"/>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Box 20">
            <a:extLst>
              <a:ext uri="{FF2B5EF4-FFF2-40B4-BE49-F238E27FC236}">
                <a16:creationId xmlns:a16="http://schemas.microsoft.com/office/drawing/2014/main" id="{96ACBAAB-B5D4-4EFE-94DD-62E2364FDB44}"/>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a:solidFill>
                <a:schemeClr val="tx2">
                  <a:lumMod val="40000"/>
                  <a:lumOff val="60000"/>
                </a:schemeClr>
              </a:solidFill>
              <a:latin typeface="+mn-lt"/>
              <a:ea typeface="+mn-ea"/>
              <a:cs typeface="+mn-cs"/>
            </a:endParaRPr>
          </a:p>
        </p:txBody>
      </p:sp>
      <p:sp>
        <p:nvSpPr>
          <p:cNvPr id="22" name="TextBox 21">
            <a:extLst>
              <a:ext uri="{FF2B5EF4-FFF2-40B4-BE49-F238E27FC236}">
                <a16:creationId xmlns:a16="http://schemas.microsoft.com/office/drawing/2014/main" id="{CC48C95D-837A-4474-9319-1A0FBA7CBA06}"/>
              </a:ext>
            </a:extLst>
          </p:cNvPr>
          <p:cNvSpPr txBox="1"/>
          <p:nvPr userDrawn="1"/>
        </p:nvSpPr>
        <p:spPr>
          <a:xfrm>
            <a:off x="5142983"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tx2">
                    <a:lumMod val="40000"/>
                    <a:lumOff val="60000"/>
                  </a:schemeClr>
                </a:solidFill>
                <a:latin typeface="+mn-lt"/>
                <a:ea typeface="ＭＳ Ｐゴシック" charset="0"/>
              </a:rPr>
              <a:t>Copyright © Veeva Systems 2021</a:t>
            </a:r>
          </a:p>
        </p:txBody>
      </p:sp>
    </p:spTree>
    <p:extLst>
      <p:ext uri="{BB962C8B-B14F-4D97-AF65-F5344CB8AC3E}">
        <p14:creationId xmlns:p14="http://schemas.microsoft.com/office/powerpoint/2010/main" val="390936157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Horison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EC544-7AFA-441A-88D1-CC648E4AF892}"/>
              </a:ext>
            </a:extLst>
          </p:cNvPr>
          <p:cNvSpPr/>
          <p:nvPr userDrawn="1"/>
        </p:nvSpPr>
        <p:spPr>
          <a:xfrm>
            <a:off x="5173362" y="6519734"/>
            <a:ext cx="3188043" cy="3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49357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303" y="2673884"/>
            <a:ext cx="4423516" cy="1101213"/>
          </a:xfrm>
        </p:spPr>
        <p:txBody>
          <a:bodyPr anchor="ctr" anchorCtr="0"/>
          <a:lstStyle>
            <a:lvl1pPr>
              <a:defRPr>
                <a:solidFill>
                  <a:schemeClr val="bg1"/>
                </a:solidFill>
              </a:defRPr>
            </a:lvl1pPr>
          </a:lstStyle>
          <a:p>
            <a:r>
              <a:rPr lang="en-US"/>
              <a:t>Click to edit Master title style</a:t>
            </a:r>
          </a:p>
        </p:txBody>
      </p:sp>
      <p:sp>
        <p:nvSpPr>
          <p:cNvPr id="10" name="Content Placeholder 2"/>
          <p:cNvSpPr>
            <a:spLocks noGrp="1"/>
          </p:cNvSpPr>
          <p:nvPr>
            <p:ph idx="1"/>
          </p:nvPr>
        </p:nvSpPr>
        <p:spPr>
          <a:xfrm>
            <a:off x="5358808" y="1485900"/>
            <a:ext cx="6368904" cy="4991099"/>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F4CAE1D1-110B-4886-9EA2-83D162148686}"/>
              </a:ext>
            </a:extLst>
          </p:cNvPr>
          <p:cNvGrpSpPr/>
          <p:nvPr userDrawn="1"/>
        </p:nvGrpSpPr>
        <p:grpSpPr>
          <a:xfrm>
            <a:off x="234968" y="6519734"/>
            <a:ext cx="244893" cy="248803"/>
            <a:chOff x="2666237" y="2584432"/>
            <a:chExt cx="864026" cy="877824"/>
          </a:xfrm>
          <a:solidFill>
            <a:schemeClr val="tx2"/>
          </a:solidFill>
        </p:grpSpPr>
        <p:sp>
          <p:nvSpPr>
            <p:cNvPr id="11" name="Freeform 18">
              <a:extLst>
                <a:ext uri="{FF2B5EF4-FFF2-40B4-BE49-F238E27FC236}">
                  <a16:creationId xmlns:a16="http://schemas.microsoft.com/office/drawing/2014/main" id="{AE293493-C613-4580-9BA7-41575CA8580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9">
              <a:extLst>
                <a:ext uri="{FF2B5EF4-FFF2-40B4-BE49-F238E27FC236}">
                  <a16:creationId xmlns:a16="http://schemas.microsoft.com/office/drawing/2014/main" id="{BBAB441E-7D65-4517-91F3-48D6BF6B29C8}"/>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C43C9A3E-7E26-47E0-B201-C3BB70CD7EEB}"/>
              </a:ext>
            </a:extLst>
          </p:cNvPr>
          <p:cNvSpPr txBox="1"/>
          <p:nvPr userDrawn="1"/>
        </p:nvSpPr>
        <p:spPr>
          <a:xfrm>
            <a:off x="6189192"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lumMod val="75000"/>
                  </a:schemeClr>
                </a:solidFill>
                <a:latin typeface="+mn-lt"/>
                <a:ea typeface="ＭＳ Ｐゴシック" charset="0"/>
              </a:rPr>
              <a:t>Copyright © Veeva Systems 2021</a:t>
            </a:r>
          </a:p>
        </p:txBody>
      </p:sp>
    </p:spTree>
    <p:extLst>
      <p:ext uri="{BB962C8B-B14F-4D97-AF65-F5344CB8AC3E}">
        <p14:creationId xmlns:p14="http://schemas.microsoft.com/office/powerpoint/2010/main" val="221056860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a:solidFill>
                <a:schemeClr val="bg1"/>
              </a:solidFill>
              <a:latin typeface="Calibri Light" panose="020F0302020204030204" pitchFamily="34" charset="0"/>
            </a:endParaRPr>
          </a:p>
        </p:txBody>
      </p:sp>
      <p:sp>
        <p:nvSpPr>
          <p:cNvPr id="3" name="Isosceles Triangle 2"/>
          <p:cNvSpPr/>
          <p:nvPr userDrawn="1"/>
        </p:nvSpPr>
        <p:spPr>
          <a:xfrm rot="5400000">
            <a:off x="5876152" y="3287625"/>
            <a:ext cx="668859" cy="282753"/>
          </a:xfrm>
          <a:prstGeom prst="triangl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a:solidFill>
                <a:schemeClr val="bg1"/>
              </a:solidFill>
              <a:latin typeface="Calibri Light" panose="020F0302020204030204" pitchFamily="34" charset="0"/>
            </a:endParaRPr>
          </a:p>
        </p:txBody>
      </p:sp>
      <p:sp>
        <p:nvSpPr>
          <p:cNvPr id="10" name="TextBox 9">
            <a:extLst>
              <a:ext uri="{FF2B5EF4-FFF2-40B4-BE49-F238E27FC236}">
                <a16:creationId xmlns:a16="http://schemas.microsoft.com/office/drawing/2014/main" id="{51C821FF-59B0-451F-99EC-ABE653651042}"/>
              </a:ext>
            </a:extLst>
          </p:cNvPr>
          <p:cNvSpPr txBox="1"/>
          <p:nvPr userDrawn="1"/>
        </p:nvSpPr>
        <p:spPr>
          <a:xfrm>
            <a:off x="11017792" y="6509749"/>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a:solidFill>
                <a:schemeClr val="tx1">
                  <a:tint val="75000"/>
                </a:schemeClr>
              </a:solidFill>
              <a:latin typeface="+mn-lt"/>
              <a:ea typeface="+mn-ea"/>
              <a:cs typeface="+mn-cs"/>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9607FDE7-CC18-4E6F-9A0C-7AC645F19F87}"/>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bg1">
                    <a:lumMod val="75000"/>
                  </a:schemeClr>
                </a:solidFill>
                <a:latin typeface="+mn-lt"/>
                <a:ea typeface="+mn-ea"/>
                <a:cs typeface="+mn-cs"/>
              </a:rPr>
              <a:pPr algn="r"/>
              <a:t>‹#›</a:t>
            </a:fld>
            <a:endParaRPr lang="en-US" sz="1000" kern="1200">
              <a:solidFill>
                <a:schemeClr val="bg1">
                  <a:lumMod val="75000"/>
                </a:schemeClr>
              </a:solidFill>
              <a:latin typeface="+mn-lt"/>
              <a:ea typeface="+mn-ea"/>
              <a:cs typeface="+mn-cs"/>
            </a:endParaRPr>
          </a:p>
        </p:txBody>
      </p:sp>
      <p:sp>
        <p:nvSpPr>
          <p:cNvPr id="15" name="TextBox 14">
            <a:extLst>
              <a:ext uri="{FF2B5EF4-FFF2-40B4-BE49-F238E27FC236}">
                <a16:creationId xmlns:a16="http://schemas.microsoft.com/office/drawing/2014/main" id="{8C482A0A-213B-467B-87D4-11D599E0E949}"/>
              </a:ext>
            </a:extLst>
          </p:cNvPr>
          <p:cNvSpPr txBox="1"/>
          <p:nvPr userDrawn="1"/>
        </p:nvSpPr>
        <p:spPr>
          <a:xfrm>
            <a:off x="6189192"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lumMod val="75000"/>
                  </a:schemeClr>
                </a:solidFill>
                <a:latin typeface="+mn-lt"/>
                <a:ea typeface="ＭＳ Ｐゴシック" charset="0"/>
              </a:rPr>
              <a:t>Copyright © Veeva Systems 2021</a:t>
            </a:r>
          </a:p>
        </p:txBody>
      </p:sp>
    </p:spTree>
    <p:extLst>
      <p:ext uri="{BB962C8B-B14F-4D97-AF65-F5344CB8AC3E}">
        <p14:creationId xmlns:p14="http://schemas.microsoft.com/office/powerpoint/2010/main" val="422705539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a:solidFill>
                <a:schemeClr val="bg1"/>
              </a:solidFill>
              <a:latin typeface="Calibri Light" panose="020F0302020204030204" pitchFamily="34" charset="0"/>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8C482A0A-213B-467B-87D4-11D599E0E949}"/>
              </a:ext>
            </a:extLst>
          </p:cNvPr>
          <p:cNvSpPr txBox="1"/>
          <p:nvPr userDrawn="1"/>
        </p:nvSpPr>
        <p:spPr>
          <a:xfrm>
            <a:off x="6189192"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solidFill>
                <a:latin typeface="+mn-lt"/>
                <a:ea typeface="ＭＳ Ｐゴシック" charset="0"/>
              </a:rPr>
              <a:t>Copyright © Veeva Systems 2021</a:t>
            </a:r>
          </a:p>
        </p:txBody>
      </p:sp>
      <p:sp>
        <p:nvSpPr>
          <p:cNvPr id="5" name="Text Placeholder 4">
            <a:extLst>
              <a:ext uri="{FF2B5EF4-FFF2-40B4-BE49-F238E27FC236}">
                <a16:creationId xmlns:a16="http://schemas.microsoft.com/office/drawing/2014/main" id="{C647675E-6477-4288-8C9D-57958BC1D658}"/>
              </a:ext>
            </a:extLst>
          </p:cNvPr>
          <p:cNvSpPr>
            <a:spLocks noGrp="1"/>
          </p:cNvSpPr>
          <p:nvPr>
            <p:ph type="body" sz="quarter" idx="10" hasCustomPrompt="1"/>
          </p:nvPr>
        </p:nvSpPr>
        <p:spPr>
          <a:xfrm>
            <a:off x="6639869" y="1333500"/>
            <a:ext cx="4794250" cy="4128186"/>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 if you want to include an image to the left side of the slide.”</a:t>
            </a:r>
          </a:p>
          <a:p>
            <a:pPr lvl="0"/>
            <a:endParaRPr lang="en-US"/>
          </a:p>
          <a:p>
            <a:pPr lvl="0"/>
            <a:r>
              <a:rPr lang="en-US" err="1"/>
              <a:t>Firstname</a:t>
            </a:r>
            <a:r>
              <a:rPr lang="en-US"/>
              <a:t> </a:t>
            </a:r>
            <a:r>
              <a:rPr lang="en-US" err="1"/>
              <a:t>Lastname</a:t>
            </a:r>
            <a:endParaRPr lang="en-US"/>
          </a:p>
        </p:txBody>
      </p:sp>
      <p:sp>
        <p:nvSpPr>
          <p:cNvPr id="16" name="TextBox 15">
            <a:extLst>
              <a:ext uri="{FF2B5EF4-FFF2-40B4-BE49-F238E27FC236}">
                <a16:creationId xmlns:a16="http://schemas.microsoft.com/office/drawing/2014/main" id="{BA35433F-BFD5-45B4-9B19-FA85C81FC7F9}"/>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a:solidFill>
                <a:schemeClr val="tx2">
                  <a:lumMod val="40000"/>
                  <a:lumOff val="60000"/>
                </a:schemeClr>
              </a:solidFill>
              <a:latin typeface="+mn-lt"/>
              <a:ea typeface="+mn-ea"/>
              <a:cs typeface="+mn-cs"/>
            </a:endParaRPr>
          </a:p>
        </p:txBody>
      </p:sp>
    </p:spTree>
    <p:extLst>
      <p:ext uri="{BB962C8B-B14F-4D97-AF65-F5344CB8AC3E}">
        <p14:creationId xmlns:p14="http://schemas.microsoft.com/office/powerpoint/2010/main" val="112280364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tx2"/>
        </a:solidFill>
        <a:effectLst/>
      </p:bgPr>
    </p:bg>
    <p:spTree>
      <p:nvGrpSpPr>
        <p:cNvPr id="1" name=""/>
        <p:cNvGrpSpPr/>
        <p:nvPr/>
      </p:nvGrpSpPr>
      <p:grpSpPr>
        <a:xfrm>
          <a:off x="0" y="0"/>
          <a:ext cx="0" cy="0"/>
          <a:chOff x="0" y="0"/>
          <a:chExt cx="0" cy="0"/>
        </a:xfrm>
      </p:grpSpPr>
      <p:sp>
        <p:nvSpPr>
          <p:cNvPr id="8" name="Freeform 7"/>
          <p:cNvSpPr>
            <a:spLocks noEditPoints="1"/>
          </p:cNvSpPr>
          <p:nvPr userDrawn="1"/>
        </p:nvSpPr>
        <p:spPr bwMode="auto">
          <a:xfrm>
            <a:off x="5156200" y="1813011"/>
            <a:ext cx="1879600" cy="1870075"/>
          </a:xfrm>
          <a:custGeom>
            <a:avLst/>
            <a:gdLst>
              <a:gd name="T0" fmla="*/ 113 w 226"/>
              <a:gd name="T1" fmla="*/ 0 h 226"/>
              <a:gd name="T2" fmla="*/ 0 w 226"/>
              <a:gd name="T3" fmla="*/ 113 h 226"/>
              <a:gd name="T4" fmla="*/ 19 w 226"/>
              <a:gd name="T5" fmla="*/ 175 h 226"/>
              <a:gd name="T6" fmla="*/ 7 w 226"/>
              <a:gd name="T7" fmla="*/ 217 h 226"/>
              <a:gd name="T8" fmla="*/ 49 w 226"/>
              <a:gd name="T9" fmla="*/ 206 h 226"/>
              <a:gd name="T10" fmla="*/ 113 w 226"/>
              <a:gd name="T11" fmla="*/ 226 h 226"/>
              <a:gd name="T12" fmla="*/ 226 w 226"/>
              <a:gd name="T13" fmla="*/ 113 h 226"/>
              <a:gd name="T14" fmla="*/ 113 w 226"/>
              <a:gd name="T15" fmla="*/ 0 h 226"/>
              <a:gd name="T16" fmla="*/ 111 w 226"/>
              <a:gd name="T17" fmla="*/ 182 h 226"/>
              <a:gd name="T18" fmla="*/ 92 w 226"/>
              <a:gd name="T19" fmla="*/ 164 h 226"/>
              <a:gd name="T20" fmla="*/ 111 w 226"/>
              <a:gd name="T21" fmla="*/ 145 h 226"/>
              <a:gd name="T22" fmla="*/ 130 w 226"/>
              <a:gd name="T23" fmla="*/ 164 h 226"/>
              <a:gd name="T24" fmla="*/ 111 w 226"/>
              <a:gd name="T25" fmla="*/ 182 h 226"/>
              <a:gd name="T26" fmla="*/ 128 w 226"/>
              <a:gd name="T27" fmla="*/ 127 h 226"/>
              <a:gd name="T28" fmla="*/ 128 w 226"/>
              <a:gd name="T29" fmla="*/ 138 h 226"/>
              <a:gd name="T30" fmla="*/ 96 w 226"/>
              <a:gd name="T31" fmla="*/ 138 h 226"/>
              <a:gd name="T32" fmla="*/ 96 w 226"/>
              <a:gd name="T33" fmla="*/ 123 h 226"/>
              <a:gd name="T34" fmla="*/ 123 w 226"/>
              <a:gd name="T35" fmla="*/ 85 h 226"/>
              <a:gd name="T36" fmla="*/ 110 w 226"/>
              <a:gd name="T37" fmla="*/ 73 h 226"/>
              <a:gd name="T38" fmla="*/ 91 w 226"/>
              <a:gd name="T39" fmla="*/ 87 h 226"/>
              <a:gd name="T40" fmla="*/ 71 w 226"/>
              <a:gd name="T41" fmla="*/ 69 h 226"/>
              <a:gd name="T42" fmla="*/ 114 w 226"/>
              <a:gd name="T43" fmla="*/ 44 h 226"/>
              <a:gd name="T44" fmla="*/ 155 w 226"/>
              <a:gd name="T45" fmla="*/ 85 h 226"/>
              <a:gd name="T46" fmla="*/ 128 w 226"/>
              <a:gd name="T47" fmla="*/ 1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6">
                <a:moveTo>
                  <a:pt x="113" y="0"/>
                </a:moveTo>
                <a:cubicBezTo>
                  <a:pt x="51" y="0"/>
                  <a:pt x="0" y="51"/>
                  <a:pt x="0" y="113"/>
                </a:cubicBezTo>
                <a:cubicBezTo>
                  <a:pt x="0" y="136"/>
                  <a:pt x="7" y="157"/>
                  <a:pt x="19" y="175"/>
                </a:cubicBezTo>
                <a:cubicBezTo>
                  <a:pt x="7" y="217"/>
                  <a:pt x="7" y="217"/>
                  <a:pt x="7" y="217"/>
                </a:cubicBezTo>
                <a:cubicBezTo>
                  <a:pt x="49" y="206"/>
                  <a:pt x="49" y="206"/>
                  <a:pt x="49" y="206"/>
                </a:cubicBezTo>
                <a:cubicBezTo>
                  <a:pt x="67" y="218"/>
                  <a:pt x="89" y="226"/>
                  <a:pt x="113" y="226"/>
                </a:cubicBezTo>
                <a:cubicBezTo>
                  <a:pt x="175" y="226"/>
                  <a:pt x="226" y="175"/>
                  <a:pt x="226" y="113"/>
                </a:cubicBezTo>
                <a:cubicBezTo>
                  <a:pt x="226" y="51"/>
                  <a:pt x="175" y="0"/>
                  <a:pt x="113" y="0"/>
                </a:cubicBezTo>
                <a:close/>
                <a:moveTo>
                  <a:pt x="111" y="182"/>
                </a:moveTo>
                <a:cubicBezTo>
                  <a:pt x="101" y="182"/>
                  <a:pt x="92" y="174"/>
                  <a:pt x="92" y="164"/>
                </a:cubicBezTo>
                <a:cubicBezTo>
                  <a:pt x="92" y="153"/>
                  <a:pt x="101" y="145"/>
                  <a:pt x="111" y="145"/>
                </a:cubicBezTo>
                <a:cubicBezTo>
                  <a:pt x="121" y="145"/>
                  <a:pt x="130" y="153"/>
                  <a:pt x="130" y="164"/>
                </a:cubicBezTo>
                <a:cubicBezTo>
                  <a:pt x="130" y="174"/>
                  <a:pt x="121" y="182"/>
                  <a:pt x="111" y="182"/>
                </a:cubicBezTo>
                <a:close/>
                <a:moveTo>
                  <a:pt x="128" y="127"/>
                </a:moveTo>
                <a:cubicBezTo>
                  <a:pt x="128" y="138"/>
                  <a:pt x="128" y="138"/>
                  <a:pt x="128" y="138"/>
                </a:cubicBezTo>
                <a:cubicBezTo>
                  <a:pt x="96" y="138"/>
                  <a:pt x="96" y="138"/>
                  <a:pt x="96" y="138"/>
                </a:cubicBezTo>
                <a:cubicBezTo>
                  <a:pt x="96" y="123"/>
                  <a:pt x="96" y="123"/>
                  <a:pt x="96" y="123"/>
                </a:cubicBezTo>
                <a:cubicBezTo>
                  <a:pt x="96" y="105"/>
                  <a:pt x="123" y="95"/>
                  <a:pt x="123" y="85"/>
                </a:cubicBezTo>
                <a:cubicBezTo>
                  <a:pt x="123" y="78"/>
                  <a:pt x="116" y="73"/>
                  <a:pt x="110" y="73"/>
                </a:cubicBezTo>
                <a:cubicBezTo>
                  <a:pt x="103" y="73"/>
                  <a:pt x="97" y="80"/>
                  <a:pt x="91" y="87"/>
                </a:cubicBezTo>
                <a:cubicBezTo>
                  <a:pt x="71" y="69"/>
                  <a:pt x="71" y="69"/>
                  <a:pt x="71" y="69"/>
                </a:cubicBezTo>
                <a:cubicBezTo>
                  <a:pt x="83" y="53"/>
                  <a:pt x="97" y="44"/>
                  <a:pt x="114" y="44"/>
                </a:cubicBezTo>
                <a:cubicBezTo>
                  <a:pt x="137" y="44"/>
                  <a:pt x="155" y="60"/>
                  <a:pt x="155" y="85"/>
                </a:cubicBezTo>
                <a:cubicBezTo>
                  <a:pt x="155" y="110"/>
                  <a:pt x="128" y="116"/>
                  <a:pt x="128" y="127"/>
                </a:cubicBezTo>
                <a:close/>
              </a:path>
            </a:pathLst>
          </a:custGeom>
          <a:solidFill>
            <a:srgbClr val="FFFFFF"/>
          </a:solidFill>
          <a:ln w="285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userDrawn="1"/>
        </p:nvSpPr>
        <p:spPr>
          <a:xfrm>
            <a:off x="4099368" y="4244406"/>
            <a:ext cx="3993265" cy="1015663"/>
          </a:xfrm>
          <a:prstGeom prst="rect">
            <a:avLst/>
          </a:prstGeom>
          <a:noFill/>
          <a:ln>
            <a:noFill/>
          </a:ln>
        </p:spPr>
        <p:txBody>
          <a:bodyPr wrap="square" rtlCol="0">
            <a:spAutoFit/>
          </a:bodyPr>
          <a:lstStyle/>
          <a:p>
            <a:pPr algn="ctr"/>
            <a:r>
              <a:rPr lang="en-US" sz="6000">
                <a:solidFill>
                  <a:schemeClr val="bg1"/>
                </a:solidFill>
              </a:rPr>
              <a:t>Questions</a:t>
            </a:r>
          </a:p>
        </p:txBody>
      </p:sp>
    </p:spTree>
    <p:extLst>
      <p:ext uri="{BB962C8B-B14F-4D97-AF65-F5344CB8AC3E}">
        <p14:creationId xmlns:p14="http://schemas.microsoft.com/office/powerpoint/2010/main" val="211278709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4" name="TextBox 13"/>
          <p:cNvSpPr txBox="1"/>
          <p:nvPr userDrawn="1"/>
        </p:nvSpPr>
        <p:spPr>
          <a:xfrm>
            <a:off x="4099368" y="4244406"/>
            <a:ext cx="3993265" cy="1015663"/>
          </a:xfrm>
          <a:prstGeom prst="rect">
            <a:avLst/>
          </a:prstGeom>
          <a:noFill/>
          <a:ln>
            <a:noFill/>
          </a:ln>
        </p:spPr>
        <p:txBody>
          <a:bodyPr wrap="square" rtlCol="0">
            <a:spAutoFit/>
          </a:bodyPr>
          <a:lstStyle/>
          <a:p>
            <a:pPr algn="ctr"/>
            <a:r>
              <a:rPr lang="en-US" sz="6000">
                <a:solidFill>
                  <a:schemeClr val="bg1"/>
                </a:solidFill>
              </a:rPr>
              <a:t>Thank you</a:t>
            </a:r>
          </a:p>
        </p:txBody>
      </p:sp>
      <p:grpSp>
        <p:nvGrpSpPr>
          <p:cNvPr id="9" name="Group 4"/>
          <p:cNvGrpSpPr>
            <a:grpSpLocks noChangeAspect="1"/>
          </p:cNvGrpSpPr>
          <p:nvPr userDrawn="1"/>
        </p:nvGrpSpPr>
        <p:grpSpPr bwMode="auto">
          <a:xfrm>
            <a:off x="5363368" y="2079884"/>
            <a:ext cx="1465263" cy="1498600"/>
            <a:chOff x="5098" y="1275"/>
            <a:chExt cx="923" cy="944"/>
          </a:xfrm>
        </p:grpSpPr>
        <p:sp>
          <p:nvSpPr>
            <p:cNvPr id="10" name="AutoShape 3"/>
            <p:cNvSpPr>
              <a:spLocks noChangeAspect="1" noChangeArrowheads="1" noTextEdit="1"/>
            </p:cNvSpPr>
            <p:nvPr userDrawn="1"/>
          </p:nvSpPr>
          <p:spPr bwMode="auto">
            <a:xfrm>
              <a:off x="5098" y="1275"/>
              <a:ext cx="923"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098" y="1276"/>
              <a:ext cx="923" cy="942"/>
            </a:xfrm>
            <a:custGeom>
              <a:avLst/>
              <a:gdLst>
                <a:gd name="T0" fmla="*/ 0 w 923"/>
                <a:gd name="T1" fmla="*/ 0 h 942"/>
                <a:gd name="T2" fmla="*/ 160 w 923"/>
                <a:gd name="T3" fmla="*/ 0 h 942"/>
                <a:gd name="T4" fmla="*/ 464 w 923"/>
                <a:gd name="T5" fmla="*/ 616 h 942"/>
                <a:gd name="T6" fmla="*/ 765 w 923"/>
                <a:gd name="T7" fmla="*/ 0 h 942"/>
                <a:gd name="T8" fmla="*/ 923 w 923"/>
                <a:gd name="T9" fmla="*/ 0 h 942"/>
                <a:gd name="T10" fmla="*/ 463 w 923"/>
                <a:gd name="T11" fmla="*/ 942 h 942"/>
                <a:gd name="T12" fmla="*/ 0 w 923"/>
                <a:gd name="T13" fmla="*/ 0 h 942"/>
              </a:gdLst>
              <a:ahLst/>
              <a:cxnLst>
                <a:cxn ang="0">
                  <a:pos x="T0" y="T1"/>
                </a:cxn>
                <a:cxn ang="0">
                  <a:pos x="T2" y="T3"/>
                </a:cxn>
                <a:cxn ang="0">
                  <a:pos x="T4" y="T5"/>
                </a:cxn>
                <a:cxn ang="0">
                  <a:pos x="T6" y="T7"/>
                </a:cxn>
                <a:cxn ang="0">
                  <a:pos x="T8" y="T9"/>
                </a:cxn>
                <a:cxn ang="0">
                  <a:pos x="T10" y="T11"/>
                </a:cxn>
                <a:cxn ang="0">
                  <a:pos x="T12" y="T13"/>
                </a:cxn>
              </a:cxnLst>
              <a:rect l="0" t="0" r="r" b="b"/>
              <a:pathLst>
                <a:path w="923" h="942">
                  <a:moveTo>
                    <a:pt x="0" y="0"/>
                  </a:moveTo>
                  <a:lnTo>
                    <a:pt x="160" y="0"/>
                  </a:lnTo>
                  <a:lnTo>
                    <a:pt x="464" y="616"/>
                  </a:lnTo>
                  <a:lnTo>
                    <a:pt x="765" y="0"/>
                  </a:lnTo>
                  <a:lnTo>
                    <a:pt x="923" y="0"/>
                  </a:lnTo>
                  <a:lnTo>
                    <a:pt x="463" y="94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5352" y="1278"/>
              <a:ext cx="415" cy="417"/>
            </a:xfrm>
            <a:custGeom>
              <a:avLst/>
              <a:gdLst>
                <a:gd name="T0" fmla="*/ 0 w 340"/>
                <a:gd name="T1" fmla="*/ 1 h 340"/>
                <a:gd name="T2" fmla="*/ 170 w 340"/>
                <a:gd name="T3" fmla="*/ 340 h 340"/>
                <a:gd name="T4" fmla="*/ 340 w 340"/>
                <a:gd name="T5" fmla="*/ 1 h 340"/>
                <a:gd name="T6" fmla="*/ 0 w 340"/>
                <a:gd name="T7" fmla="*/ 1 h 340"/>
              </a:gdLst>
              <a:ahLst/>
              <a:cxnLst>
                <a:cxn ang="0">
                  <a:pos x="T0" y="T1"/>
                </a:cxn>
                <a:cxn ang="0">
                  <a:pos x="T2" y="T3"/>
                </a:cxn>
                <a:cxn ang="0">
                  <a:pos x="T4" y="T5"/>
                </a:cxn>
                <a:cxn ang="0">
                  <a:pos x="T6" y="T7"/>
                </a:cxn>
              </a:cxnLst>
              <a:rect l="0" t="0" r="r" b="b"/>
              <a:pathLst>
                <a:path w="340" h="340">
                  <a:moveTo>
                    <a:pt x="0" y="1"/>
                  </a:moveTo>
                  <a:cubicBezTo>
                    <a:pt x="170" y="340"/>
                    <a:pt x="170" y="340"/>
                    <a:pt x="170" y="340"/>
                  </a:cubicBezTo>
                  <a:cubicBezTo>
                    <a:pt x="340" y="1"/>
                    <a:pt x="340" y="1"/>
                    <a:pt x="340" y="1"/>
                  </a:cubicBezTo>
                  <a:cubicBezTo>
                    <a:pt x="340" y="1"/>
                    <a:pt x="0" y="0"/>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633705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With Subhead">
    <p:spTree>
      <p:nvGrpSpPr>
        <p:cNvPr id="1" name=""/>
        <p:cNvGrpSpPr/>
        <p:nvPr/>
      </p:nvGrpSpPr>
      <p:grpSpPr>
        <a:xfrm>
          <a:off x="0" y="0"/>
          <a:ext cx="0" cy="0"/>
          <a:chOff x="0" y="0"/>
          <a:chExt cx="0" cy="0"/>
        </a:xfrm>
      </p:grpSpPr>
      <p:pic>
        <p:nvPicPr>
          <p:cNvPr id="2052" name="Picture 4" descr="C:\Users\Kathy\Desktop\veeva background.png"/>
          <p:cNvPicPr>
            <a:picLocks noChangeAspect="1" noChangeArrowheads="1"/>
          </p:cNvPicPr>
          <p:nvPr userDrawn="1"/>
        </p:nvPicPr>
        <p:blipFill>
          <a:blip r:embed="rId2" cstate="print"/>
          <a:srcRect/>
          <a:stretch>
            <a:fillRect/>
          </a:stretch>
        </p:blipFill>
        <p:spPr bwMode="auto">
          <a:xfrm>
            <a:off x="-1" y="0"/>
            <a:ext cx="12192001" cy="6858000"/>
          </a:xfrm>
          <a:prstGeom prst="rect">
            <a:avLst/>
          </a:prstGeom>
          <a:noFill/>
        </p:spPr>
      </p:pic>
      <p:sp>
        <p:nvSpPr>
          <p:cNvPr id="9" name="Title 8"/>
          <p:cNvSpPr>
            <a:spLocks noGrp="1"/>
          </p:cNvSpPr>
          <p:nvPr>
            <p:ph type="title"/>
          </p:nvPr>
        </p:nvSpPr>
        <p:spPr>
          <a:xfrm>
            <a:off x="5388864" y="2743200"/>
            <a:ext cx="6193536" cy="704088"/>
          </a:xfrm>
        </p:spPr>
        <p:txBody>
          <a:bodyPr lIns="0" tIns="0" rIns="0" bIns="0" anchor="b" anchorCtr="0">
            <a:normAutofit/>
          </a:bodyPr>
          <a:lstStyle>
            <a:lvl1pPr>
              <a:defRPr sz="3200">
                <a:solidFill>
                  <a:schemeClr val="bg1"/>
                </a:solidFill>
              </a:defRPr>
            </a:lvl1pPr>
          </a:lstStyle>
          <a:p>
            <a:r>
              <a:rPr lang="en-US"/>
              <a:t>Click to edit Master title style</a:t>
            </a:r>
          </a:p>
        </p:txBody>
      </p:sp>
      <p:sp>
        <p:nvSpPr>
          <p:cNvPr id="8" name="Text Placeholder 7"/>
          <p:cNvSpPr>
            <a:spLocks noGrp="1"/>
          </p:cNvSpPr>
          <p:nvPr>
            <p:ph type="body" sz="quarter" idx="10"/>
          </p:nvPr>
        </p:nvSpPr>
        <p:spPr>
          <a:xfrm>
            <a:off x="5384800" y="3511296"/>
            <a:ext cx="6193536" cy="215444"/>
          </a:xfrm>
        </p:spPr>
        <p:txBody>
          <a:bodyPr lIns="0" tIns="0" rIns="0" bIns="0">
            <a:spAutoFit/>
          </a:bodyPr>
          <a:lstStyle>
            <a:lvl1pPr marL="0" indent="0" algn="l">
              <a:buNone/>
              <a:defRPr sz="1400">
                <a:solidFill>
                  <a:schemeClr val="bg1"/>
                </a:solidFill>
              </a:defRPr>
            </a:lvl1pPr>
          </a:lstStyle>
          <a:p>
            <a:pPr lvl="0"/>
            <a:r>
              <a:rPr lang="en-US"/>
              <a:t>Click to edit Master text styles</a:t>
            </a:r>
          </a:p>
        </p:txBody>
      </p:sp>
      <p:cxnSp>
        <p:nvCxnSpPr>
          <p:cNvPr id="10" name="Straight Connector 9"/>
          <p:cNvCxnSpPr/>
          <p:nvPr userDrawn="1"/>
        </p:nvCxnSpPr>
        <p:spPr>
          <a:xfrm>
            <a:off x="4709248" y="2514600"/>
            <a:ext cx="0" cy="182880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241" y="3040473"/>
            <a:ext cx="3321392" cy="769994"/>
          </a:xfrm>
          <a:prstGeom prst="rect">
            <a:avLst/>
          </a:prstGeom>
        </p:spPr>
      </p:pic>
    </p:spTree>
    <p:extLst>
      <p:ext uri="{BB962C8B-B14F-4D97-AF65-F5344CB8AC3E}">
        <p14:creationId xmlns:p14="http://schemas.microsoft.com/office/powerpoint/2010/main" val="291070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pic>
        <p:nvPicPr>
          <p:cNvPr id="2052" name="Picture 4" descr="C:\Users\Kathy\Desktop\veeva background.png"/>
          <p:cNvPicPr>
            <a:picLocks noChangeAspect="1" noChangeArrowheads="1"/>
          </p:cNvPicPr>
          <p:nvPr userDrawn="1"/>
        </p:nvPicPr>
        <p:blipFill>
          <a:blip r:embed="rId2" cstate="print"/>
          <a:srcRect/>
          <a:stretch>
            <a:fillRect/>
          </a:stretch>
        </p:blipFill>
        <p:spPr bwMode="auto">
          <a:xfrm>
            <a:off x="-1" y="0"/>
            <a:ext cx="12192001" cy="6858000"/>
          </a:xfrm>
          <a:prstGeom prst="rect">
            <a:avLst/>
          </a:prstGeom>
          <a:noFill/>
        </p:spPr>
      </p:pic>
      <p:sp>
        <p:nvSpPr>
          <p:cNvPr id="9" name="Title 8"/>
          <p:cNvSpPr>
            <a:spLocks noGrp="1"/>
          </p:cNvSpPr>
          <p:nvPr>
            <p:ph type="title"/>
          </p:nvPr>
        </p:nvSpPr>
        <p:spPr>
          <a:xfrm>
            <a:off x="816864" y="2743200"/>
            <a:ext cx="8225536" cy="704088"/>
          </a:xfrm>
        </p:spPr>
        <p:txBody>
          <a:bodyPr lIns="0" tIns="0" rIns="0" bIns="0" anchor="b" anchorCtr="0">
            <a:noAutofit/>
          </a:bodyPr>
          <a:lstStyle>
            <a:lvl1pPr>
              <a:defRPr sz="4000">
                <a:solidFill>
                  <a:schemeClr val="bg1"/>
                </a:solidFill>
              </a:defRPr>
            </a:lvl1pPr>
          </a:lstStyle>
          <a:p>
            <a:r>
              <a:rPr lang="en-US"/>
              <a:t>Click to edit Master title style</a:t>
            </a:r>
          </a:p>
        </p:txBody>
      </p:sp>
      <p:sp>
        <p:nvSpPr>
          <p:cNvPr id="8" name="Text Placeholder 7"/>
          <p:cNvSpPr>
            <a:spLocks noGrp="1"/>
          </p:cNvSpPr>
          <p:nvPr>
            <p:ph type="body" sz="quarter" idx="10"/>
          </p:nvPr>
        </p:nvSpPr>
        <p:spPr>
          <a:xfrm>
            <a:off x="812800" y="3511297"/>
            <a:ext cx="6701536" cy="276999"/>
          </a:xfrm>
        </p:spPr>
        <p:txBody>
          <a:bodyPr wrap="square" lIns="0" tIns="0" rIns="0" bIns="0">
            <a:spAutoFit/>
          </a:bodyPr>
          <a:lstStyle>
            <a:lvl1pPr marL="0" indent="0" algn="l">
              <a:buNone/>
              <a:defRPr sz="1800">
                <a:solidFill>
                  <a:schemeClr val="bg1"/>
                </a:solidFill>
              </a:defRPr>
            </a:lvl1pPr>
          </a:lstStyle>
          <a:p>
            <a:pPr lvl="0"/>
            <a:r>
              <a:rPr lang="en-US"/>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4598" y="1396819"/>
            <a:ext cx="6687402" cy="5461181"/>
          </a:xfrm>
          <a:prstGeom prst="rect">
            <a:avLst/>
          </a:prstGeom>
        </p:spPr>
      </p:pic>
    </p:spTree>
    <p:extLst>
      <p:ext uri="{BB962C8B-B14F-4D97-AF65-F5344CB8AC3E}">
        <p14:creationId xmlns:p14="http://schemas.microsoft.com/office/powerpoint/2010/main" val="413704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eeva slide">
    <p:bg>
      <p:bgPr>
        <a:solidFill>
          <a:schemeClr val="tx2"/>
        </a:solidFill>
        <a:effectLst/>
      </p:bgPr>
    </p:bg>
    <p:spTree>
      <p:nvGrpSpPr>
        <p:cNvPr id="1" name=""/>
        <p:cNvGrpSpPr/>
        <p:nvPr/>
      </p:nvGrpSpPr>
      <p:grpSpPr>
        <a:xfrm>
          <a:off x="0" y="0"/>
          <a:ext cx="0" cy="0"/>
          <a:chOff x="0" y="0"/>
          <a:chExt cx="0" cy="0"/>
        </a:xfrm>
      </p:grpSpPr>
      <p:grpSp>
        <p:nvGrpSpPr>
          <p:cNvPr id="7" name="Group 13"/>
          <p:cNvGrpSpPr>
            <a:grpSpLocks noChangeAspect="1"/>
          </p:cNvGrpSpPr>
          <p:nvPr userDrawn="1"/>
        </p:nvGrpSpPr>
        <p:grpSpPr bwMode="auto">
          <a:xfrm>
            <a:off x="3703814" y="2867487"/>
            <a:ext cx="4784373" cy="1109709"/>
            <a:chOff x="0" y="1492"/>
            <a:chExt cx="5760" cy="1336"/>
          </a:xfrm>
          <a:solidFill>
            <a:schemeClr val="bg1"/>
          </a:solidFill>
        </p:grpSpPr>
        <p:sp>
          <p:nvSpPr>
            <p:cNvPr id="8"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221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1524000" y="1092222"/>
            <a:ext cx="9144000" cy="2299052"/>
          </a:xfrm>
        </p:spPr>
        <p:txBody>
          <a:bodyPr anchor="b"/>
          <a:lstStyle>
            <a:lvl1pPr algn="ctr">
              <a:lnSpc>
                <a:spcPct val="80000"/>
              </a:lnSpc>
              <a:defRPr sz="6000">
                <a:solidFill>
                  <a:schemeClr val="bg1"/>
                </a:solidFill>
                <a:latin typeface="Calibri Light" panose="020F0302020204030204" pitchFamily="34" charset="0"/>
                <a:cs typeface="Calibri Light" panose="020F0302020204030204" pitchFamily="34" charset="0"/>
              </a:defRPr>
            </a:lvl1pPr>
          </a:lstStyle>
          <a:p>
            <a:r>
              <a:rPr lang="en-US"/>
              <a:t>Presentation Title</a:t>
            </a:r>
          </a:p>
        </p:txBody>
      </p:sp>
      <p:sp>
        <p:nvSpPr>
          <p:cNvPr id="25" name="Subtitle 2"/>
          <p:cNvSpPr>
            <a:spLocks noGrp="1"/>
          </p:cNvSpPr>
          <p:nvPr>
            <p:ph type="subTitle" idx="1" hasCustomPrompt="1"/>
          </p:nvPr>
        </p:nvSpPr>
        <p:spPr>
          <a:xfrm>
            <a:off x="805543" y="3391274"/>
            <a:ext cx="10580914" cy="892630"/>
          </a:xfrm>
        </p:spPr>
        <p:txBody>
          <a:bodyPr>
            <a:normAutofit/>
          </a:bodyPr>
          <a:lstStyle>
            <a:lvl1pPr marL="0" indent="0" algn="ctr">
              <a:lnSpc>
                <a:spcPct val="80000"/>
              </a:lnSpc>
              <a:buNone/>
              <a:defRPr sz="40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6" name="Group 13"/>
          <p:cNvGrpSpPr>
            <a:grpSpLocks noChangeAspect="1"/>
          </p:cNvGrpSpPr>
          <p:nvPr userDrawn="1"/>
        </p:nvGrpSpPr>
        <p:grpSpPr bwMode="auto">
          <a:xfrm>
            <a:off x="4879767" y="5158664"/>
            <a:ext cx="2432467" cy="564197"/>
            <a:chOff x="0" y="1492"/>
            <a:chExt cx="5760" cy="1336"/>
          </a:xfrm>
          <a:solidFill>
            <a:schemeClr val="bg1"/>
          </a:solidFill>
        </p:grpSpPr>
        <p:sp>
          <p:nvSpPr>
            <p:cNvPr id="27"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04971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p:cSld name="Title Subtitle">
    <p:spTree>
      <p:nvGrpSpPr>
        <p:cNvPr id="1" name="Shape 101"/>
        <p:cNvGrpSpPr/>
        <p:nvPr/>
      </p:nvGrpSpPr>
      <p:grpSpPr>
        <a:xfrm>
          <a:off x="0" y="0"/>
          <a:ext cx="0" cy="0"/>
          <a:chOff x="0" y="0"/>
          <a:chExt cx="0" cy="0"/>
        </a:xfrm>
      </p:grpSpPr>
      <p:sp>
        <p:nvSpPr>
          <p:cNvPr id="102" name="Google Shape;102;p39"/>
          <p:cNvSpPr txBox="1">
            <a:spLocks noGrp="1"/>
          </p:cNvSpPr>
          <p:nvPr>
            <p:ph type="title"/>
          </p:nvPr>
        </p:nvSpPr>
        <p:spPr>
          <a:xfrm>
            <a:off x="276303" y="96276"/>
            <a:ext cx="11639394" cy="970524"/>
          </a:xfrm>
          <a:prstGeom prst="rect">
            <a:avLst/>
          </a:prstGeom>
          <a:noFill/>
          <a:ln>
            <a:noFill/>
          </a:ln>
        </p:spPr>
        <p:txBody>
          <a:bodyPr spcFirstLastPara="1" wrap="square" lIns="91425" tIns="45700" rIns="91425" bIns="45700" anchor="ctr" anchorCtr="0">
            <a:noAutofit/>
          </a:bodyPr>
          <a:lstStyle>
            <a:lvl1pPr lvl="0" algn="ctr">
              <a:lnSpc>
                <a:spcPct val="7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9"/>
          <p:cNvSpPr txBox="1">
            <a:spLocks noGrp="1"/>
          </p:cNvSpPr>
          <p:nvPr>
            <p:ph type="body" idx="1"/>
          </p:nvPr>
        </p:nvSpPr>
        <p:spPr>
          <a:xfrm>
            <a:off x="765969" y="907082"/>
            <a:ext cx="10660063" cy="579664"/>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1000"/>
              </a:spcBef>
              <a:spcAft>
                <a:spcPts val="0"/>
              </a:spcAft>
              <a:buSzPts val="2600"/>
              <a:buNone/>
              <a:defRPr sz="2600">
                <a:solidFill>
                  <a:srgbClr val="87888D"/>
                </a:solidFill>
              </a:defRPr>
            </a:lvl1pPr>
            <a:lvl2pPr marL="914400" lvl="1" indent="-342900" algn="l">
              <a:lnSpc>
                <a:spcPct val="80000"/>
              </a:lnSpc>
              <a:spcBef>
                <a:spcPts val="600"/>
              </a:spcBef>
              <a:spcAft>
                <a:spcPts val="0"/>
              </a:spcAft>
              <a:buClr>
                <a:srgbClr val="4A4B4E"/>
              </a:buClr>
              <a:buSzPts val="1800"/>
              <a:buChar char="−"/>
              <a:defRPr/>
            </a:lvl2pPr>
            <a:lvl3pPr marL="1371600" lvl="2" indent="-342900" algn="l">
              <a:lnSpc>
                <a:spcPct val="80000"/>
              </a:lnSpc>
              <a:spcBef>
                <a:spcPts val="600"/>
              </a:spcBef>
              <a:spcAft>
                <a:spcPts val="0"/>
              </a:spcAft>
              <a:buClr>
                <a:srgbClr val="4A4B4E"/>
              </a:buClr>
              <a:buSzPts val="1800"/>
              <a:buChar char="•"/>
              <a:defRPr/>
            </a:lvl3pPr>
            <a:lvl4pPr marL="1828800" lvl="3" indent="-342900" algn="l">
              <a:lnSpc>
                <a:spcPct val="80000"/>
              </a:lnSpc>
              <a:spcBef>
                <a:spcPts val="600"/>
              </a:spcBef>
              <a:spcAft>
                <a:spcPts val="0"/>
              </a:spcAft>
              <a:buClr>
                <a:srgbClr val="4A4B4E"/>
              </a:buClr>
              <a:buSzPts val="1800"/>
              <a:buChar char="•"/>
              <a:defRPr/>
            </a:lvl4pPr>
            <a:lvl5pPr marL="2286000" lvl="4" indent="-342900" algn="l">
              <a:lnSpc>
                <a:spcPct val="80000"/>
              </a:lnSpc>
              <a:spcBef>
                <a:spcPts val="600"/>
              </a:spcBef>
              <a:spcAft>
                <a:spcPts val="0"/>
              </a:spcAft>
              <a:buClr>
                <a:srgbClr val="4A4B4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2335303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bg>
      <p:bgPr>
        <a:solidFill>
          <a:schemeClr val="tx2"/>
        </a:solidFill>
        <a:effectLst/>
      </p:bgPr>
    </p:bg>
    <p:spTree>
      <p:nvGrpSpPr>
        <p:cNvPr id="1" name=""/>
        <p:cNvGrpSpPr/>
        <p:nvPr/>
      </p:nvGrpSpPr>
      <p:grpSpPr>
        <a:xfrm>
          <a:off x="0" y="0"/>
          <a:ext cx="0" cy="0"/>
          <a:chOff x="0" y="0"/>
          <a:chExt cx="0" cy="0"/>
        </a:xfrm>
      </p:grpSpPr>
      <p:sp>
        <p:nvSpPr>
          <p:cNvPr id="20" name="Title 1"/>
          <p:cNvSpPr>
            <a:spLocks noGrp="1"/>
          </p:cNvSpPr>
          <p:nvPr>
            <p:ph type="ctrTitle" hasCustomPrompt="1"/>
          </p:nvPr>
        </p:nvSpPr>
        <p:spPr>
          <a:xfrm>
            <a:off x="1524000" y="1631148"/>
            <a:ext cx="9144000" cy="2387600"/>
          </a:xfrm>
        </p:spPr>
        <p:txBody>
          <a:bodyPr anchor="b"/>
          <a:lstStyle>
            <a:lvl1pPr algn="ctr">
              <a:defRPr sz="5400">
                <a:solidFill>
                  <a:schemeClr val="bg1"/>
                </a:solidFill>
                <a:latin typeface="Calibri Light" panose="020F0302020204030204" pitchFamily="34" charset="0"/>
                <a:cs typeface="Calibri Light" panose="020F0302020204030204" pitchFamily="34" charset="0"/>
              </a:defRPr>
            </a:lvl1pPr>
          </a:lstStyle>
          <a:p>
            <a:r>
              <a:rPr lang="en-US"/>
              <a:t>Section Break Title</a:t>
            </a:r>
          </a:p>
        </p:txBody>
      </p:sp>
      <p:sp>
        <p:nvSpPr>
          <p:cNvPr id="21" name="Subtitle 2"/>
          <p:cNvSpPr>
            <a:spLocks noGrp="1"/>
          </p:cNvSpPr>
          <p:nvPr>
            <p:ph type="subTitle" idx="1" hasCustomPrompt="1"/>
          </p:nvPr>
        </p:nvSpPr>
        <p:spPr>
          <a:xfrm>
            <a:off x="805543" y="3930200"/>
            <a:ext cx="10580914" cy="892630"/>
          </a:xfrm>
        </p:spPr>
        <p:txBody>
          <a:bodyPr>
            <a:normAutofit/>
          </a:bodyPr>
          <a:lstStyle>
            <a:lvl1pPr marL="0" indent="0" algn="ctr">
              <a:lnSpc>
                <a:spcPct val="80000"/>
              </a:lnSpc>
              <a:buNone/>
              <a:defRPr sz="36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2" name="Group 21"/>
          <p:cNvGrpSpPr>
            <a:grpSpLocks noChangeAspect="1"/>
          </p:cNvGrpSpPr>
          <p:nvPr userDrawn="1"/>
        </p:nvGrpSpPr>
        <p:grpSpPr>
          <a:xfrm>
            <a:off x="5645986" y="1412969"/>
            <a:ext cx="900028" cy="914400"/>
            <a:chOff x="5127584" y="2099392"/>
            <a:chExt cx="555329" cy="564197"/>
          </a:xfrm>
        </p:grpSpPr>
        <p:sp>
          <p:nvSpPr>
            <p:cNvPr id="23" name="Freeform 18"/>
            <p:cNvSpPr>
              <a:spLocks/>
            </p:cNvSpPr>
            <p:nvPr userDrawn="1"/>
          </p:nvSpPr>
          <p:spPr bwMode="auto">
            <a:xfrm>
              <a:off x="5127584" y="2099392"/>
              <a:ext cx="555329" cy="564197"/>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5279613" y="2099392"/>
              <a:ext cx="250848" cy="251270"/>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47127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peaker Slide with picture">
    <p:bg>
      <p:bgPr>
        <a:solidFill>
          <a:schemeClr val="tx2"/>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hasCustomPrompt="1"/>
          </p:nvPr>
        </p:nvSpPr>
        <p:spPr>
          <a:xfrm>
            <a:off x="4389245" y="3731425"/>
            <a:ext cx="7453649" cy="892630"/>
          </a:xfrm>
        </p:spPr>
        <p:txBody>
          <a:bodyPr>
            <a:normAutofit/>
          </a:bodyPr>
          <a:lstStyle>
            <a:lvl1pPr marL="0" indent="0" algn="l">
              <a:lnSpc>
                <a:spcPct val="80000"/>
              </a:lnSpc>
              <a:spcBef>
                <a:spcPts val="0"/>
              </a:spcBef>
              <a:buNone/>
              <a:defRPr sz="28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6" name="Picture Placeholder 26"/>
          <p:cNvSpPr>
            <a:spLocks noGrp="1"/>
          </p:cNvSpPr>
          <p:nvPr>
            <p:ph type="pic" sz="quarter" idx="12" hasCustomPrompt="1"/>
          </p:nvPr>
        </p:nvSpPr>
        <p:spPr>
          <a:xfrm>
            <a:off x="1492517" y="1984189"/>
            <a:ext cx="2532888" cy="2532888"/>
          </a:xfrm>
          <a:prstGeom prst="ellipse">
            <a:avLst/>
          </a:prstGeom>
        </p:spPr>
        <p:txBody>
          <a:bodyPr/>
          <a:lstStyle>
            <a:lvl1pPr>
              <a:defRPr baseline="0">
                <a:solidFill>
                  <a:schemeClr val="bg1"/>
                </a:solidFill>
              </a:defRPr>
            </a:lvl1pPr>
          </a:lstStyle>
          <a:p>
            <a:r>
              <a:rPr lang="en-US"/>
              <a:t>1:1 ratio photo</a:t>
            </a:r>
          </a:p>
        </p:txBody>
      </p:sp>
      <p:sp>
        <p:nvSpPr>
          <p:cNvPr id="9" name="Title 1"/>
          <p:cNvSpPr>
            <a:spLocks noGrp="1"/>
          </p:cNvSpPr>
          <p:nvPr>
            <p:ph type="ctrTitle"/>
          </p:nvPr>
        </p:nvSpPr>
        <p:spPr>
          <a:xfrm>
            <a:off x="4390006" y="2819716"/>
            <a:ext cx="7432568" cy="899331"/>
          </a:xfrm>
        </p:spPr>
        <p:txBody>
          <a:bodyPr anchor="b" anchorCtr="0"/>
          <a:lstStyle>
            <a:lvl1pPr algn="l">
              <a:defRPr sz="44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3E909A45-7F0F-474B-A549-6CF350A75DF1}"/>
              </a:ext>
            </a:extLst>
          </p:cNvPr>
          <p:cNvPicPr>
            <a:picLocks noChangeAspect="1"/>
          </p:cNvPicPr>
          <p:nvPr userDrawn="1"/>
        </p:nvPicPr>
        <p:blipFill>
          <a:blip r:embed="rId2"/>
          <a:stretch>
            <a:fillRect/>
          </a:stretch>
        </p:blipFill>
        <p:spPr>
          <a:xfrm>
            <a:off x="4389245" y="2215965"/>
            <a:ext cx="2427582" cy="571667"/>
          </a:xfrm>
          <a:prstGeom prst="rect">
            <a:avLst/>
          </a:prstGeom>
        </p:spPr>
      </p:pic>
    </p:spTree>
    <p:extLst>
      <p:ext uri="{BB962C8B-B14F-4D97-AF65-F5344CB8AC3E}">
        <p14:creationId xmlns:p14="http://schemas.microsoft.com/office/powerpoint/2010/main" val="173321093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3" y="96275"/>
            <a:ext cx="10467897" cy="1101213"/>
          </a:xfrm>
        </p:spPr>
        <p:txBody>
          <a:bodyPr/>
          <a:lstStyle/>
          <a:p>
            <a:r>
              <a:rPr lang="en-US"/>
              <a:t>Click to edit Master title style</a:t>
            </a:r>
          </a:p>
        </p:txBody>
      </p:sp>
      <p:sp>
        <p:nvSpPr>
          <p:cNvPr id="11" name="Content Placeholder 2"/>
          <p:cNvSpPr>
            <a:spLocks noGrp="1"/>
          </p:cNvSpPr>
          <p:nvPr>
            <p:ph idx="1"/>
          </p:nvPr>
        </p:nvSpPr>
        <p:spPr>
          <a:xfrm>
            <a:off x="826624" y="1066800"/>
            <a:ext cx="10538752" cy="5410200"/>
          </a:xfrm>
        </p:spPr>
        <p:txBody>
          <a:bodyPr/>
          <a:lstStyle>
            <a:lvl1pPr>
              <a:lnSpc>
                <a:spcPct val="80000"/>
              </a:lnSpc>
              <a:spcBef>
                <a:spcPts val="600"/>
              </a:spcBef>
              <a:spcAft>
                <a:spcPts val="1200"/>
              </a:spcAft>
              <a:defRPr sz="2000"/>
            </a:lvl1pPr>
            <a:lvl2pPr marL="457200" indent="0">
              <a:lnSpc>
                <a:spcPct val="80000"/>
              </a:lnSpc>
              <a:spcBef>
                <a:spcPts val="600"/>
              </a:spcBef>
              <a:spcAft>
                <a:spcPts val="1200"/>
              </a:spcAft>
              <a:buNone/>
              <a:defRPr sz="1600"/>
            </a:lvl2pPr>
            <a:lvl3pPr>
              <a:lnSpc>
                <a:spcPct val="80000"/>
              </a:lnSpc>
              <a:spcBef>
                <a:spcPts val="600"/>
              </a:spcBef>
              <a:spcAft>
                <a:spcPts val="300"/>
              </a:spcAft>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53969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26624" y="1371600"/>
            <a:ext cx="10538752"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3"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a:t>Subtitle</a:t>
            </a:r>
          </a:p>
        </p:txBody>
      </p:sp>
      <p:sp>
        <p:nvSpPr>
          <p:cNvPr id="12" name="Title 1"/>
          <p:cNvSpPr>
            <a:spLocks noGrp="1"/>
          </p:cNvSpPr>
          <p:nvPr>
            <p:ph type="title"/>
          </p:nvPr>
        </p:nvSpPr>
        <p:spPr>
          <a:xfrm>
            <a:off x="276303" y="96275"/>
            <a:ext cx="11639394" cy="1101213"/>
          </a:xfrm>
        </p:spPr>
        <p:txBody>
          <a:bodyPr/>
          <a:lstStyle/>
          <a:p>
            <a:r>
              <a:rPr lang="en-US"/>
              <a:t>Click to edit Master title style</a:t>
            </a:r>
          </a:p>
        </p:txBody>
      </p:sp>
    </p:spTree>
    <p:extLst>
      <p:ext uri="{BB962C8B-B14F-4D97-AF65-F5344CB8AC3E}">
        <p14:creationId xmlns:p14="http://schemas.microsoft.com/office/powerpoint/2010/main" val="415770931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7CC576A4-4C87-4B34-BF22-44DA60DFCC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495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6">
            <a:extLst>
              <a:ext uri="{FF2B5EF4-FFF2-40B4-BE49-F238E27FC236}">
                <a16:creationId xmlns:a16="http://schemas.microsoft.com/office/drawing/2014/main" id="{2AC331BD-B2D2-49AA-B79F-08337B3E34F0}"/>
              </a:ext>
            </a:extLst>
          </p:cNvPr>
          <p:cNvSpPr>
            <a:spLocks noGrp="1"/>
          </p:cNvSpPr>
          <p:nvPr>
            <p:ph type="body" sz="quarter" idx="14"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a:t>Subtitle</a:t>
            </a:r>
          </a:p>
        </p:txBody>
      </p:sp>
    </p:spTree>
    <p:extLst>
      <p:ext uri="{BB962C8B-B14F-4D97-AF65-F5344CB8AC3E}">
        <p14:creationId xmlns:p14="http://schemas.microsoft.com/office/powerpoint/2010/main" val="37134285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04244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3668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ank Orange">
    <p:bg>
      <p:bgPr>
        <a:solidFill>
          <a:schemeClr val="tx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771A77B-1F44-4C45-9FC1-E6BDBA049088}"/>
              </a:ext>
            </a:extLst>
          </p:cNvPr>
          <p:cNvGrpSpPr/>
          <p:nvPr userDrawn="1"/>
        </p:nvGrpSpPr>
        <p:grpSpPr>
          <a:xfrm>
            <a:off x="234968" y="6519734"/>
            <a:ext cx="244893" cy="248803"/>
            <a:chOff x="2666237" y="2584432"/>
            <a:chExt cx="864026" cy="877824"/>
          </a:xfrm>
          <a:solidFill>
            <a:schemeClr val="tx2"/>
          </a:solidFill>
        </p:grpSpPr>
        <p:sp>
          <p:nvSpPr>
            <p:cNvPr id="17" name="Freeform 18">
              <a:extLst>
                <a:ext uri="{FF2B5EF4-FFF2-40B4-BE49-F238E27FC236}">
                  <a16:creationId xmlns:a16="http://schemas.microsoft.com/office/drawing/2014/main" id="{FD72028D-DDA7-4967-A2CE-0329296D9D38}"/>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0B14393C-DF94-435E-A3D5-4C4618382FAB}"/>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Box 20">
            <a:extLst>
              <a:ext uri="{FF2B5EF4-FFF2-40B4-BE49-F238E27FC236}">
                <a16:creationId xmlns:a16="http://schemas.microsoft.com/office/drawing/2014/main" id="{96ACBAAB-B5D4-4EFE-94DD-62E2364FDB44}"/>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a:solidFill>
                <a:schemeClr val="tx2">
                  <a:lumMod val="40000"/>
                  <a:lumOff val="60000"/>
                </a:schemeClr>
              </a:solidFill>
              <a:latin typeface="+mn-lt"/>
              <a:ea typeface="+mn-ea"/>
              <a:cs typeface="+mn-cs"/>
            </a:endParaRPr>
          </a:p>
        </p:txBody>
      </p:sp>
      <p:sp>
        <p:nvSpPr>
          <p:cNvPr id="22" name="TextBox 21">
            <a:extLst>
              <a:ext uri="{FF2B5EF4-FFF2-40B4-BE49-F238E27FC236}">
                <a16:creationId xmlns:a16="http://schemas.microsoft.com/office/drawing/2014/main" id="{CC48C95D-837A-4474-9319-1A0FBA7CBA06}"/>
              </a:ext>
            </a:extLst>
          </p:cNvPr>
          <p:cNvSpPr txBox="1"/>
          <p:nvPr userDrawn="1"/>
        </p:nvSpPr>
        <p:spPr>
          <a:xfrm>
            <a:off x="5142983"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tx2">
                    <a:lumMod val="40000"/>
                    <a:lumOff val="60000"/>
                  </a:schemeClr>
                </a:solidFill>
                <a:latin typeface="+mn-lt"/>
                <a:ea typeface="ＭＳ Ｐゴシック" charset="0"/>
              </a:rPr>
              <a:t>Copyright © Veeva Systems 2020</a:t>
            </a:r>
          </a:p>
        </p:txBody>
      </p:sp>
    </p:spTree>
    <p:extLst>
      <p:ext uri="{BB962C8B-B14F-4D97-AF65-F5344CB8AC3E}">
        <p14:creationId xmlns:p14="http://schemas.microsoft.com/office/powerpoint/2010/main" val="346313174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Content Horison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EC544-7AFA-441A-88D1-CC648E4AF892}"/>
              </a:ext>
            </a:extLst>
          </p:cNvPr>
          <p:cNvSpPr/>
          <p:nvPr userDrawn="1"/>
        </p:nvSpPr>
        <p:spPr>
          <a:xfrm>
            <a:off x="5173362" y="6519734"/>
            <a:ext cx="3188043" cy="3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49357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303" y="2673884"/>
            <a:ext cx="4423516" cy="1101213"/>
          </a:xfrm>
        </p:spPr>
        <p:txBody>
          <a:bodyPr anchor="ctr" anchorCtr="0"/>
          <a:lstStyle>
            <a:lvl1pPr>
              <a:defRPr>
                <a:solidFill>
                  <a:schemeClr val="bg1"/>
                </a:solidFill>
              </a:defRPr>
            </a:lvl1pPr>
          </a:lstStyle>
          <a:p>
            <a:r>
              <a:rPr lang="en-US"/>
              <a:t>Click to edit Master title style</a:t>
            </a:r>
          </a:p>
        </p:txBody>
      </p:sp>
      <p:sp>
        <p:nvSpPr>
          <p:cNvPr id="10" name="Content Placeholder 2"/>
          <p:cNvSpPr>
            <a:spLocks noGrp="1"/>
          </p:cNvSpPr>
          <p:nvPr>
            <p:ph idx="1"/>
          </p:nvPr>
        </p:nvSpPr>
        <p:spPr>
          <a:xfrm>
            <a:off x="5358808" y="1485900"/>
            <a:ext cx="6368904" cy="4991099"/>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F4CAE1D1-110B-4886-9EA2-83D162148686}"/>
              </a:ext>
            </a:extLst>
          </p:cNvPr>
          <p:cNvGrpSpPr/>
          <p:nvPr userDrawn="1"/>
        </p:nvGrpSpPr>
        <p:grpSpPr>
          <a:xfrm>
            <a:off x="234968" y="6519734"/>
            <a:ext cx="244893" cy="248803"/>
            <a:chOff x="2666237" y="2584432"/>
            <a:chExt cx="864026" cy="877824"/>
          </a:xfrm>
          <a:solidFill>
            <a:schemeClr val="tx2"/>
          </a:solidFill>
        </p:grpSpPr>
        <p:sp>
          <p:nvSpPr>
            <p:cNvPr id="11" name="Freeform 18">
              <a:extLst>
                <a:ext uri="{FF2B5EF4-FFF2-40B4-BE49-F238E27FC236}">
                  <a16:creationId xmlns:a16="http://schemas.microsoft.com/office/drawing/2014/main" id="{AE293493-C613-4580-9BA7-41575CA8580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9">
              <a:extLst>
                <a:ext uri="{FF2B5EF4-FFF2-40B4-BE49-F238E27FC236}">
                  <a16:creationId xmlns:a16="http://schemas.microsoft.com/office/drawing/2014/main" id="{BBAB441E-7D65-4517-91F3-48D6BF6B29C8}"/>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C43C9A3E-7E26-47E0-B201-C3BB70CD7EEB}"/>
              </a:ext>
            </a:extLst>
          </p:cNvPr>
          <p:cNvSpPr txBox="1"/>
          <p:nvPr userDrawn="1"/>
        </p:nvSpPr>
        <p:spPr>
          <a:xfrm>
            <a:off x="6189192"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lumMod val="75000"/>
                  </a:schemeClr>
                </a:solidFill>
                <a:latin typeface="+mn-lt"/>
                <a:ea typeface="ＭＳ Ｐゴシック" charset="0"/>
              </a:rPr>
              <a:t>Copyright © Veeva Systems 2021</a:t>
            </a:r>
          </a:p>
        </p:txBody>
      </p:sp>
    </p:spTree>
    <p:extLst>
      <p:ext uri="{BB962C8B-B14F-4D97-AF65-F5344CB8AC3E}">
        <p14:creationId xmlns:p14="http://schemas.microsoft.com/office/powerpoint/2010/main" val="37998839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Compare Orange White">
  <p:cSld name="1_Compare Orange White">
    <p:bg>
      <p:bgPr>
        <a:solidFill>
          <a:schemeClr val="dk2"/>
        </a:solidFill>
        <a:effectLst/>
      </p:bgPr>
    </p:bg>
    <p:spTree>
      <p:nvGrpSpPr>
        <p:cNvPr id="1" name="Shape 111"/>
        <p:cNvGrpSpPr/>
        <p:nvPr/>
      </p:nvGrpSpPr>
      <p:grpSpPr>
        <a:xfrm>
          <a:off x="0" y="0"/>
          <a:ext cx="0" cy="0"/>
          <a:chOff x="0" y="0"/>
          <a:chExt cx="0" cy="0"/>
        </a:xfrm>
      </p:grpSpPr>
      <p:sp>
        <p:nvSpPr>
          <p:cNvPr id="112" name="Google Shape;112;p42"/>
          <p:cNvSpPr/>
          <p:nvPr/>
        </p:nvSpPr>
        <p:spPr>
          <a:xfrm>
            <a:off x="0" y="0"/>
            <a:ext cx="6096000" cy="6858000"/>
          </a:xfrm>
          <a:prstGeom prst="rect">
            <a:avLst/>
          </a:prstGeom>
          <a:solidFill>
            <a:schemeClr val="lt1"/>
          </a:solidFill>
          <a:ln>
            <a:noFill/>
          </a:ln>
        </p:spPr>
        <p:txBody>
          <a:bodyPr spcFirstLastPara="1" wrap="square" lIns="91425" tIns="45700" rIns="91425" bIns="45700" anchor="ctr" anchorCtr="0">
            <a:noAutofit/>
          </a:bodyPr>
          <a:lstStyle/>
          <a:p>
            <a:pPr marL="121917" marR="0" lvl="0" indent="-121917"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113" name="Google Shape;113;p42"/>
          <p:cNvGrpSpPr/>
          <p:nvPr/>
        </p:nvGrpSpPr>
        <p:grpSpPr>
          <a:xfrm>
            <a:off x="234968" y="6519734"/>
            <a:ext cx="244893" cy="248803"/>
            <a:chOff x="2666237" y="2584432"/>
            <a:chExt cx="864026" cy="877824"/>
          </a:xfrm>
        </p:grpSpPr>
        <p:sp>
          <p:nvSpPr>
            <p:cNvPr id="114" name="Google Shape;114;p42"/>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42"/>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6" name="Google Shape;116;p42"/>
          <p:cNvSpPr txBox="1">
            <a:spLocks noGrp="1"/>
          </p:cNvSpPr>
          <p:nvPr>
            <p:ph type="body" idx="1"/>
          </p:nvPr>
        </p:nvSpPr>
        <p:spPr>
          <a:xfrm>
            <a:off x="6639869" y="1333500"/>
            <a:ext cx="4794250" cy="4128186"/>
          </a:xfrm>
          <a:prstGeom prst="rect">
            <a:avLst/>
          </a:prstGeom>
          <a:noFill/>
          <a:ln>
            <a:noFill/>
          </a:ln>
        </p:spPr>
        <p:txBody>
          <a:bodyPr spcFirstLastPara="1" wrap="square" lIns="91425" tIns="45700" rIns="91425" bIns="45700" anchor="ctr" anchorCtr="0">
            <a:noAutofit/>
          </a:bodyPr>
          <a:lstStyle>
            <a:lvl1pPr marL="457200" lvl="0" indent="-228600" algn="l">
              <a:lnSpc>
                <a:spcPct val="80000"/>
              </a:lnSpc>
              <a:spcBef>
                <a:spcPts val="1000"/>
              </a:spcBef>
              <a:spcAft>
                <a:spcPts val="0"/>
              </a:spcAft>
              <a:buSzPts val="2800"/>
              <a:buNone/>
              <a:defRPr sz="2800">
                <a:solidFill>
                  <a:schemeClr val="lt1"/>
                </a:solidFill>
              </a:defRPr>
            </a:lvl1pPr>
            <a:lvl2pPr marL="914400" lvl="1" indent="-349250" algn="l">
              <a:lnSpc>
                <a:spcPct val="80000"/>
              </a:lnSpc>
              <a:spcBef>
                <a:spcPts val="600"/>
              </a:spcBef>
              <a:spcAft>
                <a:spcPts val="0"/>
              </a:spcAft>
              <a:buClr>
                <a:schemeClr val="lt1"/>
              </a:buClr>
              <a:buSzPts val="1900"/>
              <a:buChar char="−"/>
              <a:defRPr>
                <a:solidFill>
                  <a:schemeClr val="lt1"/>
                </a:solidFill>
              </a:defRPr>
            </a:lvl2pPr>
            <a:lvl3pPr marL="1371600" lvl="2" indent="-330200" algn="l">
              <a:lnSpc>
                <a:spcPct val="80000"/>
              </a:lnSpc>
              <a:spcBef>
                <a:spcPts val="600"/>
              </a:spcBef>
              <a:spcAft>
                <a:spcPts val="0"/>
              </a:spcAft>
              <a:buClr>
                <a:schemeClr val="lt1"/>
              </a:buClr>
              <a:buSzPts val="1600"/>
              <a:buChar char="•"/>
              <a:defRPr>
                <a:solidFill>
                  <a:schemeClr val="lt1"/>
                </a:solidFill>
              </a:defRPr>
            </a:lvl3pPr>
            <a:lvl4pPr marL="1828800" lvl="3" indent="-330200" algn="l">
              <a:lnSpc>
                <a:spcPct val="80000"/>
              </a:lnSpc>
              <a:spcBef>
                <a:spcPts val="600"/>
              </a:spcBef>
              <a:spcAft>
                <a:spcPts val="0"/>
              </a:spcAft>
              <a:buClr>
                <a:schemeClr val="lt1"/>
              </a:buClr>
              <a:buSzPts val="1600"/>
              <a:buChar char="•"/>
              <a:defRPr>
                <a:solidFill>
                  <a:schemeClr val="lt1"/>
                </a:solidFill>
              </a:defRPr>
            </a:lvl4pPr>
            <a:lvl5pPr marL="2286000" lvl="4" indent="-330200" algn="l">
              <a:lnSpc>
                <a:spcPct val="8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2"/>
          <p:cNvSpPr txBox="1"/>
          <p:nvPr/>
        </p:nvSpPr>
        <p:spPr>
          <a:xfrm>
            <a:off x="11017792" y="6521025"/>
            <a:ext cx="101959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FED7A1"/>
                </a:solidFill>
                <a:latin typeface="Calibri"/>
                <a:ea typeface="Calibri"/>
                <a:cs typeface="Calibri"/>
                <a:sym typeface="Calibri"/>
              </a:rPr>
              <a:t>‹#›</a:t>
            </a:fld>
            <a:endParaRPr sz="1000" b="0" i="0" u="none" strike="noStrike" cap="none">
              <a:solidFill>
                <a:srgbClr val="FED7A1"/>
              </a:solidFill>
              <a:latin typeface="Calibri"/>
              <a:ea typeface="Calibri"/>
              <a:cs typeface="Calibri"/>
              <a:sym typeface="Calibri"/>
            </a:endParaRPr>
          </a:p>
        </p:txBody>
      </p:sp>
      <p:sp>
        <p:nvSpPr>
          <p:cNvPr id="118" name="Google Shape;118;p42"/>
          <p:cNvSpPr txBox="1"/>
          <p:nvPr/>
        </p:nvSpPr>
        <p:spPr>
          <a:xfrm>
            <a:off x="5430523"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Calibri"/>
              <a:buNone/>
            </a:pPr>
            <a:r>
              <a:rPr lang="en-US" sz="1000" b="0" i="0" u="none" strike="noStrike" cap="none">
                <a:solidFill>
                  <a:schemeClr val="lt1"/>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90475005"/>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a:solidFill>
                <a:schemeClr val="bg1"/>
              </a:solidFill>
              <a:latin typeface="Calibri Light" panose="020F0302020204030204" pitchFamily="34" charset="0"/>
            </a:endParaRPr>
          </a:p>
        </p:txBody>
      </p:sp>
      <p:sp>
        <p:nvSpPr>
          <p:cNvPr id="3" name="Isosceles Triangle 2"/>
          <p:cNvSpPr/>
          <p:nvPr userDrawn="1"/>
        </p:nvSpPr>
        <p:spPr>
          <a:xfrm rot="5400000">
            <a:off x="5876152" y="3287625"/>
            <a:ext cx="668859" cy="282753"/>
          </a:xfrm>
          <a:prstGeom prst="triangl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a:solidFill>
                <a:schemeClr val="bg1"/>
              </a:solidFill>
              <a:latin typeface="Calibri Light" panose="020F0302020204030204" pitchFamily="34" charset="0"/>
            </a:endParaRPr>
          </a:p>
        </p:txBody>
      </p:sp>
      <p:sp>
        <p:nvSpPr>
          <p:cNvPr id="10" name="TextBox 9">
            <a:extLst>
              <a:ext uri="{FF2B5EF4-FFF2-40B4-BE49-F238E27FC236}">
                <a16:creationId xmlns:a16="http://schemas.microsoft.com/office/drawing/2014/main" id="{51C821FF-59B0-451F-99EC-ABE653651042}"/>
              </a:ext>
            </a:extLst>
          </p:cNvPr>
          <p:cNvSpPr txBox="1"/>
          <p:nvPr userDrawn="1"/>
        </p:nvSpPr>
        <p:spPr>
          <a:xfrm>
            <a:off x="11017792" y="6509749"/>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a:solidFill>
                <a:schemeClr val="tx1">
                  <a:tint val="75000"/>
                </a:schemeClr>
              </a:solidFill>
              <a:latin typeface="+mn-lt"/>
              <a:ea typeface="+mn-ea"/>
              <a:cs typeface="+mn-cs"/>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9607FDE7-CC18-4E6F-9A0C-7AC645F19F87}"/>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bg1">
                    <a:lumMod val="75000"/>
                  </a:schemeClr>
                </a:solidFill>
                <a:latin typeface="+mn-lt"/>
                <a:ea typeface="+mn-ea"/>
                <a:cs typeface="+mn-cs"/>
              </a:rPr>
              <a:pPr algn="r"/>
              <a:t>‹#›</a:t>
            </a:fld>
            <a:endParaRPr lang="en-US" sz="1000" kern="1200">
              <a:solidFill>
                <a:schemeClr val="bg1">
                  <a:lumMod val="75000"/>
                </a:schemeClr>
              </a:solidFill>
              <a:latin typeface="+mn-lt"/>
              <a:ea typeface="+mn-ea"/>
              <a:cs typeface="+mn-cs"/>
            </a:endParaRPr>
          </a:p>
        </p:txBody>
      </p:sp>
      <p:sp>
        <p:nvSpPr>
          <p:cNvPr id="15" name="TextBox 14">
            <a:extLst>
              <a:ext uri="{FF2B5EF4-FFF2-40B4-BE49-F238E27FC236}">
                <a16:creationId xmlns:a16="http://schemas.microsoft.com/office/drawing/2014/main" id="{8C482A0A-213B-467B-87D4-11D599E0E949}"/>
              </a:ext>
            </a:extLst>
          </p:cNvPr>
          <p:cNvSpPr txBox="1"/>
          <p:nvPr userDrawn="1"/>
        </p:nvSpPr>
        <p:spPr>
          <a:xfrm>
            <a:off x="6189192"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lumMod val="75000"/>
                  </a:schemeClr>
                </a:solidFill>
                <a:latin typeface="+mn-lt"/>
                <a:ea typeface="ＭＳ Ｐゴシック" charset="0"/>
              </a:rPr>
              <a:t>Copyright © Veeva Systems 2021</a:t>
            </a:r>
          </a:p>
        </p:txBody>
      </p:sp>
    </p:spTree>
    <p:extLst>
      <p:ext uri="{BB962C8B-B14F-4D97-AF65-F5344CB8AC3E}">
        <p14:creationId xmlns:p14="http://schemas.microsoft.com/office/powerpoint/2010/main" val="420818509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a:solidFill>
                <a:schemeClr val="bg1"/>
              </a:solidFill>
              <a:latin typeface="Calibri Light" panose="020F0302020204030204" pitchFamily="34" charset="0"/>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8C482A0A-213B-467B-87D4-11D599E0E949}"/>
              </a:ext>
            </a:extLst>
          </p:cNvPr>
          <p:cNvSpPr txBox="1"/>
          <p:nvPr userDrawn="1"/>
        </p:nvSpPr>
        <p:spPr>
          <a:xfrm>
            <a:off x="6189192"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1"/>
                </a:solidFill>
                <a:latin typeface="+mn-lt"/>
                <a:ea typeface="ＭＳ Ｐゴシック" charset="0"/>
              </a:rPr>
              <a:t>Copyright © Veeva Systems 2021</a:t>
            </a:r>
          </a:p>
        </p:txBody>
      </p:sp>
      <p:sp>
        <p:nvSpPr>
          <p:cNvPr id="5" name="Text Placeholder 4">
            <a:extLst>
              <a:ext uri="{FF2B5EF4-FFF2-40B4-BE49-F238E27FC236}">
                <a16:creationId xmlns:a16="http://schemas.microsoft.com/office/drawing/2014/main" id="{C647675E-6477-4288-8C9D-57958BC1D658}"/>
              </a:ext>
            </a:extLst>
          </p:cNvPr>
          <p:cNvSpPr>
            <a:spLocks noGrp="1"/>
          </p:cNvSpPr>
          <p:nvPr>
            <p:ph type="body" sz="quarter" idx="10" hasCustomPrompt="1"/>
          </p:nvPr>
        </p:nvSpPr>
        <p:spPr>
          <a:xfrm>
            <a:off x="6639869" y="1333500"/>
            <a:ext cx="4794250" cy="4128186"/>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 if you want to include an image to the left side of the slide.”</a:t>
            </a:r>
          </a:p>
          <a:p>
            <a:pPr lvl="0"/>
            <a:endParaRPr lang="en-US"/>
          </a:p>
          <a:p>
            <a:pPr lvl="0"/>
            <a:r>
              <a:rPr lang="en-US" err="1"/>
              <a:t>Firstname</a:t>
            </a:r>
            <a:r>
              <a:rPr lang="en-US"/>
              <a:t> </a:t>
            </a:r>
            <a:r>
              <a:rPr lang="en-US" err="1"/>
              <a:t>Lastname</a:t>
            </a:r>
            <a:endParaRPr lang="en-US"/>
          </a:p>
        </p:txBody>
      </p:sp>
      <p:sp>
        <p:nvSpPr>
          <p:cNvPr id="16" name="TextBox 15">
            <a:extLst>
              <a:ext uri="{FF2B5EF4-FFF2-40B4-BE49-F238E27FC236}">
                <a16:creationId xmlns:a16="http://schemas.microsoft.com/office/drawing/2014/main" id="{BA35433F-BFD5-45B4-9B19-FA85C81FC7F9}"/>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a:solidFill>
                <a:schemeClr val="tx2">
                  <a:lumMod val="40000"/>
                  <a:lumOff val="60000"/>
                </a:schemeClr>
              </a:solidFill>
              <a:latin typeface="+mn-lt"/>
              <a:ea typeface="+mn-ea"/>
              <a:cs typeface="+mn-cs"/>
            </a:endParaRPr>
          </a:p>
        </p:txBody>
      </p:sp>
    </p:spTree>
    <p:extLst>
      <p:ext uri="{BB962C8B-B14F-4D97-AF65-F5344CB8AC3E}">
        <p14:creationId xmlns:p14="http://schemas.microsoft.com/office/powerpoint/2010/main" val="7550299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tx2"/>
        </a:solidFill>
        <a:effectLst/>
      </p:bgPr>
    </p:bg>
    <p:spTree>
      <p:nvGrpSpPr>
        <p:cNvPr id="1" name=""/>
        <p:cNvGrpSpPr/>
        <p:nvPr/>
      </p:nvGrpSpPr>
      <p:grpSpPr>
        <a:xfrm>
          <a:off x="0" y="0"/>
          <a:ext cx="0" cy="0"/>
          <a:chOff x="0" y="0"/>
          <a:chExt cx="0" cy="0"/>
        </a:xfrm>
      </p:grpSpPr>
      <p:sp>
        <p:nvSpPr>
          <p:cNvPr id="8" name="Freeform 7"/>
          <p:cNvSpPr>
            <a:spLocks noEditPoints="1"/>
          </p:cNvSpPr>
          <p:nvPr userDrawn="1"/>
        </p:nvSpPr>
        <p:spPr bwMode="auto">
          <a:xfrm>
            <a:off x="5156200" y="1813011"/>
            <a:ext cx="1879600" cy="1870075"/>
          </a:xfrm>
          <a:custGeom>
            <a:avLst/>
            <a:gdLst>
              <a:gd name="T0" fmla="*/ 113 w 226"/>
              <a:gd name="T1" fmla="*/ 0 h 226"/>
              <a:gd name="T2" fmla="*/ 0 w 226"/>
              <a:gd name="T3" fmla="*/ 113 h 226"/>
              <a:gd name="T4" fmla="*/ 19 w 226"/>
              <a:gd name="T5" fmla="*/ 175 h 226"/>
              <a:gd name="T6" fmla="*/ 7 w 226"/>
              <a:gd name="T7" fmla="*/ 217 h 226"/>
              <a:gd name="T8" fmla="*/ 49 w 226"/>
              <a:gd name="T9" fmla="*/ 206 h 226"/>
              <a:gd name="T10" fmla="*/ 113 w 226"/>
              <a:gd name="T11" fmla="*/ 226 h 226"/>
              <a:gd name="T12" fmla="*/ 226 w 226"/>
              <a:gd name="T13" fmla="*/ 113 h 226"/>
              <a:gd name="T14" fmla="*/ 113 w 226"/>
              <a:gd name="T15" fmla="*/ 0 h 226"/>
              <a:gd name="T16" fmla="*/ 111 w 226"/>
              <a:gd name="T17" fmla="*/ 182 h 226"/>
              <a:gd name="T18" fmla="*/ 92 w 226"/>
              <a:gd name="T19" fmla="*/ 164 h 226"/>
              <a:gd name="T20" fmla="*/ 111 w 226"/>
              <a:gd name="T21" fmla="*/ 145 h 226"/>
              <a:gd name="T22" fmla="*/ 130 w 226"/>
              <a:gd name="T23" fmla="*/ 164 h 226"/>
              <a:gd name="T24" fmla="*/ 111 w 226"/>
              <a:gd name="T25" fmla="*/ 182 h 226"/>
              <a:gd name="T26" fmla="*/ 128 w 226"/>
              <a:gd name="T27" fmla="*/ 127 h 226"/>
              <a:gd name="T28" fmla="*/ 128 w 226"/>
              <a:gd name="T29" fmla="*/ 138 h 226"/>
              <a:gd name="T30" fmla="*/ 96 w 226"/>
              <a:gd name="T31" fmla="*/ 138 h 226"/>
              <a:gd name="T32" fmla="*/ 96 w 226"/>
              <a:gd name="T33" fmla="*/ 123 h 226"/>
              <a:gd name="T34" fmla="*/ 123 w 226"/>
              <a:gd name="T35" fmla="*/ 85 h 226"/>
              <a:gd name="T36" fmla="*/ 110 w 226"/>
              <a:gd name="T37" fmla="*/ 73 h 226"/>
              <a:gd name="T38" fmla="*/ 91 w 226"/>
              <a:gd name="T39" fmla="*/ 87 h 226"/>
              <a:gd name="T40" fmla="*/ 71 w 226"/>
              <a:gd name="T41" fmla="*/ 69 h 226"/>
              <a:gd name="T42" fmla="*/ 114 w 226"/>
              <a:gd name="T43" fmla="*/ 44 h 226"/>
              <a:gd name="T44" fmla="*/ 155 w 226"/>
              <a:gd name="T45" fmla="*/ 85 h 226"/>
              <a:gd name="T46" fmla="*/ 128 w 226"/>
              <a:gd name="T47" fmla="*/ 1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6">
                <a:moveTo>
                  <a:pt x="113" y="0"/>
                </a:moveTo>
                <a:cubicBezTo>
                  <a:pt x="51" y="0"/>
                  <a:pt x="0" y="51"/>
                  <a:pt x="0" y="113"/>
                </a:cubicBezTo>
                <a:cubicBezTo>
                  <a:pt x="0" y="136"/>
                  <a:pt x="7" y="157"/>
                  <a:pt x="19" y="175"/>
                </a:cubicBezTo>
                <a:cubicBezTo>
                  <a:pt x="7" y="217"/>
                  <a:pt x="7" y="217"/>
                  <a:pt x="7" y="217"/>
                </a:cubicBezTo>
                <a:cubicBezTo>
                  <a:pt x="49" y="206"/>
                  <a:pt x="49" y="206"/>
                  <a:pt x="49" y="206"/>
                </a:cubicBezTo>
                <a:cubicBezTo>
                  <a:pt x="67" y="218"/>
                  <a:pt x="89" y="226"/>
                  <a:pt x="113" y="226"/>
                </a:cubicBezTo>
                <a:cubicBezTo>
                  <a:pt x="175" y="226"/>
                  <a:pt x="226" y="175"/>
                  <a:pt x="226" y="113"/>
                </a:cubicBezTo>
                <a:cubicBezTo>
                  <a:pt x="226" y="51"/>
                  <a:pt x="175" y="0"/>
                  <a:pt x="113" y="0"/>
                </a:cubicBezTo>
                <a:close/>
                <a:moveTo>
                  <a:pt x="111" y="182"/>
                </a:moveTo>
                <a:cubicBezTo>
                  <a:pt x="101" y="182"/>
                  <a:pt x="92" y="174"/>
                  <a:pt x="92" y="164"/>
                </a:cubicBezTo>
                <a:cubicBezTo>
                  <a:pt x="92" y="153"/>
                  <a:pt x="101" y="145"/>
                  <a:pt x="111" y="145"/>
                </a:cubicBezTo>
                <a:cubicBezTo>
                  <a:pt x="121" y="145"/>
                  <a:pt x="130" y="153"/>
                  <a:pt x="130" y="164"/>
                </a:cubicBezTo>
                <a:cubicBezTo>
                  <a:pt x="130" y="174"/>
                  <a:pt x="121" y="182"/>
                  <a:pt x="111" y="182"/>
                </a:cubicBezTo>
                <a:close/>
                <a:moveTo>
                  <a:pt x="128" y="127"/>
                </a:moveTo>
                <a:cubicBezTo>
                  <a:pt x="128" y="138"/>
                  <a:pt x="128" y="138"/>
                  <a:pt x="128" y="138"/>
                </a:cubicBezTo>
                <a:cubicBezTo>
                  <a:pt x="96" y="138"/>
                  <a:pt x="96" y="138"/>
                  <a:pt x="96" y="138"/>
                </a:cubicBezTo>
                <a:cubicBezTo>
                  <a:pt x="96" y="123"/>
                  <a:pt x="96" y="123"/>
                  <a:pt x="96" y="123"/>
                </a:cubicBezTo>
                <a:cubicBezTo>
                  <a:pt x="96" y="105"/>
                  <a:pt x="123" y="95"/>
                  <a:pt x="123" y="85"/>
                </a:cubicBezTo>
                <a:cubicBezTo>
                  <a:pt x="123" y="78"/>
                  <a:pt x="116" y="73"/>
                  <a:pt x="110" y="73"/>
                </a:cubicBezTo>
                <a:cubicBezTo>
                  <a:pt x="103" y="73"/>
                  <a:pt x="97" y="80"/>
                  <a:pt x="91" y="87"/>
                </a:cubicBezTo>
                <a:cubicBezTo>
                  <a:pt x="71" y="69"/>
                  <a:pt x="71" y="69"/>
                  <a:pt x="71" y="69"/>
                </a:cubicBezTo>
                <a:cubicBezTo>
                  <a:pt x="83" y="53"/>
                  <a:pt x="97" y="44"/>
                  <a:pt x="114" y="44"/>
                </a:cubicBezTo>
                <a:cubicBezTo>
                  <a:pt x="137" y="44"/>
                  <a:pt x="155" y="60"/>
                  <a:pt x="155" y="85"/>
                </a:cubicBezTo>
                <a:cubicBezTo>
                  <a:pt x="155" y="110"/>
                  <a:pt x="128" y="116"/>
                  <a:pt x="128" y="127"/>
                </a:cubicBezTo>
                <a:close/>
              </a:path>
            </a:pathLst>
          </a:custGeom>
          <a:solidFill>
            <a:srgbClr val="FFFFFF"/>
          </a:solidFill>
          <a:ln w="285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userDrawn="1"/>
        </p:nvSpPr>
        <p:spPr>
          <a:xfrm>
            <a:off x="4099368" y="4244406"/>
            <a:ext cx="3993265" cy="1015663"/>
          </a:xfrm>
          <a:prstGeom prst="rect">
            <a:avLst/>
          </a:prstGeom>
          <a:noFill/>
          <a:ln>
            <a:noFill/>
          </a:ln>
        </p:spPr>
        <p:txBody>
          <a:bodyPr wrap="square" rtlCol="0">
            <a:spAutoFit/>
          </a:bodyPr>
          <a:lstStyle/>
          <a:p>
            <a:pPr algn="ctr"/>
            <a:r>
              <a:rPr lang="en-US" sz="6000">
                <a:solidFill>
                  <a:schemeClr val="bg1"/>
                </a:solidFill>
              </a:rPr>
              <a:t>Questions</a:t>
            </a:r>
          </a:p>
        </p:txBody>
      </p:sp>
    </p:spTree>
    <p:extLst>
      <p:ext uri="{BB962C8B-B14F-4D97-AF65-F5344CB8AC3E}">
        <p14:creationId xmlns:p14="http://schemas.microsoft.com/office/powerpoint/2010/main" val="254505507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4" name="TextBox 13"/>
          <p:cNvSpPr txBox="1"/>
          <p:nvPr userDrawn="1"/>
        </p:nvSpPr>
        <p:spPr>
          <a:xfrm>
            <a:off x="4099368" y="4244406"/>
            <a:ext cx="3993265" cy="1015663"/>
          </a:xfrm>
          <a:prstGeom prst="rect">
            <a:avLst/>
          </a:prstGeom>
          <a:noFill/>
          <a:ln>
            <a:noFill/>
          </a:ln>
        </p:spPr>
        <p:txBody>
          <a:bodyPr wrap="square" rtlCol="0">
            <a:spAutoFit/>
          </a:bodyPr>
          <a:lstStyle/>
          <a:p>
            <a:pPr algn="ctr"/>
            <a:r>
              <a:rPr lang="en-US" sz="6000">
                <a:solidFill>
                  <a:schemeClr val="bg1"/>
                </a:solidFill>
              </a:rPr>
              <a:t>Thank you</a:t>
            </a:r>
          </a:p>
        </p:txBody>
      </p:sp>
      <p:grpSp>
        <p:nvGrpSpPr>
          <p:cNvPr id="9" name="Group 4"/>
          <p:cNvGrpSpPr>
            <a:grpSpLocks noChangeAspect="1"/>
          </p:cNvGrpSpPr>
          <p:nvPr userDrawn="1"/>
        </p:nvGrpSpPr>
        <p:grpSpPr bwMode="auto">
          <a:xfrm>
            <a:off x="5363368" y="2079884"/>
            <a:ext cx="1465263" cy="1498600"/>
            <a:chOff x="5098" y="1275"/>
            <a:chExt cx="923" cy="944"/>
          </a:xfrm>
        </p:grpSpPr>
        <p:sp>
          <p:nvSpPr>
            <p:cNvPr id="10" name="AutoShape 3"/>
            <p:cNvSpPr>
              <a:spLocks noChangeAspect="1" noChangeArrowheads="1" noTextEdit="1"/>
            </p:cNvSpPr>
            <p:nvPr userDrawn="1"/>
          </p:nvSpPr>
          <p:spPr bwMode="auto">
            <a:xfrm>
              <a:off x="5098" y="1275"/>
              <a:ext cx="923"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098" y="1276"/>
              <a:ext cx="923" cy="942"/>
            </a:xfrm>
            <a:custGeom>
              <a:avLst/>
              <a:gdLst>
                <a:gd name="T0" fmla="*/ 0 w 923"/>
                <a:gd name="T1" fmla="*/ 0 h 942"/>
                <a:gd name="T2" fmla="*/ 160 w 923"/>
                <a:gd name="T3" fmla="*/ 0 h 942"/>
                <a:gd name="T4" fmla="*/ 464 w 923"/>
                <a:gd name="T5" fmla="*/ 616 h 942"/>
                <a:gd name="T6" fmla="*/ 765 w 923"/>
                <a:gd name="T7" fmla="*/ 0 h 942"/>
                <a:gd name="T8" fmla="*/ 923 w 923"/>
                <a:gd name="T9" fmla="*/ 0 h 942"/>
                <a:gd name="T10" fmla="*/ 463 w 923"/>
                <a:gd name="T11" fmla="*/ 942 h 942"/>
                <a:gd name="T12" fmla="*/ 0 w 923"/>
                <a:gd name="T13" fmla="*/ 0 h 942"/>
              </a:gdLst>
              <a:ahLst/>
              <a:cxnLst>
                <a:cxn ang="0">
                  <a:pos x="T0" y="T1"/>
                </a:cxn>
                <a:cxn ang="0">
                  <a:pos x="T2" y="T3"/>
                </a:cxn>
                <a:cxn ang="0">
                  <a:pos x="T4" y="T5"/>
                </a:cxn>
                <a:cxn ang="0">
                  <a:pos x="T6" y="T7"/>
                </a:cxn>
                <a:cxn ang="0">
                  <a:pos x="T8" y="T9"/>
                </a:cxn>
                <a:cxn ang="0">
                  <a:pos x="T10" y="T11"/>
                </a:cxn>
                <a:cxn ang="0">
                  <a:pos x="T12" y="T13"/>
                </a:cxn>
              </a:cxnLst>
              <a:rect l="0" t="0" r="r" b="b"/>
              <a:pathLst>
                <a:path w="923" h="942">
                  <a:moveTo>
                    <a:pt x="0" y="0"/>
                  </a:moveTo>
                  <a:lnTo>
                    <a:pt x="160" y="0"/>
                  </a:lnTo>
                  <a:lnTo>
                    <a:pt x="464" y="616"/>
                  </a:lnTo>
                  <a:lnTo>
                    <a:pt x="765" y="0"/>
                  </a:lnTo>
                  <a:lnTo>
                    <a:pt x="923" y="0"/>
                  </a:lnTo>
                  <a:lnTo>
                    <a:pt x="463" y="94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5352" y="1278"/>
              <a:ext cx="415" cy="417"/>
            </a:xfrm>
            <a:custGeom>
              <a:avLst/>
              <a:gdLst>
                <a:gd name="T0" fmla="*/ 0 w 340"/>
                <a:gd name="T1" fmla="*/ 1 h 340"/>
                <a:gd name="T2" fmla="*/ 170 w 340"/>
                <a:gd name="T3" fmla="*/ 340 h 340"/>
                <a:gd name="T4" fmla="*/ 340 w 340"/>
                <a:gd name="T5" fmla="*/ 1 h 340"/>
                <a:gd name="T6" fmla="*/ 0 w 340"/>
                <a:gd name="T7" fmla="*/ 1 h 340"/>
              </a:gdLst>
              <a:ahLst/>
              <a:cxnLst>
                <a:cxn ang="0">
                  <a:pos x="T0" y="T1"/>
                </a:cxn>
                <a:cxn ang="0">
                  <a:pos x="T2" y="T3"/>
                </a:cxn>
                <a:cxn ang="0">
                  <a:pos x="T4" y="T5"/>
                </a:cxn>
                <a:cxn ang="0">
                  <a:pos x="T6" y="T7"/>
                </a:cxn>
              </a:cxnLst>
              <a:rect l="0" t="0" r="r" b="b"/>
              <a:pathLst>
                <a:path w="340" h="340">
                  <a:moveTo>
                    <a:pt x="0" y="1"/>
                  </a:moveTo>
                  <a:cubicBezTo>
                    <a:pt x="170" y="340"/>
                    <a:pt x="170" y="340"/>
                    <a:pt x="170" y="340"/>
                  </a:cubicBezTo>
                  <a:cubicBezTo>
                    <a:pt x="340" y="1"/>
                    <a:pt x="340" y="1"/>
                    <a:pt x="340" y="1"/>
                  </a:cubicBezTo>
                  <a:cubicBezTo>
                    <a:pt x="340" y="1"/>
                    <a:pt x="0" y="0"/>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3061139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With Subhead">
    <p:spTree>
      <p:nvGrpSpPr>
        <p:cNvPr id="1" name=""/>
        <p:cNvGrpSpPr/>
        <p:nvPr/>
      </p:nvGrpSpPr>
      <p:grpSpPr>
        <a:xfrm>
          <a:off x="0" y="0"/>
          <a:ext cx="0" cy="0"/>
          <a:chOff x="0" y="0"/>
          <a:chExt cx="0" cy="0"/>
        </a:xfrm>
      </p:grpSpPr>
      <p:pic>
        <p:nvPicPr>
          <p:cNvPr id="2052" name="Picture 4" descr="C:\Users\Kathy\Desktop\veeva background.png"/>
          <p:cNvPicPr>
            <a:picLocks noChangeAspect="1" noChangeArrowheads="1"/>
          </p:cNvPicPr>
          <p:nvPr userDrawn="1"/>
        </p:nvPicPr>
        <p:blipFill>
          <a:blip r:embed="rId2" cstate="print"/>
          <a:srcRect/>
          <a:stretch>
            <a:fillRect/>
          </a:stretch>
        </p:blipFill>
        <p:spPr bwMode="auto">
          <a:xfrm>
            <a:off x="-1" y="0"/>
            <a:ext cx="12192001" cy="6858000"/>
          </a:xfrm>
          <a:prstGeom prst="rect">
            <a:avLst/>
          </a:prstGeom>
          <a:noFill/>
        </p:spPr>
      </p:pic>
      <p:sp>
        <p:nvSpPr>
          <p:cNvPr id="9" name="Title 8"/>
          <p:cNvSpPr>
            <a:spLocks noGrp="1"/>
          </p:cNvSpPr>
          <p:nvPr>
            <p:ph type="title"/>
          </p:nvPr>
        </p:nvSpPr>
        <p:spPr>
          <a:xfrm>
            <a:off x="5388864" y="2743200"/>
            <a:ext cx="6193536" cy="704088"/>
          </a:xfrm>
        </p:spPr>
        <p:txBody>
          <a:bodyPr lIns="0" tIns="0" rIns="0" bIns="0" anchor="b" anchorCtr="0">
            <a:normAutofit/>
          </a:bodyPr>
          <a:lstStyle>
            <a:lvl1pPr>
              <a:defRPr sz="3200">
                <a:solidFill>
                  <a:schemeClr val="bg1"/>
                </a:solidFill>
              </a:defRPr>
            </a:lvl1pPr>
          </a:lstStyle>
          <a:p>
            <a:r>
              <a:rPr lang="en-US"/>
              <a:t>Click to edit Master title style</a:t>
            </a:r>
          </a:p>
        </p:txBody>
      </p:sp>
      <p:sp>
        <p:nvSpPr>
          <p:cNvPr id="8" name="Text Placeholder 7"/>
          <p:cNvSpPr>
            <a:spLocks noGrp="1"/>
          </p:cNvSpPr>
          <p:nvPr>
            <p:ph type="body" sz="quarter" idx="10"/>
          </p:nvPr>
        </p:nvSpPr>
        <p:spPr>
          <a:xfrm>
            <a:off x="5384800" y="3511296"/>
            <a:ext cx="6193536" cy="215444"/>
          </a:xfrm>
        </p:spPr>
        <p:txBody>
          <a:bodyPr lIns="0" tIns="0" rIns="0" bIns="0">
            <a:spAutoFit/>
          </a:bodyPr>
          <a:lstStyle>
            <a:lvl1pPr marL="0" indent="0" algn="l">
              <a:buNone/>
              <a:defRPr sz="1400">
                <a:solidFill>
                  <a:schemeClr val="bg1"/>
                </a:solidFill>
              </a:defRPr>
            </a:lvl1pPr>
          </a:lstStyle>
          <a:p>
            <a:pPr lvl="0"/>
            <a:r>
              <a:rPr lang="en-US"/>
              <a:t>Click to edit Master text styles</a:t>
            </a:r>
          </a:p>
        </p:txBody>
      </p:sp>
      <p:cxnSp>
        <p:nvCxnSpPr>
          <p:cNvPr id="10" name="Straight Connector 9"/>
          <p:cNvCxnSpPr/>
          <p:nvPr userDrawn="1"/>
        </p:nvCxnSpPr>
        <p:spPr>
          <a:xfrm>
            <a:off x="4709248" y="2514600"/>
            <a:ext cx="0" cy="182880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241" y="3040473"/>
            <a:ext cx="3321392" cy="769994"/>
          </a:xfrm>
          <a:prstGeom prst="rect">
            <a:avLst/>
          </a:prstGeom>
        </p:spPr>
      </p:pic>
    </p:spTree>
    <p:extLst>
      <p:ext uri="{BB962C8B-B14F-4D97-AF65-F5344CB8AC3E}">
        <p14:creationId xmlns:p14="http://schemas.microsoft.com/office/powerpoint/2010/main" val="83009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pic>
        <p:nvPicPr>
          <p:cNvPr id="2052" name="Picture 4" descr="C:\Users\Kathy\Desktop\veeva background.png"/>
          <p:cNvPicPr>
            <a:picLocks noChangeAspect="1" noChangeArrowheads="1"/>
          </p:cNvPicPr>
          <p:nvPr userDrawn="1"/>
        </p:nvPicPr>
        <p:blipFill>
          <a:blip r:embed="rId2" cstate="print"/>
          <a:srcRect/>
          <a:stretch>
            <a:fillRect/>
          </a:stretch>
        </p:blipFill>
        <p:spPr bwMode="auto">
          <a:xfrm>
            <a:off x="-1" y="0"/>
            <a:ext cx="12192001" cy="6858000"/>
          </a:xfrm>
          <a:prstGeom prst="rect">
            <a:avLst/>
          </a:prstGeom>
          <a:noFill/>
        </p:spPr>
      </p:pic>
      <p:sp>
        <p:nvSpPr>
          <p:cNvPr id="9" name="Title 8"/>
          <p:cNvSpPr>
            <a:spLocks noGrp="1"/>
          </p:cNvSpPr>
          <p:nvPr>
            <p:ph type="title"/>
          </p:nvPr>
        </p:nvSpPr>
        <p:spPr>
          <a:xfrm>
            <a:off x="816864" y="2743200"/>
            <a:ext cx="8225536" cy="704088"/>
          </a:xfrm>
        </p:spPr>
        <p:txBody>
          <a:bodyPr lIns="0" tIns="0" rIns="0" bIns="0" anchor="b" anchorCtr="0">
            <a:noAutofit/>
          </a:bodyPr>
          <a:lstStyle>
            <a:lvl1pPr>
              <a:defRPr sz="4000">
                <a:solidFill>
                  <a:schemeClr val="bg1"/>
                </a:solidFill>
              </a:defRPr>
            </a:lvl1pPr>
          </a:lstStyle>
          <a:p>
            <a:r>
              <a:rPr lang="en-US"/>
              <a:t>Click to edit Master title style</a:t>
            </a:r>
          </a:p>
        </p:txBody>
      </p:sp>
      <p:sp>
        <p:nvSpPr>
          <p:cNvPr id="8" name="Text Placeholder 7"/>
          <p:cNvSpPr>
            <a:spLocks noGrp="1"/>
          </p:cNvSpPr>
          <p:nvPr>
            <p:ph type="body" sz="quarter" idx="10"/>
          </p:nvPr>
        </p:nvSpPr>
        <p:spPr>
          <a:xfrm>
            <a:off x="812800" y="3511297"/>
            <a:ext cx="6701536" cy="276999"/>
          </a:xfrm>
        </p:spPr>
        <p:txBody>
          <a:bodyPr wrap="square" lIns="0" tIns="0" rIns="0" bIns="0">
            <a:spAutoFit/>
          </a:bodyPr>
          <a:lstStyle>
            <a:lvl1pPr marL="0" indent="0" algn="l">
              <a:buNone/>
              <a:defRPr sz="1800">
                <a:solidFill>
                  <a:schemeClr val="bg1"/>
                </a:solidFill>
              </a:defRPr>
            </a:lvl1pPr>
          </a:lstStyle>
          <a:p>
            <a:pPr lvl="0"/>
            <a:r>
              <a:rPr lang="en-US"/>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4598" y="1396819"/>
            <a:ext cx="6687402" cy="5461181"/>
          </a:xfrm>
          <a:prstGeom prst="rect">
            <a:avLst/>
          </a:prstGeom>
        </p:spPr>
      </p:pic>
    </p:spTree>
    <p:extLst>
      <p:ext uri="{BB962C8B-B14F-4D97-AF65-F5344CB8AC3E}">
        <p14:creationId xmlns:p14="http://schemas.microsoft.com/office/powerpoint/2010/main" val="34065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dk2"/>
        </a:solidFill>
        <a:effectLst/>
      </p:bgPr>
    </p:bg>
    <p:spTree>
      <p:nvGrpSpPr>
        <p:cNvPr id="1" name="Shape 17"/>
        <p:cNvGrpSpPr/>
        <p:nvPr/>
      </p:nvGrpSpPr>
      <p:grpSpPr>
        <a:xfrm>
          <a:off x="0" y="0"/>
          <a:ext cx="0" cy="0"/>
          <a:chOff x="0" y="0"/>
          <a:chExt cx="0" cy="0"/>
        </a:xfrm>
      </p:grpSpPr>
      <p:sp>
        <p:nvSpPr>
          <p:cNvPr id="18" name="Google Shape;18;p26"/>
          <p:cNvSpPr txBox="1">
            <a:spLocks noGrp="1"/>
          </p:cNvSpPr>
          <p:nvPr>
            <p:ph type="ctrTitle"/>
          </p:nvPr>
        </p:nvSpPr>
        <p:spPr>
          <a:xfrm>
            <a:off x="1524000" y="1092222"/>
            <a:ext cx="9144000" cy="2299052"/>
          </a:xfrm>
          <a:prstGeom prst="rect">
            <a:avLst/>
          </a:prstGeom>
          <a:noFill/>
          <a:ln>
            <a:noFill/>
          </a:ln>
        </p:spPr>
        <p:txBody>
          <a:bodyPr spcFirstLastPara="1" wrap="square" lIns="91425" tIns="45700" rIns="91425" bIns="45700" anchor="b" anchorCtr="0">
            <a:noAutofit/>
          </a:bodyPr>
          <a:lstStyle>
            <a:lvl1pPr lvl="0" algn="ctr">
              <a:lnSpc>
                <a:spcPct val="80000"/>
              </a:lnSpc>
              <a:spcBef>
                <a:spcPct val="0"/>
              </a:spcBef>
              <a:spcAft>
                <a:spcPct val="0"/>
              </a:spcAft>
              <a:buClr>
                <a:schemeClr val="lt1"/>
              </a:buClr>
              <a:buSzPts val="6000"/>
              <a:buFont typeface="Calibri"/>
              <a:buNone/>
              <a:defRPr sz="6000">
                <a:solidFill>
                  <a:schemeClr val="lt1"/>
                </a:solidFill>
                <a:latin typeface="Calibri"/>
                <a:ea typeface="Calibri"/>
                <a:cs typeface="Calibri"/>
                <a:sym typeface="Calibri"/>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26"/>
          <p:cNvSpPr txBox="1">
            <a:spLocks noGrp="1"/>
          </p:cNvSpPr>
          <p:nvPr>
            <p:ph type="subTitle" idx="1"/>
          </p:nvPr>
        </p:nvSpPr>
        <p:spPr>
          <a:xfrm>
            <a:off x="805543" y="3391274"/>
            <a:ext cx="10580914" cy="892630"/>
          </a:xfrm>
          <a:prstGeom prst="rect">
            <a:avLst/>
          </a:prstGeom>
          <a:noFill/>
          <a:ln>
            <a:noFill/>
          </a:ln>
        </p:spPr>
        <p:txBody>
          <a:bodyPr spcFirstLastPara="1" wrap="square" lIns="91425" tIns="45700" rIns="91425" bIns="45700" anchor="t" anchorCtr="0">
            <a:normAutofit/>
          </a:bodyPr>
          <a:lstStyle>
            <a:lvl1pPr lvl="0" algn="ctr">
              <a:lnSpc>
                <a:spcPct val="80000"/>
              </a:lnSpc>
              <a:spcBef>
                <a:spcPts val="1000"/>
              </a:spcBef>
              <a:spcAft>
                <a:spcPct val="0"/>
              </a:spcAft>
              <a:buSzPts val="4000"/>
              <a:buNone/>
              <a:defRPr sz="4000">
                <a:solidFill>
                  <a:srgbClr val="FEEBD0"/>
                </a:solidFill>
                <a:latin typeface="Calibri"/>
                <a:ea typeface="Calibri"/>
                <a:cs typeface="Calibri"/>
                <a:sym typeface="Calibri"/>
              </a:defRPr>
            </a:lvl1pPr>
            <a:lvl2pPr lvl="1" algn="ctr">
              <a:lnSpc>
                <a:spcPct val="80000"/>
              </a:lnSpc>
              <a:spcBef>
                <a:spcPts val="600"/>
              </a:spcBef>
              <a:spcAft>
                <a:spcPct val="0"/>
              </a:spcAft>
              <a:buClr>
                <a:srgbClr val="4A4B4E"/>
              </a:buClr>
              <a:buSzPts val="2000"/>
              <a:buNone/>
              <a:defRPr sz="2000"/>
            </a:lvl2pPr>
            <a:lvl3pPr lvl="2" algn="ctr">
              <a:lnSpc>
                <a:spcPct val="80000"/>
              </a:lnSpc>
              <a:spcBef>
                <a:spcPts val="600"/>
              </a:spcBef>
              <a:spcAft>
                <a:spcPct val="0"/>
              </a:spcAft>
              <a:buClr>
                <a:srgbClr val="4A4B4E"/>
              </a:buClr>
              <a:buSzPts val="1800"/>
              <a:buNone/>
              <a:defRPr sz="1800"/>
            </a:lvl3pPr>
            <a:lvl4pPr lvl="3" algn="ctr">
              <a:lnSpc>
                <a:spcPct val="80000"/>
              </a:lnSpc>
              <a:spcBef>
                <a:spcPts val="600"/>
              </a:spcBef>
              <a:spcAft>
                <a:spcPct val="0"/>
              </a:spcAft>
              <a:buClr>
                <a:srgbClr val="4A4B4E"/>
              </a:buClr>
              <a:buSzPts val="1600"/>
              <a:buNone/>
              <a:defRPr sz="1600"/>
            </a:lvl4pPr>
            <a:lvl5pPr lvl="4" algn="ctr">
              <a:lnSpc>
                <a:spcPct val="80000"/>
              </a:lnSpc>
              <a:spcBef>
                <a:spcPts val="600"/>
              </a:spcBef>
              <a:spcAft>
                <a:spcPct val="0"/>
              </a:spcAft>
              <a:buClr>
                <a:srgbClr val="4A4B4E"/>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grpSp>
        <p:nvGrpSpPr>
          <p:cNvPr id="20" name="Google Shape;20;p26"/>
          <p:cNvGrpSpPr/>
          <p:nvPr/>
        </p:nvGrpSpPr>
        <p:grpSpPr>
          <a:xfrm>
            <a:off x="4879767" y="5158664"/>
            <a:ext cx="2432467" cy="564197"/>
            <a:chOff x="0" y="1492"/>
            <a:chExt cx="5760" cy="1336"/>
          </a:xfrm>
        </p:grpSpPr>
        <p:sp>
          <p:nvSpPr>
            <p:cNvPr id="21" name="Google Shape;21;p26"/>
            <p:cNvSpPr/>
            <p:nvPr/>
          </p:nvSpPr>
          <p:spPr>
            <a:xfrm>
              <a:off x="3518" y="1664"/>
              <a:ext cx="1165" cy="1164"/>
            </a:xfrm>
            <a:custGeom>
              <a:avLst/>
              <a:gdLst/>
              <a:ahLst/>
              <a:cxnLst/>
              <a:rect l="l" t="t" r="r" b="b"/>
              <a:pathLst>
                <a:path w="265" h="264" extrusionOk="0">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6"/>
            <p:cNvSpPr/>
            <p:nvPr/>
          </p:nvSpPr>
          <p:spPr>
            <a:xfrm>
              <a:off x="2440" y="1651"/>
              <a:ext cx="1130" cy="1137"/>
            </a:xfrm>
            <a:custGeom>
              <a:avLst/>
              <a:gdLst/>
              <a:ahLst/>
              <a:cxnLst/>
              <a:rect l="l" t="t" r="r" b="b"/>
              <a:pathLst>
                <a:path w="257" h="258" extrusionOk="0">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26"/>
            <p:cNvSpPr/>
            <p:nvPr/>
          </p:nvSpPr>
          <p:spPr>
            <a:xfrm>
              <a:off x="4626" y="1655"/>
              <a:ext cx="1134" cy="1138"/>
            </a:xfrm>
            <a:custGeom>
              <a:avLst/>
              <a:gdLst/>
              <a:ahLst/>
              <a:cxnLst/>
              <a:rect l="l" t="t" r="r" b="b"/>
              <a:pathLst>
                <a:path w="258" h="258" extrusionOk="0">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26"/>
            <p:cNvSpPr/>
            <p:nvPr/>
          </p:nvSpPr>
          <p:spPr>
            <a:xfrm>
              <a:off x="1183" y="1651"/>
              <a:ext cx="1130" cy="1137"/>
            </a:xfrm>
            <a:custGeom>
              <a:avLst/>
              <a:gdLst/>
              <a:ahLst/>
              <a:cxnLst/>
              <a:rect l="l" t="t" r="r" b="b"/>
              <a:pathLst>
                <a:path w="257" h="258" extrusionOk="0">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26"/>
            <p:cNvSpPr/>
            <p:nvPr/>
          </p:nvSpPr>
          <p:spPr>
            <a:xfrm>
              <a:off x="0" y="1492"/>
              <a:ext cx="1315" cy="1336"/>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26"/>
            <p:cNvSpPr/>
            <p:nvPr/>
          </p:nvSpPr>
          <p:spPr>
            <a:xfrm>
              <a:off x="360" y="1492"/>
              <a:ext cx="594" cy="595"/>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09844102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Section break slide">
  <p:cSld name="Section break slide">
    <p:bg>
      <p:bgPr>
        <a:solidFill>
          <a:schemeClr val="dk2"/>
        </a:solidFill>
        <a:effectLst/>
      </p:bgPr>
    </p:bg>
    <p:spTree>
      <p:nvGrpSpPr>
        <p:cNvPr id="1" name="Shape 56"/>
        <p:cNvGrpSpPr/>
        <p:nvPr/>
      </p:nvGrpSpPr>
      <p:grpSpPr>
        <a:xfrm>
          <a:off x="0" y="0"/>
          <a:ext cx="0" cy="0"/>
          <a:chOff x="0" y="0"/>
          <a:chExt cx="0" cy="0"/>
        </a:xfrm>
      </p:grpSpPr>
      <p:sp>
        <p:nvSpPr>
          <p:cNvPr id="57" name="Google Shape;57;p33"/>
          <p:cNvSpPr txBox="1">
            <a:spLocks noGrp="1"/>
          </p:cNvSpPr>
          <p:nvPr>
            <p:ph type="ctrTitle"/>
          </p:nvPr>
        </p:nvSpPr>
        <p:spPr>
          <a:xfrm>
            <a:off x="1524000" y="1631148"/>
            <a:ext cx="9144000" cy="2387600"/>
          </a:xfrm>
          <a:prstGeom prst="rect">
            <a:avLst/>
          </a:prstGeom>
          <a:noFill/>
          <a:ln>
            <a:noFill/>
          </a:ln>
        </p:spPr>
        <p:txBody>
          <a:bodyPr spcFirstLastPara="1" wrap="square" lIns="91425" tIns="45700" rIns="91425" bIns="45700" anchor="b" anchorCtr="0">
            <a:noAutofit/>
          </a:bodyPr>
          <a:lstStyle>
            <a:lvl1pPr lvl="0" algn="ctr">
              <a:lnSpc>
                <a:spcPct val="70000"/>
              </a:lnSpc>
              <a:spcBef>
                <a:spcPct val="0"/>
              </a:spcBef>
              <a:spcAft>
                <a:spcPct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33"/>
          <p:cNvSpPr txBox="1">
            <a:spLocks noGrp="1"/>
          </p:cNvSpPr>
          <p:nvPr>
            <p:ph type="subTitle" idx="1"/>
          </p:nvPr>
        </p:nvSpPr>
        <p:spPr>
          <a:xfrm>
            <a:off x="805543" y="3930200"/>
            <a:ext cx="10580914" cy="892630"/>
          </a:xfrm>
          <a:prstGeom prst="rect">
            <a:avLst/>
          </a:prstGeom>
          <a:noFill/>
          <a:ln>
            <a:noFill/>
          </a:ln>
        </p:spPr>
        <p:txBody>
          <a:bodyPr spcFirstLastPara="1" wrap="square" lIns="91425" tIns="45700" rIns="91425" bIns="45700" anchor="t" anchorCtr="0">
            <a:normAutofit/>
          </a:bodyPr>
          <a:lstStyle>
            <a:lvl1pPr lvl="0" algn="ctr">
              <a:lnSpc>
                <a:spcPct val="80000"/>
              </a:lnSpc>
              <a:spcBef>
                <a:spcPts val="1000"/>
              </a:spcBef>
              <a:spcAft>
                <a:spcPct val="0"/>
              </a:spcAft>
              <a:buSzPts val="3600"/>
              <a:buNone/>
              <a:defRPr sz="3600">
                <a:solidFill>
                  <a:srgbClr val="FEEBD0"/>
                </a:solidFill>
                <a:latin typeface="Calibri"/>
                <a:ea typeface="Calibri"/>
                <a:cs typeface="Calibri"/>
                <a:sym typeface="Calibri"/>
              </a:defRPr>
            </a:lvl1pPr>
            <a:lvl2pPr lvl="1" algn="ctr">
              <a:lnSpc>
                <a:spcPct val="80000"/>
              </a:lnSpc>
              <a:spcBef>
                <a:spcPts val="600"/>
              </a:spcBef>
              <a:spcAft>
                <a:spcPct val="0"/>
              </a:spcAft>
              <a:buClr>
                <a:srgbClr val="4A4B4E"/>
              </a:buClr>
              <a:buSzPts val="2000"/>
              <a:buNone/>
              <a:defRPr sz="2000"/>
            </a:lvl2pPr>
            <a:lvl3pPr lvl="2" algn="ctr">
              <a:lnSpc>
                <a:spcPct val="80000"/>
              </a:lnSpc>
              <a:spcBef>
                <a:spcPts val="600"/>
              </a:spcBef>
              <a:spcAft>
                <a:spcPct val="0"/>
              </a:spcAft>
              <a:buClr>
                <a:srgbClr val="4A4B4E"/>
              </a:buClr>
              <a:buSzPts val="1800"/>
              <a:buNone/>
              <a:defRPr sz="1800"/>
            </a:lvl3pPr>
            <a:lvl4pPr lvl="3" algn="ctr">
              <a:lnSpc>
                <a:spcPct val="80000"/>
              </a:lnSpc>
              <a:spcBef>
                <a:spcPts val="600"/>
              </a:spcBef>
              <a:spcAft>
                <a:spcPct val="0"/>
              </a:spcAft>
              <a:buClr>
                <a:srgbClr val="4A4B4E"/>
              </a:buClr>
              <a:buSzPts val="1600"/>
              <a:buNone/>
              <a:defRPr sz="1600"/>
            </a:lvl4pPr>
            <a:lvl5pPr lvl="4" algn="ctr">
              <a:lnSpc>
                <a:spcPct val="80000"/>
              </a:lnSpc>
              <a:spcBef>
                <a:spcPts val="600"/>
              </a:spcBef>
              <a:spcAft>
                <a:spcPct val="0"/>
              </a:spcAft>
              <a:buClr>
                <a:srgbClr val="4A4B4E"/>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grpSp>
        <p:nvGrpSpPr>
          <p:cNvPr id="59" name="Google Shape;59;p33"/>
          <p:cNvGrpSpPr/>
          <p:nvPr/>
        </p:nvGrpSpPr>
        <p:grpSpPr>
          <a:xfrm>
            <a:off x="5645986" y="1412969"/>
            <a:ext cx="900028" cy="914400"/>
            <a:chOff x="5127584" y="2099392"/>
            <a:chExt cx="555329" cy="564197"/>
          </a:xfrm>
        </p:grpSpPr>
        <p:sp>
          <p:nvSpPr>
            <p:cNvPr id="60" name="Google Shape;60;p33"/>
            <p:cNvSpPr/>
            <p:nvPr/>
          </p:nvSpPr>
          <p:spPr>
            <a:xfrm>
              <a:off x="5127584" y="2099392"/>
              <a:ext cx="555329" cy="564197"/>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3"/>
            <p:cNvSpPr/>
            <p:nvPr/>
          </p:nvSpPr>
          <p:spPr>
            <a:xfrm>
              <a:off x="5279613" y="2099392"/>
              <a:ext cx="250848" cy="251270"/>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037319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Veeva slide">
  <p:cSld name="Veeva slide">
    <p:bg>
      <p:bgPr>
        <a:solidFill>
          <a:schemeClr val="dk2"/>
        </a:solidFill>
        <a:effectLst/>
      </p:bgPr>
    </p:bg>
    <p:spTree>
      <p:nvGrpSpPr>
        <p:cNvPr id="1" name="Shape 68"/>
        <p:cNvGrpSpPr/>
        <p:nvPr/>
      </p:nvGrpSpPr>
      <p:grpSpPr>
        <a:xfrm>
          <a:off x="0" y="0"/>
          <a:ext cx="0" cy="0"/>
          <a:chOff x="0" y="0"/>
          <a:chExt cx="0" cy="0"/>
        </a:xfrm>
      </p:grpSpPr>
      <p:grpSp>
        <p:nvGrpSpPr>
          <p:cNvPr id="69" name="Google Shape;69;p35"/>
          <p:cNvGrpSpPr/>
          <p:nvPr/>
        </p:nvGrpSpPr>
        <p:grpSpPr>
          <a:xfrm>
            <a:off x="3703814" y="2867487"/>
            <a:ext cx="4784373" cy="1109709"/>
            <a:chOff x="0" y="1492"/>
            <a:chExt cx="5760" cy="1336"/>
          </a:xfrm>
        </p:grpSpPr>
        <p:sp>
          <p:nvSpPr>
            <p:cNvPr id="70" name="Google Shape;70;p35"/>
            <p:cNvSpPr/>
            <p:nvPr/>
          </p:nvSpPr>
          <p:spPr>
            <a:xfrm>
              <a:off x="3518" y="1664"/>
              <a:ext cx="1165" cy="1164"/>
            </a:xfrm>
            <a:custGeom>
              <a:avLst/>
              <a:gdLst/>
              <a:ahLst/>
              <a:cxnLst/>
              <a:rect l="l" t="t" r="r" b="b"/>
              <a:pathLst>
                <a:path w="265" h="264" extrusionOk="0">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5"/>
            <p:cNvSpPr/>
            <p:nvPr/>
          </p:nvSpPr>
          <p:spPr>
            <a:xfrm>
              <a:off x="2440" y="1651"/>
              <a:ext cx="1130" cy="1137"/>
            </a:xfrm>
            <a:custGeom>
              <a:avLst/>
              <a:gdLst/>
              <a:ahLst/>
              <a:cxnLst/>
              <a:rect l="l" t="t" r="r" b="b"/>
              <a:pathLst>
                <a:path w="257" h="258" extrusionOk="0">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5"/>
            <p:cNvSpPr/>
            <p:nvPr/>
          </p:nvSpPr>
          <p:spPr>
            <a:xfrm>
              <a:off x="4626" y="1655"/>
              <a:ext cx="1134" cy="1138"/>
            </a:xfrm>
            <a:custGeom>
              <a:avLst/>
              <a:gdLst/>
              <a:ahLst/>
              <a:cxnLst/>
              <a:rect l="l" t="t" r="r" b="b"/>
              <a:pathLst>
                <a:path w="258" h="258" extrusionOk="0">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5"/>
            <p:cNvSpPr/>
            <p:nvPr/>
          </p:nvSpPr>
          <p:spPr>
            <a:xfrm>
              <a:off x="1183" y="1651"/>
              <a:ext cx="1130" cy="1137"/>
            </a:xfrm>
            <a:custGeom>
              <a:avLst/>
              <a:gdLst/>
              <a:ahLst/>
              <a:cxnLst/>
              <a:rect l="l" t="t" r="r" b="b"/>
              <a:pathLst>
                <a:path w="257" h="258" extrusionOk="0">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5"/>
            <p:cNvSpPr/>
            <p:nvPr/>
          </p:nvSpPr>
          <p:spPr>
            <a:xfrm>
              <a:off x="0" y="1492"/>
              <a:ext cx="1315" cy="1336"/>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5"/>
            <p:cNvSpPr/>
            <p:nvPr/>
          </p:nvSpPr>
          <p:spPr>
            <a:xfrm>
              <a:off x="360" y="1492"/>
              <a:ext cx="594" cy="595"/>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09673935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Speaker Slide with picture">
  <p:cSld name="Speaker Slide with picture">
    <p:bg>
      <p:bgPr>
        <a:solidFill>
          <a:schemeClr val="dk2"/>
        </a:solidFill>
        <a:effectLst/>
      </p:bgPr>
    </p:bg>
    <p:spTree>
      <p:nvGrpSpPr>
        <p:cNvPr id="1" name="Shape 76"/>
        <p:cNvGrpSpPr/>
        <p:nvPr/>
      </p:nvGrpSpPr>
      <p:grpSpPr>
        <a:xfrm>
          <a:off x="0" y="0"/>
          <a:ext cx="0" cy="0"/>
          <a:chOff x="0" y="0"/>
          <a:chExt cx="0" cy="0"/>
        </a:xfrm>
      </p:grpSpPr>
      <p:sp>
        <p:nvSpPr>
          <p:cNvPr id="77" name="Google Shape;77;p36"/>
          <p:cNvSpPr txBox="1">
            <a:spLocks noGrp="1"/>
          </p:cNvSpPr>
          <p:nvPr>
            <p:ph type="subTitle" idx="1"/>
          </p:nvPr>
        </p:nvSpPr>
        <p:spPr>
          <a:xfrm>
            <a:off x="4389245" y="3731425"/>
            <a:ext cx="7453649" cy="892630"/>
          </a:xfrm>
          <a:prstGeom prst="rect">
            <a:avLst/>
          </a:prstGeom>
          <a:noFill/>
          <a:ln>
            <a:noFill/>
          </a:ln>
        </p:spPr>
        <p:txBody>
          <a:bodyPr spcFirstLastPara="1" wrap="square" lIns="91425" tIns="45700" rIns="91425" bIns="45700" anchor="t" anchorCtr="0">
            <a:normAutofit/>
          </a:bodyPr>
          <a:lstStyle>
            <a:lvl1pPr lvl="0" algn="l">
              <a:lnSpc>
                <a:spcPct val="80000"/>
              </a:lnSpc>
              <a:spcBef>
                <a:spcPct val="0"/>
              </a:spcBef>
              <a:spcAft>
                <a:spcPct val="0"/>
              </a:spcAft>
              <a:buSzPts val="2800"/>
              <a:buNone/>
              <a:defRPr sz="2800">
                <a:solidFill>
                  <a:srgbClr val="FEEBD0"/>
                </a:solidFill>
                <a:latin typeface="Calibri"/>
                <a:ea typeface="Calibri"/>
                <a:cs typeface="Calibri"/>
                <a:sym typeface="Calibri"/>
              </a:defRPr>
            </a:lvl1pPr>
            <a:lvl2pPr lvl="1" algn="ctr">
              <a:lnSpc>
                <a:spcPct val="80000"/>
              </a:lnSpc>
              <a:spcBef>
                <a:spcPts val="600"/>
              </a:spcBef>
              <a:spcAft>
                <a:spcPct val="0"/>
              </a:spcAft>
              <a:buClr>
                <a:srgbClr val="4A4B4E"/>
              </a:buClr>
              <a:buSzPts val="2000"/>
              <a:buNone/>
              <a:defRPr sz="2000"/>
            </a:lvl2pPr>
            <a:lvl3pPr lvl="2" algn="ctr">
              <a:lnSpc>
                <a:spcPct val="80000"/>
              </a:lnSpc>
              <a:spcBef>
                <a:spcPts val="600"/>
              </a:spcBef>
              <a:spcAft>
                <a:spcPct val="0"/>
              </a:spcAft>
              <a:buClr>
                <a:srgbClr val="4A4B4E"/>
              </a:buClr>
              <a:buSzPts val="1800"/>
              <a:buNone/>
              <a:defRPr sz="1800"/>
            </a:lvl3pPr>
            <a:lvl4pPr lvl="3" algn="ctr">
              <a:lnSpc>
                <a:spcPct val="80000"/>
              </a:lnSpc>
              <a:spcBef>
                <a:spcPts val="600"/>
              </a:spcBef>
              <a:spcAft>
                <a:spcPct val="0"/>
              </a:spcAft>
              <a:buClr>
                <a:srgbClr val="4A4B4E"/>
              </a:buClr>
              <a:buSzPts val="1600"/>
              <a:buNone/>
              <a:defRPr sz="1600"/>
            </a:lvl4pPr>
            <a:lvl5pPr lvl="4" algn="ctr">
              <a:lnSpc>
                <a:spcPct val="80000"/>
              </a:lnSpc>
              <a:spcBef>
                <a:spcPts val="600"/>
              </a:spcBef>
              <a:spcAft>
                <a:spcPct val="0"/>
              </a:spcAft>
              <a:buClr>
                <a:srgbClr val="4A4B4E"/>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78" name="Google Shape;78;p36"/>
          <p:cNvSpPr>
            <a:spLocks noGrp="1"/>
          </p:cNvSpPr>
          <p:nvPr>
            <p:ph type="pic" idx="2"/>
          </p:nvPr>
        </p:nvSpPr>
        <p:spPr>
          <a:xfrm>
            <a:off x="1492517" y="1984189"/>
            <a:ext cx="2532888" cy="2532888"/>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ct val="0"/>
              </a:spcAft>
              <a:buClr>
                <a:schemeClr val="dk2"/>
              </a:buClr>
              <a:buSzPts val="2400"/>
              <a:buFont typeface="Arial"/>
              <a:buChar char="•"/>
              <a:defRPr sz="24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ct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ctrTitle"/>
          </p:nvPr>
        </p:nvSpPr>
        <p:spPr>
          <a:xfrm>
            <a:off x="4390006" y="2819716"/>
            <a:ext cx="7432568" cy="899331"/>
          </a:xfrm>
          <a:prstGeom prst="rect">
            <a:avLst/>
          </a:prstGeom>
          <a:noFill/>
          <a:ln>
            <a:noFill/>
          </a:ln>
        </p:spPr>
        <p:txBody>
          <a:bodyPr spcFirstLastPara="1" wrap="square" lIns="91425" tIns="45700" rIns="91425" bIns="45700" anchor="b" anchorCtr="0">
            <a:noAutofit/>
          </a:bodyPr>
          <a:lstStyle>
            <a:lvl1pPr lvl="0" algn="l">
              <a:lnSpc>
                <a:spcPct val="70000"/>
              </a:lnSpc>
              <a:spcBef>
                <a:spcPct val="0"/>
              </a:spcBef>
              <a:spcAft>
                <a:spcPct val="0"/>
              </a:spcAft>
              <a:buClr>
                <a:schemeClr val="lt1"/>
              </a:buClr>
              <a:buSzPts val="4400"/>
              <a:buFont typeface="Calibri"/>
              <a:buNone/>
              <a:defRPr sz="4400">
                <a:solidFill>
                  <a:schemeClr val="lt1"/>
                </a:solidFill>
                <a:latin typeface="Calibri"/>
                <a:ea typeface="Calibri"/>
                <a:cs typeface="Calibri"/>
                <a:sym typeface="Calibri"/>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pic>
        <p:nvPicPr>
          <p:cNvPr id="80" name="Google Shape;80;p36"/>
          <p:cNvPicPr preferRelativeResize="0"/>
          <p:nvPr/>
        </p:nvPicPr>
        <p:blipFill>
          <a:blip r:embed="rId2">
            <a:alphaModFix/>
          </a:blip>
          <a:stretch>
            <a:fillRect/>
          </a:stretch>
        </p:blipFill>
        <p:spPr>
          <a:xfrm>
            <a:off x="4389245" y="2215965"/>
            <a:ext cx="2427582" cy="571667"/>
          </a:xfrm>
          <a:prstGeom prst="rect">
            <a:avLst/>
          </a:prstGeom>
          <a:noFill/>
          <a:ln>
            <a:noFill/>
          </a:ln>
        </p:spPr>
      </p:pic>
    </p:spTree>
    <p:extLst>
      <p:ext uri="{BB962C8B-B14F-4D97-AF65-F5344CB8AC3E}">
        <p14:creationId xmlns:p14="http://schemas.microsoft.com/office/powerpoint/2010/main" val="36419461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82881"/>
          </a:xfrm>
        </p:spPr>
        <p:txBody>
          <a:bodyPr/>
          <a:lstStyle/>
          <a:p>
            <a:r>
              <a:rPr lang="en-US"/>
              <a:t>Click to edit Master title style</a:t>
            </a:r>
          </a:p>
        </p:txBody>
      </p:sp>
    </p:spTree>
    <p:extLst>
      <p:ext uri="{BB962C8B-B14F-4D97-AF65-F5344CB8AC3E}">
        <p14:creationId xmlns:p14="http://schemas.microsoft.com/office/powerpoint/2010/main" val="243532566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1_Speaker Slide with picture">
  <p:cSld name="1_Speaker Slide with picture">
    <p:bg>
      <p:bgPr>
        <a:solidFill>
          <a:schemeClr val="dk2"/>
        </a:solidFill>
        <a:effectLst/>
      </p:bgPr>
    </p:bg>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4389245" y="1710671"/>
            <a:ext cx="6994966" cy="986568"/>
          </a:xfrm>
          <a:prstGeom prst="rect">
            <a:avLst/>
          </a:prstGeom>
          <a:noFill/>
          <a:ln>
            <a:noFill/>
          </a:ln>
        </p:spPr>
        <p:txBody>
          <a:bodyPr spcFirstLastPara="1" wrap="square" lIns="91425" tIns="45700" rIns="91425" bIns="45700" anchor="b" anchorCtr="0">
            <a:noAutofit/>
          </a:bodyPr>
          <a:lstStyle>
            <a:lvl1pPr lvl="0" algn="l">
              <a:lnSpc>
                <a:spcPct val="70000"/>
              </a:lnSpc>
              <a:spcBef>
                <a:spcPct val="0"/>
              </a:spcBef>
              <a:spcAft>
                <a:spcPct val="0"/>
              </a:spcAft>
              <a:buClr>
                <a:schemeClr val="lt1"/>
              </a:buClr>
              <a:buSzPts val="4400"/>
              <a:buFont typeface="Calibri"/>
              <a:buNone/>
              <a:defRPr sz="4400">
                <a:solidFill>
                  <a:schemeClr val="lt1"/>
                </a:solidFill>
                <a:latin typeface="Calibri"/>
                <a:ea typeface="Calibri"/>
                <a:cs typeface="Calibri"/>
                <a:sym typeface="Calibri"/>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83" name="Google Shape;83;p37"/>
          <p:cNvSpPr txBox="1">
            <a:spLocks noGrp="1"/>
          </p:cNvSpPr>
          <p:nvPr>
            <p:ph type="body" idx="1"/>
          </p:nvPr>
        </p:nvSpPr>
        <p:spPr>
          <a:xfrm>
            <a:off x="4387786" y="2726844"/>
            <a:ext cx="5807676" cy="74902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ct val="0"/>
              </a:spcAft>
              <a:buSzPts val="2800"/>
              <a:buNone/>
              <a:defRPr sz="2800">
                <a:solidFill>
                  <a:schemeClr val="lt1"/>
                </a:solidFill>
                <a:latin typeface="Calibri"/>
                <a:ea typeface="Calibri"/>
                <a:cs typeface="Calibri"/>
                <a:sym typeface="Calibri"/>
              </a:defRPr>
            </a:lvl1pPr>
            <a:lvl2pPr marL="914400" lvl="1" indent="-228600" algn="l">
              <a:lnSpc>
                <a:spcPct val="80000"/>
              </a:lnSpc>
              <a:spcBef>
                <a:spcPts val="600"/>
              </a:spcBef>
              <a:spcAft>
                <a:spcPct val="0"/>
              </a:spcAft>
              <a:buClr>
                <a:srgbClr val="4A4B4E"/>
              </a:buClr>
              <a:buSzPts val="1900"/>
              <a:buNone/>
              <a:defRPr/>
            </a:lvl2pPr>
            <a:lvl3pPr marL="1371600" lvl="2" indent="-342900" algn="l">
              <a:lnSpc>
                <a:spcPct val="80000"/>
              </a:lnSpc>
              <a:spcBef>
                <a:spcPts val="600"/>
              </a:spcBef>
              <a:spcAft>
                <a:spcPct val="0"/>
              </a:spcAft>
              <a:buClr>
                <a:srgbClr val="4A4B4E"/>
              </a:buClr>
              <a:buSzPts val="1800"/>
              <a:buChar char="•"/>
              <a:defRPr/>
            </a:lvl3pPr>
            <a:lvl4pPr marL="1828800" lvl="3" indent="-342900" algn="l">
              <a:lnSpc>
                <a:spcPct val="80000"/>
              </a:lnSpc>
              <a:spcBef>
                <a:spcPts val="600"/>
              </a:spcBef>
              <a:spcAft>
                <a:spcPct val="0"/>
              </a:spcAft>
              <a:buClr>
                <a:srgbClr val="4A4B4E"/>
              </a:buClr>
              <a:buSzPts val="1800"/>
              <a:buChar char="•"/>
              <a:defRPr/>
            </a:lvl4pPr>
            <a:lvl5pPr marL="2286000" lvl="4" indent="-342900" algn="l">
              <a:lnSpc>
                <a:spcPct val="80000"/>
              </a:lnSpc>
              <a:spcBef>
                <a:spcPts val="600"/>
              </a:spcBef>
              <a:spcAft>
                <a:spcPct val="0"/>
              </a:spcAft>
              <a:buClr>
                <a:srgbClr val="4A4B4E"/>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4" name="Google Shape;84;p37"/>
          <p:cNvSpPr>
            <a:spLocks noGrp="1"/>
          </p:cNvSpPr>
          <p:nvPr>
            <p:ph type="pic" idx="2"/>
          </p:nvPr>
        </p:nvSpPr>
        <p:spPr>
          <a:xfrm>
            <a:off x="2794096" y="1993570"/>
            <a:ext cx="1243584" cy="1243584"/>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ct val="0"/>
              </a:spcAft>
              <a:buClr>
                <a:schemeClr val="dk2"/>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ct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a:spLocks noGrp="1"/>
          </p:cNvSpPr>
          <p:nvPr>
            <p:ph type="pic" idx="3"/>
          </p:nvPr>
        </p:nvSpPr>
        <p:spPr>
          <a:xfrm>
            <a:off x="2794096" y="3541777"/>
            <a:ext cx="1243584" cy="1243584"/>
          </a:xfrm>
          <a:prstGeom prst="ellipse">
            <a:avLst/>
          </a:prstGeom>
          <a:noFill/>
          <a:ln>
            <a:noFill/>
          </a:ln>
        </p:spPr>
        <p:txBody>
          <a:bodyPr spcFirstLastPara="1" wrap="square" lIns="91425" tIns="45700" rIns="91425" bIns="45700" anchor="t" anchorCtr="0">
            <a:noAutofit/>
          </a:bodyPr>
          <a:lstStyle>
            <a:lvl1pPr marR="0" lvl="0" algn="l" rtl="0">
              <a:lnSpc>
                <a:spcPct val="80000"/>
              </a:lnSpc>
              <a:spcBef>
                <a:spcPts val="1000"/>
              </a:spcBef>
              <a:spcAft>
                <a:spcPct val="0"/>
              </a:spcAft>
              <a:buClr>
                <a:schemeClr val="dk2"/>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80000"/>
              </a:lnSpc>
              <a:spcBef>
                <a:spcPts val="600"/>
              </a:spcBef>
              <a:spcAft>
                <a:spcPct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R="0" lvl="2"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R="0" lvl="3"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R="0" lvl="4"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R="0" lvl="5"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body" idx="4"/>
          </p:nvPr>
        </p:nvSpPr>
        <p:spPr>
          <a:xfrm>
            <a:off x="4386327" y="4288888"/>
            <a:ext cx="5807676" cy="74902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ct val="0"/>
              </a:spcAft>
              <a:buSzPts val="2800"/>
              <a:buNone/>
              <a:defRPr sz="2800">
                <a:solidFill>
                  <a:schemeClr val="lt1"/>
                </a:solidFill>
                <a:latin typeface="Calibri"/>
                <a:ea typeface="Calibri"/>
                <a:cs typeface="Calibri"/>
                <a:sym typeface="Calibri"/>
              </a:defRPr>
            </a:lvl1pPr>
            <a:lvl2pPr marL="914400" lvl="1" indent="-228600" algn="l">
              <a:lnSpc>
                <a:spcPct val="80000"/>
              </a:lnSpc>
              <a:spcBef>
                <a:spcPts val="600"/>
              </a:spcBef>
              <a:spcAft>
                <a:spcPct val="0"/>
              </a:spcAft>
              <a:buClr>
                <a:srgbClr val="4A4B4E"/>
              </a:buClr>
              <a:buSzPts val="1900"/>
              <a:buNone/>
              <a:defRPr/>
            </a:lvl2pPr>
            <a:lvl3pPr marL="1371600" lvl="2" indent="-342900" algn="l">
              <a:lnSpc>
                <a:spcPct val="80000"/>
              </a:lnSpc>
              <a:spcBef>
                <a:spcPts val="600"/>
              </a:spcBef>
              <a:spcAft>
                <a:spcPct val="0"/>
              </a:spcAft>
              <a:buClr>
                <a:srgbClr val="4A4B4E"/>
              </a:buClr>
              <a:buSzPts val="1800"/>
              <a:buChar char="•"/>
              <a:defRPr/>
            </a:lvl3pPr>
            <a:lvl4pPr marL="1828800" lvl="3" indent="-342900" algn="l">
              <a:lnSpc>
                <a:spcPct val="80000"/>
              </a:lnSpc>
              <a:spcBef>
                <a:spcPts val="600"/>
              </a:spcBef>
              <a:spcAft>
                <a:spcPct val="0"/>
              </a:spcAft>
              <a:buClr>
                <a:srgbClr val="4A4B4E"/>
              </a:buClr>
              <a:buSzPts val="1800"/>
              <a:buChar char="•"/>
              <a:defRPr/>
            </a:lvl4pPr>
            <a:lvl5pPr marL="2286000" lvl="4" indent="-342900" algn="l">
              <a:lnSpc>
                <a:spcPct val="80000"/>
              </a:lnSpc>
              <a:spcBef>
                <a:spcPts val="600"/>
              </a:spcBef>
              <a:spcAft>
                <a:spcPct val="0"/>
              </a:spcAft>
              <a:buClr>
                <a:srgbClr val="4A4B4E"/>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7" name="Google Shape;87;p37"/>
          <p:cNvSpPr txBox="1">
            <a:spLocks noGrp="1"/>
          </p:cNvSpPr>
          <p:nvPr>
            <p:ph type="body" idx="5"/>
          </p:nvPr>
        </p:nvSpPr>
        <p:spPr>
          <a:xfrm>
            <a:off x="4386327" y="3237154"/>
            <a:ext cx="7006603" cy="1015581"/>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ct val="0"/>
              </a:spcAft>
              <a:buSzPts val="4400"/>
              <a:buNone/>
              <a:defRPr sz="4400">
                <a:solidFill>
                  <a:schemeClr val="lt1"/>
                </a:solidFill>
                <a:latin typeface="Calibri"/>
                <a:ea typeface="Calibri"/>
                <a:cs typeface="Calibri"/>
                <a:sym typeface="Calibri"/>
              </a:defRPr>
            </a:lvl1pPr>
            <a:lvl2pPr marL="914400" lvl="1" indent="-228600" algn="l">
              <a:lnSpc>
                <a:spcPct val="80000"/>
              </a:lnSpc>
              <a:spcBef>
                <a:spcPts val="600"/>
              </a:spcBef>
              <a:spcAft>
                <a:spcPct val="0"/>
              </a:spcAft>
              <a:buClr>
                <a:srgbClr val="4A4B4E"/>
              </a:buClr>
              <a:buSzPts val="1900"/>
              <a:buNone/>
              <a:defRPr/>
            </a:lvl2pPr>
            <a:lvl3pPr marL="1371600" lvl="2" indent="-342900" algn="l">
              <a:lnSpc>
                <a:spcPct val="80000"/>
              </a:lnSpc>
              <a:spcBef>
                <a:spcPts val="600"/>
              </a:spcBef>
              <a:spcAft>
                <a:spcPct val="0"/>
              </a:spcAft>
              <a:buClr>
                <a:srgbClr val="4A4B4E"/>
              </a:buClr>
              <a:buSzPts val="1800"/>
              <a:buChar char="•"/>
              <a:defRPr/>
            </a:lvl3pPr>
            <a:lvl4pPr marL="1828800" lvl="3" indent="-342900" algn="l">
              <a:lnSpc>
                <a:spcPct val="80000"/>
              </a:lnSpc>
              <a:spcBef>
                <a:spcPts val="600"/>
              </a:spcBef>
              <a:spcAft>
                <a:spcPct val="0"/>
              </a:spcAft>
              <a:buClr>
                <a:srgbClr val="4A4B4E"/>
              </a:buClr>
              <a:buSzPts val="1800"/>
              <a:buChar char="•"/>
              <a:defRPr/>
            </a:lvl4pPr>
            <a:lvl5pPr marL="2286000" lvl="4" indent="-342900" algn="l">
              <a:lnSpc>
                <a:spcPct val="80000"/>
              </a:lnSpc>
              <a:spcBef>
                <a:spcPts val="600"/>
              </a:spcBef>
              <a:spcAft>
                <a:spcPct val="0"/>
              </a:spcAft>
              <a:buClr>
                <a:srgbClr val="4A4B4E"/>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88" name="Google Shape;88;p37"/>
          <p:cNvGrpSpPr/>
          <p:nvPr/>
        </p:nvGrpSpPr>
        <p:grpSpPr>
          <a:xfrm>
            <a:off x="5579537" y="6394621"/>
            <a:ext cx="1032926" cy="241526"/>
            <a:chOff x="2556" y="1860"/>
            <a:chExt cx="2566" cy="600"/>
          </a:xfrm>
        </p:grpSpPr>
        <p:sp>
          <p:nvSpPr>
            <p:cNvPr id="89" name="Google Shape;89;p37"/>
            <p:cNvSpPr/>
            <p:nvPr/>
          </p:nvSpPr>
          <p:spPr>
            <a:xfrm>
              <a:off x="2558" y="1860"/>
              <a:ext cx="2564" cy="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4124" y="1938"/>
              <a:ext cx="517" cy="522"/>
            </a:xfrm>
            <a:custGeom>
              <a:avLst/>
              <a:gdLst/>
              <a:ahLst/>
              <a:cxnLst/>
              <a:rect l="l" t="t" r="r" b="b"/>
              <a:pathLst>
                <a:path w="253" h="253" extrusionOk="0">
                  <a:moveTo>
                    <a:pt x="253" y="0"/>
                  </a:moveTo>
                  <a:cubicBezTo>
                    <a:pt x="206" y="0"/>
                    <a:pt x="206" y="0"/>
                    <a:pt x="206" y="0"/>
                  </a:cubicBezTo>
                  <a:cubicBezTo>
                    <a:pt x="126" y="159"/>
                    <a:pt x="126" y="159"/>
                    <a:pt x="126" y="159"/>
                  </a:cubicBezTo>
                  <a:cubicBezTo>
                    <a:pt x="46" y="0"/>
                    <a:pt x="46" y="0"/>
                    <a:pt x="46" y="0"/>
                  </a:cubicBezTo>
                  <a:cubicBezTo>
                    <a:pt x="0" y="0"/>
                    <a:pt x="0" y="0"/>
                    <a:pt x="0" y="0"/>
                  </a:cubicBezTo>
                  <a:cubicBezTo>
                    <a:pt x="50" y="100"/>
                    <a:pt x="126" y="253"/>
                    <a:pt x="126" y="253"/>
                  </a:cubicBezTo>
                  <a:lnTo>
                    <a:pt x="25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3642" y="1934"/>
              <a:ext cx="505" cy="507"/>
            </a:xfrm>
            <a:custGeom>
              <a:avLst/>
              <a:gdLst/>
              <a:ahLst/>
              <a:cxnLst/>
              <a:rect l="l" t="t" r="r" b="b"/>
              <a:pathLst>
                <a:path w="246" h="246" extrusionOk="0">
                  <a:moveTo>
                    <a:pt x="124" y="206"/>
                  </a:moveTo>
                  <a:cubicBezTo>
                    <a:pt x="85" y="206"/>
                    <a:pt x="52" y="179"/>
                    <a:pt x="43" y="143"/>
                  </a:cubicBezTo>
                  <a:cubicBezTo>
                    <a:pt x="247" y="143"/>
                    <a:pt x="247" y="143"/>
                    <a:pt x="247" y="143"/>
                  </a:cubicBezTo>
                  <a:cubicBezTo>
                    <a:pt x="247" y="123"/>
                    <a:pt x="247" y="123"/>
                    <a:pt x="247" y="123"/>
                  </a:cubicBezTo>
                  <a:cubicBezTo>
                    <a:pt x="247" y="55"/>
                    <a:pt x="192" y="0"/>
                    <a:pt x="124" y="0"/>
                  </a:cubicBezTo>
                  <a:cubicBezTo>
                    <a:pt x="56" y="0"/>
                    <a:pt x="0" y="55"/>
                    <a:pt x="0" y="123"/>
                  </a:cubicBezTo>
                  <a:cubicBezTo>
                    <a:pt x="0" y="191"/>
                    <a:pt x="56" y="246"/>
                    <a:pt x="124" y="246"/>
                  </a:cubicBezTo>
                  <a:cubicBezTo>
                    <a:pt x="170" y="246"/>
                    <a:pt x="212" y="220"/>
                    <a:pt x="233" y="181"/>
                  </a:cubicBezTo>
                  <a:cubicBezTo>
                    <a:pt x="184" y="181"/>
                    <a:pt x="184" y="181"/>
                    <a:pt x="184" y="181"/>
                  </a:cubicBezTo>
                  <a:cubicBezTo>
                    <a:pt x="169" y="197"/>
                    <a:pt x="147" y="206"/>
                    <a:pt x="124" y="206"/>
                  </a:cubicBezTo>
                  <a:moveTo>
                    <a:pt x="124" y="40"/>
                  </a:moveTo>
                  <a:cubicBezTo>
                    <a:pt x="163" y="40"/>
                    <a:pt x="196" y="67"/>
                    <a:pt x="205" y="103"/>
                  </a:cubicBezTo>
                  <a:cubicBezTo>
                    <a:pt x="43" y="103"/>
                    <a:pt x="43" y="103"/>
                    <a:pt x="43" y="103"/>
                  </a:cubicBezTo>
                  <a:cubicBezTo>
                    <a:pt x="52" y="67"/>
                    <a:pt x="85" y="40"/>
                    <a:pt x="124" y="4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4617" y="1936"/>
              <a:ext cx="503" cy="507"/>
            </a:xfrm>
            <a:custGeom>
              <a:avLst/>
              <a:gdLst/>
              <a:ahLst/>
              <a:cxnLst/>
              <a:rect l="l" t="t" r="r" b="b"/>
              <a:pathLst>
                <a:path w="246" h="246" extrusionOk="0">
                  <a:moveTo>
                    <a:pt x="246" y="123"/>
                  </a:moveTo>
                  <a:cubicBezTo>
                    <a:pt x="246" y="123"/>
                    <a:pt x="246" y="122"/>
                    <a:pt x="246" y="122"/>
                  </a:cubicBezTo>
                  <a:cubicBezTo>
                    <a:pt x="246" y="2"/>
                    <a:pt x="246" y="2"/>
                    <a:pt x="246" y="2"/>
                  </a:cubicBezTo>
                  <a:cubicBezTo>
                    <a:pt x="206" y="2"/>
                    <a:pt x="206" y="2"/>
                    <a:pt x="206" y="2"/>
                  </a:cubicBezTo>
                  <a:cubicBezTo>
                    <a:pt x="206" y="32"/>
                    <a:pt x="206" y="32"/>
                    <a:pt x="206" y="32"/>
                  </a:cubicBezTo>
                  <a:cubicBezTo>
                    <a:pt x="184" y="12"/>
                    <a:pt x="155" y="0"/>
                    <a:pt x="123" y="0"/>
                  </a:cubicBezTo>
                  <a:cubicBezTo>
                    <a:pt x="55" y="0"/>
                    <a:pt x="0" y="55"/>
                    <a:pt x="0" y="123"/>
                  </a:cubicBezTo>
                  <a:cubicBezTo>
                    <a:pt x="0" y="191"/>
                    <a:pt x="55" y="246"/>
                    <a:pt x="123" y="246"/>
                  </a:cubicBezTo>
                  <a:cubicBezTo>
                    <a:pt x="155" y="246"/>
                    <a:pt x="184" y="234"/>
                    <a:pt x="206" y="214"/>
                  </a:cubicBezTo>
                  <a:cubicBezTo>
                    <a:pt x="206" y="244"/>
                    <a:pt x="206" y="244"/>
                    <a:pt x="206" y="244"/>
                  </a:cubicBezTo>
                  <a:cubicBezTo>
                    <a:pt x="246" y="244"/>
                    <a:pt x="246" y="244"/>
                    <a:pt x="246" y="244"/>
                  </a:cubicBezTo>
                  <a:cubicBezTo>
                    <a:pt x="246" y="124"/>
                    <a:pt x="246" y="124"/>
                    <a:pt x="246" y="124"/>
                  </a:cubicBezTo>
                  <a:cubicBezTo>
                    <a:pt x="246" y="124"/>
                    <a:pt x="246" y="123"/>
                    <a:pt x="246" y="123"/>
                  </a:cubicBezTo>
                  <a:moveTo>
                    <a:pt x="123" y="206"/>
                  </a:moveTo>
                  <a:cubicBezTo>
                    <a:pt x="77" y="206"/>
                    <a:pt x="40" y="169"/>
                    <a:pt x="40" y="123"/>
                  </a:cubicBezTo>
                  <a:cubicBezTo>
                    <a:pt x="40" y="77"/>
                    <a:pt x="77" y="40"/>
                    <a:pt x="123" y="40"/>
                  </a:cubicBezTo>
                  <a:cubicBezTo>
                    <a:pt x="169" y="40"/>
                    <a:pt x="206" y="76"/>
                    <a:pt x="206" y="122"/>
                  </a:cubicBezTo>
                  <a:cubicBezTo>
                    <a:pt x="206" y="124"/>
                    <a:pt x="206" y="124"/>
                    <a:pt x="206" y="124"/>
                  </a:cubicBezTo>
                  <a:cubicBezTo>
                    <a:pt x="206" y="170"/>
                    <a:pt x="169" y="206"/>
                    <a:pt x="123" y="2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3081" y="1934"/>
              <a:ext cx="505" cy="507"/>
            </a:xfrm>
            <a:custGeom>
              <a:avLst/>
              <a:gdLst/>
              <a:ahLst/>
              <a:cxnLst/>
              <a:rect l="l" t="t" r="r" b="b"/>
              <a:pathLst>
                <a:path w="246" h="246" extrusionOk="0">
                  <a:moveTo>
                    <a:pt x="124" y="206"/>
                  </a:moveTo>
                  <a:cubicBezTo>
                    <a:pt x="85" y="206"/>
                    <a:pt x="52" y="179"/>
                    <a:pt x="43" y="143"/>
                  </a:cubicBezTo>
                  <a:cubicBezTo>
                    <a:pt x="247" y="143"/>
                    <a:pt x="247" y="143"/>
                    <a:pt x="247" y="143"/>
                  </a:cubicBezTo>
                  <a:cubicBezTo>
                    <a:pt x="247" y="123"/>
                    <a:pt x="247" y="123"/>
                    <a:pt x="247" y="123"/>
                  </a:cubicBezTo>
                  <a:cubicBezTo>
                    <a:pt x="247" y="55"/>
                    <a:pt x="192" y="0"/>
                    <a:pt x="124" y="0"/>
                  </a:cubicBezTo>
                  <a:cubicBezTo>
                    <a:pt x="56" y="0"/>
                    <a:pt x="0" y="55"/>
                    <a:pt x="0" y="123"/>
                  </a:cubicBezTo>
                  <a:cubicBezTo>
                    <a:pt x="0" y="191"/>
                    <a:pt x="56" y="246"/>
                    <a:pt x="124" y="246"/>
                  </a:cubicBezTo>
                  <a:cubicBezTo>
                    <a:pt x="171" y="246"/>
                    <a:pt x="212" y="220"/>
                    <a:pt x="233" y="181"/>
                  </a:cubicBezTo>
                  <a:cubicBezTo>
                    <a:pt x="184" y="181"/>
                    <a:pt x="184" y="181"/>
                    <a:pt x="184" y="181"/>
                  </a:cubicBezTo>
                  <a:cubicBezTo>
                    <a:pt x="169" y="197"/>
                    <a:pt x="147" y="206"/>
                    <a:pt x="124" y="206"/>
                  </a:cubicBezTo>
                  <a:moveTo>
                    <a:pt x="124" y="40"/>
                  </a:moveTo>
                  <a:cubicBezTo>
                    <a:pt x="163" y="40"/>
                    <a:pt x="196" y="67"/>
                    <a:pt x="205" y="103"/>
                  </a:cubicBezTo>
                  <a:cubicBezTo>
                    <a:pt x="43" y="103"/>
                    <a:pt x="43" y="103"/>
                    <a:pt x="43" y="103"/>
                  </a:cubicBezTo>
                  <a:cubicBezTo>
                    <a:pt x="52" y="67"/>
                    <a:pt x="85" y="40"/>
                    <a:pt x="124" y="4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2556" y="1862"/>
              <a:ext cx="585" cy="598"/>
            </a:xfrm>
            <a:custGeom>
              <a:avLst/>
              <a:gdLst/>
              <a:ahLst/>
              <a:cxnLst/>
              <a:rect l="l" t="t" r="r" b="b"/>
              <a:pathLst>
                <a:path w="585" h="598" extrusionOk="0">
                  <a:moveTo>
                    <a:pt x="0" y="0"/>
                  </a:moveTo>
                  <a:lnTo>
                    <a:pt x="102" y="0"/>
                  </a:lnTo>
                  <a:lnTo>
                    <a:pt x="294" y="390"/>
                  </a:lnTo>
                  <a:lnTo>
                    <a:pt x="487" y="0"/>
                  </a:lnTo>
                  <a:lnTo>
                    <a:pt x="585" y="0"/>
                  </a:lnTo>
                  <a:lnTo>
                    <a:pt x="294" y="598"/>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2556" y="1862"/>
              <a:ext cx="585" cy="598"/>
            </a:xfrm>
            <a:custGeom>
              <a:avLst/>
              <a:gdLst/>
              <a:ahLst/>
              <a:cxnLst/>
              <a:rect l="l" t="t" r="r" b="b"/>
              <a:pathLst>
                <a:path w="585" h="598" extrusionOk="0">
                  <a:moveTo>
                    <a:pt x="0" y="0"/>
                  </a:moveTo>
                  <a:lnTo>
                    <a:pt x="102" y="0"/>
                  </a:lnTo>
                  <a:lnTo>
                    <a:pt x="294" y="390"/>
                  </a:lnTo>
                  <a:lnTo>
                    <a:pt x="487" y="0"/>
                  </a:lnTo>
                  <a:lnTo>
                    <a:pt x="585" y="0"/>
                  </a:lnTo>
                  <a:lnTo>
                    <a:pt x="294" y="598"/>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2718" y="1862"/>
              <a:ext cx="263" cy="266"/>
            </a:xfrm>
            <a:custGeom>
              <a:avLst/>
              <a:gdLst/>
              <a:ahLst/>
              <a:cxnLst/>
              <a:rect l="l" t="t" r="r" b="b"/>
              <a:pathLst>
                <a:path w="129" h="129" extrusionOk="0">
                  <a:moveTo>
                    <a:pt x="0" y="0"/>
                  </a:moveTo>
                  <a:cubicBezTo>
                    <a:pt x="64" y="129"/>
                    <a:pt x="64" y="129"/>
                    <a:pt x="64" y="129"/>
                  </a:cubicBezTo>
                  <a:cubicBezTo>
                    <a:pt x="129" y="0"/>
                    <a:pt x="129" y="0"/>
                    <a:pt x="129" y="0"/>
                  </a:cubicBezTo>
                  <a:cubicBezTo>
                    <a:pt x="129" y="0"/>
                    <a:pt x="0" y="0"/>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59765722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Two Content">
  <p:cSld name="Title Two Content">
    <p:spTree>
      <p:nvGrpSpPr>
        <p:cNvPr id="1" name="Shape 97"/>
        <p:cNvGrpSpPr/>
        <p:nvPr/>
      </p:nvGrpSpPr>
      <p:grpSpPr>
        <a:xfrm>
          <a:off x="0" y="0"/>
          <a:ext cx="0" cy="0"/>
          <a:chOff x="0" y="0"/>
          <a:chExt cx="0" cy="0"/>
        </a:xfrm>
      </p:grpSpPr>
      <p:sp>
        <p:nvSpPr>
          <p:cNvPr id="98" name="Google Shape;98;p38"/>
          <p:cNvSpPr txBox="1">
            <a:spLocks noGrp="1"/>
          </p:cNvSpPr>
          <p:nvPr>
            <p:ph type="body" idx="1"/>
          </p:nvPr>
        </p:nvSpPr>
        <p:spPr>
          <a:xfrm>
            <a:off x="838200" y="1371600"/>
            <a:ext cx="5181600" cy="51054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ct val="0"/>
              </a:spcAft>
              <a:buSzPts val="2400"/>
              <a:buChar char="•"/>
              <a:defRPr/>
            </a:lvl1pPr>
            <a:lvl2pPr marL="914400" lvl="1" indent="-349250" algn="l">
              <a:lnSpc>
                <a:spcPct val="80000"/>
              </a:lnSpc>
              <a:spcBef>
                <a:spcPts val="600"/>
              </a:spcBef>
              <a:spcAft>
                <a:spcPct val="0"/>
              </a:spcAft>
              <a:buClr>
                <a:srgbClr val="4A4B4E"/>
              </a:buClr>
              <a:buSzPts val="1900"/>
              <a:buChar char="−"/>
              <a:defRPr/>
            </a:lvl2pPr>
            <a:lvl3pPr marL="1371600" lvl="2" indent="-330200" algn="l">
              <a:lnSpc>
                <a:spcPct val="80000"/>
              </a:lnSpc>
              <a:spcBef>
                <a:spcPts val="600"/>
              </a:spcBef>
              <a:spcAft>
                <a:spcPct val="0"/>
              </a:spcAft>
              <a:buClr>
                <a:srgbClr val="4A4B4E"/>
              </a:buClr>
              <a:buSzPts val="1600"/>
              <a:buChar char="•"/>
              <a:defRPr/>
            </a:lvl3pPr>
            <a:lvl4pPr marL="1828800" lvl="3" indent="-330200" algn="l">
              <a:lnSpc>
                <a:spcPct val="80000"/>
              </a:lnSpc>
              <a:spcBef>
                <a:spcPts val="600"/>
              </a:spcBef>
              <a:spcAft>
                <a:spcPct val="0"/>
              </a:spcAft>
              <a:buClr>
                <a:srgbClr val="4A4B4E"/>
              </a:buClr>
              <a:buSzPts val="1600"/>
              <a:buChar char="•"/>
              <a:defRPr/>
            </a:lvl4pPr>
            <a:lvl5pPr marL="2286000" lvl="4" indent="-330200" algn="l">
              <a:lnSpc>
                <a:spcPct val="80000"/>
              </a:lnSpc>
              <a:spcBef>
                <a:spcPts val="600"/>
              </a:spcBef>
              <a:spcAft>
                <a:spcPct val="0"/>
              </a:spcAft>
              <a:buClr>
                <a:srgbClr val="4A4B4E"/>
              </a:buClr>
              <a:buSzPts val="16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9" name="Google Shape;99;p38"/>
          <p:cNvSpPr txBox="1">
            <a:spLocks noGrp="1"/>
          </p:cNvSpPr>
          <p:nvPr>
            <p:ph type="body" idx="2"/>
          </p:nvPr>
        </p:nvSpPr>
        <p:spPr>
          <a:xfrm>
            <a:off x="6172200" y="1371600"/>
            <a:ext cx="5181600" cy="51054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ct val="0"/>
              </a:spcAft>
              <a:buSzPts val="2400"/>
              <a:buChar char="•"/>
              <a:defRPr/>
            </a:lvl1pPr>
            <a:lvl2pPr marL="914400" lvl="1" indent="-349250" algn="l">
              <a:lnSpc>
                <a:spcPct val="80000"/>
              </a:lnSpc>
              <a:spcBef>
                <a:spcPts val="600"/>
              </a:spcBef>
              <a:spcAft>
                <a:spcPct val="0"/>
              </a:spcAft>
              <a:buClr>
                <a:srgbClr val="4A4B4E"/>
              </a:buClr>
              <a:buSzPts val="1900"/>
              <a:buChar char="−"/>
              <a:defRPr/>
            </a:lvl2pPr>
            <a:lvl3pPr marL="1371600" lvl="2" indent="-330200" algn="l">
              <a:lnSpc>
                <a:spcPct val="80000"/>
              </a:lnSpc>
              <a:spcBef>
                <a:spcPts val="600"/>
              </a:spcBef>
              <a:spcAft>
                <a:spcPct val="0"/>
              </a:spcAft>
              <a:buClr>
                <a:srgbClr val="4A4B4E"/>
              </a:buClr>
              <a:buSzPts val="1600"/>
              <a:buChar char="•"/>
              <a:defRPr/>
            </a:lvl3pPr>
            <a:lvl4pPr marL="1828800" lvl="3" indent="-330200" algn="l">
              <a:lnSpc>
                <a:spcPct val="80000"/>
              </a:lnSpc>
              <a:spcBef>
                <a:spcPts val="600"/>
              </a:spcBef>
              <a:spcAft>
                <a:spcPct val="0"/>
              </a:spcAft>
              <a:buClr>
                <a:srgbClr val="4A4B4E"/>
              </a:buClr>
              <a:buSzPts val="1600"/>
              <a:buChar char="•"/>
              <a:defRPr/>
            </a:lvl4pPr>
            <a:lvl5pPr marL="2286000" lvl="4" indent="-330200" algn="l">
              <a:lnSpc>
                <a:spcPct val="80000"/>
              </a:lnSpc>
              <a:spcBef>
                <a:spcPts val="600"/>
              </a:spcBef>
              <a:spcAft>
                <a:spcPct val="0"/>
              </a:spcAft>
              <a:buClr>
                <a:srgbClr val="4A4B4E"/>
              </a:buClr>
              <a:buSzPts val="16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0" name="Google Shape;100;p38"/>
          <p:cNvSpPr txBox="1">
            <a:spLocks noGrp="1"/>
          </p:cNvSpPr>
          <p:nvPr>
            <p:ph type="title"/>
          </p:nvPr>
        </p:nvSpPr>
        <p:spPr>
          <a:xfrm>
            <a:off x="276303" y="96276"/>
            <a:ext cx="11639394" cy="986568"/>
          </a:xfrm>
          <a:prstGeom prst="rect">
            <a:avLst/>
          </a:prstGeom>
          <a:noFill/>
          <a:ln>
            <a:noFill/>
          </a:ln>
        </p:spPr>
        <p:txBody>
          <a:bodyPr spcFirstLastPara="1" wrap="square" lIns="91425" tIns="45700" rIns="91425" bIns="45700" anchor="ctr" anchorCtr="0">
            <a:noAutofit/>
          </a:bodyPr>
          <a:lstStyle>
            <a:lvl1pPr lvl="0" algn="ctr">
              <a:lnSpc>
                <a:spcPct val="70000"/>
              </a:lnSpc>
              <a:spcBef>
                <a:spcPct val="0"/>
              </a:spcBef>
              <a:spcAft>
                <a:spcPct val="0"/>
              </a:spcAft>
              <a:buClr>
                <a:schemeClr val="dk2"/>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Tree>
    <p:extLst>
      <p:ext uri="{BB962C8B-B14F-4D97-AF65-F5344CB8AC3E}">
        <p14:creationId xmlns:p14="http://schemas.microsoft.com/office/powerpoint/2010/main" val="141401667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ubtitle">
  <p:cSld name="Title Subtitle">
    <p:spTree>
      <p:nvGrpSpPr>
        <p:cNvPr id="1" name="Shape 101"/>
        <p:cNvGrpSpPr/>
        <p:nvPr/>
      </p:nvGrpSpPr>
      <p:grpSpPr>
        <a:xfrm>
          <a:off x="0" y="0"/>
          <a:ext cx="0" cy="0"/>
          <a:chOff x="0" y="0"/>
          <a:chExt cx="0" cy="0"/>
        </a:xfrm>
      </p:grpSpPr>
      <p:sp>
        <p:nvSpPr>
          <p:cNvPr id="102" name="Google Shape;102;p39"/>
          <p:cNvSpPr txBox="1">
            <a:spLocks noGrp="1"/>
          </p:cNvSpPr>
          <p:nvPr>
            <p:ph type="title"/>
          </p:nvPr>
        </p:nvSpPr>
        <p:spPr>
          <a:xfrm>
            <a:off x="276303" y="96276"/>
            <a:ext cx="11639394" cy="970524"/>
          </a:xfrm>
          <a:prstGeom prst="rect">
            <a:avLst/>
          </a:prstGeom>
          <a:noFill/>
          <a:ln>
            <a:noFill/>
          </a:ln>
        </p:spPr>
        <p:txBody>
          <a:bodyPr spcFirstLastPara="1" wrap="square" lIns="91425" tIns="45700" rIns="91425" bIns="45700" anchor="ctr" anchorCtr="0">
            <a:noAutofit/>
          </a:bodyPr>
          <a:lstStyle>
            <a:lvl1pPr lvl="0" algn="ctr">
              <a:lnSpc>
                <a:spcPct val="70000"/>
              </a:lnSpc>
              <a:spcBef>
                <a:spcPct val="0"/>
              </a:spcBef>
              <a:spcAft>
                <a:spcPct val="0"/>
              </a:spcAft>
              <a:buClr>
                <a:schemeClr val="dk2"/>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03" name="Google Shape;103;p39"/>
          <p:cNvSpPr txBox="1">
            <a:spLocks noGrp="1"/>
          </p:cNvSpPr>
          <p:nvPr>
            <p:ph type="body" idx="1"/>
          </p:nvPr>
        </p:nvSpPr>
        <p:spPr>
          <a:xfrm>
            <a:off x="765969" y="907082"/>
            <a:ext cx="10660063" cy="579664"/>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1000"/>
              </a:spcBef>
              <a:spcAft>
                <a:spcPct val="0"/>
              </a:spcAft>
              <a:buSzPts val="2600"/>
              <a:buNone/>
              <a:defRPr sz="2600">
                <a:solidFill>
                  <a:srgbClr val="87888D"/>
                </a:solidFill>
              </a:defRPr>
            </a:lvl1pPr>
            <a:lvl2pPr marL="914400" lvl="1" indent="-342900" algn="l">
              <a:lnSpc>
                <a:spcPct val="80000"/>
              </a:lnSpc>
              <a:spcBef>
                <a:spcPts val="600"/>
              </a:spcBef>
              <a:spcAft>
                <a:spcPct val="0"/>
              </a:spcAft>
              <a:buClr>
                <a:srgbClr val="4A4B4E"/>
              </a:buClr>
              <a:buSzPts val="1800"/>
              <a:buChar char="−"/>
              <a:defRPr/>
            </a:lvl2pPr>
            <a:lvl3pPr marL="1371600" lvl="2" indent="-342900" algn="l">
              <a:lnSpc>
                <a:spcPct val="80000"/>
              </a:lnSpc>
              <a:spcBef>
                <a:spcPts val="600"/>
              </a:spcBef>
              <a:spcAft>
                <a:spcPct val="0"/>
              </a:spcAft>
              <a:buClr>
                <a:srgbClr val="4A4B4E"/>
              </a:buClr>
              <a:buSzPts val="1800"/>
              <a:buChar char="•"/>
              <a:defRPr/>
            </a:lvl3pPr>
            <a:lvl4pPr marL="1828800" lvl="3" indent="-342900" algn="l">
              <a:lnSpc>
                <a:spcPct val="80000"/>
              </a:lnSpc>
              <a:spcBef>
                <a:spcPts val="600"/>
              </a:spcBef>
              <a:spcAft>
                <a:spcPct val="0"/>
              </a:spcAft>
              <a:buClr>
                <a:srgbClr val="4A4B4E"/>
              </a:buClr>
              <a:buSzPts val="1800"/>
              <a:buChar char="•"/>
              <a:defRPr/>
            </a:lvl4pPr>
            <a:lvl5pPr marL="2286000" lvl="4" indent="-342900" algn="l">
              <a:lnSpc>
                <a:spcPct val="80000"/>
              </a:lnSpc>
              <a:spcBef>
                <a:spcPts val="600"/>
              </a:spcBef>
              <a:spcAft>
                <a:spcPct val="0"/>
              </a:spcAft>
              <a:buClr>
                <a:srgbClr val="4A4B4E"/>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extLst>
      <p:ext uri="{BB962C8B-B14F-4D97-AF65-F5344CB8AC3E}">
        <p14:creationId xmlns:p14="http://schemas.microsoft.com/office/powerpoint/2010/main" val="401772301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1_Compare Orange White">
  <p:cSld name="1_Compare Orange White">
    <p:bg>
      <p:bgPr>
        <a:solidFill>
          <a:schemeClr val="dk2"/>
        </a:solidFill>
        <a:effectLst/>
      </p:bgPr>
    </p:bg>
    <p:spTree>
      <p:nvGrpSpPr>
        <p:cNvPr id="1" name="Shape 111"/>
        <p:cNvGrpSpPr/>
        <p:nvPr/>
      </p:nvGrpSpPr>
      <p:grpSpPr>
        <a:xfrm>
          <a:off x="0" y="0"/>
          <a:ext cx="0" cy="0"/>
          <a:chOff x="0" y="0"/>
          <a:chExt cx="0" cy="0"/>
        </a:xfrm>
      </p:grpSpPr>
      <p:sp>
        <p:nvSpPr>
          <p:cNvPr id="112" name="Google Shape;112;p42"/>
          <p:cNvSpPr/>
          <p:nvPr/>
        </p:nvSpPr>
        <p:spPr>
          <a:xfrm>
            <a:off x="0" y="0"/>
            <a:ext cx="6096000" cy="6858000"/>
          </a:xfrm>
          <a:prstGeom prst="rect">
            <a:avLst/>
          </a:prstGeom>
          <a:solidFill>
            <a:schemeClr val="lt1"/>
          </a:solidFill>
          <a:ln>
            <a:noFill/>
          </a:ln>
        </p:spPr>
        <p:txBody>
          <a:bodyPr spcFirstLastPara="1" wrap="square" lIns="91425" tIns="45700" rIns="91425" bIns="45700" anchor="ctr" anchorCtr="0">
            <a:noAutofit/>
          </a:bodyPr>
          <a:lstStyle/>
          <a:p>
            <a:pPr marL="121917" marR="0" lvl="0" indent="-121917" algn="ctr"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113" name="Google Shape;113;p42"/>
          <p:cNvGrpSpPr/>
          <p:nvPr/>
        </p:nvGrpSpPr>
        <p:grpSpPr>
          <a:xfrm>
            <a:off x="234968" y="6519734"/>
            <a:ext cx="244893" cy="248803"/>
            <a:chOff x="2666237" y="2584432"/>
            <a:chExt cx="864026" cy="877824"/>
          </a:xfrm>
        </p:grpSpPr>
        <p:sp>
          <p:nvSpPr>
            <p:cNvPr id="114" name="Google Shape;114;p42"/>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42"/>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6" name="Google Shape;116;p42"/>
          <p:cNvSpPr txBox="1">
            <a:spLocks noGrp="1"/>
          </p:cNvSpPr>
          <p:nvPr>
            <p:ph type="body" idx="1"/>
          </p:nvPr>
        </p:nvSpPr>
        <p:spPr>
          <a:xfrm>
            <a:off x="6639869" y="1333500"/>
            <a:ext cx="4794250" cy="4128186"/>
          </a:xfrm>
          <a:prstGeom prst="rect">
            <a:avLst/>
          </a:prstGeom>
          <a:noFill/>
          <a:ln>
            <a:noFill/>
          </a:ln>
        </p:spPr>
        <p:txBody>
          <a:bodyPr spcFirstLastPara="1" wrap="square" lIns="91425" tIns="45700" rIns="91425" bIns="45700" anchor="ctr" anchorCtr="0">
            <a:noAutofit/>
          </a:bodyPr>
          <a:lstStyle>
            <a:lvl1pPr marL="457200" lvl="0" indent="-228600" algn="l">
              <a:lnSpc>
                <a:spcPct val="80000"/>
              </a:lnSpc>
              <a:spcBef>
                <a:spcPts val="1000"/>
              </a:spcBef>
              <a:spcAft>
                <a:spcPct val="0"/>
              </a:spcAft>
              <a:buSzPts val="2800"/>
              <a:buNone/>
              <a:defRPr sz="2800">
                <a:solidFill>
                  <a:schemeClr val="lt1"/>
                </a:solidFill>
              </a:defRPr>
            </a:lvl1pPr>
            <a:lvl2pPr marL="914400" lvl="1" indent="-349250" algn="l">
              <a:lnSpc>
                <a:spcPct val="80000"/>
              </a:lnSpc>
              <a:spcBef>
                <a:spcPts val="600"/>
              </a:spcBef>
              <a:spcAft>
                <a:spcPct val="0"/>
              </a:spcAft>
              <a:buClr>
                <a:schemeClr val="lt1"/>
              </a:buClr>
              <a:buSzPts val="1900"/>
              <a:buChar char="−"/>
              <a:defRPr>
                <a:solidFill>
                  <a:schemeClr val="lt1"/>
                </a:solidFill>
              </a:defRPr>
            </a:lvl2pPr>
            <a:lvl3pPr marL="1371600" lvl="2" indent="-330200" algn="l">
              <a:lnSpc>
                <a:spcPct val="80000"/>
              </a:lnSpc>
              <a:spcBef>
                <a:spcPts val="600"/>
              </a:spcBef>
              <a:spcAft>
                <a:spcPct val="0"/>
              </a:spcAft>
              <a:buClr>
                <a:schemeClr val="lt1"/>
              </a:buClr>
              <a:buSzPts val="1600"/>
              <a:buChar char="•"/>
              <a:defRPr>
                <a:solidFill>
                  <a:schemeClr val="lt1"/>
                </a:solidFill>
              </a:defRPr>
            </a:lvl3pPr>
            <a:lvl4pPr marL="1828800" lvl="3" indent="-330200" algn="l">
              <a:lnSpc>
                <a:spcPct val="80000"/>
              </a:lnSpc>
              <a:spcBef>
                <a:spcPts val="600"/>
              </a:spcBef>
              <a:spcAft>
                <a:spcPct val="0"/>
              </a:spcAft>
              <a:buClr>
                <a:schemeClr val="lt1"/>
              </a:buClr>
              <a:buSzPts val="1600"/>
              <a:buChar char="•"/>
              <a:defRPr>
                <a:solidFill>
                  <a:schemeClr val="lt1"/>
                </a:solidFill>
              </a:defRPr>
            </a:lvl4pPr>
            <a:lvl5pPr marL="2286000" lvl="4" indent="-330200" algn="l">
              <a:lnSpc>
                <a:spcPct val="80000"/>
              </a:lnSpc>
              <a:spcBef>
                <a:spcPts val="600"/>
              </a:spcBef>
              <a:spcAft>
                <a:spcPct val="0"/>
              </a:spcAft>
              <a:buClr>
                <a:schemeClr val="lt1"/>
              </a:buClr>
              <a:buSzPts val="1600"/>
              <a:buChar char="•"/>
              <a:defRPr>
                <a:solidFill>
                  <a:schemeClr val="lt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7" name="Google Shape;117;p42"/>
          <p:cNvSpPr txBox="1"/>
          <p:nvPr/>
        </p:nvSpPr>
        <p:spPr>
          <a:xfrm>
            <a:off x="11017792" y="6521025"/>
            <a:ext cx="1019596" cy="24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1000"/>
              <a:buFont typeface="Arial"/>
              <a:buNone/>
            </a:pPr>
            <a:fld id="{4ABEE529-96DE-4888-AC5C-C9851EE494E0}" type="slidenum">
              <a:rPr lang="en-US" sz="1000" b="0" i="0" u="none" strike="noStrike" cap="none">
                <a:solidFill>
                  <a:srgbClr val="FED7A1"/>
                </a:solidFill>
                <a:latin typeface="Calibri"/>
                <a:ea typeface="Calibri"/>
                <a:cs typeface="Calibri"/>
                <a:sym typeface="Calibri"/>
              </a:rPr>
              <a:t>‹#›</a:t>
            </a:fld>
            <a:endParaRPr lang="en-US" sz="1000" b="0" i="0" u="none" strike="noStrike" cap="none">
              <a:solidFill>
                <a:srgbClr val="FED7A1"/>
              </a:solidFill>
              <a:latin typeface="Calibri"/>
              <a:ea typeface="Calibri"/>
              <a:cs typeface="Calibri"/>
              <a:sym typeface="Calibri"/>
            </a:endParaRPr>
          </a:p>
        </p:txBody>
      </p:sp>
      <p:sp>
        <p:nvSpPr>
          <p:cNvPr id="118" name="Google Shape;118;p42"/>
          <p:cNvSpPr txBox="1"/>
          <p:nvPr/>
        </p:nvSpPr>
        <p:spPr>
          <a:xfrm>
            <a:off x="5430523"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chemeClr val="lt1"/>
              </a:buClr>
              <a:buSzPts val="1000"/>
              <a:buFont typeface="Calibri"/>
              <a:buNone/>
            </a:pPr>
            <a:r>
              <a:rPr lang="en-US" sz="1000" b="0" i="0" u="none" strike="noStrike" cap="none">
                <a:solidFill>
                  <a:schemeClr val="lt1"/>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066485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82881"/>
          </a:xfrm>
        </p:spPr>
        <p:txBody>
          <a:bodyPr/>
          <a:lstStyle/>
          <a:p>
            <a:r>
              <a:rPr lang="en-US"/>
              <a:t>Click to edit Master title style</a:t>
            </a:r>
          </a:p>
        </p:txBody>
      </p:sp>
    </p:spTree>
    <p:extLst>
      <p:ext uri="{BB962C8B-B14F-4D97-AF65-F5344CB8AC3E}">
        <p14:creationId xmlns:p14="http://schemas.microsoft.com/office/powerpoint/2010/main" val="333565755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5" y="96276"/>
            <a:ext cx="10467897" cy="1101213"/>
          </a:xfrm>
        </p:spPr>
        <p:txBody>
          <a:bodyPr/>
          <a:lstStyle/>
          <a:p>
            <a:r>
              <a:rPr lang="en-US"/>
              <a:t>Click to edit Master title style</a:t>
            </a:r>
          </a:p>
        </p:txBody>
      </p:sp>
      <p:sp>
        <p:nvSpPr>
          <p:cNvPr id="11" name="Content Placeholder 2"/>
          <p:cNvSpPr>
            <a:spLocks noGrp="1"/>
          </p:cNvSpPr>
          <p:nvPr>
            <p:ph idx="1"/>
          </p:nvPr>
        </p:nvSpPr>
        <p:spPr>
          <a:xfrm>
            <a:off x="826624" y="1066800"/>
            <a:ext cx="10538752" cy="5410200"/>
          </a:xfrm>
        </p:spPr>
        <p:txBody>
          <a:bodyPr/>
          <a:lstStyle>
            <a:lvl1pPr>
              <a:lnSpc>
                <a:spcPct val="80000"/>
              </a:lnSpc>
              <a:spcBef>
                <a:spcPts val="600"/>
              </a:spcBef>
              <a:spcAft>
                <a:spcPts val="1200"/>
              </a:spcAft>
              <a:defRPr sz="2000"/>
            </a:lvl1pPr>
            <a:lvl2pPr marL="457189" indent="0">
              <a:lnSpc>
                <a:spcPct val="80000"/>
              </a:lnSpc>
              <a:spcBef>
                <a:spcPts val="600"/>
              </a:spcBef>
              <a:spcAft>
                <a:spcPts val="1200"/>
              </a:spcAft>
              <a:buNone/>
              <a:defRPr sz="1600"/>
            </a:lvl2pPr>
            <a:lvl3pPr>
              <a:lnSpc>
                <a:spcPct val="80000"/>
              </a:lnSpc>
              <a:spcBef>
                <a:spcPts val="600"/>
              </a:spcBef>
              <a:spcAft>
                <a:spcPts val="300"/>
              </a:spcAft>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86248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276303" y="96275"/>
            <a:ext cx="11639394" cy="970525"/>
          </a:xfrm>
          <a:prstGeom prst="rect">
            <a:avLst/>
          </a:prstGeom>
          <a:noFill/>
          <a:ln>
            <a:noFill/>
          </a:ln>
        </p:spPr>
        <p:txBody>
          <a:bodyPr spcFirstLastPara="1" wrap="square" lIns="91425" tIns="45700" rIns="91425" bIns="45700" anchor="ctr" anchorCtr="0">
            <a:noAutofit/>
          </a:bodyPr>
          <a:lstStyle>
            <a:lvl1pPr lvl="0" algn="ctr">
              <a:lnSpc>
                <a:spcPct val="70000"/>
              </a:lnSpc>
              <a:spcBef>
                <a:spcPct val="0"/>
              </a:spcBef>
              <a:spcAft>
                <a:spcPct val="0"/>
              </a:spcAft>
              <a:buClr>
                <a:schemeClr val="dk2"/>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7" name="Google Shape;37;p28"/>
          <p:cNvSpPr txBox="1">
            <a:spLocks noGrp="1"/>
          </p:cNvSpPr>
          <p:nvPr>
            <p:ph type="body" idx="1"/>
          </p:nvPr>
        </p:nvSpPr>
        <p:spPr>
          <a:xfrm>
            <a:off x="826623" y="1066800"/>
            <a:ext cx="11089073" cy="5410200"/>
          </a:xfrm>
          <a:prstGeom prst="rect">
            <a:avLst/>
          </a:prstGeom>
          <a:noFill/>
          <a:ln>
            <a:noFill/>
          </a:ln>
        </p:spPr>
        <p:txBody>
          <a:bodyPr spcFirstLastPara="1" wrap="square" lIns="91425" tIns="45700" rIns="91425" bIns="45700" anchor="t" anchorCtr="0">
            <a:noAutofit/>
          </a:bodyPr>
          <a:lstStyle>
            <a:lvl1pPr marL="457200" lvl="0" indent="-381000" algn="l">
              <a:lnSpc>
                <a:spcPct val="80000"/>
              </a:lnSpc>
              <a:spcBef>
                <a:spcPts val="1000"/>
              </a:spcBef>
              <a:spcAft>
                <a:spcPct val="0"/>
              </a:spcAft>
              <a:buSzPts val="2400"/>
              <a:buChar char="•"/>
              <a:defRPr/>
            </a:lvl1pPr>
            <a:lvl2pPr marL="914400" lvl="1" indent="-349250" algn="l">
              <a:lnSpc>
                <a:spcPct val="80000"/>
              </a:lnSpc>
              <a:spcBef>
                <a:spcPts val="600"/>
              </a:spcBef>
              <a:spcAft>
                <a:spcPct val="0"/>
              </a:spcAft>
              <a:buClr>
                <a:srgbClr val="4A4B4E"/>
              </a:buClr>
              <a:buSzPts val="1900"/>
              <a:buChar char="−"/>
              <a:defRPr/>
            </a:lvl2pPr>
            <a:lvl3pPr marL="1371600" lvl="2" indent="-330200" algn="l">
              <a:lnSpc>
                <a:spcPct val="80000"/>
              </a:lnSpc>
              <a:spcBef>
                <a:spcPts val="600"/>
              </a:spcBef>
              <a:spcAft>
                <a:spcPct val="0"/>
              </a:spcAft>
              <a:buClr>
                <a:srgbClr val="4A4B4E"/>
              </a:buClr>
              <a:buSzPts val="1600"/>
              <a:buChar char="•"/>
              <a:defRPr/>
            </a:lvl3pPr>
            <a:lvl4pPr marL="1828800" lvl="3" indent="-330200" algn="l">
              <a:lnSpc>
                <a:spcPct val="80000"/>
              </a:lnSpc>
              <a:spcBef>
                <a:spcPts val="600"/>
              </a:spcBef>
              <a:spcAft>
                <a:spcPct val="0"/>
              </a:spcAft>
              <a:buClr>
                <a:srgbClr val="4A4B4E"/>
              </a:buClr>
              <a:buSzPts val="1600"/>
              <a:buChar char="•"/>
              <a:defRPr/>
            </a:lvl4pPr>
            <a:lvl5pPr marL="2286000" lvl="4" indent="-330200" algn="l">
              <a:lnSpc>
                <a:spcPct val="80000"/>
              </a:lnSpc>
              <a:spcBef>
                <a:spcPts val="600"/>
              </a:spcBef>
              <a:spcAft>
                <a:spcPct val="0"/>
              </a:spcAft>
              <a:buClr>
                <a:srgbClr val="4A4B4E"/>
              </a:buClr>
              <a:buSzPts val="16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extLst>
      <p:ext uri="{BB962C8B-B14F-4D97-AF65-F5344CB8AC3E}">
        <p14:creationId xmlns:p14="http://schemas.microsoft.com/office/powerpoint/2010/main" val="317377727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Compare Orange White">
  <p:cSld name="Compare Orange White">
    <p:bg>
      <p:bgPr>
        <a:solidFill>
          <a:schemeClr val="dk2"/>
        </a:solidFill>
        <a:effectLst/>
      </p:bgPr>
    </p:bg>
    <p:spTree>
      <p:nvGrpSpPr>
        <p:cNvPr id="1" name="Shape 27"/>
        <p:cNvGrpSpPr/>
        <p:nvPr/>
      </p:nvGrpSpPr>
      <p:grpSpPr>
        <a:xfrm>
          <a:off x="0" y="0"/>
          <a:ext cx="0" cy="0"/>
          <a:chOff x="0" y="0"/>
          <a:chExt cx="0" cy="0"/>
        </a:xfrm>
      </p:grpSpPr>
      <p:sp>
        <p:nvSpPr>
          <p:cNvPr id="28" name="Google Shape;28;p27"/>
          <p:cNvSpPr/>
          <p:nvPr/>
        </p:nvSpPr>
        <p:spPr>
          <a:xfrm>
            <a:off x="6096000" y="0"/>
            <a:ext cx="6096000" cy="6858000"/>
          </a:xfrm>
          <a:prstGeom prst="rect">
            <a:avLst/>
          </a:prstGeom>
          <a:solidFill>
            <a:schemeClr val="lt1"/>
          </a:solidFill>
          <a:ln>
            <a:noFill/>
          </a:ln>
        </p:spPr>
        <p:txBody>
          <a:bodyPr spcFirstLastPara="1" wrap="square" lIns="91425" tIns="45700" rIns="91425" bIns="45700" anchor="ctr" anchorCtr="0">
            <a:noAutofit/>
          </a:bodyPr>
          <a:lstStyle/>
          <a:p>
            <a:pPr marL="121917" marR="0" lvl="0" indent="-121917" algn="ctr"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 name="Google Shape;29;p27"/>
          <p:cNvSpPr/>
          <p:nvPr/>
        </p:nvSpPr>
        <p:spPr>
          <a:xfrm rot="5400000">
            <a:off x="5876152" y="3287625"/>
            <a:ext cx="668859" cy="282753"/>
          </a:xfrm>
          <a:prstGeom prst="triangle">
            <a:avLst>
              <a:gd name="adj" fmla="val 50000"/>
            </a:avLst>
          </a:prstGeom>
          <a:solidFill>
            <a:schemeClr val="dk2"/>
          </a:solidFill>
          <a:ln>
            <a:noFill/>
          </a:ln>
        </p:spPr>
        <p:txBody>
          <a:bodyPr spcFirstLastPara="1" wrap="square" lIns="91425" tIns="45700" rIns="91425" bIns="45700" anchor="ctr" anchorCtr="0">
            <a:noAutofit/>
          </a:bodyPr>
          <a:lstStyle/>
          <a:p>
            <a:pPr marL="121917" marR="0" lvl="0" indent="-121917" algn="ctr" rtl="0">
              <a:lnSpc>
                <a:spcPct val="100000"/>
              </a:lnSpc>
              <a:spcBef>
                <a:spcPct val="0"/>
              </a:spcBef>
              <a:spcAft>
                <a:spcPct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 name="Google Shape;30;p27"/>
          <p:cNvSpPr txBox="1"/>
          <p:nvPr/>
        </p:nvSpPr>
        <p:spPr>
          <a:xfrm>
            <a:off x="11017792" y="6509749"/>
            <a:ext cx="1019596" cy="24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1000"/>
              <a:buFont typeface="Arial"/>
              <a:buNone/>
            </a:pPr>
            <a:fld id="{0A7B1A81-EC1A-4D2D-AF6A-534300021756}" type="slidenum">
              <a:rPr lang="en-US" sz="1000" b="0" i="0" u="none" strike="noStrike" cap="none">
                <a:solidFill>
                  <a:srgbClr val="9D9EA0"/>
                </a:solidFill>
                <a:latin typeface="Calibri"/>
                <a:ea typeface="Calibri"/>
                <a:cs typeface="Calibri"/>
                <a:sym typeface="Calibri"/>
              </a:rPr>
              <a:t>‹#›</a:t>
            </a:fld>
            <a:endParaRPr lang="en-US" sz="1000" b="0" i="0" u="none" strike="noStrike" cap="none">
              <a:solidFill>
                <a:srgbClr val="9D9EA0"/>
              </a:solidFill>
              <a:latin typeface="Calibri"/>
              <a:ea typeface="Calibri"/>
              <a:cs typeface="Calibri"/>
              <a:sym typeface="Calibri"/>
            </a:endParaRPr>
          </a:p>
        </p:txBody>
      </p:sp>
      <p:grpSp>
        <p:nvGrpSpPr>
          <p:cNvPr id="31" name="Google Shape;31;p27"/>
          <p:cNvGrpSpPr/>
          <p:nvPr/>
        </p:nvGrpSpPr>
        <p:grpSpPr>
          <a:xfrm>
            <a:off x="234968" y="6519734"/>
            <a:ext cx="244893" cy="248803"/>
            <a:chOff x="2666237" y="2584432"/>
            <a:chExt cx="864026" cy="877824"/>
          </a:xfrm>
        </p:grpSpPr>
        <p:sp>
          <p:nvSpPr>
            <p:cNvPr id="32" name="Google Shape;32;p27"/>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27"/>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rgbClr val="FED7A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 name="Google Shape;34;p27"/>
          <p:cNvSpPr txBox="1"/>
          <p:nvPr/>
        </p:nvSpPr>
        <p:spPr>
          <a:xfrm>
            <a:off x="5430523"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AEABAB"/>
              </a:buClr>
              <a:buSzPts val="1000"/>
              <a:buFont typeface="Calibri"/>
              <a:buNone/>
            </a:pPr>
            <a:r>
              <a:rPr lang="en-US" sz="1000" b="0" i="0" u="none" strike="noStrike" cap="none">
                <a:solidFill>
                  <a:srgbClr val="AEABAB"/>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85234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4.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5.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body" idx="1"/>
          </p:nvPr>
        </p:nvSpPr>
        <p:spPr>
          <a:xfrm>
            <a:off x="826624" y="1082843"/>
            <a:ext cx="11098676" cy="539415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80000"/>
              </a:lnSpc>
              <a:spcBef>
                <a:spcPts val="1000"/>
              </a:spcBef>
              <a:spcAft>
                <a:spcPts val="0"/>
              </a:spcAft>
              <a:buClr>
                <a:schemeClr val="dk2"/>
              </a:buClr>
              <a:buSzPts val="2400"/>
              <a:buFont typeface="Arial"/>
              <a:buChar char="•"/>
              <a:defRPr sz="2400" b="0" i="0" u="none" strike="noStrike" cap="none">
                <a:solidFill>
                  <a:srgbClr val="4A4B4E"/>
                </a:solidFill>
                <a:latin typeface="Calibri"/>
                <a:ea typeface="Calibri"/>
                <a:cs typeface="Calibri"/>
                <a:sym typeface="Calibri"/>
              </a:defRPr>
            </a:lvl1pPr>
            <a:lvl2pPr marL="914400" marR="0" lvl="1" indent="-349250" algn="l" rtl="0">
              <a:lnSpc>
                <a:spcPct val="80000"/>
              </a:lnSpc>
              <a:spcBef>
                <a:spcPts val="600"/>
              </a:spcBef>
              <a:spcAft>
                <a:spcPts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L="1371600" marR="0" lvl="2" indent="-330200"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L="1828800" marR="0" lvl="3" indent="-330200"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L="2286000" marR="0" lvl="4" indent="-330200"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5"/>
          <p:cNvSpPr txBox="1">
            <a:spLocks noGrp="1"/>
          </p:cNvSpPr>
          <p:nvPr>
            <p:ph type="title"/>
          </p:nvPr>
        </p:nvSpPr>
        <p:spPr>
          <a:xfrm>
            <a:off x="276303" y="96276"/>
            <a:ext cx="11639394" cy="986568"/>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2" name="Google Shape;12;p25"/>
          <p:cNvGrpSpPr/>
          <p:nvPr/>
        </p:nvGrpSpPr>
        <p:grpSpPr>
          <a:xfrm>
            <a:off x="234968" y="6519734"/>
            <a:ext cx="244893" cy="248803"/>
            <a:chOff x="2666237" y="2584432"/>
            <a:chExt cx="864026" cy="877824"/>
          </a:xfrm>
        </p:grpSpPr>
        <p:sp>
          <p:nvSpPr>
            <p:cNvPr id="13" name="Google Shape;13;p25"/>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25"/>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 name="Google Shape;15;p25"/>
          <p:cNvSpPr txBox="1"/>
          <p:nvPr/>
        </p:nvSpPr>
        <p:spPr>
          <a:xfrm>
            <a:off x="11017792" y="6521025"/>
            <a:ext cx="101959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Calibri"/>
                <a:ea typeface="Calibri"/>
                <a:cs typeface="Calibri"/>
                <a:sym typeface="Calibri"/>
              </a:rPr>
              <a:t>‹#›</a:t>
            </a:fld>
            <a:endParaRPr sz="1000" b="0" i="0" u="none" strike="noStrike" cap="none">
              <a:solidFill>
                <a:srgbClr val="9D9EA0"/>
              </a:solidFill>
              <a:latin typeface="Calibri"/>
              <a:ea typeface="Calibri"/>
              <a:cs typeface="Calibri"/>
              <a:sym typeface="Calibri"/>
            </a:endParaRPr>
          </a:p>
        </p:txBody>
      </p:sp>
      <p:sp>
        <p:nvSpPr>
          <p:cNvPr id="16" name="Google Shape;16;p25"/>
          <p:cNvSpPr txBox="1"/>
          <p:nvPr/>
        </p:nvSpPr>
        <p:spPr>
          <a:xfrm>
            <a:off x="4392560"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ABAB"/>
              </a:buClr>
              <a:buSzPts val="1000"/>
              <a:buFont typeface="Calibri"/>
              <a:buNone/>
            </a:pPr>
            <a:r>
              <a:rPr lang="en-US" sz="1000" b="0" i="0" u="none" strike="noStrike" cap="none">
                <a:solidFill>
                  <a:srgbClr val="AEABAB"/>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46557500"/>
      </p:ext>
    </p:extLst>
  </p:cSld>
  <p:clrMap bg1="lt1" tx1="dk1" bg2="dk2" tx2="lt2" accent1="accent1" accent2="accent2" accent3="accent3" accent4="accent4" accent5="accent5" accent6="accent6" hlink="hlink" folHlink="folHlink"/>
  <p:sldLayoutIdLst>
    <p:sldLayoutId id="2147483661" r:id="rId1"/>
    <p:sldLayoutId id="2147483667" r:id="rId2"/>
    <p:sldLayoutId id="2147483669" r:id="rId3"/>
    <p:sldLayoutId id="2147483670" r:id="rId4"/>
    <p:sldLayoutId id="2147483671" r:id="rId5"/>
    <p:sldLayoutId id="2147483672" r:id="rId6"/>
    <p:sldLayoutId id="2147483673" r:id="rId7"/>
    <p:sldLayoutId id="2147483676" r:id="rId8"/>
    <p:sldLayoutId id="2147483681" r:id="rId9"/>
    <p:sldLayoutId id="2147483682" r:id="rId10"/>
    <p:sldLayoutId id="2147483684" r:id="rId11"/>
    <p:sldLayoutId id="2147483685"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4080">
          <p15:clr>
            <a:srgbClr val="F26B43"/>
          </p15:clr>
        </p15:guide>
        <p15:guide id="5" pos="168">
          <p15:clr>
            <a:srgbClr val="F26B43"/>
          </p15:clr>
        </p15:guide>
        <p15:guide id="6" pos="75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303" y="96276"/>
            <a:ext cx="11639394" cy="986568"/>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26624" y="1082843"/>
            <a:ext cx="10538752" cy="5394158"/>
          </a:xfrm>
          <a:prstGeom prst="rect">
            <a:avLst/>
          </a:prstGeom>
        </p:spPr>
        <p:txBody>
          <a:bodyPr vert="horz" wrap="square"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234968" y="6519734"/>
            <a:ext cx="244893" cy="248803"/>
            <a:chOff x="2666237" y="2584432"/>
            <a:chExt cx="864026" cy="877824"/>
          </a:xfrm>
          <a:solidFill>
            <a:schemeClr val="tx2"/>
          </a:solidFill>
        </p:grpSpPr>
        <p:sp>
          <p:nvSpPr>
            <p:cNvPr id="8" name="Freeform 18"/>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F75D4C3E-9815-4041-A1C2-934F4867CA55}"/>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a:solidFill>
                <a:schemeClr val="tx1">
                  <a:tint val="75000"/>
                </a:schemeClr>
              </a:solidFill>
              <a:latin typeface="+mn-lt"/>
              <a:ea typeface="+mn-ea"/>
              <a:cs typeface="+mn-cs"/>
            </a:endParaRPr>
          </a:p>
        </p:txBody>
      </p:sp>
      <p:sp>
        <p:nvSpPr>
          <p:cNvPr id="11" name="TextBox 10">
            <a:extLst>
              <a:ext uri="{FF2B5EF4-FFF2-40B4-BE49-F238E27FC236}">
                <a16:creationId xmlns:a16="http://schemas.microsoft.com/office/drawing/2014/main" id="{985A4684-0963-4276-BCD0-F5FB7C7646B5}"/>
              </a:ext>
            </a:extLst>
          </p:cNvPr>
          <p:cNvSpPr txBox="1"/>
          <p:nvPr userDrawn="1"/>
        </p:nvSpPr>
        <p:spPr>
          <a:xfrm>
            <a:off x="5142982"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2">
                    <a:lumMod val="75000"/>
                  </a:schemeClr>
                </a:solidFill>
                <a:latin typeface="+mn-lt"/>
                <a:ea typeface="ＭＳ Ｐゴシック" charset="0"/>
              </a:rPr>
              <a:t>Copyright © Veeva Systems 2022</a:t>
            </a:r>
          </a:p>
        </p:txBody>
      </p:sp>
    </p:spTree>
    <p:extLst>
      <p:ext uri="{BB962C8B-B14F-4D97-AF65-F5344CB8AC3E}">
        <p14:creationId xmlns:p14="http://schemas.microsoft.com/office/powerpoint/2010/main" val="28077977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ransition>
    <p:fade/>
  </p:transition>
  <p:hf sldNum="0" hdr="0" ftr="0" dt="0"/>
  <p:txStyles>
    <p:title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4080">
          <p15:clr>
            <a:srgbClr val="F26B43"/>
          </p15:clr>
        </p15:guide>
        <p15:guide id="5" pos="168">
          <p15:clr>
            <a:srgbClr val="F26B43"/>
          </p15:clr>
        </p15:guide>
        <p15:guide id="6" pos="75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body" idx="1"/>
          </p:nvPr>
        </p:nvSpPr>
        <p:spPr>
          <a:xfrm>
            <a:off x="826624" y="1082843"/>
            <a:ext cx="11098676" cy="539415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80000"/>
              </a:lnSpc>
              <a:spcBef>
                <a:spcPts val="1000"/>
              </a:spcBef>
              <a:spcAft>
                <a:spcPts val="0"/>
              </a:spcAft>
              <a:buClr>
                <a:schemeClr val="dk2"/>
              </a:buClr>
              <a:buSzPts val="2400"/>
              <a:buFont typeface="Arial"/>
              <a:buChar char="•"/>
              <a:defRPr sz="2400" b="0" i="0" u="none" strike="noStrike" cap="none">
                <a:solidFill>
                  <a:srgbClr val="4A4B4E"/>
                </a:solidFill>
                <a:latin typeface="Calibri"/>
                <a:ea typeface="Calibri"/>
                <a:cs typeface="Calibri"/>
                <a:sym typeface="Calibri"/>
              </a:defRPr>
            </a:lvl1pPr>
            <a:lvl2pPr marL="914400" marR="0" lvl="1" indent="-349250" algn="l" rtl="0">
              <a:lnSpc>
                <a:spcPct val="80000"/>
              </a:lnSpc>
              <a:spcBef>
                <a:spcPts val="600"/>
              </a:spcBef>
              <a:spcAft>
                <a:spcPts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L="1371600" marR="0" lvl="2" indent="-330200"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L="1828800" marR="0" lvl="3" indent="-330200"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L="2286000" marR="0" lvl="4" indent="-330200" algn="l" rtl="0">
              <a:lnSpc>
                <a:spcPct val="80000"/>
              </a:lnSpc>
              <a:spcBef>
                <a:spcPts val="600"/>
              </a:spcBef>
              <a:spcAft>
                <a:spcPts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5"/>
          <p:cNvSpPr txBox="1">
            <a:spLocks noGrp="1"/>
          </p:cNvSpPr>
          <p:nvPr>
            <p:ph type="title"/>
          </p:nvPr>
        </p:nvSpPr>
        <p:spPr>
          <a:xfrm>
            <a:off x="276303" y="96276"/>
            <a:ext cx="11639394" cy="986568"/>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2" name="Google Shape;12;p25"/>
          <p:cNvGrpSpPr/>
          <p:nvPr/>
        </p:nvGrpSpPr>
        <p:grpSpPr>
          <a:xfrm>
            <a:off x="234968" y="6519734"/>
            <a:ext cx="244893" cy="248803"/>
            <a:chOff x="2666237" y="2584432"/>
            <a:chExt cx="864026" cy="877824"/>
          </a:xfrm>
        </p:grpSpPr>
        <p:sp>
          <p:nvSpPr>
            <p:cNvPr id="13" name="Google Shape;13;p25"/>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25"/>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 name="Google Shape;15;p25"/>
          <p:cNvSpPr txBox="1"/>
          <p:nvPr/>
        </p:nvSpPr>
        <p:spPr>
          <a:xfrm>
            <a:off x="11017792" y="6521025"/>
            <a:ext cx="101959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Calibri"/>
                <a:ea typeface="Calibri"/>
                <a:cs typeface="Calibri"/>
                <a:sym typeface="Calibri"/>
              </a:rPr>
              <a:t>‹#›</a:t>
            </a:fld>
            <a:endParaRPr sz="1000" b="0" i="0" u="none" strike="noStrike" cap="none">
              <a:solidFill>
                <a:srgbClr val="9D9EA0"/>
              </a:solidFill>
              <a:latin typeface="Calibri"/>
              <a:ea typeface="Calibri"/>
              <a:cs typeface="Calibri"/>
              <a:sym typeface="Calibri"/>
            </a:endParaRPr>
          </a:p>
        </p:txBody>
      </p:sp>
      <p:sp>
        <p:nvSpPr>
          <p:cNvPr id="16" name="Google Shape;16;p25"/>
          <p:cNvSpPr txBox="1"/>
          <p:nvPr/>
        </p:nvSpPr>
        <p:spPr>
          <a:xfrm>
            <a:off x="4392560"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ABAB"/>
              </a:buClr>
              <a:buSzPts val="1000"/>
              <a:buFont typeface="Calibri"/>
              <a:buNone/>
            </a:pPr>
            <a:r>
              <a:rPr lang="en-US" sz="1000" b="0" i="0" u="none" strike="noStrike" cap="none">
                <a:solidFill>
                  <a:srgbClr val="AEABAB"/>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59873985"/>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64" r:id="rId18"/>
    <p:sldLayoutId id="2147483765" r:id="rId1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4080">
          <p15:clr>
            <a:srgbClr val="F26B43"/>
          </p15:clr>
        </p15:guide>
        <p15:guide id="5" pos="168">
          <p15:clr>
            <a:srgbClr val="F26B43"/>
          </p15:clr>
        </p15:guide>
        <p15:guide id="6" pos="75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303" y="96275"/>
            <a:ext cx="11639394" cy="1101213"/>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26624" y="1082843"/>
            <a:ext cx="10538752" cy="5394158"/>
          </a:xfrm>
          <a:prstGeom prst="rect">
            <a:avLst/>
          </a:prstGeom>
        </p:spPr>
        <p:txBody>
          <a:bodyPr vert="horz" wrap="square"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234968" y="6519734"/>
            <a:ext cx="244893" cy="248803"/>
            <a:chOff x="2666237" y="2584432"/>
            <a:chExt cx="864026" cy="877824"/>
          </a:xfrm>
          <a:solidFill>
            <a:schemeClr val="tx2"/>
          </a:solidFill>
        </p:grpSpPr>
        <p:sp>
          <p:nvSpPr>
            <p:cNvPr id="8" name="Freeform 18"/>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F75D4C3E-9815-4041-A1C2-934F4867CA55}"/>
              </a:ext>
            </a:extLst>
          </p:cNvPr>
          <p:cNvSpPr txBox="1"/>
          <p:nvPr userDrawn="1"/>
        </p:nvSpPr>
        <p:spPr>
          <a:xfrm>
            <a:off x="9677400"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a:solidFill>
                <a:schemeClr val="tx1">
                  <a:tint val="75000"/>
                </a:schemeClr>
              </a:solidFill>
              <a:latin typeface="+mn-lt"/>
              <a:ea typeface="+mn-ea"/>
              <a:cs typeface="+mn-cs"/>
            </a:endParaRPr>
          </a:p>
        </p:txBody>
      </p:sp>
      <p:sp>
        <p:nvSpPr>
          <p:cNvPr id="11" name="TextBox 10">
            <a:extLst>
              <a:ext uri="{FF2B5EF4-FFF2-40B4-BE49-F238E27FC236}">
                <a16:creationId xmlns:a16="http://schemas.microsoft.com/office/drawing/2014/main" id="{985A4684-0963-4276-BCD0-F5FB7C7646B5}"/>
              </a:ext>
            </a:extLst>
          </p:cNvPr>
          <p:cNvSpPr txBox="1"/>
          <p:nvPr userDrawn="1"/>
        </p:nvSpPr>
        <p:spPr>
          <a:xfrm>
            <a:off x="5142982"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2">
                    <a:lumMod val="75000"/>
                  </a:schemeClr>
                </a:solidFill>
                <a:latin typeface="+mn-lt"/>
                <a:ea typeface="ＭＳ Ｐゴシック" charset="0"/>
              </a:rPr>
              <a:t>Copyright © Veeva Systems 2021</a:t>
            </a:r>
          </a:p>
        </p:txBody>
      </p:sp>
    </p:spTree>
    <p:extLst>
      <p:ext uri="{BB962C8B-B14F-4D97-AF65-F5344CB8AC3E}">
        <p14:creationId xmlns:p14="http://schemas.microsoft.com/office/powerpoint/2010/main" val="6784044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ransition>
    <p:fade/>
  </p:transition>
  <p:hf sldNum="0" hdr="0" ftr="0" dt="0"/>
  <p:txStyles>
    <p:title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4080">
          <p15:clr>
            <a:srgbClr val="F26B43"/>
          </p15:clr>
        </p15:guide>
        <p15:guide id="5" pos="168">
          <p15:clr>
            <a:srgbClr val="F26B43"/>
          </p15:clr>
        </p15:guide>
        <p15:guide id="6" pos="751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303" y="96275"/>
            <a:ext cx="11639394" cy="1101213"/>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26624" y="1082843"/>
            <a:ext cx="10538752" cy="5394158"/>
          </a:xfrm>
          <a:prstGeom prst="rect">
            <a:avLst/>
          </a:prstGeom>
        </p:spPr>
        <p:txBody>
          <a:bodyPr vert="horz" wrap="square"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234968" y="6519734"/>
            <a:ext cx="244893" cy="248803"/>
            <a:chOff x="2666237" y="2584432"/>
            <a:chExt cx="864026" cy="877824"/>
          </a:xfrm>
          <a:solidFill>
            <a:schemeClr val="tx2"/>
          </a:solidFill>
        </p:grpSpPr>
        <p:sp>
          <p:nvSpPr>
            <p:cNvPr id="8" name="Freeform 18"/>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F75D4C3E-9815-4041-A1C2-934F4867CA55}"/>
              </a:ext>
            </a:extLst>
          </p:cNvPr>
          <p:cNvSpPr txBox="1"/>
          <p:nvPr userDrawn="1"/>
        </p:nvSpPr>
        <p:spPr>
          <a:xfrm>
            <a:off x="9677400"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a:solidFill>
                <a:schemeClr val="tx1">
                  <a:tint val="75000"/>
                </a:schemeClr>
              </a:solidFill>
              <a:latin typeface="+mn-lt"/>
              <a:ea typeface="+mn-ea"/>
              <a:cs typeface="+mn-cs"/>
            </a:endParaRPr>
          </a:p>
        </p:txBody>
      </p:sp>
      <p:sp>
        <p:nvSpPr>
          <p:cNvPr id="11" name="TextBox 10">
            <a:extLst>
              <a:ext uri="{FF2B5EF4-FFF2-40B4-BE49-F238E27FC236}">
                <a16:creationId xmlns:a16="http://schemas.microsoft.com/office/drawing/2014/main" id="{985A4684-0963-4276-BCD0-F5FB7C7646B5}"/>
              </a:ext>
            </a:extLst>
          </p:cNvPr>
          <p:cNvSpPr txBox="1"/>
          <p:nvPr userDrawn="1"/>
        </p:nvSpPr>
        <p:spPr>
          <a:xfrm>
            <a:off x="5142982"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a:solidFill>
                  <a:schemeClr val="bg2">
                    <a:lumMod val="75000"/>
                  </a:schemeClr>
                </a:solidFill>
                <a:latin typeface="+mn-lt"/>
                <a:ea typeface="ＭＳ Ｐゴシック" charset="0"/>
              </a:rPr>
              <a:t>Copyright © Veeva Systems 2021</a:t>
            </a:r>
          </a:p>
        </p:txBody>
      </p:sp>
    </p:spTree>
    <p:extLst>
      <p:ext uri="{BB962C8B-B14F-4D97-AF65-F5344CB8AC3E}">
        <p14:creationId xmlns:p14="http://schemas.microsoft.com/office/powerpoint/2010/main" val="18897061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transition>
    <p:fade/>
  </p:transition>
  <p:hf sldNum="0" hdr="0" ftr="0" dt="0"/>
  <p:txStyles>
    <p:title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4080">
          <p15:clr>
            <a:srgbClr val="F26B43"/>
          </p15:clr>
        </p15:guide>
        <p15:guide id="5" pos="168">
          <p15:clr>
            <a:srgbClr val="F26B43"/>
          </p15:clr>
        </p15:guide>
        <p15:guide id="6" pos="751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body" idx="1"/>
          </p:nvPr>
        </p:nvSpPr>
        <p:spPr>
          <a:xfrm>
            <a:off x="826624" y="1082843"/>
            <a:ext cx="11098676" cy="539415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80000"/>
              </a:lnSpc>
              <a:spcBef>
                <a:spcPts val="1000"/>
              </a:spcBef>
              <a:spcAft>
                <a:spcPct val="0"/>
              </a:spcAft>
              <a:buClr>
                <a:schemeClr val="dk2"/>
              </a:buClr>
              <a:buSzPts val="2400"/>
              <a:buFont typeface="Arial"/>
              <a:buChar char="•"/>
              <a:defRPr sz="2400" b="0" i="0" u="none" strike="noStrike" cap="none">
                <a:solidFill>
                  <a:srgbClr val="4A4B4E"/>
                </a:solidFill>
                <a:latin typeface="Calibri"/>
                <a:ea typeface="Calibri"/>
                <a:cs typeface="Calibri"/>
                <a:sym typeface="Calibri"/>
              </a:defRPr>
            </a:lvl1pPr>
            <a:lvl2pPr marL="914400" marR="0" lvl="1" indent="-349250" algn="l" rtl="0">
              <a:lnSpc>
                <a:spcPct val="80000"/>
              </a:lnSpc>
              <a:spcBef>
                <a:spcPts val="600"/>
              </a:spcBef>
              <a:spcAft>
                <a:spcPct val="0"/>
              </a:spcAft>
              <a:buClr>
                <a:srgbClr val="4A4B4E"/>
              </a:buClr>
              <a:buSzPts val="1900"/>
              <a:buFont typeface="Calibri"/>
              <a:buChar char="−"/>
              <a:defRPr sz="1900" b="0" i="0" u="none" strike="noStrike" cap="none">
                <a:solidFill>
                  <a:srgbClr val="4A4B4E"/>
                </a:solidFill>
                <a:latin typeface="Calibri"/>
                <a:ea typeface="Calibri"/>
                <a:cs typeface="Calibri"/>
                <a:sym typeface="Calibri"/>
              </a:defRPr>
            </a:lvl2pPr>
            <a:lvl3pPr marL="1371600" marR="0" lvl="2" indent="-330200"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3pPr>
            <a:lvl4pPr marL="1828800" marR="0" lvl="3" indent="-330200"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4pPr>
            <a:lvl5pPr marL="2286000" marR="0" lvl="4" indent="-330200" algn="l" rtl="0">
              <a:lnSpc>
                <a:spcPct val="80000"/>
              </a:lnSpc>
              <a:spcBef>
                <a:spcPts val="600"/>
              </a:spcBef>
              <a:spcAft>
                <a:spcPct val="0"/>
              </a:spcAft>
              <a:buClr>
                <a:srgbClr val="4A4B4E"/>
              </a:buClr>
              <a:buSzPts val="1600"/>
              <a:buFont typeface="Arial"/>
              <a:buChar char="•"/>
              <a:defRPr sz="1600" b="0" i="0" u="none" strike="noStrike" cap="none">
                <a:solidFill>
                  <a:srgbClr val="4A4B4E"/>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5"/>
          <p:cNvSpPr txBox="1">
            <a:spLocks noGrp="1"/>
          </p:cNvSpPr>
          <p:nvPr>
            <p:ph type="title"/>
          </p:nvPr>
        </p:nvSpPr>
        <p:spPr>
          <a:xfrm>
            <a:off x="276303" y="96276"/>
            <a:ext cx="11639394" cy="986568"/>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ct val="0"/>
              </a:spcBef>
              <a:spcAft>
                <a:spcPct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2" name="Google Shape;12;p25"/>
          <p:cNvGrpSpPr/>
          <p:nvPr/>
        </p:nvGrpSpPr>
        <p:grpSpPr>
          <a:xfrm>
            <a:off x="234968" y="6519734"/>
            <a:ext cx="244893" cy="248803"/>
            <a:chOff x="2666237" y="2584432"/>
            <a:chExt cx="864026" cy="877824"/>
          </a:xfrm>
        </p:grpSpPr>
        <p:sp>
          <p:nvSpPr>
            <p:cNvPr id="13" name="Google Shape;13;p25"/>
            <p:cNvSpPr/>
            <p:nvPr/>
          </p:nvSpPr>
          <p:spPr>
            <a:xfrm>
              <a:off x="2666237" y="2584432"/>
              <a:ext cx="864026" cy="877824"/>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25"/>
            <p:cNvSpPr/>
            <p:nvPr/>
          </p:nvSpPr>
          <p:spPr>
            <a:xfrm>
              <a:off x="2902776" y="2584432"/>
              <a:ext cx="390290" cy="390947"/>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 name="Google Shape;15;p25"/>
          <p:cNvSpPr txBox="1"/>
          <p:nvPr/>
        </p:nvSpPr>
        <p:spPr>
          <a:xfrm>
            <a:off x="11017792" y="6521025"/>
            <a:ext cx="101959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Clr>
                <a:srgbClr val="000000"/>
              </a:buClr>
              <a:buSzPts val="1000"/>
              <a:buFont typeface="Arial"/>
              <a:buNone/>
            </a:pPr>
            <a:fld id="{00000000-1234-1234-1234-123412341234}" type="slidenum">
              <a:rPr lang="en-US" sz="1000" b="0" i="0" u="none" strike="noStrike" cap="none">
                <a:solidFill>
                  <a:srgbClr val="9D9EA0"/>
                </a:solidFill>
                <a:latin typeface="Calibri"/>
                <a:ea typeface="Calibri"/>
                <a:cs typeface="Calibri"/>
                <a:sym typeface="Calibri"/>
              </a:rPr>
              <a:t>‹#›</a:t>
            </a:fld>
            <a:endParaRPr sz="1000" b="0" i="0" u="none" strike="noStrike" cap="none">
              <a:solidFill>
                <a:srgbClr val="9D9EA0"/>
              </a:solidFill>
              <a:latin typeface="Calibri"/>
              <a:ea typeface="Calibri"/>
              <a:cs typeface="Calibri"/>
              <a:sym typeface="Calibri"/>
            </a:endParaRPr>
          </a:p>
        </p:txBody>
      </p:sp>
      <p:sp>
        <p:nvSpPr>
          <p:cNvPr id="16" name="Google Shape;16;p25"/>
          <p:cNvSpPr txBox="1"/>
          <p:nvPr/>
        </p:nvSpPr>
        <p:spPr>
          <a:xfrm>
            <a:off x="4392560" y="6530550"/>
            <a:ext cx="340688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AEABAB"/>
              </a:buClr>
              <a:buSzPts val="1000"/>
              <a:buFont typeface="Calibri"/>
              <a:buNone/>
            </a:pPr>
            <a:r>
              <a:rPr lang="en-US" sz="1000" b="0" i="0" u="none" strike="noStrike" cap="none">
                <a:solidFill>
                  <a:srgbClr val="AEABAB"/>
                </a:solidFill>
                <a:latin typeface="Calibri"/>
                <a:ea typeface="Calibri"/>
                <a:cs typeface="Calibri"/>
                <a:sym typeface="Calibri"/>
              </a:rPr>
              <a:t>Copyright © Veeva Systems 2022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3987789"/>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ransition>
    <p:fade/>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4080">
          <p15:clr>
            <a:srgbClr val="F26B43"/>
          </p15:clr>
        </p15:guide>
        <p15:guide id="5" pos="168">
          <p15:clr>
            <a:srgbClr val="F26B43"/>
          </p15:clr>
        </p15:guide>
        <p15:guide id="6" pos="75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mailto:kirstin.dreyfuerst@veeva.com" TargetMode="External"/><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mailto:jane.wells@veeva.com" TargetMode="External"/><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aulthelp.vod309.com/wordpress/admin-user-help/configuring-search-collection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97.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97.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sv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5.sv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9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hyperlink" Target="https://platform.veevavault.help/en/lr/50498/#start-step-rule"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97.xml"/><Relationship Id="rId4" Type="http://schemas.openxmlformats.org/officeDocument/2006/relationships/image" Target="../media/image8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8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87.png"/></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93.svg"/><Relationship Id="rId12" Type="http://schemas.openxmlformats.org/officeDocument/2006/relationships/image" Target="../media/image98.emf"/><Relationship Id="rId2" Type="http://schemas.openxmlformats.org/officeDocument/2006/relationships/notesSlide" Target="../notesSlides/notesSlide71.xml"/><Relationship Id="rId1" Type="http://schemas.openxmlformats.org/officeDocument/2006/relationships/slideLayout" Target="../slideLayouts/slideLayout22.xml"/><Relationship Id="rId6" Type="http://schemas.openxmlformats.org/officeDocument/2006/relationships/image" Target="../media/image92.png"/><Relationship Id="rId11" Type="http://schemas.openxmlformats.org/officeDocument/2006/relationships/image" Target="../media/image97.sv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hyperlink" Target="https://www.veeva.com/events/rd-summit/register/?utm_source=sales&amp;utm_medium=sales&amp;utm_content=reg&amp;utm_campaign=fy23-na-rd-summit" TargetMode="External"/><Relationship Id="rId9" Type="http://schemas.openxmlformats.org/officeDocument/2006/relationships/image" Target="../media/image95.sv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74.xml"/><Relationship Id="rId1" Type="http://schemas.openxmlformats.org/officeDocument/2006/relationships/slideLayout" Target="../slideLayouts/slideLayout48.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1.svg"/></Relationships>
</file>

<file path=ppt/slides/_rels/slide8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5.xml"/><Relationship Id="rId1" Type="http://schemas.openxmlformats.org/officeDocument/2006/relationships/slideLayout" Target="../slideLayouts/slideLayout49.xml"/><Relationship Id="rId5" Type="http://schemas.openxmlformats.org/officeDocument/2006/relationships/image" Target="../media/image108.png"/><Relationship Id="rId4" Type="http://schemas.openxmlformats.org/officeDocument/2006/relationships/image" Target="../media/image107.png"/></Relationships>
</file>

<file path=ppt/slides/_rels/slide82.xml.rels><?xml version="1.0" encoding="UTF-8" standalone="yes"?>
<Relationships xmlns="http://schemas.openxmlformats.org/package/2006/relationships"><Relationship Id="rId3" Type="http://schemas.openxmlformats.org/officeDocument/2006/relationships/hyperlink" Target="https://go.veeva.com/vault-foundations-hub" TargetMode="External"/><Relationship Id="rId2" Type="http://schemas.openxmlformats.org/officeDocument/2006/relationships/image" Target="../media/image109.png"/><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6.xml"/><Relationship Id="rId1" Type="http://schemas.openxmlformats.org/officeDocument/2006/relationships/slideLayout" Target="../slideLayouts/slideLayout32.xml"/><Relationship Id="rId5" Type="http://schemas.openxmlformats.org/officeDocument/2006/relationships/image" Target="../media/image112.svg"/><Relationship Id="rId4" Type="http://schemas.openxmlformats.org/officeDocument/2006/relationships/image" Target="../media/image11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3" Type="http://schemas.openxmlformats.org/officeDocument/2006/relationships/hyperlink" Target="https://veeva.zoom.us/webinar/register/6716555095205/WN_4SDAAYWHR7WoJxaF3Y0W8A" TargetMode="External"/><Relationship Id="rId2" Type="http://schemas.openxmlformats.org/officeDocument/2006/relationships/notesSlide" Target="../notesSlides/notesSlide77.xml"/><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hyperlink" Target="http://vaulthelp2.vod309.com/wordpress/troubleshooting/pre-release-faq/" TargetMode="External"/><Relationship Id="rId2" Type="http://schemas.openxmlformats.org/officeDocument/2006/relationships/notesSlide" Target="../notesSlides/notesSlide82.xml"/><Relationship Id="rId1" Type="http://schemas.openxmlformats.org/officeDocument/2006/relationships/slideLayout" Target="../slideLayouts/slideLayout9.xml"/><Relationship Id="rId4" Type="http://schemas.openxmlformats.org/officeDocument/2006/relationships/hyperlink" Target="http://vaulthelp2.vod309.com/wordpress/tutorial-videos/demo-self-serve-pre-release-sandbox-vaults/" TargetMode="External"/></Relationships>
</file>

<file path=ppt/slides/_rels/slide91.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hyperlink" Target="https://veeva.zoom.us/webinar/register/WN_ch_1A52WSQ6iPB1I2kYLIA" TargetMode="External"/><Relationship Id="rId3" Type="http://schemas.openxmlformats.org/officeDocument/2006/relationships/image" Target="../media/image113.png"/><Relationship Id="rId7" Type="http://schemas.microsoft.com/office/2007/relationships/hdphoto" Target="../media/hdphoto3.wdp"/><Relationship Id="rId12" Type="http://schemas.openxmlformats.org/officeDocument/2006/relationships/hyperlink" Target="https://veeva.zoom.us/webinar/register/WN_Wak4mjgESXyr5H8jozRDJQ" TargetMode="External"/><Relationship Id="rId2" Type="http://schemas.openxmlformats.org/officeDocument/2006/relationships/notesSlide" Target="../notesSlides/notesSlide83.xml"/><Relationship Id="rId1" Type="http://schemas.openxmlformats.org/officeDocument/2006/relationships/slideLayout" Target="../slideLayouts/slideLayout10.xml"/><Relationship Id="rId6" Type="http://schemas.openxmlformats.org/officeDocument/2006/relationships/image" Target="../media/image115.png"/><Relationship Id="rId11" Type="http://schemas.openxmlformats.org/officeDocument/2006/relationships/hyperlink" Target="https://go.veeva.com/l/28972/2022-02-09/9h3gv2" TargetMode="External"/><Relationship Id="rId5" Type="http://schemas.openxmlformats.org/officeDocument/2006/relationships/image" Target="../media/image114.png"/><Relationship Id="rId10" Type="http://schemas.openxmlformats.org/officeDocument/2006/relationships/hyperlink" Target="https://veeva.zoom.us/webinar/register/WN_iewLHSrYSFmVJcW6HHK1Mw" TargetMode="External"/><Relationship Id="rId4" Type="http://schemas.microsoft.com/office/2007/relationships/hdphoto" Target="../media/hdphoto2.wdp"/><Relationship Id="rId9" Type="http://schemas.microsoft.com/office/2007/relationships/hdphoto" Target="../media/hdphoto4.wdp"/></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a:t>22R2	General Release</a:t>
            </a:r>
            <a:br>
              <a:rPr lang="en-US"/>
            </a:br>
            <a:r>
              <a:rPr lang="en-US"/>
              <a:t>Webinar</a:t>
            </a:r>
          </a:p>
        </p:txBody>
      </p:sp>
      <p:sp>
        <p:nvSpPr>
          <p:cNvPr id="2" name="Text Placeholder 1"/>
          <p:cNvSpPr>
            <a:spLocks noGrp="1"/>
          </p:cNvSpPr>
          <p:nvPr>
            <p:ph type="subTitle" idx="1"/>
          </p:nvPr>
        </p:nvSpPr>
        <p:spPr>
          <a:xfrm>
            <a:off x="805543" y="3391274"/>
            <a:ext cx="10580914" cy="847411"/>
          </a:xfrm>
        </p:spPr>
        <p:txBody>
          <a:bodyPr vert="horz" lIns="0" tIns="0" rIns="0" bIns="0" rtlCol="0" anchor="t">
            <a:spAutoFit/>
          </a:bodyPr>
          <a:lstStyle/>
          <a:p>
            <a:r>
              <a:rPr lang="en-US" sz="3200" dirty="0"/>
              <a:t>Vault </a:t>
            </a:r>
            <a:r>
              <a:rPr lang="en-US" sz="2800" dirty="0"/>
              <a:t>Training, Station Manager, </a:t>
            </a:r>
            <a:r>
              <a:rPr lang="en-US" sz="2800" dirty="0" err="1"/>
              <a:t>QualityDocs</a:t>
            </a:r>
            <a:endParaRPr lang="en-US" sz="3200" dirty="0"/>
          </a:p>
          <a:p>
            <a:r>
              <a:rPr lang="en-US" sz="1600" dirty="0"/>
              <a:t>Revision</a:t>
            </a:r>
            <a:r>
              <a:rPr lang="en-US" sz="1600"/>
              <a:t>: 13 </a:t>
            </a:r>
            <a:r>
              <a:rPr lang="en-US" sz="1600" dirty="0"/>
              <a:t>July 2022</a:t>
            </a:r>
          </a:p>
        </p:txBody>
      </p:sp>
      <p:grpSp>
        <p:nvGrpSpPr>
          <p:cNvPr id="11" name="Group 10">
            <a:extLst>
              <a:ext uri="{FF2B5EF4-FFF2-40B4-BE49-F238E27FC236}">
                <a16:creationId xmlns:a16="http://schemas.microsoft.com/office/drawing/2014/main" id="{5EB79E42-304A-4D41-AF76-5B7F1260513F}"/>
              </a:ext>
            </a:extLst>
          </p:cNvPr>
          <p:cNvGrpSpPr/>
          <p:nvPr/>
        </p:nvGrpSpPr>
        <p:grpSpPr>
          <a:xfrm>
            <a:off x="8770172" y="5537926"/>
            <a:ext cx="2659828" cy="1051560"/>
            <a:chOff x="8305800" y="5765778"/>
            <a:chExt cx="2659828" cy="1051560"/>
          </a:xfrm>
        </p:grpSpPr>
        <p:pic>
          <p:nvPicPr>
            <p:cNvPr id="12" name="Picture 11">
              <a:extLst>
                <a:ext uri="{FF2B5EF4-FFF2-40B4-BE49-F238E27FC236}">
                  <a16:creationId xmlns:a16="http://schemas.microsoft.com/office/drawing/2014/main" id="{2F91F16F-BECC-754D-8D7F-9443B7F50156}"/>
                </a:ext>
              </a:extLst>
            </p:cNvPr>
            <p:cNvPicPr>
              <a:picLocks noChangeAspect="1"/>
            </p:cNvPicPr>
            <p:nvPr/>
          </p:nvPicPr>
          <p:blipFill>
            <a:blip r:embed="rId3"/>
            <a:stretch>
              <a:fillRect/>
            </a:stretch>
          </p:blipFill>
          <p:spPr>
            <a:xfrm>
              <a:off x="8305800" y="5765778"/>
              <a:ext cx="2659828" cy="1051560"/>
            </a:xfrm>
            <a:prstGeom prst="rect">
              <a:avLst/>
            </a:prstGeom>
          </p:spPr>
        </p:pic>
        <p:sp>
          <p:nvSpPr>
            <p:cNvPr id="13" name="&quot;No&quot; Symbol 12">
              <a:extLst>
                <a:ext uri="{FF2B5EF4-FFF2-40B4-BE49-F238E27FC236}">
                  <a16:creationId xmlns:a16="http://schemas.microsoft.com/office/drawing/2014/main" id="{53EEAEA9-A99E-F042-AC58-76A31C902F22}"/>
                </a:ext>
              </a:extLst>
            </p:cNvPr>
            <p:cNvSpPr/>
            <p:nvPr/>
          </p:nvSpPr>
          <p:spPr>
            <a:xfrm>
              <a:off x="8523220" y="5977815"/>
              <a:ext cx="649875" cy="649875"/>
            </a:xfrm>
            <a:prstGeom prst="noSmoking">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Calibri"/>
                <a:ea typeface="+mn-ea"/>
                <a:cs typeface="+mn-cs"/>
              </a:endParaRPr>
            </a:p>
          </p:txBody>
        </p:sp>
      </p:grpSp>
      <p:sp>
        <p:nvSpPr>
          <p:cNvPr id="14" name="Rectangular Callout 13">
            <a:extLst>
              <a:ext uri="{FF2B5EF4-FFF2-40B4-BE49-F238E27FC236}">
                <a16:creationId xmlns:a16="http://schemas.microsoft.com/office/drawing/2014/main" id="{3AE8B946-071D-F742-B625-D1FD85F09CA1}"/>
              </a:ext>
            </a:extLst>
          </p:cNvPr>
          <p:cNvSpPr/>
          <p:nvPr/>
        </p:nvSpPr>
        <p:spPr>
          <a:xfrm>
            <a:off x="9829800" y="4724400"/>
            <a:ext cx="1389517" cy="721606"/>
          </a:xfrm>
          <a:prstGeom prst="wedgeRectCallout">
            <a:avLst>
              <a:gd name="adj1" fmla="val 17593"/>
              <a:gd name="adj2" fmla="val 98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mn-ea"/>
                <a:cs typeface="+mn-cs"/>
              </a:rPr>
              <a:t>Please use ‘Q&amp;A’ to ask a question</a:t>
            </a:r>
          </a:p>
        </p:txBody>
      </p:sp>
    </p:spTree>
    <p:extLst>
      <p:ext uri="{BB962C8B-B14F-4D97-AF65-F5344CB8AC3E}">
        <p14:creationId xmlns:p14="http://schemas.microsoft.com/office/powerpoint/2010/main" val="353319931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BE0C-7B00-477A-9BC2-DAAF3ED0BE87}"/>
              </a:ext>
            </a:extLst>
          </p:cNvPr>
          <p:cNvSpPr>
            <a:spLocks noGrp="1"/>
          </p:cNvSpPr>
          <p:nvPr>
            <p:ph type="ctrTitle"/>
          </p:nvPr>
        </p:nvSpPr>
        <p:spPr/>
        <p:txBody>
          <a:bodyPr/>
          <a:lstStyle/>
          <a:p>
            <a:r>
              <a:rPr lang="en-US"/>
              <a:t>Document Change Control</a:t>
            </a:r>
          </a:p>
        </p:txBody>
      </p:sp>
      <p:sp>
        <p:nvSpPr>
          <p:cNvPr id="3" name="Subtitle 2">
            <a:extLst>
              <a:ext uri="{FF2B5EF4-FFF2-40B4-BE49-F238E27FC236}">
                <a16:creationId xmlns:a16="http://schemas.microsoft.com/office/drawing/2014/main" id="{BEECE7E8-F898-48EA-9AE1-58D73F0737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57397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63787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System Admins can now configure Vault to send a notification to a document’s Owner when a Document Change Request (DCR) is created on the Owner’s document</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cs typeface="Calibri"/>
                <a:sym typeface="Arial"/>
              </a:rPr>
              <a:t>Improve a document Owner’s awareness of requested document changes </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43302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Document Change Request (DCR): Send Notification to Document Owner</a:t>
            </a: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pic>
        <p:nvPicPr>
          <p:cNvPr id="3" name="Picture 2">
            <a:extLst>
              <a:ext uri="{FF2B5EF4-FFF2-40B4-BE49-F238E27FC236}">
                <a16:creationId xmlns:a16="http://schemas.microsoft.com/office/drawing/2014/main" id="{FB249795-C257-82F1-79F8-86AA94D8B54C}"/>
              </a:ext>
            </a:extLst>
          </p:cNvPr>
          <p:cNvPicPr>
            <a:picLocks noChangeAspect="1"/>
          </p:cNvPicPr>
          <p:nvPr/>
        </p:nvPicPr>
        <p:blipFill>
          <a:blip r:embed="rId4"/>
          <a:stretch>
            <a:fillRect/>
          </a:stretch>
        </p:blipFill>
        <p:spPr>
          <a:xfrm>
            <a:off x="79070" y="2173593"/>
            <a:ext cx="5948309" cy="3593770"/>
          </a:xfrm>
          <a:prstGeom prst="rect">
            <a:avLst/>
          </a:prstGeom>
        </p:spPr>
      </p:pic>
      <p:sp>
        <p:nvSpPr>
          <p:cNvPr id="11" name="Rectangular Callout 4">
            <a:extLst>
              <a:ext uri="{FF2B5EF4-FFF2-40B4-BE49-F238E27FC236}">
                <a16:creationId xmlns:a16="http://schemas.microsoft.com/office/drawing/2014/main" id="{E79678C9-FE26-C246-82AE-1EE53E0A4245}"/>
              </a:ext>
            </a:extLst>
          </p:cNvPr>
          <p:cNvSpPr/>
          <p:nvPr/>
        </p:nvSpPr>
        <p:spPr>
          <a:xfrm>
            <a:off x="3264061" y="3238728"/>
            <a:ext cx="1681369" cy="918765"/>
          </a:xfrm>
          <a:prstGeom prst="wedgeRectCallout">
            <a:avLst>
              <a:gd name="adj1" fmla="val 27944"/>
              <a:gd name="adj2" fmla="val -91088"/>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Notification to Target Document’s owner </a:t>
            </a:r>
          </a:p>
        </p:txBody>
      </p:sp>
      <p:sp>
        <p:nvSpPr>
          <p:cNvPr id="15" name="Rectangle 14">
            <a:extLst>
              <a:ext uri="{FF2B5EF4-FFF2-40B4-BE49-F238E27FC236}">
                <a16:creationId xmlns:a16="http://schemas.microsoft.com/office/drawing/2014/main" id="{C007C994-7058-A249-A034-678F075B3EE0}"/>
              </a:ext>
            </a:extLst>
          </p:cNvPr>
          <p:cNvSpPr/>
          <p:nvPr/>
        </p:nvSpPr>
        <p:spPr>
          <a:xfrm>
            <a:off x="1666162" y="4629201"/>
            <a:ext cx="1921990" cy="255315"/>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9086235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302578" cy="970525"/>
          </a:xfrm>
          <a:noFill/>
          <a:ln>
            <a:noFill/>
          </a:ln>
        </p:spPr>
        <p:txBody>
          <a:bodyPr spcFirstLastPara="1" wrap="square" lIns="91425" tIns="45700" rIns="91425" bIns="45700" anchor="ctr" anchorCtr="0">
            <a:noAutofit/>
          </a:bodyPr>
          <a:lstStyle/>
          <a:p>
            <a:pPr lvl="0"/>
            <a:r>
              <a:rPr lang="en-US"/>
              <a:t>Document Change Request (DCR): Send Notification to Document Owner</a:t>
            </a:r>
          </a:p>
        </p:txBody>
      </p:sp>
      <p:sp>
        <p:nvSpPr>
          <p:cNvPr id="206" name="Google Shape;206;p7"/>
          <p:cNvSpPr txBox="1">
            <a:spLocks noGrp="1"/>
          </p:cNvSpPr>
          <p:nvPr>
            <p:ph type="body" idx="1"/>
          </p:nvPr>
        </p:nvSpPr>
        <p:spPr>
          <a:xfrm>
            <a:off x="611269" y="1086343"/>
            <a:ext cx="11089073" cy="5212360"/>
          </a:xfrm>
          <a:noFill/>
          <a:ln>
            <a:noFill/>
          </a:ln>
        </p:spPr>
        <p:txBody>
          <a:bodyPr spcFirstLastPara="1" wrap="square" lIns="91425" tIns="45700" rIns="91425" bIns="45700" anchor="t" anchorCtr="0">
            <a:noAutofit/>
          </a:bodyPr>
          <a:lstStyle/>
          <a:p>
            <a:pPr lvl="0"/>
            <a:r>
              <a:rPr lang="en-US"/>
              <a:t>Details</a:t>
            </a:r>
          </a:p>
          <a:p>
            <a:pPr lvl="1"/>
            <a:r>
              <a:rPr lang="en-US"/>
              <a:t>This feature allows a System Admin to configure a new </a:t>
            </a:r>
            <a:r>
              <a:rPr lang="en-US" i="1"/>
              <a:t>Event Action</a:t>
            </a:r>
            <a:r>
              <a:rPr lang="en-US"/>
              <a:t> on the Document Change Request lifecycle to send a message to the related document’s Owner</a:t>
            </a:r>
          </a:p>
          <a:p>
            <a:pPr lvl="1"/>
            <a:r>
              <a:rPr lang="en-US"/>
              <a:t>A new notification message template is available to configure the details of the message</a:t>
            </a:r>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DC4F7D76-4040-E647-A149-010EBF1264A2}"/>
              </a:ext>
            </a:extLst>
          </p:cNvPr>
          <p:cNvGrpSpPr/>
          <p:nvPr/>
        </p:nvGrpSpPr>
        <p:grpSpPr>
          <a:xfrm>
            <a:off x="11625943" y="-3999"/>
            <a:ext cx="566057" cy="588519"/>
            <a:chOff x="5954155" y="2500645"/>
            <a:chExt cx="364809" cy="386883"/>
          </a:xfrm>
        </p:grpSpPr>
        <p:sp>
          <p:nvSpPr>
            <p:cNvPr id="13" name="Google Shape;149;p2">
              <a:extLst>
                <a:ext uri="{FF2B5EF4-FFF2-40B4-BE49-F238E27FC236}">
                  <a16:creationId xmlns:a16="http://schemas.microsoft.com/office/drawing/2014/main" id="{CD635736-9D10-C44C-B7F5-85D45F3E7F60}"/>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C00A8F1-6054-2C44-B5C4-E8AB2DAEB694}"/>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spTree>
    <p:extLst>
      <p:ext uri="{BB962C8B-B14F-4D97-AF65-F5344CB8AC3E}">
        <p14:creationId xmlns:p14="http://schemas.microsoft.com/office/powerpoint/2010/main" val="20960321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63761" y="418988"/>
            <a:ext cx="5353902" cy="61554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60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System Admins can configure Vault to </a:t>
            </a: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automatically link DCRs </a:t>
            </a: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when a </a:t>
            </a:r>
            <a:r>
              <a:rPr kumimoji="0" lang="en-GB" sz="2400" i="0" u="none" strike="noStrike" kern="0" cap="none" spc="0" normalizeH="0" baseline="0" noProof="0">
                <a:ln>
                  <a:noFill/>
                </a:ln>
                <a:solidFill>
                  <a:srgbClr val="4A4B4E"/>
                </a:solidFill>
                <a:effectLst/>
                <a:uLnTx/>
                <a:uFillTx/>
                <a:latin typeface="Calibri"/>
                <a:ea typeface="Calibri"/>
                <a:cs typeface="Calibri"/>
                <a:sym typeface="Calibri"/>
              </a:rPr>
              <a:t>DCC </a:t>
            </a:r>
            <a:r>
              <a:rPr kumimoji="0" lang="en-GB" sz="2400" i="1" u="none" strike="noStrike" kern="0" cap="none" spc="0" normalizeH="0" baseline="0" noProof="0">
                <a:ln>
                  <a:noFill/>
                </a:ln>
                <a:solidFill>
                  <a:srgbClr val="4A4B4E"/>
                </a:solidFill>
                <a:effectLst/>
                <a:uLnTx/>
                <a:uFillTx/>
                <a:latin typeface="Calibri"/>
                <a:ea typeface="Calibri"/>
                <a:cs typeface="Calibri"/>
                <a:sym typeface="Calibri"/>
              </a:rPr>
              <a:t>enters particular states (Entry Action)</a:t>
            </a:r>
            <a:r>
              <a:rPr kumimoji="0" lang="en-GB" sz="2400" i="0" u="none" strike="noStrike" kern="0" cap="none" spc="0" normalizeH="0" baseline="0" noProof="0">
                <a:ln>
                  <a:noFill/>
                </a:ln>
                <a:solidFill>
                  <a:srgbClr val="4A4B4E"/>
                </a:solidFill>
                <a:effectLst/>
                <a:uLnTx/>
                <a:uFillTx/>
                <a:latin typeface="Calibri"/>
                <a:ea typeface="Calibri"/>
                <a:cs typeface="Calibri"/>
                <a:sym typeface="Calibri"/>
              </a:rPr>
              <a:t>, or when a user </a:t>
            </a:r>
            <a:r>
              <a:rPr kumimoji="0" lang="en-GB" sz="2400" i="1" u="none" strike="noStrike" kern="0" cap="none" spc="0" normalizeH="0" baseline="0" noProof="0">
                <a:ln>
                  <a:noFill/>
                </a:ln>
                <a:solidFill>
                  <a:srgbClr val="4A4B4E"/>
                </a:solidFill>
                <a:effectLst/>
                <a:uLnTx/>
                <a:uFillTx/>
                <a:latin typeface="Calibri"/>
                <a:ea typeface="Calibri"/>
                <a:cs typeface="Calibri"/>
                <a:sym typeface="Calibri"/>
              </a:rPr>
              <a:t>selects a menu (User Action)</a:t>
            </a:r>
          </a:p>
          <a:p>
            <a:pPr marL="228600" marR="0" lvl="7" indent="-228600" algn="l" defTabSz="914400" rtl="0" eaLnBrk="1" fontAlgn="auto" latinLnBrk="0" hangingPunct="1">
              <a:lnSpc>
                <a:spcPct val="80000"/>
              </a:lnSpc>
              <a:spcBef>
                <a:spcPts val="0"/>
              </a:spcBef>
              <a:spcAft>
                <a:spcPts val="600"/>
              </a:spcAft>
              <a:buClr>
                <a:srgbClr val="FF9E16"/>
              </a:buClr>
              <a:buSzPts val="2400"/>
              <a:buFont typeface="Arial"/>
              <a:buChar char="•"/>
              <a:tabLst/>
              <a:defRPr/>
            </a:pPr>
            <a:r>
              <a:rPr lang="en-GB" sz="2400" kern="0">
                <a:solidFill>
                  <a:srgbClr val="4A4B4E"/>
                </a:solidFill>
                <a:latin typeface="Calibri"/>
                <a:ea typeface="Calibri"/>
                <a:cs typeface="Calibri"/>
                <a:sym typeface="Calibri"/>
              </a:rPr>
              <a:t>System Admins can configure Vault to </a:t>
            </a: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automatically link PRs</a:t>
            </a: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 that are </a:t>
            </a:r>
            <a:r>
              <a:rPr kumimoji="0" lang="en-GB" sz="2400" b="0" i="1" u="none" strike="noStrike" kern="0" cap="none" spc="0" normalizeH="0" baseline="0" noProof="0">
                <a:ln>
                  <a:noFill/>
                </a:ln>
                <a:solidFill>
                  <a:srgbClr val="4A4B4E"/>
                </a:solidFill>
                <a:effectLst/>
                <a:uLnTx/>
                <a:uFillTx/>
                <a:latin typeface="Calibri"/>
                <a:ea typeface="Calibri"/>
                <a:cs typeface="Calibri"/>
                <a:sym typeface="Calibri"/>
              </a:rPr>
              <a:t>Needs Revision </a:t>
            </a:r>
            <a:r>
              <a:rPr kumimoji="0" lang="en-GB" sz="2400" b="0" u="none" strike="noStrike" kern="0" cap="none" spc="0" normalizeH="0" baseline="0" noProof="0">
                <a:ln>
                  <a:noFill/>
                </a:ln>
                <a:solidFill>
                  <a:srgbClr val="4A4B4E"/>
                </a:solidFill>
                <a:effectLst/>
                <a:uLnTx/>
                <a:uFillTx/>
                <a:latin typeface="Calibri"/>
                <a:ea typeface="Calibri"/>
                <a:cs typeface="Calibri"/>
                <a:sym typeface="Calibri"/>
              </a:rPr>
              <a:t>or </a:t>
            </a:r>
            <a:r>
              <a:rPr kumimoji="0" lang="en-GB" sz="2400" b="0" i="1" u="none" strike="noStrike" kern="0" cap="none" spc="0" normalizeH="0" baseline="0" noProof="0">
                <a:ln>
                  <a:noFill/>
                </a:ln>
                <a:solidFill>
                  <a:srgbClr val="4A4B4E"/>
                </a:solidFill>
                <a:effectLst/>
                <a:uLnTx/>
                <a:uFillTx/>
                <a:latin typeface="Calibri"/>
                <a:ea typeface="Calibri"/>
                <a:cs typeface="Calibri"/>
                <a:sym typeface="Calibri"/>
              </a:rPr>
              <a:t>Make Obsolete</a:t>
            </a:r>
            <a:r>
              <a:rPr kumimoji="0" lang="en-GB" sz="2400" b="0" u="none" strike="noStrike" kern="0" cap="none" spc="0" normalizeH="0" baseline="0" noProof="0">
                <a:ln>
                  <a:noFill/>
                </a:ln>
                <a:solidFill>
                  <a:srgbClr val="4A4B4E"/>
                </a:solidFill>
                <a:effectLst/>
                <a:uLnTx/>
                <a:uFillTx/>
                <a:latin typeface="Calibri"/>
                <a:ea typeface="Calibri"/>
                <a:cs typeface="Calibri"/>
                <a:sym typeface="Calibri"/>
              </a:rPr>
              <a:t> when </a:t>
            </a:r>
            <a:r>
              <a:rPr kumimoji="0" lang="en-GB" sz="2400" u="none" strike="noStrike" kern="0" cap="none" spc="0" normalizeH="0" baseline="0" noProof="0">
                <a:ln>
                  <a:noFill/>
                </a:ln>
                <a:solidFill>
                  <a:srgbClr val="4A4B4E"/>
                </a:solidFill>
                <a:effectLst/>
                <a:uLnTx/>
                <a:uFillTx/>
                <a:latin typeface="Calibri"/>
                <a:ea typeface="Calibri"/>
                <a:cs typeface="Calibri"/>
                <a:sym typeface="Calibri"/>
              </a:rPr>
              <a:t>a </a:t>
            </a:r>
            <a:r>
              <a:rPr kumimoji="0" lang="en-GB" sz="2400" i="0" u="none" strike="noStrike" kern="0" cap="none" spc="0" normalizeH="0" baseline="0" noProof="0">
                <a:ln>
                  <a:noFill/>
                </a:ln>
                <a:solidFill>
                  <a:srgbClr val="4A4B4E"/>
                </a:solidFill>
                <a:effectLst/>
                <a:uLnTx/>
                <a:uFillTx/>
                <a:latin typeface="Calibri"/>
                <a:ea typeface="Calibri"/>
                <a:cs typeface="Calibri"/>
                <a:sym typeface="Calibri"/>
              </a:rPr>
              <a:t>DCC </a:t>
            </a:r>
            <a:r>
              <a:rPr kumimoji="0" lang="en-GB" sz="2400" i="1" u="none" strike="noStrike" kern="0" cap="none" spc="0" normalizeH="0" baseline="0" noProof="0">
                <a:ln>
                  <a:noFill/>
                </a:ln>
                <a:solidFill>
                  <a:srgbClr val="4A4B4E"/>
                </a:solidFill>
                <a:effectLst/>
                <a:uLnTx/>
                <a:uFillTx/>
                <a:latin typeface="Calibri"/>
                <a:ea typeface="Calibri"/>
                <a:cs typeface="Calibri"/>
                <a:sym typeface="Calibri"/>
              </a:rPr>
              <a:t>enters particular states (Entry Action)</a:t>
            </a:r>
            <a:r>
              <a:rPr kumimoji="0" lang="en-GB" sz="2400" i="0" u="none" strike="noStrike" kern="0" cap="none" spc="0" normalizeH="0" baseline="0" noProof="0">
                <a:ln>
                  <a:noFill/>
                </a:ln>
                <a:solidFill>
                  <a:srgbClr val="4A4B4E"/>
                </a:solidFill>
                <a:effectLst/>
                <a:uLnTx/>
                <a:uFillTx/>
                <a:latin typeface="Calibri"/>
                <a:ea typeface="Calibri"/>
                <a:cs typeface="Calibri"/>
                <a:sym typeface="Calibri"/>
              </a:rPr>
              <a:t>, or when a user </a:t>
            </a:r>
            <a:r>
              <a:rPr kumimoji="0" lang="en-GB" sz="2400" i="1" u="none" strike="noStrike" kern="0" cap="none" spc="0" normalizeH="0" baseline="0" noProof="0">
                <a:ln>
                  <a:noFill/>
                </a:ln>
                <a:solidFill>
                  <a:srgbClr val="4A4B4E"/>
                </a:solidFill>
                <a:effectLst/>
                <a:uLnTx/>
                <a:uFillTx/>
                <a:latin typeface="Calibri"/>
                <a:ea typeface="Calibri"/>
                <a:cs typeface="Calibri"/>
                <a:sym typeface="Calibri"/>
              </a:rPr>
              <a:t>selects a menu (User Action)</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cs typeface="Calibri"/>
                <a:sym typeface="Arial"/>
              </a:rPr>
              <a:t>Streamline the document change control user experience by reducing manual steps incorporating DCRs and PRs into a DCC</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cs typeface="Calibri"/>
                <a:sym typeface="Arial"/>
              </a:rPr>
              <a:t>Enable customers to more easily </a:t>
            </a:r>
            <a:r>
              <a:rPr lang="en-GB" sz="2400" kern="0">
                <a:solidFill>
                  <a:srgbClr val="4A4B4E"/>
                </a:solidFill>
                <a:latin typeface="Calibri"/>
                <a:cs typeface="Calibri"/>
                <a:sym typeface="Arial"/>
              </a:rPr>
              <a:t>benefit from the </a:t>
            </a:r>
            <a:r>
              <a:rPr kumimoji="0" lang="en-GB" sz="2400" b="0" i="0" u="none" strike="noStrike" kern="0" cap="none" spc="0" normalizeH="0" baseline="0" noProof="0">
                <a:ln>
                  <a:noFill/>
                </a:ln>
                <a:solidFill>
                  <a:srgbClr val="4A4B4E"/>
                </a:solidFill>
                <a:effectLst/>
                <a:uLnTx/>
                <a:uFillTx/>
                <a:latin typeface="Calibri"/>
                <a:cs typeface="Calibri"/>
                <a:sym typeface="Arial"/>
              </a:rPr>
              <a:t>DCR and PR processes</a:t>
            </a: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87621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Auto-Accept Document Change Requests and Periodic Review Records into a Document Change Control</a:t>
            </a: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pic>
        <p:nvPicPr>
          <p:cNvPr id="3" name="Picture 2">
            <a:extLst>
              <a:ext uri="{FF2B5EF4-FFF2-40B4-BE49-F238E27FC236}">
                <a16:creationId xmlns:a16="http://schemas.microsoft.com/office/drawing/2014/main" id="{53DAA2E5-C046-11D4-78EC-31F74247C46D}"/>
              </a:ext>
            </a:extLst>
          </p:cNvPr>
          <p:cNvPicPr>
            <a:picLocks noChangeAspect="1"/>
          </p:cNvPicPr>
          <p:nvPr/>
        </p:nvPicPr>
        <p:blipFill>
          <a:blip r:embed="rId4"/>
          <a:stretch>
            <a:fillRect/>
          </a:stretch>
        </p:blipFill>
        <p:spPr>
          <a:xfrm>
            <a:off x="161379" y="2453770"/>
            <a:ext cx="5780672" cy="3563208"/>
          </a:xfrm>
          <a:prstGeom prst="rect">
            <a:avLst/>
          </a:prstGeom>
        </p:spPr>
      </p:pic>
      <p:sp>
        <p:nvSpPr>
          <p:cNvPr id="11" name="Rectangle 10">
            <a:extLst>
              <a:ext uri="{FF2B5EF4-FFF2-40B4-BE49-F238E27FC236}">
                <a16:creationId xmlns:a16="http://schemas.microsoft.com/office/drawing/2014/main" id="{C007C994-7058-A249-A034-678F075B3EE0}"/>
              </a:ext>
            </a:extLst>
          </p:cNvPr>
          <p:cNvSpPr/>
          <p:nvPr/>
        </p:nvSpPr>
        <p:spPr>
          <a:xfrm>
            <a:off x="4575693" y="3222940"/>
            <a:ext cx="1080039" cy="604736"/>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5423084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352093" cy="970525"/>
          </a:xfrm>
          <a:noFill/>
          <a:ln>
            <a:noFill/>
          </a:ln>
        </p:spPr>
        <p:txBody>
          <a:bodyPr spcFirstLastPara="1" wrap="square" lIns="91425" tIns="45700" rIns="91425" bIns="45700" anchor="ctr" anchorCtr="0">
            <a:noAutofit/>
          </a:bodyPr>
          <a:lstStyle/>
          <a:p>
            <a:pPr lvl="0"/>
            <a:r>
              <a:rPr lang="en-US"/>
              <a:t>Auto-Accept Document Change Requests and Periodic Review Records into a Document Change Control</a:t>
            </a:r>
          </a:p>
        </p:txBody>
      </p:sp>
      <p:sp>
        <p:nvSpPr>
          <p:cNvPr id="206" name="Google Shape;206;p7"/>
          <p:cNvSpPr txBox="1">
            <a:spLocks noGrp="1"/>
          </p:cNvSpPr>
          <p:nvPr>
            <p:ph type="body" idx="1"/>
          </p:nvPr>
        </p:nvSpPr>
        <p:spPr>
          <a:xfrm>
            <a:off x="611269" y="1205701"/>
            <a:ext cx="11089073" cy="5093002"/>
          </a:xfrm>
          <a:noFill/>
          <a:ln>
            <a:noFill/>
          </a:ln>
        </p:spPr>
        <p:txBody>
          <a:bodyPr spcFirstLastPara="1" wrap="square" lIns="91425" tIns="45700" rIns="91425" bIns="45700" anchor="t" anchorCtr="0">
            <a:noAutofit/>
          </a:bodyPr>
          <a:lstStyle/>
          <a:p>
            <a:pPr lvl="0"/>
            <a:r>
              <a:rPr lang="en-US"/>
              <a:t>Details</a:t>
            </a:r>
          </a:p>
          <a:p>
            <a:pPr lvl="1"/>
            <a:r>
              <a:rPr lang="en-US"/>
              <a:t>DCRs and PRs will only be automatically linked into a DCC if the document associated with the DCRs or PRs is already in the DCC</a:t>
            </a:r>
          </a:p>
          <a:p>
            <a:pPr lvl="1"/>
            <a:r>
              <a:rPr lang="en-US"/>
              <a:t>DCRs will support a new field that allows users to exclude them from being added automatically, requiring a user to manually add them into a DCC if desired</a:t>
            </a:r>
          </a:p>
          <a:p>
            <a:pPr lvl="0"/>
            <a:r>
              <a:rPr lang="en-US"/>
              <a:t>Considerations</a:t>
            </a:r>
          </a:p>
          <a:p>
            <a:pPr lvl="1"/>
            <a:r>
              <a:rPr lang="en-US"/>
              <a:t>In order to automatically associated periodic reviews with a DCC, the periodic review process must use the </a:t>
            </a:r>
            <a:r>
              <a:rPr lang="en-US" i="1"/>
              <a:t>Enhanced Periodic Review</a:t>
            </a:r>
            <a:r>
              <a:rPr lang="en-US"/>
              <a:t> feature introduced in 20R2</a:t>
            </a:r>
          </a:p>
          <a:p>
            <a:pPr lvl="1"/>
            <a:endParaRPr lang="en-US"/>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DC4F7D76-4040-E647-A149-010EBF1264A2}"/>
              </a:ext>
            </a:extLst>
          </p:cNvPr>
          <p:cNvGrpSpPr/>
          <p:nvPr/>
        </p:nvGrpSpPr>
        <p:grpSpPr>
          <a:xfrm>
            <a:off x="11625943" y="-3999"/>
            <a:ext cx="566057" cy="588519"/>
            <a:chOff x="5954155" y="2500645"/>
            <a:chExt cx="364809" cy="386883"/>
          </a:xfrm>
        </p:grpSpPr>
        <p:sp>
          <p:nvSpPr>
            <p:cNvPr id="13" name="Google Shape;149;p2">
              <a:extLst>
                <a:ext uri="{FF2B5EF4-FFF2-40B4-BE49-F238E27FC236}">
                  <a16:creationId xmlns:a16="http://schemas.microsoft.com/office/drawing/2014/main" id="{CD635736-9D10-C44C-B7F5-85D45F3E7F60}"/>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C00A8F1-6054-2C44-B5C4-E8AB2DAEB694}"/>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spTree>
    <p:extLst>
      <p:ext uri="{BB962C8B-B14F-4D97-AF65-F5344CB8AC3E}">
        <p14:creationId xmlns:p14="http://schemas.microsoft.com/office/powerpoint/2010/main" val="13168688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BE0C-7B00-477A-9BC2-DAAF3ED0BE87}"/>
              </a:ext>
            </a:extLst>
          </p:cNvPr>
          <p:cNvSpPr>
            <a:spLocks noGrp="1"/>
          </p:cNvSpPr>
          <p:nvPr>
            <p:ph type="ctrTitle"/>
          </p:nvPr>
        </p:nvSpPr>
        <p:spPr/>
        <p:txBody>
          <a:bodyPr/>
          <a:lstStyle/>
          <a:p>
            <a:r>
              <a:rPr lang="en-US"/>
              <a:t>Reports and Dashboards</a:t>
            </a:r>
          </a:p>
        </p:txBody>
      </p:sp>
      <p:sp>
        <p:nvSpPr>
          <p:cNvPr id="3" name="Subtitle 2">
            <a:extLst>
              <a:ext uri="{FF2B5EF4-FFF2-40B4-BE49-F238E27FC236}">
                <a16:creationId xmlns:a16="http://schemas.microsoft.com/office/drawing/2014/main" id="{BEECE7E8-F898-48EA-9AE1-58D73F0737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10963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541793"/>
            <a:ext cx="5353902" cy="57112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Calibri"/>
                <a:cs typeface="Calibri"/>
                <a:sym typeface="Calibri"/>
              </a:rPr>
              <a:t>This feature adds addition aggregate functions to Vault reports</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Calibri"/>
                <a:cs typeface="Calibri"/>
                <a:sym typeface="Calibri"/>
              </a:rPr>
              <a:t>New functions include “List”, “Distinct </a:t>
            </a:r>
            <a:r>
              <a:rPr lang="en-GB" sz="2400" kern="0" err="1">
                <a:solidFill>
                  <a:srgbClr val="4A4B4E"/>
                </a:solidFill>
                <a:latin typeface="Calibri"/>
                <a:ea typeface="Calibri"/>
                <a:cs typeface="Calibri"/>
                <a:sym typeface="Calibri"/>
              </a:rPr>
              <a:t>List”,“Std</a:t>
            </a:r>
            <a:r>
              <a:rPr lang="en-GB" sz="2400" kern="0">
                <a:solidFill>
                  <a:srgbClr val="4A4B4E"/>
                </a:solidFill>
                <a:latin typeface="Calibri"/>
                <a:ea typeface="Calibri"/>
                <a:cs typeface="Calibri"/>
                <a:sym typeface="Calibri"/>
              </a:rPr>
              <a:t> Dev”, and “Std Dev </a:t>
            </a:r>
            <a:r>
              <a:rPr lang="en-GB" sz="2400" kern="0" err="1">
                <a:solidFill>
                  <a:srgbClr val="4A4B4E"/>
                </a:solidFill>
                <a:latin typeface="Calibri"/>
                <a:ea typeface="Calibri"/>
                <a:cs typeface="Calibri"/>
                <a:sym typeface="Calibri"/>
              </a:rPr>
              <a:t>Samp</a:t>
            </a:r>
            <a:r>
              <a:rPr lang="en-GB" sz="2400" kern="0">
                <a:solidFill>
                  <a:srgbClr val="4A4B4E"/>
                </a:solidFill>
                <a:latin typeface="Calibri"/>
                <a:ea typeface="Calibri"/>
                <a:cs typeface="Calibri"/>
                <a:sym typeface="Calibri"/>
              </a:rPr>
              <a:t>”</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Arial"/>
                <a:cs typeface="Calibri"/>
                <a:sym typeface="Arial"/>
              </a:rPr>
              <a:t>Business requirement to improve reporting functionality, including the ability to concatenate a list of records into a single cell</a:t>
            </a:r>
          </a:p>
          <a:p>
            <a:pPr marR="0" lvl="0" algn="l" defTabSz="914400" rtl="0" eaLnBrk="1" fontAlgn="auto" latinLnBrk="0" hangingPunct="1">
              <a:lnSpc>
                <a:spcPct val="80000"/>
              </a:lnSpc>
              <a:spcBef>
                <a:spcPts val="0"/>
              </a:spcBef>
              <a:spcAft>
                <a:spcPts val="0"/>
              </a:spcAft>
              <a:buClr>
                <a:srgbClr val="FF9E16"/>
              </a:buClr>
              <a:buSzPts val="2400"/>
              <a:tabLst/>
              <a:defRPr/>
            </a:pPr>
            <a:endParaRPr lang="en-GB" sz="2400" kern="0">
              <a:solidFill>
                <a:srgbClr val="4A4B4E"/>
              </a:solidFill>
              <a:latin typeface="Calibri"/>
              <a:ea typeface="Arial"/>
              <a:cs typeface="Calibri"/>
              <a:sym typeface="Arial"/>
            </a:endParaRPr>
          </a:p>
          <a:p>
            <a:pPr marR="0" lvl="0" algn="l" defTabSz="914400" rtl="0" eaLnBrk="1" fontAlgn="auto" latinLnBrk="0" hangingPunct="1">
              <a:lnSpc>
                <a:spcPct val="80000"/>
              </a:lnSpc>
              <a:spcBef>
                <a:spcPts val="0"/>
              </a:spcBef>
              <a:spcAft>
                <a:spcPts val="0"/>
              </a:spcAft>
              <a:buClr>
                <a:srgbClr val="FF9E16"/>
              </a:buClr>
              <a:buSzPts val="2400"/>
              <a:tabLst/>
              <a:defRPr/>
            </a:pPr>
            <a:r>
              <a:rPr lang="en-GB" sz="2400" b="1" kern="0">
                <a:solidFill>
                  <a:srgbClr val="4A4B4E"/>
                </a:solidFill>
                <a:latin typeface="Calibri"/>
                <a:ea typeface="Arial"/>
                <a:cs typeface="Calibri"/>
                <a:sym typeface="Arial"/>
              </a:rPr>
              <a:t>Considerations </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Arial"/>
                <a:cs typeface="Calibri"/>
                <a:sym typeface="Arial"/>
              </a:rPr>
              <a:t>List and Distinct List will be added to all data types except long/rich text fields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Arial"/>
                <a:cs typeface="Calibri"/>
                <a:sym typeface="Arial"/>
              </a:rPr>
              <a:t>Std Dev and Std Dev </a:t>
            </a:r>
            <a:r>
              <a:rPr lang="en-GB" sz="2400" kern="0" err="1">
                <a:solidFill>
                  <a:srgbClr val="4A4B4E"/>
                </a:solidFill>
                <a:latin typeface="Calibri"/>
                <a:ea typeface="Arial"/>
                <a:cs typeface="Calibri"/>
                <a:sym typeface="Arial"/>
              </a:rPr>
              <a:t>Samp</a:t>
            </a:r>
            <a:r>
              <a:rPr lang="en-GB" sz="2400" kern="0">
                <a:solidFill>
                  <a:srgbClr val="4A4B4E"/>
                </a:solidFill>
                <a:latin typeface="Calibri"/>
                <a:ea typeface="Arial"/>
                <a:cs typeface="Calibri"/>
                <a:sym typeface="Arial"/>
              </a:rPr>
              <a:t> will be added to number fields </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panose="020F0502020204030204" pitchFamily="34" charset="0"/>
              <a:ea typeface="Calibri"/>
              <a:cs typeface="Calibri" panose="020F0502020204030204" pitchFamily="34" charset="0"/>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Additional Aggregate Functions in Reports </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roup 11">
            <a:extLst>
              <a:ext uri="{FF2B5EF4-FFF2-40B4-BE49-F238E27FC236}">
                <a16:creationId xmlns:a16="http://schemas.microsoft.com/office/drawing/2014/main" id="{EECED0E3-98B0-DDE0-3808-5C62DD525CEE}"/>
              </a:ext>
            </a:extLst>
          </p:cNvPr>
          <p:cNvGrpSpPr/>
          <p:nvPr/>
        </p:nvGrpSpPr>
        <p:grpSpPr>
          <a:xfrm>
            <a:off x="11289" y="1594844"/>
            <a:ext cx="6069720" cy="1422649"/>
            <a:chOff x="12700" y="2462211"/>
            <a:chExt cx="6069720" cy="1422649"/>
          </a:xfrm>
        </p:grpSpPr>
        <p:pic>
          <p:nvPicPr>
            <p:cNvPr id="3" name="Picture 2">
              <a:extLst>
                <a:ext uri="{FF2B5EF4-FFF2-40B4-BE49-F238E27FC236}">
                  <a16:creationId xmlns:a16="http://schemas.microsoft.com/office/drawing/2014/main" id="{72C68CCE-043E-800E-3C82-EDB5DD9EFA14}"/>
                </a:ext>
              </a:extLst>
            </p:cNvPr>
            <p:cNvPicPr>
              <a:picLocks noChangeAspect="1"/>
            </p:cNvPicPr>
            <p:nvPr/>
          </p:nvPicPr>
          <p:blipFill>
            <a:blip r:embed="rId4"/>
            <a:stretch>
              <a:fillRect/>
            </a:stretch>
          </p:blipFill>
          <p:spPr>
            <a:xfrm>
              <a:off x="12700" y="2462211"/>
              <a:ext cx="6069720" cy="1422649"/>
            </a:xfrm>
            <a:prstGeom prst="rect">
              <a:avLst/>
            </a:prstGeom>
          </p:spPr>
        </p:pic>
        <p:pic>
          <p:nvPicPr>
            <p:cNvPr id="5" name="Picture 4">
              <a:extLst>
                <a:ext uri="{FF2B5EF4-FFF2-40B4-BE49-F238E27FC236}">
                  <a16:creationId xmlns:a16="http://schemas.microsoft.com/office/drawing/2014/main" id="{911CC07B-6161-6746-9C41-85DD2F06BEDE}"/>
                </a:ext>
              </a:extLst>
            </p:cNvPr>
            <p:cNvPicPr>
              <a:picLocks noChangeAspect="1"/>
            </p:cNvPicPr>
            <p:nvPr/>
          </p:nvPicPr>
          <p:blipFill>
            <a:blip r:embed="rId5"/>
            <a:stretch>
              <a:fillRect/>
            </a:stretch>
          </p:blipFill>
          <p:spPr>
            <a:xfrm>
              <a:off x="5788333" y="3509961"/>
              <a:ext cx="285750" cy="161925"/>
            </a:xfrm>
            <a:prstGeom prst="rect">
              <a:avLst/>
            </a:prstGeom>
          </p:spPr>
        </p:pic>
        <p:pic>
          <p:nvPicPr>
            <p:cNvPr id="7" name="Picture 6">
              <a:extLst>
                <a:ext uri="{FF2B5EF4-FFF2-40B4-BE49-F238E27FC236}">
                  <a16:creationId xmlns:a16="http://schemas.microsoft.com/office/drawing/2014/main" id="{8FC5A1DD-3BF3-C20A-0C20-A48DEA05EDF1}"/>
                </a:ext>
              </a:extLst>
            </p:cNvPr>
            <p:cNvPicPr>
              <a:picLocks noChangeAspect="1"/>
            </p:cNvPicPr>
            <p:nvPr/>
          </p:nvPicPr>
          <p:blipFill>
            <a:blip r:embed="rId6"/>
            <a:stretch>
              <a:fillRect/>
            </a:stretch>
          </p:blipFill>
          <p:spPr>
            <a:xfrm flipV="1">
              <a:off x="5779996" y="3669929"/>
              <a:ext cx="285750" cy="65582"/>
            </a:xfrm>
            <a:prstGeom prst="rect">
              <a:avLst/>
            </a:prstGeom>
          </p:spPr>
        </p:pic>
        <p:pic>
          <p:nvPicPr>
            <p:cNvPr id="10" name="Picture 9">
              <a:extLst>
                <a:ext uri="{FF2B5EF4-FFF2-40B4-BE49-F238E27FC236}">
                  <a16:creationId xmlns:a16="http://schemas.microsoft.com/office/drawing/2014/main" id="{71863971-29E8-25E7-89A3-5AB3EADAE7D9}"/>
                </a:ext>
              </a:extLst>
            </p:cNvPr>
            <p:cNvPicPr>
              <a:picLocks noChangeAspect="1"/>
            </p:cNvPicPr>
            <p:nvPr/>
          </p:nvPicPr>
          <p:blipFill>
            <a:blip r:embed="rId7"/>
            <a:stretch>
              <a:fillRect/>
            </a:stretch>
          </p:blipFill>
          <p:spPr>
            <a:xfrm flipV="1">
              <a:off x="5684744" y="3717553"/>
              <a:ext cx="369582" cy="75942"/>
            </a:xfrm>
            <a:prstGeom prst="rect">
              <a:avLst/>
            </a:prstGeom>
          </p:spPr>
        </p:pic>
      </p:grpSp>
      <p:pic>
        <p:nvPicPr>
          <p:cNvPr id="14" name="Picture 13">
            <a:extLst>
              <a:ext uri="{FF2B5EF4-FFF2-40B4-BE49-F238E27FC236}">
                <a16:creationId xmlns:a16="http://schemas.microsoft.com/office/drawing/2014/main" id="{E37416B0-F6AD-B3CE-FE9B-744C73555646}"/>
              </a:ext>
            </a:extLst>
          </p:cNvPr>
          <p:cNvPicPr>
            <a:picLocks noChangeAspect="1"/>
          </p:cNvPicPr>
          <p:nvPr/>
        </p:nvPicPr>
        <p:blipFill>
          <a:blip r:embed="rId8"/>
          <a:stretch>
            <a:fillRect/>
          </a:stretch>
        </p:blipFill>
        <p:spPr>
          <a:xfrm>
            <a:off x="56445" y="3465926"/>
            <a:ext cx="5966214" cy="2860866"/>
          </a:xfrm>
          <a:prstGeom prst="rect">
            <a:avLst/>
          </a:prstGeom>
        </p:spPr>
      </p:pic>
      <p:sp>
        <p:nvSpPr>
          <p:cNvPr id="19" name="Rectangular Callout 4">
            <a:extLst>
              <a:ext uri="{FF2B5EF4-FFF2-40B4-BE49-F238E27FC236}">
                <a16:creationId xmlns:a16="http://schemas.microsoft.com/office/drawing/2014/main" id="{7E309144-7122-7263-28D3-435208586C6D}"/>
              </a:ext>
            </a:extLst>
          </p:cNvPr>
          <p:cNvSpPr/>
          <p:nvPr/>
        </p:nvSpPr>
        <p:spPr>
          <a:xfrm>
            <a:off x="2742391" y="3338346"/>
            <a:ext cx="1490942" cy="680497"/>
          </a:xfrm>
          <a:prstGeom prst="wedgeRectCallout">
            <a:avLst>
              <a:gd name="adj1" fmla="val -34510"/>
              <a:gd name="adj2" fmla="val 77644"/>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Distinct list of values in a single cell</a:t>
            </a:r>
          </a:p>
        </p:txBody>
      </p:sp>
      <p:sp>
        <p:nvSpPr>
          <p:cNvPr id="24" name="Rectangular Callout 4">
            <a:extLst>
              <a:ext uri="{FF2B5EF4-FFF2-40B4-BE49-F238E27FC236}">
                <a16:creationId xmlns:a16="http://schemas.microsoft.com/office/drawing/2014/main" id="{46A70884-66B7-10E2-E629-D89486EDD7BD}"/>
              </a:ext>
            </a:extLst>
          </p:cNvPr>
          <p:cNvSpPr/>
          <p:nvPr/>
        </p:nvSpPr>
        <p:spPr>
          <a:xfrm>
            <a:off x="2742391" y="3338345"/>
            <a:ext cx="1490942" cy="680497"/>
          </a:xfrm>
          <a:prstGeom prst="wedgeRectCallout">
            <a:avLst>
              <a:gd name="adj1" fmla="val 33635"/>
              <a:gd name="adj2" fmla="val 87598"/>
            </a:avLst>
          </a:prstGeom>
          <a:solidFill>
            <a:schemeClr val="accent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Distinct list of values in a single cell</a:t>
            </a:r>
          </a:p>
        </p:txBody>
      </p:sp>
    </p:spTree>
    <p:extLst>
      <p:ext uri="{BB962C8B-B14F-4D97-AF65-F5344CB8AC3E}">
        <p14:creationId xmlns:p14="http://schemas.microsoft.com/office/powerpoint/2010/main" val="40786516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331013"/>
            <a:ext cx="5353902" cy="42288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The "Download Image" button on expanded dashboard chart is now replaced with two new buttons</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sym typeface="Arial"/>
              </a:rPr>
              <a:t>Currently dashboard exports are limited to 600 px width. This does not match the width of the expanded chart, which is based on the browser window size</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Feature prevent</a:t>
            </a:r>
            <a:r>
              <a:rPr lang="en-US" sz="2400" kern="0">
                <a:solidFill>
                  <a:srgbClr val="4A4B4E"/>
                </a:solidFill>
                <a:latin typeface="Calibri"/>
                <a:ea typeface="Calibri"/>
                <a:cs typeface="Calibri"/>
                <a:sym typeface="Calibri"/>
              </a:rPr>
              <a:t>s labels being truncated or unreadable for charts with a lot of data</a:t>
            </a:r>
            <a:endParaRPr kumimoji="0" lang="en-US"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623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lang="en-US" sz="3600" kern="0">
                <a:solidFill>
                  <a:srgbClr val="FFFFFF"/>
                </a:solidFill>
                <a:latin typeface="Calibri" panose="020F0502020204030204" pitchFamily="34" charset="0"/>
                <a:cs typeface="Calibri" panose="020F0502020204030204" pitchFamily="34" charset="0"/>
              </a:rPr>
              <a:t>Dashboard exports for large charts</a:t>
            </a:r>
            <a:endParaRPr lang="en-US" sz="3600" kern="0">
              <a:solidFill>
                <a:srgbClr val="FFFFFF"/>
              </a:solidFill>
              <a:latin typeface="Calibri" panose="020F0502020204030204" pitchFamily="34" charset="0"/>
              <a:cs typeface="Calibri" panose="020F0502020204030204" pitchFamily="34" charset="0"/>
              <a:sym typeface="Arial"/>
            </a:endParaRP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24E65520-D839-4A9C-BCBB-97E96ACEB52E}"/>
              </a:ext>
            </a:extLst>
          </p:cNvPr>
          <p:cNvPicPr>
            <a:picLocks noChangeAspect="1"/>
          </p:cNvPicPr>
          <p:nvPr/>
        </p:nvPicPr>
        <p:blipFill>
          <a:blip r:embed="rId4"/>
          <a:stretch>
            <a:fillRect/>
          </a:stretch>
        </p:blipFill>
        <p:spPr>
          <a:xfrm>
            <a:off x="391886" y="1497874"/>
            <a:ext cx="5190890" cy="3153282"/>
          </a:xfrm>
          <a:prstGeom prst="rect">
            <a:avLst/>
          </a:prstGeom>
        </p:spPr>
      </p:pic>
      <p:pic>
        <p:nvPicPr>
          <p:cNvPr id="18" name="Picture 17">
            <a:extLst>
              <a:ext uri="{FF2B5EF4-FFF2-40B4-BE49-F238E27FC236}">
                <a16:creationId xmlns:a16="http://schemas.microsoft.com/office/drawing/2014/main" id="{F2A2B9D9-A632-4127-BC1F-AE75D495B935}"/>
              </a:ext>
            </a:extLst>
          </p:cNvPr>
          <p:cNvPicPr>
            <a:picLocks noChangeAspect="1"/>
          </p:cNvPicPr>
          <p:nvPr/>
        </p:nvPicPr>
        <p:blipFill>
          <a:blip r:embed="rId5"/>
          <a:stretch>
            <a:fillRect/>
          </a:stretch>
        </p:blipFill>
        <p:spPr>
          <a:xfrm>
            <a:off x="391886" y="4872127"/>
            <a:ext cx="1362075" cy="466725"/>
          </a:xfrm>
          <a:prstGeom prst="rect">
            <a:avLst/>
          </a:prstGeom>
        </p:spPr>
      </p:pic>
      <p:pic>
        <p:nvPicPr>
          <p:cNvPr id="27" name="Picture 26">
            <a:extLst>
              <a:ext uri="{FF2B5EF4-FFF2-40B4-BE49-F238E27FC236}">
                <a16:creationId xmlns:a16="http://schemas.microsoft.com/office/drawing/2014/main" id="{C47DFD85-2296-4C0A-A970-093556EA660D}"/>
              </a:ext>
            </a:extLst>
          </p:cNvPr>
          <p:cNvPicPr>
            <a:picLocks noChangeAspect="1"/>
          </p:cNvPicPr>
          <p:nvPr/>
        </p:nvPicPr>
        <p:blipFill>
          <a:blip r:embed="rId6"/>
          <a:stretch>
            <a:fillRect/>
          </a:stretch>
        </p:blipFill>
        <p:spPr>
          <a:xfrm>
            <a:off x="391886" y="5512006"/>
            <a:ext cx="2800350" cy="523875"/>
          </a:xfrm>
          <a:prstGeom prst="rect">
            <a:avLst/>
          </a:prstGeom>
        </p:spPr>
      </p:pic>
      <p:sp>
        <p:nvSpPr>
          <p:cNvPr id="28" name="TextBox 27">
            <a:extLst>
              <a:ext uri="{FF2B5EF4-FFF2-40B4-BE49-F238E27FC236}">
                <a16:creationId xmlns:a16="http://schemas.microsoft.com/office/drawing/2014/main" id="{435AA3CF-078E-48CF-BAD0-55F942B62B71}"/>
              </a:ext>
            </a:extLst>
          </p:cNvPr>
          <p:cNvSpPr txBox="1"/>
          <p:nvPr/>
        </p:nvSpPr>
        <p:spPr>
          <a:xfrm>
            <a:off x="1792061" y="4896915"/>
            <a:ext cx="2980236" cy="369332"/>
          </a:xfrm>
          <a:prstGeom prst="rect">
            <a:avLst/>
          </a:prstGeom>
          <a:noFill/>
        </p:spPr>
        <p:txBody>
          <a:bodyPr wrap="square" rtlCol="0">
            <a:spAutoFit/>
          </a:bodyPr>
          <a:lstStyle/>
          <a:p>
            <a:r>
              <a:rPr lang="en-US"/>
              <a:t>Previous download button</a:t>
            </a:r>
          </a:p>
        </p:txBody>
      </p:sp>
      <p:sp>
        <p:nvSpPr>
          <p:cNvPr id="29" name="TextBox 28">
            <a:extLst>
              <a:ext uri="{FF2B5EF4-FFF2-40B4-BE49-F238E27FC236}">
                <a16:creationId xmlns:a16="http://schemas.microsoft.com/office/drawing/2014/main" id="{E09D9062-147C-4FB7-9AC7-50E2BC6D8ED6}"/>
              </a:ext>
            </a:extLst>
          </p:cNvPr>
          <p:cNvSpPr txBox="1"/>
          <p:nvPr/>
        </p:nvSpPr>
        <p:spPr>
          <a:xfrm>
            <a:off x="3192236" y="5589277"/>
            <a:ext cx="2569981" cy="369332"/>
          </a:xfrm>
          <a:prstGeom prst="rect">
            <a:avLst/>
          </a:prstGeom>
          <a:noFill/>
        </p:spPr>
        <p:txBody>
          <a:bodyPr wrap="square" rtlCol="0">
            <a:spAutoFit/>
          </a:bodyPr>
          <a:lstStyle/>
          <a:p>
            <a:r>
              <a:rPr lang="en-US"/>
              <a:t>New download buttons</a:t>
            </a:r>
          </a:p>
        </p:txBody>
      </p:sp>
    </p:spTree>
    <p:extLst>
      <p:ext uri="{BB962C8B-B14F-4D97-AF65-F5344CB8AC3E}">
        <p14:creationId xmlns:p14="http://schemas.microsoft.com/office/powerpoint/2010/main" val="15391059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51203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This feature enables users to report on documents and their user roles, for example:</a:t>
            </a:r>
          </a:p>
          <a:p>
            <a:pPr marL="685800" marR="0" lvl="8"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Users and groups assigned to each role on documents</a:t>
            </a:r>
          </a:p>
          <a:p>
            <a:pPr marL="685800" marR="0" lvl="8"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Documents with specific owners, or reviewers, or approvers, etc.</a:t>
            </a:r>
          </a:p>
          <a:p>
            <a:pPr marL="685800" marR="0" lvl="8"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Inactive users and their roles on  documents</a:t>
            </a: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endParaRPr kumimoji="0" lang="en-GB" sz="2400" b="1" i="0" u="none" strike="noStrike" kern="0" cap="none" spc="0" normalizeH="0" baseline="0" noProof="0">
              <a:ln>
                <a:noFill/>
              </a:ln>
              <a:solidFill>
                <a:srgbClr val="4A4B4E"/>
              </a:solidFill>
              <a:effectLst/>
              <a:uLnTx/>
              <a:uFillTx/>
              <a:latin typeface="Calibri"/>
              <a:ea typeface="+mn-ea"/>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mn-ea"/>
                <a:cs typeface="Calibri"/>
                <a:sym typeface="Arial"/>
              </a:rPr>
              <a:t>Allow customers to check document access across multiple documents, instead of one by one</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Support Document Roles as Reporting Object</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12" name="Picture 11">
            <a:extLst>
              <a:ext uri="{FF2B5EF4-FFF2-40B4-BE49-F238E27FC236}">
                <a16:creationId xmlns:a16="http://schemas.microsoft.com/office/drawing/2014/main" id="{07D0F943-BDD9-60BB-715D-8C9349CD0145}"/>
              </a:ext>
            </a:extLst>
          </p:cNvPr>
          <p:cNvPicPr>
            <a:picLocks noChangeAspect="1"/>
          </p:cNvPicPr>
          <p:nvPr/>
        </p:nvPicPr>
        <p:blipFill>
          <a:blip r:embed="rId4"/>
          <a:stretch>
            <a:fillRect/>
          </a:stretch>
        </p:blipFill>
        <p:spPr>
          <a:xfrm>
            <a:off x="85486" y="2443970"/>
            <a:ext cx="5835863" cy="1188230"/>
          </a:xfrm>
          <a:prstGeom prst="rect">
            <a:avLst/>
          </a:prstGeom>
        </p:spPr>
      </p:pic>
      <p:grpSp>
        <p:nvGrpSpPr>
          <p:cNvPr id="2" name="Group 1">
            <a:extLst>
              <a:ext uri="{FF2B5EF4-FFF2-40B4-BE49-F238E27FC236}">
                <a16:creationId xmlns:a16="http://schemas.microsoft.com/office/drawing/2014/main" id="{60BF18BB-DE77-BA49-4E50-D917674A57BE}"/>
              </a:ext>
            </a:extLst>
          </p:cNvPr>
          <p:cNvGrpSpPr/>
          <p:nvPr/>
        </p:nvGrpSpPr>
        <p:grpSpPr>
          <a:xfrm>
            <a:off x="85485" y="4180660"/>
            <a:ext cx="5835864" cy="1227400"/>
            <a:chOff x="85485" y="4180660"/>
            <a:chExt cx="5835864" cy="1227400"/>
          </a:xfrm>
        </p:grpSpPr>
        <p:pic>
          <p:nvPicPr>
            <p:cNvPr id="13" name="Picture 12">
              <a:extLst>
                <a:ext uri="{FF2B5EF4-FFF2-40B4-BE49-F238E27FC236}">
                  <a16:creationId xmlns:a16="http://schemas.microsoft.com/office/drawing/2014/main" id="{11EA2ABE-4ADF-5DBA-BBA3-E96B98158DEA}"/>
                </a:ext>
              </a:extLst>
            </p:cNvPr>
            <p:cNvPicPr>
              <a:picLocks noChangeAspect="1"/>
            </p:cNvPicPr>
            <p:nvPr/>
          </p:nvPicPr>
          <p:blipFill rotWithShape="1">
            <a:blip r:embed="rId5"/>
            <a:srcRect b="72730"/>
            <a:stretch/>
          </p:blipFill>
          <p:spPr>
            <a:xfrm>
              <a:off x="85486" y="4180660"/>
              <a:ext cx="5835863" cy="371020"/>
            </a:xfrm>
            <a:prstGeom prst="rect">
              <a:avLst/>
            </a:prstGeom>
          </p:spPr>
        </p:pic>
        <p:pic>
          <p:nvPicPr>
            <p:cNvPr id="14" name="Picture 13">
              <a:extLst>
                <a:ext uri="{FF2B5EF4-FFF2-40B4-BE49-F238E27FC236}">
                  <a16:creationId xmlns:a16="http://schemas.microsoft.com/office/drawing/2014/main" id="{35592A30-7037-8788-066F-69CC1C9D6A5B}"/>
                </a:ext>
              </a:extLst>
            </p:cNvPr>
            <p:cNvPicPr>
              <a:picLocks noChangeAspect="1"/>
            </p:cNvPicPr>
            <p:nvPr/>
          </p:nvPicPr>
          <p:blipFill rotWithShape="1">
            <a:blip r:embed="rId5"/>
            <a:srcRect t="35563"/>
            <a:stretch/>
          </p:blipFill>
          <p:spPr>
            <a:xfrm>
              <a:off x="85485" y="4531360"/>
              <a:ext cx="5835863" cy="876700"/>
            </a:xfrm>
            <a:prstGeom prst="rect">
              <a:avLst/>
            </a:prstGeom>
          </p:spPr>
        </p:pic>
      </p:grpSp>
      <p:sp>
        <p:nvSpPr>
          <p:cNvPr id="16" name="Rectangular Callout 4">
            <a:extLst>
              <a:ext uri="{FF2B5EF4-FFF2-40B4-BE49-F238E27FC236}">
                <a16:creationId xmlns:a16="http://schemas.microsoft.com/office/drawing/2014/main" id="{346D3652-1D3B-CE92-CA8D-8A566E40F32B}"/>
              </a:ext>
            </a:extLst>
          </p:cNvPr>
          <p:cNvSpPr/>
          <p:nvPr/>
        </p:nvSpPr>
        <p:spPr>
          <a:xfrm>
            <a:off x="1737042" y="1623159"/>
            <a:ext cx="2532748" cy="728345"/>
          </a:xfrm>
          <a:prstGeom prst="wedgeRectCallout">
            <a:avLst>
              <a:gd name="adj1" fmla="val 12828"/>
              <a:gd name="adj2" fmla="val 77678"/>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Users and Groups assigned to Document Roles for a list of documents</a:t>
            </a:r>
          </a:p>
        </p:txBody>
      </p:sp>
      <p:sp>
        <p:nvSpPr>
          <p:cNvPr id="17" name="Rectangular Callout 4">
            <a:extLst>
              <a:ext uri="{FF2B5EF4-FFF2-40B4-BE49-F238E27FC236}">
                <a16:creationId xmlns:a16="http://schemas.microsoft.com/office/drawing/2014/main" id="{19905504-1878-D5A9-3D26-2E3A350D15FC}"/>
              </a:ext>
            </a:extLst>
          </p:cNvPr>
          <p:cNvSpPr/>
          <p:nvPr/>
        </p:nvSpPr>
        <p:spPr>
          <a:xfrm>
            <a:off x="1737042" y="5539464"/>
            <a:ext cx="2532747" cy="728345"/>
          </a:xfrm>
          <a:prstGeom prst="wedgeRectCallout">
            <a:avLst>
              <a:gd name="adj1" fmla="val 9825"/>
              <a:gd name="adj2" fmla="val -77160"/>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Document Roles and the assigned Users for a list of documents</a:t>
            </a:r>
          </a:p>
        </p:txBody>
      </p:sp>
    </p:spTree>
    <p:extLst>
      <p:ext uri="{BB962C8B-B14F-4D97-AF65-F5344CB8AC3E}">
        <p14:creationId xmlns:p14="http://schemas.microsoft.com/office/powerpoint/2010/main" val="755749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a:t>Support Document Roles as Reporting Object</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Details</a:t>
            </a:r>
          </a:p>
          <a:p>
            <a:pPr lvl="1"/>
            <a:r>
              <a:rPr lang="en-US"/>
              <a:t>This feature introduces a new </a:t>
            </a:r>
            <a:r>
              <a:rPr lang="en-US" b="1"/>
              <a:t>Document Role</a:t>
            </a:r>
            <a:r>
              <a:rPr lang="en-US"/>
              <a:t> </a:t>
            </a:r>
            <a:r>
              <a:rPr lang="en-US" i="1"/>
              <a:t>Report Type</a:t>
            </a:r>
            <a:r>
              <a:rPr lang="en-US"/>
              <a:t> that allows end-users to create standard and multi-pass reports that display document roles, and the users/groups in those roles</a:t>
            </a:r>
          </a:p>
          <a:p>
            <a:pPr lvl="1"/>
            <a:r>
              <a:rPr lang="en-US"/>
              <a:t>System Admins can use the </a:t>
            </a:r>
            <a:r>
              <a:rPr lang="en-US" b="1"/>
              <a:t>Document Role</a:t>
            </a:r>
            <a:r>
              <a:rPr lang="en-US"/>
              <a:t> report type to create custom </a:t>
            </a:r>
            <a:r>
              <a:rPr lang="en-US" i="1"/>
              <a:t>report types</a:t>
            </a:r>
            <a:r>
              <a:rPr lang="en-US"/>
              <a:t> that join Document and User objects in a report</a:t>
            </a:r>
          </a:p>
          <a:p>
            <a:pPr marL="565150" lvl="1" indent="0">
              <a:buNone/>
            </a:pPr>
            <a:endParaRPr lang="en-US"/>
          </a:p>
          <a:p>
            <a:pPr lvl="1"/>
            <a:endParaRPr lang="en-US"/>
          </a:p>
        </p:txBody>
      </p:sp>
      <p:sp>
        <p:nvSpPr>
          <p:cNvPr id="207" name="Google Shape;207;p7"/>
          <p:cNvSpPr/>
          <p:nvPr/>
        </p:nvSpPr>
        <p:spPr>
          <a:xfrm>
            <a:off x="2873079" y="2030874"/>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7" name="Google Shape;145;p2">
            <a:extLst>
              <a:ext uri="{FF2B5EF4-FFF2-40B4-BE49-F238E27FC236}">
                <a16:creationId xmlns:a16="http://schemas.microsoft.com/office/drawing/2014/main" id="{05EE6309-962E-534A-A4FC-251D4C6EC536}"/>
              </a:ext>
            </a:extLst>
          </p:cNvPr>
          <p:cNvGrpSpPr/>
          <p:nvPr/>
        </p:nvGrpSpPr>
        <p:grpSpPr>
          <a:xfrm>
            <a:off x="11630247" y="0"/>
            <a:ext cx="561753" cy="598474"/>
            <a:chOff x="5956928" y="2078604"/>
            <a:chExt cx="362036" cy="386883"/>
          </a:xfrm>
        </p:grpSpPr>
        <p:sp>
          <p:nvSpPr>
            <p:cNvPr id="20" name="Google Shape;146;p2">
              <a:extLst>
                <a:ext uri="{FF2B5EF4-FFF2-40B4-BE49-F238E27FC236}">
                  <a16:creationId xmlns:a16="http://schemas.microsoft.com/office/drawing/2014/main" id="{A3C7EFB3-CE18-9F49-8285-26AEAF62A1F2}"/>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66FEA6EA-51B0-A94E-8D4E-C488B9FD5164}"/>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Tree>
    <p:extLst>
      <p:ext uri="{BB962C8B-B14F-4D97-AF65-F5344CB8AC3E}">
        <p14:creationId xmlns:p14="http://schemas.microsoft.com/office/powerpoint/2010/main" val="29704885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D7BF4AF-3637-4FCA-BDD9-6CDA6E7009CC}"/>
              </a:ext>
            </a:extLst>
          </p:cNvPr>
          <p:cNvSpPr/>
          <p:nvPr/>
        </p:nvSpPr>
        <p:spPr>
          <a:xfrm>
            <a:off x="7056654" y="3381293"/>
            <a:ext cx="3974951" cy="122167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74909" y="123822"/>
            <a:ext cx="11639394" cy="1101213"/>
          </a:xfrm>
        </p:spPr>
        <p:txBody>
          <a:bodyPr>
            <a:normAutofit/>
          </a:bodyPr>
          <a:lstStyle/>
          <a:p>
            <a:r>
              <a:rPr lang="en-US">
                <a:solidFill>
                  <a:srgbClr val="FF9E16"/>
                </a:solidFill>
              </a:rPr>
              <a:t>Vault, Training, Station Manager, QualityDocs</a:t>
            </a:r>
            <a:br>
              <a:rPr lang="en-US">
                <a:solidFill>
                  <a:srgbClr val="FF9E16"/>
                </a:solidFill>
              </a:rPr>
            </a:br>
            <a:r>
              <a:rPr lang="en-US">
                <a:solidFill>
                  <a:srgbClr val="FF9E16"/>
                </a:solidFill>
              </a:rPr>
              <a:t>22R2 Presenters</a:t>
            </a:r>
          </a:p>
        </p:txBody>
      </p:sp>
      <p:grpSp>
        <p:nvGrpSpPr>
          <p:cNvPr id="35" name="Group 34">
            <a:extLst>
              <a:ext uri="{FF2B5EF4-FFF2-40B4-BE49-F238E27FC236}">
                <a16:creationId xmlns:a16="http://schemas.microsoft.com/office/drawing/2014/main" id="{55F15BA2-9D89-49D9-80A4-F645B182FC37}"/>
              </a:ext>
            </a:extLst>
          </p:cNvPr>
          <p:cNvGrpSpPr/>
          <p:nvPr/>
        </p:nvGrpSpPr>
        <p:grpSpPr>
          <a:xfrm>
            <a:off x="6961106" y="1669779"/>
            <a:ext cx="4243123" cy="1329591"/>
            <a:chOff x="7442588" y="1404120"/>
            <a:chExt cx="4826973" cy="1472804"/>
          </a:xfrm>
        </p:grpSpPr>
        <p:sp>
          <p:nvSpPr>
            <p:cNvPr id="37" name="Rectangle 36">
              <a:extLst>
                <a:ext uri="{FF2B5EF4-FFF2-40B4-BE49-F238E27FC236}">
                  <a16:creationId xmlns:a16="http://schemas.microsoft.com/office/drawing/2014/main" id="{FFF370B9-417F-43AD-BF51-FDBF0CAB2B18}"/>
                </a:ext>
              </a:extLst>
            </p:cNvPr>
            <p:cNvSpPr/>
            <p:nvPr/>
          </p:nvSpPr>
          <p:spPr>
            <a:xfrm>
              <a:off x="7442588" y="1404120"/>
              <a:ext cx="4597012" cy="131729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215BA52-953D-4275-AAD5-C5361A3F36DA}"/>
                </a:ext>
              </a:extLst>
            </p:cNvPr>
            <p:cNvSpPr/>
            <p:nvPr/>
          </p:nvSpPr>
          <p:spPr>
            <a:xfrm>
              <a:off x="8401047" y="1410934"/>
              <a:ext cx="3868514" cy="1465990"/>
            </a:xfrm>
            <a:prstGeom prst="rect">
              <a:avLst/>
            </a:prstGeom>
          </p:spPr>
          <p:txBody>
            <a:bodyPr wrap="square">
              <a:spAutoFit/>
            </a:bodyPr>
            <a:lstStyle/>
            <a:p>
              <a:r>
                <a:rPr lang="en-US" sz="2400" b="1"/>
                <a:t>Kirstin Dreyfürst</a:t>
              </a:r>
            </a:p>
            <a:p>
              <a:r>
                <a:rPr lang="en-US" sz="1400"/>
                <a:t>Enterprise Quality Customer Success</a:t>
              </a:r>
            </a:p>
            <a:p>
              <a:r>
                <a:rPr lang="en-US" sz="1400"/>
                <a:t>Europe</a:t>
              </a:r>
            </a:p>
            <a:p>
              <a:r>
                <a:rPr lang="en-US" sz="1400"/>
                <a:t>kirstin.dreyfuerst@veeva.com</a:t>
              </a:r>
              <a:endParaRPr lang="en-US" sz="1400">
                <a:hlinkClick r:id="rId3">
                  <a:extLst>
                    <a:ext uri="{A12FA001-AC4F-418D-AE19-62706E023703}">
                      <ahyp:hlinkClr xmlns:ahyp="http://schemas.microsoft.com/office/drawing/2018/hyperlinkcolor" val="tx"/>
                    </a:ext>
                  </a:extLst>
                </a:hlinkClick>
              </a:endParaRPr>
            </a:p>
            <a:p>
              <a:endParaRPr lang="en-US" sz="1400"/>
            </a:p>
          </p:txBody>
        </p:sp>
      </p:grpSp>
      <p:pic>
        <p:nvPicPr>
          <p:cNvPr id="10" name="Picture 9" descr="A person wearing a suit and tie smiling at the camera&#10;&#10;Description automatically generated">
            <a:extLst>
              <a:ext uri="{FF2B5EF4-FFF2-40B4-BE49-F238E27FC236}">
                <a16:creationId xmlns:a16="http://schemas.microsoft.com/office/drawing/2014/main" id="{F0944FF6-3D7E-4CC7-A282-E704C371E481}"/>
              </a:ext>
            </a:extLst>
          </p:cNvPr>
          <p:cNvPicPr>
            <a:picLocks noChangeAspect="1"/>
          </p:cNvPicPr>
          <p:nvPr/>
        </p:nvPicPr>
        <p:blipFill>
          <a:blip r:embed="rId4"/>
          <a:stretch>
            <a:fillRect/>
          </a:stretch>
        </p:blipFill>
        <p:spPr>
          <a:xfrm>
            <a:off x="6198511" y="1527182"/>
            <a:ext cx="1371600" cy="1371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2" name="Rectangle 41">
            <a:extLst>
              <a:ext uri="{FF2B5EF4-FFF2-40B4-BE49-F238E27FC236}">
                <a16:creationId xmlns:a16="http://schemas.microsoft.com/office/drawing/2014/main" id="{E9C8E899-989D-450F-95C2-1C8DF5C686FD}"/>
              </a:ext>
            </a:extLst>
          </p:cNvPr>
          <p:cNvSpPr/>
          <p:nvPr/>
        </p:nvSpPr>
        <p:spPr>
          <a:xfrm>
            <a:off x="7688330" y="3317058"/>
            <a:ext cx="3638552" cy="1107996"/>
          </a:xfrm>
          <a:prstGeom prst="rect">
            <a:avLst/>
          </a:prstGeom>
        </p:spPr>
        <p:txBody>
          <a:bodyPr wrap="square">
            <a:spAutoFit/>
          </a:bodyPr>
          <a:lstStyle/>
          <a:p>
            <a:r>
              <a:rPr lang="en-US" sz="2400" b="1"/>
              <a:t>Jason Cox</a:t>
            </a:r>
          </a:p>
          <a:p>
            <a:r>
              <a:rPr lang="en-US" sz="1400"/>
              <a:t>Enterprise Quality Customer Success</a:t>
            </a:r>
          </a:p>
          <a:p>
            <a:r>
              <a:rPr lang="en-US" sz="1400"/>
              <a:t>Manager, North America</a:t>
            </a:r>
          </a:p>
          <a:p>
            <a:r>
              <a:rPr lang="en-US" sz="1400"/>
              <a:t>jason.cox@veeva.com</a:t>
            </a:r>
          </a:p>
        </p:txBody>
      </p:sp>
      <p:pic>
        <p:nvPicPr>
          <p:cNvPr id="43" name="Picture 42">
            <a:extLst>
              <a:ext uri="{FF2B5EF4-FFF2-40B4-BE49-F238E27FC236}">
                <a16:creationId xmlns:a16="http://schemas.microsoft.com/office/drawing/2014/main" id="{A516066C-2CF6-4CDB-8EEE-EA41BC132CDB}"/>
              </a:ext>
            </a:extLst>
          </p:cNvPr>
          <p:cNvPicPr>
            <a:picLocks noChangeAspect="1"/>
          </p:cNvPicPr>
          <p:nvPr/>
        </p:nvPicPr>
        <p:blipFill>
          <a:blip r:embed="rId5"/>
          <a:stretch>
            <a:fillRect/>
          </a:stretch>
        </p:blipFill>
        <p:spPr>
          <a:xfrm>
            <a:off x="6198511" y="3303726"/>
            <a:ext cx="1319267" cy="131926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9" name="Group 8">
            <a:extLst>
              <a:ext uri="{FF2B5EF4-FFF2-40B4-BE49-F238E27FC236}">
                <a16:creationId xmlns:a16="http://schemas.microsoft.com/office/drawing/2014/main" id="{9396A631-2D81-4ED4-BEFD-49CBBCF510E9}"/>
              </a:ext>
            </a:extLst>
          </p:cNvPr>
          <p:cNvGrpSpPr/>
          <p:nvPr/>
        </p:nvGrpSpPr>
        <p:grpSpPr>
          <a:xfrm>
            <a:off x="754036" y="1510923"/>
            <a:ext cx="4895657" cy="1571114"/>
            <a:chOff x="754036" y="1510923"/>
            <a:chExt cx="4895657" cy="1571114"/>
          </a:xfrm>
        </p:grpSpPr>
        <p:grpSp>
          <p:nvGrpSpPr>
            <p:cNvPr id="22" name="Group 21">
              <a:extLst>
                <a:ext uri="{FF2B5EF4-FFF2-40B4-BE49-F238E27FC236}">
                  <a16:creationId xmlns:a16="http://schemas.microsoft.com/office/drawing/2014/main" id="{8CD6BA60-8F61-4DA2-BFE6-46B8E54B9B0E}"/>
                </a:ext>
              </a:extLst>
            </p:cNvPr>
            <p:cNvGrpSpPr/>
            <p:nvPr/>
          </p:nvGrpSpPr>
          <p:grpSpPr>
            <a:xfrm>
              <a:off x="1575400" y="1604709"/>
              <a:ext cx="4074293" cy="1477328"/>
              <a:chOff x="1482466" y="3809042"/>
              <a:chExt cx="4634912" cy="1603999"/>
            </a:xfrm>
          </p:grpSpPr>
          <p:sp>
            <p:nvSpPr>
              <p:cNvPr id="29" name="Rectangle 28">
                <a:extLst>
                  <a:ext uri="{FF2B5EF4-FFF2-40B4-BE49-F238E27FC236}">
                    <a16:creationId xmlns:a16="http://schemas.microsoft.com/office/drawing/2014/main" id="{BE593847-D06E-4563-9D6E-3870B42FBDB0}"/>
                  </a:ext>
                </a:extLst>
              </p:cNvPr>
              <p:cNvSpPr/>
              <p:nvPr/>
            </p:nvSpPr>
            <p:spPr>
              <a:xfrm>
                <a:off x="1482466" y="3845339"/>
                <a:ext cx="4634912" cy="131729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D7A5DF1-96C7-4F3A-9A04-12D0EEB714D5}"/>
                  </a:ext>
                </a:extLst>
              </p:cNvPr>
              <p:cNvSpPr/>
              <p:nvPr/>
            </p:nvSpPr>
            <p:spPr>
              <a:xfrm>
                <a:off x="2436174" y="3809042"/>
                <a:ext cx="3666947" cy="1603999"/>
              </a:xfrm>
              <a:prstGeom prst="rect">
                <a:avLst/>
              </a:prstGeom>
            </p:spPr>
            <p:txBody>
              <a:bodyPr wrap="square">
                <a:spAutoFit/>
              </a:bodyPr>
              <a:lstStyle/>
              <a:p>
                <a:r>
                  <a:rPr lang="en-US" sz="2400" b="1"/>
                  <a:t>Jane Wells</a:t>
                </a:r>
              </a:p>
              <a:p>
                <a:r>
                  <a:rPr lang="en-US" sz="1400"/>
                  <a:t>Enterprise Quality Customer Success</a:t>
                </a:r>
              </a:p>
              <a:p>
                <a:r>
                  <a:rPr lang="en-US" sz="1400"/>
                  <a:t>Europe</a:t>
                </a:r>
              </a:p>
              <a:p>
                <a:r>
                  <a:rPr lang="de-DE" sz="1400"/>
                  <a:t>jane.wells@veeva.com</a:t>
                </a:r>
                <a:endParaRPr lang="de-DE" sz="1400">
                  <a:hlinkClick r:id="rId6">
                    <a:extLst>
                      <a:ext uri="{A12FA001-AC4F-418D-AE19-62706E023703}">
                        <ahyp:hlinkClr xmlns:ahyp="http://schemas.microsoft.com/office/drawing/2018/hyperlinkcolor" val="tx"/>
                      </a:ext>
                    </a:extLst>
                  </a:hlinkClick>
                </a:endParaRPr>
              </a:p>
              <a:p>
                <a:endParaRPr lang="en-US" sz="2400" b="1"/>
              </a:p>
            </p:txBody>
          </p:sp>
        </p:grpSp>
        <p:pic>
          <p:nvPicPr>
            <p:cNvPr id="6" name="Picture 5" descr="A person wearing glasses&#10;&#10;Description automatically generated with low confidence">
              <a:extLst>
                <a:ext uri="{FF2B5EF4-FFF2-40B4-BE49-F238E27FC236}">
                  <a16:creationId xmlns:a16="http://schemas.microsoft.com/office/drawing/2014/main" id="{D8938427-8EB8-4BFF-B733-E088200EF69E}"/>
                </a:ext>
              </a:extLst>
            </p:cNvPr>
            <p:cNvPicPr>
              <a:picLocks noChangeAspect="1"/>
            </p:cNvPicPr>
            <p:nvPr/>
          </p:nvPicPr>
          <p:blipFill>
            <a:blip r:embed="rId7"/>
            <a:stretch>
              <a:fillRect/>
            </a:stretch>
          </p:blipFill>
          <p:spPr>
            <a:xfrm>
              <a:off x="754036" y="1510923"/>
              <a:ext cx="1379041" cy="1379041"/>
            </a:xfrm>
            <a:prstGeom prst="ellipse">
              <a:avLst/>
            </a:prstGeom>
            <a:ln w="3175" cap="rnd">
              <a:solidFill>
                <a:schemeClr val="tx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30" name="Group 29">
            <a:extLst>
              <a:ext uri="{FF2B5EF4-FFF2-40B4-BE49-F238E27FC236}">
                <a16:creationId xmlns:a16="http://schemas.microsoft.com/office/drawing/2014/main" id="{30CE9B1A-D126-5844-BE01-324CA94FC86E}"/>
              </a:ext>
            </a:extLst>
          </p:cNvPr>
          <p:cNvGrpSpPr/>
          <p:nvPr/>
        </p:nvGrpSpPr>
        <p:grpSpPr>
          <a:xfrm>
            <a:off x="923206" y="3251394"/>
            <a:ext cx="4846233" cy="1371599"/>
            <a:chOff x="571132" y="1910471"/>
            <a:chExt cx="5372468" cy="1491171"/>
          </a:xfrm>
        </p:grpSpPr>
        <p:sp>
          <p:nvSpPr>
            <p:cNvPr id="32" name="Rectangle 31">
              <a:extLst>
                <a:ext uri="{FF2B5EF4-FFF2-40B4-BE49-F238E27FC236}">
                  <a16:creationId xmlns:a16="http://schemas.microsoft.com/office/drawing/2014/main" id="{3D32A1A5-9C20-E84E-8BB6-E25B90BBC7C2}"/>
                </a:ext>
              </a:extLst>
            </p:cNvPr>
            <p:cNvSpPr/>
            <p:nvPr/>
          </p:nvSpPr>
          <p:spPr>
            <a:xfrm>
              <a:off x="1341018" y="2004345"/>
              <a:ext cx="4602582" cy="131729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D109B0F-3D88-424D-AA38-C724456D57E9}"/>
                </a:ext>
              </a:extLst>
            </p:cNvPr>
            <p:cNvSpPr/>
            <p:nvPr/>
          </p:nvSpPr>
          <p:spPr>
            <a:xfrm>
              <a:off x="571132" y="1910471"/>
              <a:ext cx="1525484" cy="1491171"/>
            </a:xfrm>
            <a:prstGeom prst="ellipse">
              <a:avLst/>
            </a:prstGeom>
            <a:blipFill>
              <a:blip r:embed="rId8"/>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6B7AFB-8408-E747-9DEE-589F6DBB5BF0}"/>
                </a:ext>
              </a:extLst>
            </p:cNvPr>
            <p:cNvSpPr/>
            <p:nvPr/>
          </p:nvSpPr>
          <p:spPr>
            <a:xfrm>
              <a:off x="2302229" y="2007776"/>
              <a:ext cx="3641371" cy="1377345"/>
            </a:xfrm>
            <a:prstGeom prst="rect">
              <a:avLst/>
            </a:prstGeom>
            <a:ln>
              <a:noFill/>
            </a:ln>
          </p:spPr>
          <p:txBody>
            <a:bodyPr wrap="square">
              <a:spAutoFit/>
            </a:bodyPr>
            <a:lstStyle/>
            <a:p>
              <a:r>
                <a:rPr lang="en-US" sz="2400" b="1"/>
                <a:t>Bob Kenney</a:t>
              </a:r>
            </a:p>
            <a:p>
              <a:r>
                <a:rPr lang="en-US" sz="1400"/>
                <a:t>Enterprise Quality Customer Success</a:t>
              </a:r>
            </a:p>
            <a:p>
              <a:r>
                <a:rPr lang="en-US" sz="1400"/>
                <a:t>North America </a:t>
              </a:r>
            </a:p>
            <a:p>
              <a:r>
                <a:rPr lang="en-US" sz="1400"/>
                <a:t>bob.kenney@veeva.com</a:t>
              </a:r>
            </a:p>
          </p:txBody>
        </p:sp>
      </p:grpSp>
      <p:grpSp>
        <p:nvGrpSpPr>
          <p:cNvPr id="19" name="Group 18">
            <a:extLst>
              <a:ext uri="{FF2B5EF4-FFF2-40B4-BE49-F238E27FC236}">
                <a16:creationId xmlns:a16="http://schemas.microsoft.com/office/drawing/2014/main" id="{103D4061-12DD-2375-AE07-8E9B4E9CFCE3}"/>
              </a:ext>
            </a:extLst>
          </p:cNvPr>
          <p:cNvGrpSpPr/>
          <p:nvPr/>
        </p:nvGrpSpPr>
        <p:grpSpPr>
          <a:xfrm>
            <a:off x="905482" y="4848658"/>
            <a:ext cx="4919204" cy="1371600"/>
            <a:chOff x="601362" y="2397759"/>
            <a:chExt cx="4731478" cy="1262098"/>
          </a:xfrm>
        </p:grpSpPr>
        <p:grpSp>
          <p:nvGrpSpPr>
            <p:cNvPr id="20" name="Group 19">
              <a:extLst>
                <a:ext uri="{FF2B5EF4-FFF2-40B4-BE49-F238E27FC236}">
                  <a16:creationId xmlns:a16="http://schemas.microsoft.com/office/drawing/2014/main" id="{D982DD73-7A67-F739-8E19-5F1AFDAE61F0}"/>
                </a:ext>
              </a:extLst>
            </p:cNvPr>
            <p:cNvGrpSpPr/>
            <p:nvPr/>
          </p:nvGrpSpPr>
          <p:grpSpPr>
            <a:xfrm>
              <a:off x="1249238" y="2456186"/>
              <a:ext cx="4083602" cy="1124138"/>
              <a:chOff x="6940474" y="3300056"/>
              <a:chExt cx="4645502" cy="1385968"/>
            </a:xfrm>
          </p:grpSpPr>
          <p:sp>
            <p:nvSpPr>
              <p:cNvPr id="23" name="Rectangle 22">
                <a:extLst>
                  <a:ext uri="{FF2B5EF4-FFF2-40B4-BE49-F238E27FC236}">
                    <a16:creationId xmlns:a16="http://schemas.microsoft.com/office/drawing/2014/main" id="{4A691496-EC24-EAAD-74FF-6F1670F47D99}"/>
                  </a:ext>
                </a:extLst>
              </p:cNvPr>
              <p:cNvSpPr/>
              <p:nvPr/>
            </p:nvSpPr>
            <p:spPr>
              <a:xfrm>
                <a:off x="6940474" y="3300056"/>
                <a:ext cx="4601752" cy="138596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BD7BBD8-BF3F-D311-F7E2-9ADCCF016B9C}"/>
                  </a:ext>
                </a:extLst>
              </p:cNvPr>
              <p:cNvSpPr/>
              <p:nvPr/>
            </p:nvSpPr>
            <p:spPr>
              <a:xfrm>
                <a:off x="7943672" y="3377547"/>
                <a:ext cx="3642304" cy="1257006"/>
              </a:xfrm>
              <a:prstGeom prst="rect">
                <a:avLst/>
              </a:prstGeom>
            </p:spPr>
            <p:txBody>
              <a:bodyPr wrap="square">
                <a:spAutoFit/>
              </a:bodyPr>
              <a:lstStyle/>
              <a:p>
                <a:r>
                  <a:rPr lang="en-US" sz="2400" b="1"/>
                  <a:t>Brandi Andreas</a:t>
                </a:r>
              </a:p>
              <a:p>
                <a:r>
                  <a:rPr lang="pt-BR" sz="1400"/>
                  <a:t>Enterprise Quality Customer Success </a:t>
                </a:r>
              </a:p>
              <a:p>
                <a:r>
                  <a:rPr lang="pt-BR" sz="1400"/>
                  <a:t>North America</a:t>
                </a:r>
              </a:p>
              <a:p>
                <a:r>
                  <a:rPr lang="en-US" sz="1400"/>
                  <a:t>brandi.andreas@veeva.com</a:t>
                </a:r>
              </a:p>
            </p:txBody>
          </p:sp>
        </p:grpSp>
        <p:pic>
          <p:nvPicPr>
            <p:cNvPr id="21" name="Picture 20">
              <a:extLst>
                <a:ext uri="{FF2B5EF4-FFF2-40B4-BE49-F238E27FC236}">
                  <a16:creationId xmlns:a16="http://schemas.microsoft.com/office/drawing/2014/main" id="{FBFC2A8E-F5E8-F8D3-BC36-85A2AE94FDB3}"/>
                </a:ext>
              </a:extLst>
            </p:cNvPr>
            <p:cNvPicPr>
              <a:picLocks noChangeAspect="1"/>
            </p:cNvPicPr>
            <p:nvPr/>
          </p:nvPicPr>
          <p:blipFill>
            <a:blip r:embed="rId9"/>
            <a:srcRect/>
            <a:stretch/>
          </p:blipFill>
          <p:spPr>
            <a:xfrm>
              <a:off x="601362" y="2397759"/>
              <a:ext cx="1319257" cy="126209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25" name="Group 24">
            <a:extLst>
              <a:ext uri="{FF2B5EF4-FFF2-40B4-BE49-F238E27FC236}">
                <a16:creationId xmlns:a16="http://schemas.microsoft.com/office/drawing/2014/main" id="{EAF1B966-9739-4457-8715-BFA1D813D85C}"/>
              </a:ext>
            </a:extLst>
          </p:cNvPr>
          <p:cNvGrpSpPr/>
          <p:nvPr/>
        </p:nvGrpSpPr>
        <p:grpSpPr>
          <a:xfrm>
            <a:off x="7060119" y="4810484"/>
            <a:ext cx="3974951" cy="1254580"/>
            <a:chOff x="1481834" y="5216124"/>
            <a:chExt cx="4477972" cy="1351607"/>
          </a:xfrm>
        </p:grpSpPr>
        <p:sp>
          <p:nvSpPr>
            <p:cNvPr id="27" name="Rectangle 26">
              <a:extLst>
                <a:ext uri="{FF2B5EF4-FFF2-40B4-BE49-F238E27FC236}">
                  <a16:creationId xmlns:a16="http://schemas.microsoft.com/office/drawing/2014/main" id="{E55D3824-C08B-4463-BA12-B9C2849B20EA}"/>
                </a:ext>
              </a:extLst>
            </p:cNvPr>
            <p:cNvSpPr/>
            <p:nvPr/>
          </p:nvSpPr>
          <p:spPr>
            <a:xfrm>
              <a:off x="1481834" y="5251579"/>
              <a:ext cx="4477972" cy="131615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2356A1F2-5512-45FD-A1BF-88742B388141}"/>
                </a:ext>
              </a:extLst>
            </p:cNvPr>
            <p:cNvSpPr/>
            <p:nvPr/>
          </p:nvSpPr>
          <p:spPr>
            <a:xfrm>
              <a:off x="2259481" y="5216124"/>
              <a:ext cx="3657577" cy="12938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Sapan Modi</a:t>
              </a:r>
            </a:p>
            <a:p>
              <a:r>
                <a:rPr lang="en-US" sz="1400"/>
                <a:t>SMB Quality Customer Success</a:t>
              </a:r>
            </a:p>
            <a:p>
              <a:r>
                <a:rPr lang="en-US" sz="1400"/>
                <a:t>North America </a:t>
              </a:r>
            </a:p>
            <a:p>
              <a:r>
                <a:rPr lang="en-US" sz="1400"/>
                <a:t>sapan.modi@veeva.com</a:t>
              </a:r>
            </a:p>
          </p:txBody>
        </p:sp>
      </p:grpSp>
      <p:pic>
        <p:nvPicPr>
          <p:cNvPr id="26" name="Picture 25">
            <a:extLst>
              <a:ext uri="{FF2B5EF4-FFF2-40B4-BE49-F238E27FC236}">
                <a16:creationId xmlns:a16="http://schemas.microsoft.com/office/drawing/2014/main" id="{695A4547-F4CF-40FD-8FFF-F8DF33E6F053}"/>
              </a:ext>
            </a:extLst>
          </p:cNvPr>
          <p:cNvPicPr>
            <a:picLocks noChangeAspect="1"/>
          </p:cNvPicPr>
          <p:nvPr/>
        </p:nvPicPr>
        <p:blipFill>
          <a:blip r:embed="rId10"/>
          <a:stretch>
            <a:fillRect/>
          </a:stretch>
        </p:blipFill>
        <p:spPr>
          <a:xfrm>
            <a:off x="6235058" y="4752938"/>
            <a:ext cx="1453272" cy="1380886"/>
          </a:xfrm>
          <a:prstGeom prst="ellipse">
            <a:avLst/>
          </a:prstGeom>
        </p:spPr>
      </p:pic>
    </p:spTree>
    <p:extLst>
      <p:ext uri="{BB962C8B-B14F-4D97-AF65-F5344CB8AC3E}">
        <p14:creationId xmlns:p14="http://schemas.microsoft.com/office/powerpoint/2010/main" val="37868381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BE0C-7B00-477A-9BC2-DAAF3ED0BE87}"/>
              </a:ext>
            </a:extLst>
          </p:cNvPr>
          <p:cNvSpPr>
            <a:spLocks noGrp="1"/>
          </p:cNvSpPr>
          <p:nvPr>
            <p:ph type="ctrTitle"/>
          </p:nvPr>
        </p:nvSpPr>
        <p:spPr/>
        <p:txBody>
          <a:bodyPr/>
          <a:lstStyle/>
          <a:p>
            <a:r>
              <a:rPr lang="en-US"/>
              <a:t>Usability and UI Updates</a:t>
            </a:r>
          </a:p>
        </p:txBody>
      </p:sp>
      <p:sp>
        <p:nvSpPr>
          <p:cNvPr id="3" name="Subtitle 2">
            <a:extLst>
              <a:ext uri="{FF2B5EF4-FFF2-40B4-BE49-F238E27FC236}">
                <a16:creationId xmlns:a16="http://schemas.microsoft.com/office/drawing/2014/main" id="{BEECE7E8-F898-48EA-9AE1-58D73F0737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49775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51203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This feature adds the ability to search both documents and objects simultaneously for the first time </a:t>
            </a:r>
            <a:endParaRPr kumimoji="0" lang="en-BE"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BE" sz="2400" b="0" i="0" u="none" strike="noStrike" kern="0" cap="none" spc="0" normalizeH="0" baseline="0" noProof="0">
                <a:ln>
                  <a:noFill/>
                </a:ln>
                <a:solidFill>
                  <a:srgbClr val="4A4B4E"/>
                </a:solidFill>
                <a:effectLst/>
                <a:uLnTx/>
                <a:uFillTx/>
                <a:latin typeface="Calibri"/>
                <a:ea typeface="Calibri"/>
                <a:cs typeface="Calibri"/>
                <a:sym typeface="Calibri"/>
              </a:rPr>
              <a:t>This feature will also improve the user experience by providing a more direct navigation to an Expanded Search</a:t>
            </a: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BE" sz="2400" b="0" i="0" u="none" strike="noStrike" kern="0" cap="none" spc="0" normalizeH="0" baseline="0" noProof="0">
                <a:ln>
                  <a:noFill/>
                </a:ln>
                <a:solidFill>
                  <a:srgbClr val="4A4B4E"/>
                </a:solidFill>
                <a:effectLst/>
                <a:uLnTx/>
                <a:uFillTx/>
                <a:latin typeface="Calibri"/>
                <a:ea typeface="+mn-ea"/>
                <a:cs typeface="Calibri"/>
                <a:sym typeface="Arial"/>
              </a:rPr>
              <a:t>Today only objects can be added to a </a:t>
            </a:r>
            <a:r>
              <a:rPr kumimoji="0" lang="en-BE" sz="2400" b="0" i="0" u="none" strike="noStrike" kern="0" cap="none" spc="0" normalizeH="0" baseline="0" noProof="0">
                <a:ln>
                  <a:noFill/>
                </a:ln>
                <a:solidFill>
                  <a:srgbClr val="4A4B4E"/>
                </a:solidFill>
                <a:effectLst/>
                <a:uLnTx/>
                <a:uFillTx/>
                <a:latin typeface="Calibri"/>
                <a:ea typeface="+mn-ea"/>
                <a:cs typeface="Calibri"/>
                <a:sym typeface="Arial"/>
                <a:hlinkClick r:id="rId3"/>
              </a:rPr>
              <a:t>Search Collection</a:t>
            </a:r>
            <a:r>
              <a:rPr kumimoji="0" lang="en-BE" sz="2400" b="0" i="0" u="none" strike="noStrike" kern="0" cap="none" spc="0" normalizeH="0" baseline="0" noProof="0">
                <a:ln>
                  <a:noFill/>
                </a:ln>
                <a:solidFill>
                  <a:srgbClr val="4A4B4E"/>
                </a:solidFill>
                <a:effectLst/>
                <a:uLnTx/>
                <a:uFillTx/>
                <a:latin typeface="Calibri"/>
                <a:ea typeface="+mn-ea"/>
                <a:cs typeface="Calibri"/>
                <a:sym typeface="Arial"/>
              </a:rPr>
              <a:t>, </a:t>
            </a:r>
            <a:r>
              <a:rPr kumimoji="0" lang="en-US" sz="2400" b="0" i="0" u="none" strike="noStrike" kern="0" cap="none" spc="0" normalizeH="0" baseline="0" noProof="0">
                <a:ln>
                  <a:noFill/>
                </a:ln>
                <a:solidFill>
                  <a:srgbClr val="4A4B4E"/>
                </a:solidFill>
                <a:effectLst/>
                <a:uLnTx/>
                <a:uFillTx/>
                <a:latin typeface="Calibri"/>
                <a:ea typeface="+mn-ea"/>
                <a:cs typeface="Calibri"/>
                <a:sym typeface="Arial"/>
              </a:rPr>
              <a:t>customers must perform a separate document search to see a complete result set containing a given search term</a:t>
            </a:r>
            <a:r>
              <a:rPr kumimoji="0" lang="en-BE" sz="2400" b="0" i="0" u="none" strike="noStrike" kern="0" cap="none" spc="0" normalizeH="0" baseline="0" noProof="0">
                <a:ln>
                  <a:noFill/>
                </a:ln>
                <a:solidFill>
                  <a:srgbClr val="4A4B4E"/>
                </a:solidFill>
                <a:effectLst/>
                <a:uLnTx/>
                <a:uFillTx/>
                <a:latin typeface="Calibri"/>
                <a:ea typeface="+mn-ea"/>
                <a:cs typeface="Calibri"/>
                <a:sym typeface="Arial"/>
              </a:rPr>
              <a:t>, this feature solves that gap</a:t>
            </a:r>
            <a:endParaRPr kumimoji="0" lang="en-GB" sz="2400" b="0" i="0" u="none" strike="noStrike" kern="0" cap="none" spc="0" normalizeH="0" baseline="0" noProof="0">
              <a:ln>
                <a:noFill/>
              </a:ln>
              <a:solidFill>
                <a:srgbClr val="4A4B4E"/>
              </a:solidFill>
              <a:effectLst/>
              <a:uLnTx/>
              <a:uFillTx/>
              <a:latin typeface="Calibri"/>
              <a:ea typeface="+mn-ea"/>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BE"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Add Documents to Expanded Search</a:t>
            </a:r>
            <a:endPar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4">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41151F04-8790-A316-8B4A-3DF47E6F084C}"/>
              </a:ext>
            </a:extLst>
          </p:cNvPr>
          <p:cNvPicPr>
            <a:picLocks noChangeAspect="1"/>
          </p:cNvPicPr>
          <p:nvPr/>
        </p:nvPicPr>
        <p:blipFill>
          <a:blip r:embed="rId5"/>
          <a:stretch>
            <a:fillRect/>
          </a:stretch>
        </p:blipFill>
        <p:spPr>
          <a:xfrm>
            <a:off x="391886" y="1235537"/>
            <a:ext cx="5353903" cy="2325876"/>
          </a:xfrm>
          <a:prstGeom prst="rect">
            <a:avLst/>
          </a:prstGeom>
        </p:spPr>
      </p:pic>
      <p:pic>
        <p:nvPicPr>
          <p:cNvPr id="5" name="Picture 4">
            <a:extLst>
              <a:ext uri="{FF2B5EF4-FFF2-40B4-BE49-F238E27FC236}">
                <a16:creationId xmlns:a16="http://schemas.microsoft.com/office/drawing/2014/main" id="{CD812F38-6123-F00B-87A5-E0A8396E5031}"/>
              </a:ext>
            </a:extLst>
          </p:cNvPr>
          <p:cNvPicPr>
            <a:picLocks noChangeAspect="1"/>
          </p:cNvPicPr>
          <p:nvPr/>
        </p:nvPicPr>
        <p:blipFill>
          <a:blip r:embed="rId6"/>
          <a:stretch>
            <a:fillRect/>
          </a:stretch>
        </p:blipFill>
        <p:spPr>
          <a:xfrm>
            <a:off x="68592" y="3428999"/>
            <a:ext cx="5924298" cy="2746949"/>
          </a:xfrm>
          <a:prstGeom prst="rect">
            <a:avLst/>
          </a:prstGeom>
        </p:spPr>
      </p:pic>
    </p:spTree>
    <p:extLst>
      <p:ext uri="{BB962C8B-B14F-4D97-AF65-F5344CB8AC3E}">
        <p14:creationId xmlns:p14="http://schemas.microsoft.com/office/powerpoint/2010/main" val="3578780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BE"/>
              <a:t>Add Documents to Expanded Search</a:t>
            </a:r>
            <a:endParaRPr lang="en-US"/>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Details</a:t>
            </a:r>
          </a:p>
          <a:p>
            <a:pPr lvl="1"/>
            <a:r>
              <a:rPr lang="en-US"/>
              <a:t>Collections with Documents </a:t>
            </a:r>
          </a:p>
          <a:p>
            <a:pPr lvl="2"/>
            <a:r>
              <a:rPr lang="en-US"/>
              <a:t>Expanded Searches currently point to a Collection component which will have a new option for document types </a:t>
            </a:r>
          </a:p>
          <a:p>
            <a:pPr lvl="2"/>
            <a:r>
              <a:rPr lang="en-US"/>
              <a:t>When documents participate in a Collection, documents will be searched along with the objects in that same collection</a:t>
            </a:r>
          </a:p>
          <a:p>
            <a:pPr lvl="1"/>
            <a:r>
              <a:rPr lang="en-US"/>
              <a:t>Nested Search Context Selector </a:t>
            </a:r>
          </a:p>
          <a:p>
            <a:pPr lvl="2"/>
            <a:r>
              <a:rPr lang="en-US"/>
              <a:t>The search context selector has been updated to allow direct navigation to expanded searches</a:t>
            </a:r>
            <a:endParaRPr lang="en-BE"/>
          </a:p>
          <a:p>
            <a:pPr lvl="2"/>
            <a:r>
              <a:rPr lang="en-US"/>
              <a:t>Sub-tabs are nested under menus and Collections are nested under tabs or sub-tabs </a:t>
            </a:r>
            <a:endParaRPr lang="en-BE"/>
          </a:p>
          <a:p>
            <a:pPr lvl="2"/>
            <a:r>
              <a:rPr lang="en-US"/>
              <a:t>Selections will be reorganized to mirror the tab navigations which will remove adjacent duplicates</a:t>
            </a:r>
            <a:br>
              <a:rPr lang="en-US"/>
            </a:br>
            <a:endParaRPr lang="en-US"/>
          </a:p>
          <a:p>
            <a:pPr lvl="0"/>
            <a:r>
              <a:rPr lang="en-US"/>
              <a:t>Considerations</a:t>
            </a:r>
          </a:p>
          <a:p>
            <a:pPr lvl="1"/>
            <a:r>
              <a:rPr lang="en-US"/>
              <a:t>Documents are secured in the same way as they are in the Library</a:t>
            </a:r>
            <a:r>
              <a:rPr lang="en-BE"/>
              <a:t> </a:t>
            </a:r>
            <a:r>
              <a:rPr lang="en-BE">
                <a:sym typeface="Wingdings" panose="05000000000000000000" pitchFamily="2" charset="2"/>
              </a:rPr>
              <a:t></a:t>
            </a:r>
            <a:r>
              <a:rPr lang="en-US"/>
              <a:t> No new security needed</a:t>
            </a:r>
            <a:endParaRPr lang="en-BE"/>
          </a:p>
          <a:p>
            <a:pPr lvl="1"/>
            <a:r>
              <a:rPr lang="en-US"/>
              <a:t>Adding documents is only allowed if the admin has few</a:t>
            </a:r>
            <a:r>
              <a:rPr lang="en-BE"/>
              <a:t>er</a:t>
            </a:r>
            <a:r>
              <a:rPr lang="en-US"/>
              <a:t> </a:t>
            </a:r>
            <a:r>
              <a:rPr lang="en-US" err="1"/>
              <a:t>th</a:t>
            </a:r>
            <a:r>
              <a:rPr lang="en-BE"/>
              <a:t>a</a:t>
            </a:r>
            <a:r>
              <a:rPr lang="en-US"/>
              <a:t>n 15 Collection Items</a:t>
            </a:r>
            <a:endParaRPr lang="en-BE"/>
          </a:p>
          <a:p>
            <a:pPr lvl="1"/>
            <a:r>
              <a:rPr lang="en-BE"/>
              <a:t>Once ‘Documents’ are added to the collection the ‘+Documents’ option will be disabled as they can only be added once</a:t>
            </a:r>
            <a:endParaRPr lang="en-US"/>
          </a:p>
        </p:txBody>
      </p:sp>
      <p:sp>
        <p:nvSpPr>
          <p:cNvPr id="207" name="Google Shape;207;p7"/>
          <p:cNvSpPr/>
          <p:nvPr/>
        </p:nvSpPr>
        <p:spPr>
          <a:xfrm>
            <a:off x="2873079" y="2030874"/>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7" name="Google Shape;145;p2">
            <a:extLst>
              <a:ext uri="{FF2B5EF4-FFF2-40B4-BE49-F238E27FC236}">
                <a16:creationId xmlns:a16="http://schemas.microsoft.com/office/drawing/2014/main" id="{05EE6309-962E-534A-A4FC-251D4C6EC536}"/>
              </a:ext>
            </a:extLst>
          </p:cNvPr>
          <p:cNvGrpSpPr/>
          <p:nvPr/>
        </p:nvGrpSpPr>
        <p:grpSpPr>
          <a:xfrm>
            <a:off x="11630247" y="0"/>
            <a:ext cx="561753" cy="598474"/>
            <a:chOff x="5956928" y="2078604"/>
            <a:chExt cx="362036" cy="386883"/>
          </a:xfrm>
        </p:grpSpPr>
        <p:sp>
          <p:nvSpPr>
            <p:cNvPr id="20" name="Google Shape;146;p2">
              <a:extLst>
                <a:ext uri="{FF2B5EF4-FFF2-40B4-BE49-F238E27FC236}">
                  <a16:creationId xmlns:a16="http://schemas.microsoft.com/office/drawing/2014/main" id="{A3C7EFB3-CE18-9F49-8285-26AEAF62A1F2}"/>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66FEA6EA-51B0-A94E-8D4E-C488B9FD5164}"/>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Tree>
    <p:extLst>
      <p:ext uri="{BB962C8B-B14F-4D97-AF65-F5344CB8AC3E}">
        <p14:creationId xmlns:p14="http://schemas.microsoft.com/office/powerpoint/2010/main" val="29422454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190684"/>
            <a:ext cx="5353902" cy="447195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600"/>
              </a:spcAft>
              <a:buClr>
                <a:srgbClr val="FF9E16"/>
              </a:buClr>
              <a:buSzPts val="2400"/>
              <a:buFont typeface="Arial"/>
              <a:buNone/>
              <a:tabLst/>
              <a:defRPr/>
            </a:pPr>
            <a:r>
              <a:rPr kumimoji="0" lang="en-GB" sz="2400" b="1" i="0" u="none" strike="noStrike" kern="0" cap="none" spc="0" normalizeH="0" baseline="0" noProof="0" dirty="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600"/>
              </a:spcAft>
              <a:buClr>
                <a:srgbClr val="FF9E16"/>
              </a:buClr>
              <a:buSzPts val="2400"/>
              <a:buFont typeface="Arial"/>
              <a:buChar char="•"/>
              <a:tabLst/>
              <a:defRPr/>
            </a:pPr>
            <a:r>
              <a:rPr lang="en-GB" sz="2400" kern="0" dirty="0">
                <a:solidFill>
                  <a:srgbClr val="4A4B4E"/>
                </a:solidFill>
                <a:latin typeface="Calibri"/>
                <a:ea typeface="Calibri"/>
                <a:cs typeface="Calibri"/>
                <a:sym typeface="Calibri"/>
              </a:rPr>
              <a:t>When viewing records in an object tab, column headers are now frozen so that column names are always visible</a:t>
            </a:r>
          </a:p>
          <a:p>
            <a:pPr marL="228600" lvl="7" indent="-228600">
              <a:lnSpc>
                <a:spcPct val="80000"/>
              </a:lnSpc>
              <a:spcAft>
                <a:spcPts val="600"/>
              </a:spcAft>
              <a:buClr>
                <a:srgbClr val="FF9E16"/>
              </a:buClr>
              <a:buSzPts val="2400"/>
              <a:buFont typeface="Arial"/>
              <a:buChar char="•"/>
              <a:defRPr/>
            </a:pPr>
            <a:r>
              <a:rPr lang="en-GB" sz="2400" kern="0" dirty="0">
                <a:solidFill>
                  <a:srgbClr val="4A4B4E"/>
                </a:solidFill>
                <a:latin typeface="Calibri"/>
                <a:ea typeface="Arial"/>
                <a:cs typeface="Calibri"/>
                <a:sym typeface="Arial"/>
              </a:rPr>
              <a:t>Users can freeze columns to make horizontal scrolling easier</a:t>
            </a:r>
          </a:p>
          <a:p>
            <a:pPr marL="228600" lvl="7" indent="-228600">
              <a:lnSpc>
                <a:spcPct val="80000"/>
              </a:lnSpc>
              <a:spcAft>
                <a:spcPts val="600"/>
              </a:spcAft>
              <a:buClr>
                <a:srgbClr val="FF9E16"/>
              </a:buClr>
              <a:buSzPts val="2400"/>
              <a:buFont typeface="Arial"/>
              <a:buChar char="•"/>
              <a:defRPr/>
            </a:pPr>
            <a:r>
              <a:rPr kumimoji="0" lang="en-GB" sz="2400" b="0" i="0" u="none" strike="noStrike" kern="0" cap="none" spc="0" normalizeH="0" baseline="0" noProof="0" dirty="0">
                <a:ln>
                  <a:noFill/>
                </a:ln>
                <a:solidFill>
                  <a:srgbClr val="4A4B4E"/>
                </a:solidFill>
                <a:effectLst/>
                <a:uLnTx/>
                <a:uFillTx/>
                <a:latin typeface="Calibri"/>
                <a:ea typeface="Arial"/>
                <a:cs typeface="Calibri"/>
                <a:sym typeface="Arial"/>
              </a:rPr>
              <a:t>Search results per page have been in</a:t>
            </a:r>
            <a:r>
              <a:rPr lang="en-GB" sz="2400" kern="0" dirty="0">
                <a:solidFill>
                  <a:srgbClr val="4A4B4E"/>
                </a:solidFill>
                <a:latin typeface="Calibri"/>
                <a:ea typeface="Arial"/>
                <a:cs typeface="Calibri"/>
                <a:sym typeface="Arial"/>
              </a:rPr>
              <a:t>creased from 25 to 50 since the column header context is always visible</a:t>
            </a:r>
            <a:endParaRPr lang="en-GB" sz="2400" kern="0" dirty="0">
              <a:solidFill>
                <a:srgbClr val="4A4B4E"/>
              </a:solidFill>
              <a:latin typeface="Calibri"/>
              <a:ea typeface="Calibri"/>
              <a:cs typeface="Calibri"/>
              <a:sym typeface="Calibri"/>
            </a:endParaRPr>
          </a:p>
          <a:p>
            <a:pPr marL="0" marR="0" lvl="7" algn="l" defTabSz="914400" rtl="0" eaLnBrk="1" fontAlgn="auto" latinLnBrk="0" hangingPunct="1">
              <a:lnSpc>
                <a:spcPct val="80000"/>
              </a:lnSpc>
              <a:spcBef>
                <a:spcPts val="0"/>
              </a:spcBef>
              <a:spcAft>
                <a:spcPts val="600"/>
              </a:spcAft>
              <a:buClr>
                <a:srgbClr val="FF9E16"/>
              </a:buClr>
              <a:buSzPts val="2400"/>
              <a:tabLst/>
              <a:defRPr/>
            </a:pPr>
            <a:endParaRPr kumimoji="0" lang="en-GB" sz="2400" b="0" i="1" u="none" strike="noStrike" kern="0" cap="none" spc="0" normalizeH="0" baseline="0" noProof="0" dirty="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600"/>
              </a:spcAft>
              <a:buClr>
                <a:srgbClr val="FF9E16"/>
              </a:buClr>
              <a:buSzPts val="2400"/>
              <a:buFont typeface="Arial"/>
              <a:buNone/>
              <a:tabLst/>
              <a:defRPr/>
            </a:pPr>
            <a:r>
              <a:rPr kumimoji="0" lang="en-GB" sz="2400" b="1" i="0" u="none" strike="noStrike" kern="0" cap="none" spc="0" normalizeH="0" baseline="0" noProof="0" dirty="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600"/>
              </a:spcAft>
              <a:buClr>
                <a:srgbClr val="FF9E16"/>
              </a:buClr>
              <a:buSzPts val="2400"/>
              <a:buFont typeface="Arial"/>
              <a:buChar char="•"/>
              <a:tabLst/>
              <a:defRPr/>
            </a:pPr>
            <a:r>
              <a:rPr lang="en-GB" sz="2400" kern="0" dirty="0">
                <a:solidFill>
                  <a:srgbClr val="4A4B4E"/>
                </a:solidFill>
                <a:latin typeface="Calibri"/>
                <a:ea typeface="Arial"/>
                <a:cs typeface="Calibri"/>
                <a:sym typeface="Arial"/>
              </a:rPr>
              <a:t>Make navigation of records in object tabs and search results easier</a:t>
            </a: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Freeze Column Header and Rows on Object Tabs</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847C7097-FFB5-9403-03F4-0E556A97D865}"/>
              </a:ext>
            </a:extLst>
          </p:cNvPr>
          <p:cNvPicPr>
            <a:picLocks noChangeAspect="1"/>
          </p:cNvPicPr>
          <p:nvPr/>
        </p:nvPicPr>
        <p:blipFill rotWithShape="1">
          <a:blip r:embed="rId4"/>
          <a:srcRect r="49529"/>
          <a:stretch/>
        </p:blipFill>
        <p:spPr>
          <a:xfrm>
            <a:off x="209870" y="2226548"/>
            <a:ext cx="4404460" cy="2404904"/>
          </a:xfrm>
          <a:prstGeom prst="rect">
            <a:avLst/>
          </a:prstGeom>
        </p:spPr>
      </p:pic>
      <p:pic>
        <p:nvPicPr>
          <p:cNvPr id="12" name="Picture 11">
            <a:extLst>
              <a:ext uri="{FF2B5EF4-FFF2-40B4-BE49-F238E27FC236}">
                <a16:creationId xmlns:a16="http://schemas.microsoft.com/office/drawing/2014/main" id="{721EFF34-63E4-9E65-A338-3B21D457DCE2}"/>
              </a:ext>
            </a:extLst>
          </p:cNvPr>
          <p:cNvPicPr>
            <a:picLocks noChangeAspect="1"/>
          </p:cNvPicPr>
          <p:nvPr/>
        </p:nvPicPr>
        <p:blipFill rotWithShape="1">
          <a:blip r:embed="rId4"/>
          <a:srcRect l="85564"/>
          <a:stretch/>
        </p:blipFill>
        <p:spPr>
          <a:xfrm>
            <a:off x="4614330" y="2226547"/>
            <a:ext cx="1257368" cy="2400229"/>
          </a:xfrm>
          <a:prstGeom prst="rect">
            <a:avLst/>
          </a:prstGeom>
        </p:spPr>
      </p:pic>
      <p:sp>
        <p:nvSpPr>
          <p:cNvPr id="16" name="Rectangle 15">
            <a:extLst>
              <a:ext uri="{FF2B5EF4-FFF2-40B4-BE49-F238E27FC236}">
                <a16:creationId xmlns:a16="http://schemas.microsoft.com/office/drawing/2014/main" id="{26D36FE0-C7FC-534C-663C-13E5883E9424}"/>
              </a:ext>
            </a:extLst>
          </p:cNvPr>
          <p:cNvSpPr/>
          <p:nvPr/>
        </p:nvSpPr>
        <p:spPr>
          <a:xfrm>
            <a:off x="4736250" y="3235969"/>
            <a:ext cx="1135448" cy="228591"/>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Rectangular Callout 4">
            <a:extLst>
              <a:ext uri="{FF2B5EF4-FFF2-40B4-BE49-F238E27FC236}">
                <a16:creationId xmlns:a16="http://schemas.microsoft.com/office/drawing/2014/main" id="{0369E541-0124-65B4-7CC3-C34C0AE51E31}"/>
              </a:ext>
            </a:extLst>
          </p:cNvPr>
          <p:cNvSpPr/>
          <p:nvPr/>
        </p:nvSpPr>
        <p:spPr>
          <a:xfrm>
            <a:off x="3525862" y="3938114"/>
            <a:ext cx="1452537" cy="510776"/>
          </a:xfrm>
          <a:prstGeom prst="wedgeRectCallout">
            <a:avLst>
              <a:gd name="adj1" fmla="val 40697"/>
              <a:gd name="adj2" fmla="val -84888"/>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sym typeface="Arial"/>
              </a:rPr>
              <a:t>Search results per page were increased from 25 to 50</a:t>
            </a:r>
          </a:p>
        </p:txBody>
      </p:sp>
      <p:sp>
        <p:nvSpPr>
          <p:cNvPr id="13" name="Rectangular Callout 4">
            <a:extLst>
              <a:ext uri="{FF2B5EF4-FFF2-40B4-BE49-F238E27FC236}">
                <a16:creationId xmlns:a16="http://schemas.microsoft.com/office/drawing/2014/main" id="{6AE0E80C-0527-E72C-DE0E-005BDF26DC46}"/>
              </a:ext>
            </a:extLst>
          </p:cNvPr>
          <p:cNvSpPr/>
          <p:nvPr/>
        </p:nvSpPr>
        <p:spPr>
          <a:xfrm>
            <a:off x="1685832" y="1902012"/>
            <a:ext cx="1452537" cy="510776"/>
          </a:xfrm>
          <a:prstGeom prst="wedgeRectCallout">
            <a:avLst>
              <a:gd name="adj1" fmla="val -41140"/>
              <a:gd name="adj2" fmla="val 92145"/>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sym typeface="Arial"/>
              </a:rPr>
              <a:t>Freeze n columns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sym typeface="Arial"/>
              </a:rPr>
              <a:t>(left of blue line)</a:t>
            </a:r>
          </a:p>
        </p:txBody>
      </p:sp>
    </p:spTree>
    <p:extLst>
      <p:ext uri="{BB962C8B-B14F-4D97-AF65-F5344CB8AC3E}">
        <p14:creationId xmlns:p14="http://schemas.microsoft.com/office/powerpoint/2010/main" val="34356644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dirty="0"/>
              <a:t>Freeze Column Header and Rows on Object Tabs</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dirty="0"/>
              <a:t>Considerations</a:t>
            </a:r>
          </a:p>
          <a:p>
            <a:pPr lvl="1"/>
            <a:r>
              <a:rPr lang="en-BE" dirty="0"/>
              <a:t>Some Vault Clinical objects do not have the new grid enabled to leverage this feature:</a:t>
            </a:r>
          </a:p>
          <a:p>
            <a:pPr lvl="2"/>
            <a:endParaRPr lang="en-US" dirty="0"/>
          </a:p>
          <a:p>
            <a:pPr lvl="2"/>
            <a:r>
              <a:rPr lang="en-BE" dirty="0"/>
              <a:t>Milestones</a:t>
            </a:r>
          </a:p>
          <a:p>
            <a:pPr lvl="2"/>
            <a:r>
              <a:rPr lang="fr-FR" dirty="0"/>
              <a:t>E</a:t>
            </a:r>
            <a:r>
              <a:rPr lang="en-BE" dirty="0" err="1"/>
              <a:t>xpected</a:t>
            </a:r>
            <a:r>
              <a:rPr lang="en-BE" dirty="0"/>
              <a:t> Documents</a:t>
            </a:r>
          </a:p>
          <a:p>
            <a:pPr lvl="2"/>
            <a:r>
              <a:rPr lang="en-BE" dirty="0"/>
              <a:t>Clinical U</a:t>
            </a:r>
            <a:r>
              <a:rPr lang="fr-FR" dirty="0"/>
              <a:t>s</a:t>
            </a:r>
            <a:r>
              <a:rPr lang="en-BE" dirty="0"/>
              <a:t>er Tasks</a:t>
            </a:r>
          </a:p>
          <a:p>
            <a:pPr lvl="2"/>
            <a:r>
              <a:rPr lang="en-BE" dirty="0"/>
              <a:t>Monitored Informed Consent Forms</a:t>
            </a:r>
          </a:p>
          <a:p>
            <a:pPr lvl="2"/>
            <a:r>
              <a:rPr lang="en-BE" dirty="0"/>
              <a:t>Monitored Metrics</a:t>
            </a:r>
          </a:p>
          <a:p>
            <a:pPr lvl="2"/>
            <a:r>
              <a:rPr lang="en-BE" dirty="0"/>
              <a:t>Monitored Subjects</a:t>
            </a:r>
          </a:p>
          <a:p>
            <a:pPr lvl="2"/>
            <a:r>
              <a:rPr lang="en-BE" dirty="0"/>
              <a:t>Monitored Visit P</a:t>
            </a:r>
            <a:r>
              <a:rPr lang="fr-FR" dirty="0" err="1"/>
              <a:t>articipant</a:t>
            </a:r>
            <a:r>
              <a:rPr lang="en-BE" dirty="0"/>
              <a:t>s</a:t>
            </a:r>
          </a:p>
          <a:p>
            <a:pPr lvl="2"/>
            <a:r>
              <a:rPr lang="en-BE" dirty="0"/>
              <a:t>Protocol Deviations</a:t>
            </a:r>
          </a:p>
          <a:p>
            <a:pPr lvl="2"/>
            <a:r>
              <a:rPr lang="en-BE" dirty="0"/>
              <a:t>Trip R</a:t>
            </a:r>
            <a:r>
              <a:rPr lang="fr-FR" dirty="0"/>
              <a:t>e</a:t>
            </a:r>
            <a:r>
              <a:rPr lang="en-BE" dirty="0"/>
              <a:t>port Question / Response</a:t>
            </a:r>
          </a:p>
          <a:p>
            <a:pPr lvl="2"/>
            <a:r>
              <a:rPr lang="en-BE" dirty="0"/>
              <a:t>Monitoring Events</a:t>
            </a:r>
          </a:p>
          <a:p>
            <a:pPr lvl="2"/>
            <a:endParaRPr lang="en-BE" dirty="0"/>
          </a:p>
          <a:p>
            <a:pPr lvl="2"/>
            <a:endParaRPr lang="en-US" dirty="0"/>
          </a:p>
        </p:txBody>
      </p:sp>
      <p:sp>
        <p:nvSpPr>
          <p:cNvPr id="207" name="Google Shape;207;p7"/>
          <p:cNvSpPr/>
          <p:nvPr/>
        </p:nvSpPr>
        <p:spPr>
          <a:xfrm>
            <a:off x="2873079" y="2030874"/>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7" name="Google Shape;145;p2">
            <a:extLst>
              <a:ext uri="{FF2B5EF4-FFF2-40B4-BE49-F238E27FC236}">
                <a16:creationId xmlns:a16="http://schemas.microsoft.com/office/drawing/2014/main" id="{05EE6309-962E-534A-A4FC-251D4C6EC536}"/>
              </a:ext>
            </a:extLst>
          </p:cNvPr>
          <p:cNvGrpSpPr/>
          <p:nvPr/>
        </p:nvGrpSpPr>
        <p:grpSpPr>
          <a:xfrm>
            <a:off x="11630247" y="0"/>
            <a:ext cx="561753" cy="598474"/>
            <a:chOff x="5956928" y="2078604"/>
            <a:chExt cx="362036" cy="386883"/>
          </a:xfrm>
        </p:grpSpPr>
        <p:sp>
          <p:nvSpPr>
            <p:cNvPr id="20" name="Google Shape;146;p2">
              <a:extLst>
                <a:ext uri="{FF2B5EF4-FFF2-40B4-BE49-F238E27FC236}">
                  <a16:creationId xmlns:a16="http://schemas.microsoft.com/office/drawing/2014/main" id="{A3C7EFB3-CE18-9F49-8285-26AEAF62A1F2}"/>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66FEA6EA-51B0-A94E-8D4E-C488B9FD5164}"/>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Tree>
    <p:extLst>
      <p:ext uri="{BB962C8B-B14F-4D97-AF65-F5344CB8AC3E}">
        <p14:creationId xmlns:p14="http://schemas.microsoft.com/office/powerpoint/2010/main" val="38104253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8248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fr-FR" sz="2400" b="0" i="0" u="none" strike="noStrike" kern="0" cap="none" spc="0" normalizeH="0" baseline="0" noProof="0">
                <a:ln>
                  <a:noFill/>
                </a:ln>
                <a:solidFill>
                  <a:srgbClr val="4A4B4E"/>
                </a:solidFill>
                <a:effectLst/>
                <a:uLnTx/>
                <a:uFillTx/>
                <a:latin typeface="Calibri"/>
                <a:ea typeface="+mn-ea"/>
                <a:cs typeface="Calibri"/>
              </a:rPr>
              <a:t>W</a:t>
            </a:r>
            <a:r>
              <a:rPr kumimoji="0" lang="en-BE" sz="2400" b="0" i="0" u="none" strike="noStrike" kern="0" cap="none" spc="0" normalizeH="0" baseline="0" noProof="0" err="1">
                <a:ln>
                  <a:noFill/>
                </a:ln>
                <a:solidFill>
                  <a:srgbClr val="4A4B4E"/>
                </a:solidFill>
                <a:effectLst/>
                <a:uLnTx/>
                <a:uFillTx/>
                <a:latin typeface="Calibri"/>
                <a:ea typeface="+mn-ea"/>
                <a:cs typeface="Calibri"/>
              </a:rPr>
              <a:t>ith</a:t>
            </a:r>
            <a:r>
              <a:rPr kumimoji="0" lang="en-BE" sz="2400" b="0" i="0" u="none" strike="noStrike" kern="0" cap="none" spc="0" normalizeH="0" baseline="0" noProof="0">
                <a:ln>
                  <a:noFill/>
                </a:ln>
                <a:solidFill>
                  <a:srgbClr val="4A4B4E"/>
                </a:solidFill>
                <a:effectLst/>
                <a:uLnTx/>
                <a:uFillTx/>
                <a:latin typeface="Calibri"/>
                <a:ea typeface="+mn-ea"/>
                <a:cs typeface="Calibri"/>
              </a:rPr>
              <a:t> this feature </a:t>
            </a:r>
            <a:r>
              <a:rPr kumimoji="0" lang="en-US" sz="2400" b="0" i="0" u="none" strike="noStrike" kern="0" cap="none" spc="0" normalizeH="0" baseline="0" noProof="0">
                <a:ln>
                  <a:noFill/>
                </a:ln>
                <a:solidFill>
                  <a:srgbClr val="4A4B4E"/>
                </a:solidFill>
                <a:effectLst/>
                <a:uLnTx/>
                <a:uFillTx/>
                <a:latin typeface="Calibri"/>
                <a:ea typeface="+mn-ea"/>
                <a:cs typeface="Calibri"/>
              </a:rPr>
              <a:t>users will be able</a:t>
            </a:r>
            <a:r>
              <a:rPr kumimoji="0" lang="en-BE" sz="2400" b="0" i="0" u="none" strike="noStrike" kern="0" cap="none" spc="0" normalizeH="0" baseline="0" noProof="0">
                <a:ln>
                  <a:noFill/>
                </a:ln>
                <a:solidFill>
                  <a:srgbClr val="4A4B4E"/>
                </a:solidFill>
                <a:effectLst/>
                <a:uLnTx/>
                <a:uFillTx/>
                <a:latin typeface="Calibri"/>
                <a:ea typeface="+mn-ea"/>
                <a:cs typeface="Calibri"/>
              </a:rPr>
              <a:t> to</a:t>
            </a:r>
            <a:r>
              <a:rPr kumimoji="0" lang="en-US" sz="2400" b="0" i="0" u="none" strike="noStrike" kern="0" cap="none" spc="0" normalizeH="0" baseline="0" noProof="0">
                <a:ln>
                  <a:noFill/>
                </a:ln>
                <a:solidFill>
                  <a:srgbClr val="4A4B4E"/>
                </a:solidFill>
                <a:effectLst/>
                <a:uLnTx/>
                <a:uFillTx/>
                <a:latin typeface="Calibri"/>
                <a:ea typeface="+mn-ea"/>
                <a:cs typeface="Calibri"/>
              </a:rPr>
              <a:t> freeze </a:t>
            </a:r>
            <a:r>
              <a:rPr kumimoji="0" lang="en-BE" sz="2400" b="0" i="0" u="none" strike="noStrike" kern="0" cap="none" spc="0" normalizeH="0" baseline="0" noProof="0">
                <a:ln>
                  <a:noFill/>
                </a:ln>
                <a:solidFill>
                  <a:srgbClr val="4A4B4E"/>
                </a:solidFill>
                <a:effectLst/>
                <a:uLnTx/>
                <a:uFillTx/>
                <a:latin typeface="Calibri"/>
                <a:ea typeface="+mn-ea"/>
                <a:cs typeface="Calibri"/>
              </a:rPr>
              <a:t>any number of </a:t>
            </a:r>
            <a:r>
              <a:rPr kumimoji="0" lang="en-CA" sz="2400" b="0" i="0" u="none" strike="noStrike" kern="0" cap="none" spc="0" normalizeH="0" baseline="0" noProof="0">
                <a:ln>
                  <a:noFill/>
                </a:ln>
                <a:solidFill>
                  <a:srgbClr val="4A4B4E"/>
                </a:solidFill>
                <a:effectLst/>
                <a:uLnTx/>
                <a:uFillTx/>
                <a:latin typeface="Calibri"/>
                <a:ea typeface="+mn-ea"/>
                <a:cs typeface="Calibri"/>
              </a:rPr>
              <a:t>columns, </a:t>
            </a:r>
            <a:r>
              <a:rPr kumimoji="0" lang="en-BE" sz="2400" b="0" i="0" u="none" strike="noStrike" kern="0" cap="none" spc="0" normalizeH="0" baseline="0" noProof="0">
                <a:ln>
                  <a:noFill/>
                </a:ln>
                <a:solidFill>
                  <a:srgbClr val="4A4B4E"/>
                </a:solidFill>
                <a:effectLst/>
                <a:uLnTx/>
                <a:uFillTx/>
                <a:latin typeface="Calibri"/>
                <a:ea typeface="+mn-ea"/>
                <a:cs typeface="Calibri"/>
              </a:rPr>
              <a:t>starting from the left most column</a:t>
            </a:r>
            <a:r>
              <a:rPr kumimoji="0" lang="en-CA" sz="2400" b="0" i="0" u="none" strike="noStrike" kern="0" cap="none" spc="0" normalizeH="0" baseline="0" noProof="0">
                <a:ln>
                  <a:noFill/>
                </a:ln>
                <a:solidFill>
                  <a:srgbClr val="4A4B4E"/>
                </a:solidFill>
                <a:effectLst/>
                <a:uLnTx/>
                <a:uFillTx/>
                <a:latin typeface="Calibri"/>
                <a:ea typeface="+mn-ea"/>
                <a:cs typeface="Calibri"/>
              </a:rPr>
              <a:t> </a:t>
            </a:r>
            <a:r>
              <a:rPr kumimoji="0" lang="en-US" sz="2400" b="0" i="0" u="none" strike="noStrike" kern="0" cap="none" spc="0" normalizeH="0" baseline="0" noProof="0">
                <a:ln>
                  <a:noFill/>
                </a:ln>
                <a:solidFill>
                  <a:srgbClr val="4A4B4E"/>
                </a:solidFill>
                <a:effectLst/>
                <a:uLnTx/>
                <a:uFillTx/>
                <a:latin typeface="Calibri"/>
                <a:ea typeface="+mn-ea"/>
                <a:cs typeface="Calibri"/>
              </a:rPr>
              <a:t>for related object sections</a:t>
            </a:r>
            <a:endParaRPr kumimoji="0" lang="en-BE" sz="2400" b="0" i="0" u="none" strike="noStrike" kern="0" cap="none" spc="0" normalizeH="0" baseline="0" noProof="0">
              <a:ln>
                <a:noFill/>
              </a:ln>
              <a:solidFill>
                <a:srgbClr val="4A4B4E"/>
              </a:solidFill>
              <a:effectLst/>
              <a:uLnTx/>
              <a:uFillTx/>
              <a:latin typeface="Calibri"/>
              <a:ea typeface="+mn-ea"/>
              <a:cs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mn-ea"/>
                <a:cs typeface="Calibri"/>
              </a:rPr>
              <a:t>Users can drag a vertical line to indicate how many columns to freeze while scrolling horizontally</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mn-ea"/>
                <a:cs typeface="Calibri"/>
                <a:sym typeface="Calibri"/>
              </a:rPr>
              <a:t>The change continues to apply when viewing that section for any record</a:t>
            </a:r>
            <a:endParaRPr kumimoji="0" lang="en-GB" sz="2400" b="0" i="0" u="none" strike="noStrike" kern="0" cap="none" spc="0" normalizeH="0" baseline="0" noProof="0">
              <a:ln>
                <a:noFill/>
              </a:ln>
              <a:solidFill>
                <a:srgbClr val="4A4B4E"/>
              </a:solidFill>
              <a:effectLst/>
              <a:uLnTx/>
              <a:uFillTx/>
              <a:latin typeface="Calibri"/>
              <a:ea typeface="+mn-ea"/>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fr-FR" sz="2400" b="0" i="0" u="none" strike="noStrike" kern="0" cap="none" spc="0" normalizeH="0" baseline="0" noProof="0">
                <a:ln>
                  <a:noFill/>
                </a:ln>
                <a:solidFill>
                  <a:srgbClr val="4A4B4E"/>
                </a:solidFill>
                <a:effectLst/>
                <a:uLnTx/>
                <a:uFillTx/>
                <a:latin typeface="Calibri"/>
                <a:ea typeface="+mn-ea"/>
                <a:cs typeface="Calibri"/>
                <a:sym typeface="Arial"/>
              </a:rPr>
              <a:t>T</a:t>
            </a:r>
            <a:r>
              <a:rPr kumimoji="0" lang="en-BE" sz="2400" b="0" i="0" u="none" strike="noStrike" kern="0" cap="none" spc="0" normalizeH="0" baseline="0" noProof="0">
                <a:ln>
                  <a:noFill/>
                </a:ln>
                <a:solidFill>
                  <a:srgbClr val="4A4B4E"/>
                </a:solidFill>
                <a:effectLst/>
                <a:uLnTx/>
                <a:uFillTx/>
                <a:latin typeface="Calibri"/>
                <a:ea typeface="+mn-ea"/>
                <a:cs typeface="Calibri"/>
                <a:sym typeface="Arial"/>
              </a:rPr>
              <a:t>his is a huge usability enhancement, to ease the review of data in Vault</a:t>
            </a:r>
            <a:endParaRPr kumimoji="0" lang="en-GB" sz="2400" b="0" i="0" u="none" strike="noStrike" kern="0" cap="none" spc="0" normalizeH="0" baseline="0" noProof="0">
              <a:ln>
                <a:noFill/>
              </a:ln>
              <a:solidFill>
                <a:srgbClr val="4A4B4E"/>
              </a:solidFill>
              <a:effectLst/>
              <a:uLnTx/>
              <a:uFillTx/>
              <a:latin typeface="Calibri"/>
              <a:ea typeface="+mn-ea"/>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CA"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Freeze Column for </a:t>
            </a:r>
            <a:r>
              <a:rPr kumimoji="0" lang="en-BE"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Related Object Section</a:t>
            </a:r>
            <a:r>
              <a:rPr kumimoji="0" lang="en-CA"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s</a:t>
            </a:r>
            <a:endPar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descr="Graphical user interface, text, application&#10;&#10;Description automatically generated">
            <a:extLst>
              <a:ext uri="{FF2B5EF4-FFF2-40B4-BE49-F238E27FC236}">
                <a16:creationId xmlns:a16="http://schemas.microsoft.com/office/drawing/2014/main" id="{3E16F0F6-0C12-F5CB-3496-2D23431A8B91}"/>
              </a:ext>
            </a:extLst>
          </p:cNvPr>
          <p:cNvPicPr>
            <a:picLocks noChangeAspect="1"/>
          </p:cNvPicPr>
          <p:nvPr/>
        </p:nvPicPr>
        <p:blipFill>
          <a:blip r:embed="rId4"/>
          <a:stretch>
            <a:fillRect/>
          </a:stretch>
        </p:blipFill>
        <p:spPr>
          <a:xfrm>
            <a:off x="294736" y="2622743"/>
            <a:ext cx="5451053" cy="1612513"/>
          </a:xfrm>
          <a:prstGeom prst="rect">
            <a:avLst/>
          </a:prstGeom>
        </p:spPr>
      </p:pic>
    </p:spTree>
    <p:extLst>
      <p:ext uri="{BB962C8B-B14F-4D97-AF65-F5344CB8AC3E}">
        <p14:creationId xmlns:p14="http://schemas.microsoft.com/office/powerpoint/2010/main" val="14489877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3424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Enables </a:t>
            </a:r>
            <a:r>
              <a:rPr kumimoji="0" lang="en-GB" sz="2400" b="0" i="1" u="none" strike="noStrike" kern="0" cap="none" spc="0" normalizeH="0" baseline="0" noProof="0">
                <a:ln>
                  <a:noFill/>
                </a:ln>
                <a:solidFill>
                  <a:srgbClr val="4A4B4E"/>
                </a:solidFill>
                <a:effectLst/>
                <a:uLnTx/>
                <a:uFillTx/>
                <a:latin typeface="Calibri"/>
                <a:ea typeface="Calibri"/>
                <a:cs typeface="Calibri"/>
                <a:sym typeface="Calibri"/>
              </a:rPr>
              <a:t>rich text</a:t>
            </a:r>
            <a:r>
              <a:rPr kumimoji="0" lang="en-GB" sz="2400" b="0" u="none" strike="noStrike" kern="0" cap="none" spc="0" normalizeH="0" baseline="0" noProof="0">
                <a:ln>
                  <a:noFill/>
                </a:ln>
                <a:solidFill>
                  <a:srgbClr val="4A4B4E"/>
                </a:solidFill>
                <a:effectLst/>
                <a:uLnTx/>
                <a:uFillTx/>
                <a:latin typeface="Calibri"/>
                <a:ea typeface="Calibri"/>
                <a:cs typeface="Calibri"/>
                <a:sym typeface="Calibri"/>
              </a:rPr>
              <a:t> </a:t>
            </a:r>
            <a:r>
              <a:rPr kumimoji="0" lang="en-GB" sz="2400" b="0" i="1" u="none" strike="noStrike" kern="0" cap="none" spc="0" normalizeH="0" baseline="0" noProof="0">
                <a:ln>
                  <a:noFill/>
                </a:ln>
                <a:solidFill>
                  <a:srgbClr val="4A4B4E"/>
                </a:solidFill>
                <a:effectLst/>
                <a:uLnTx/>
                <a:uFillTx/>
                <a:latin typeface="Calibri"/>
                <a:ea typeface="Calibri"/>
                <a:cs typeface="Calibri"/>
                <a:sym typeface="Calibri"/>
              </a:rPr>
              <a:t>fields</a:t>
            </a:r>
            <a:r>
              <a:rPr kumimoji="0" lang="en-GB" sz="2400" b="0" u="none" strike="noStrike" kern="0" cap="none" spc="0" normalizeH="0" baseline="0" noProof="0">
                <a:ln>
                  <a:noFill/>
                </a:ln>
                <a:solidFill>
                  <a:srgbClr val="4A4B4E"/>
                </a:solidFill>
                <a:effectLst/>
                <a:uLnTx/>
                <a:uFillTx/>
                <a:latin typeface="Calibri"/>
                <a:ea typeface="Calibri"/>
                <a:cs typeface="Calibri"/>
                <a:sym typeface="Calibri"/>
              </a:rPr>
              <a:t> in object records to be displayed in the</a:t>
            </a:r>
          </a:p>
          <a:p>
            <a:pPr marL="685800" lvl="8" indent="-228600">
              <a:lnSpc>
                <a:spcPct val="80000"/>
              </a:lnSpc>
              <a:buClr>
                <a:srgbClr val="FF9E16"/>
              </a:buClr>
              <a:buSzPts val="2400"/>
              <a:buFont typeface="Arial"/>
              <a:buChar char="•"/>
              <a:defRPr/>
            </a:pPr>
            <a:r>
              <a:rPr kumimoji="0" lang="en-GB" sz="2400" b="0" u="none" strike="noStrike" kern="0" cap="none" spc="0" normalizeH="0" baseline="0" noProof="0">
                <a:ln>
                  <a:noFill/>
                </a:ln>
                <a:solidFill>
                  <a:srgbClr val="4A4B4E"/>
                </a:solidFill>
                <a:effectLst/>
                <a:uLnTx/>
                <a:uFillTx/>
                <a:latin typeface="Calibri"/>
                <a:ea typeface="Calibri"/>
                <a:cs typeface="Calibri"/>
                <a:sym typeface="Calibri"/>
              </a:rPr>
              <a:t>Text in Vault </a:t>
            </a:r>
            <a:r>
              <a:rPr lang="en-GB" sz="2400" kern="0">
                <a:solidFill>
                  <a:srgbClr val="4A4B4E"/>
                </a:solidFill>
                <a:latin typeface="Calibri"/>
                <a:ea typeface="Calibri"/>
                <a:cs typeface="Calibri"/>
                <a:sym typeface="Calibri"/>
              </a:rPr>
              <a:t>UI </a:t>
            </a:r>
            <a:r>
              <a:rPr kumimoji="0" lang="en-GB" sz="2400" b="0" u="none" strike="noStrike" kern="0" cap="none" spc="0" normalizeH="0" baseline="0" noProof="0">
                <a:ln>
                  <a:noFill/>
                </a:ln>
                <a:solidFill>
                  <a:srgbClr val="4A4B4E"/>
                </a:solidFill>
                <a:effectLst/>
                <a:uLnTx/>
                <a:uFillTx/>
                <a:latin typeface="Calibri"/>
                <a:ea typeface="Calibri"/>
                <a:cs typeface="Calibri"/>
                <a:sym typeface="Calibri"/>
              </a:rPr>
              <a:t>notifications</a:t>
            </a:r>
          </a:p>
          <a:p>
            <a:pPr marL="685800" lvl="8" indent="-228600">
              <a:lnSpc>
                <a:spcPct val="80000"/>
              </a:lnSpc>
              <a:buClr>
                <a:srgbClr val="FF9E16"/>
              </a:buClr>
              <a:buSzPts val="2400"/>
              <a:buFont typeface="Arial"/>
              <a:buChar char="•"/>
              <a:defRPr/>
            </a:pPr>
            <a:r>
              <a:rPr kumimoji="0" lang="en-GB" sz="2400" b="0" u="none" strike="noStrike" kern="0" cap="none" spc="0" normalizeH="0" baseline="0" noProof="0">
                <a:ln>
                  <a:noFill/>
                </a:ln>
                <a:solidFill>
                  <a:srgbClr val="4A4B4E"/>
                </a:solidFill>
                <a:effectLst/>
                <a:uLnTx/>
                <a:uFillTx/>
                <a:latin typeface="Calibri"/>
                <a:ea typeface="Calibri"/>
                <a:cs typeface="Calibri"/>
                <a:sym typeface="Calibri"/>
              </a:rPr>
              <a:t>Email body from Vault notifications</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cs typeface="Calibri"/>
                <a:sym typeface="Arial"/>
              </a:rPr>
              <a:t>Display rich text object record fields in notifications the way they appear in object records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Notifications: Rich Text in Email Body and Notification Text</a:t>
            </a: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grpSp>
        <p:nvGrpSpPr>
          <p:cNvPr id="7" name="Group 6">
            <a:extLst>
              <a:ext uri="{FF2B5EF4-FFF2-40B4-BE49-F238E27FC236}">
                <a16:creationId xmlns:a16="http://schemas.microsoft.com/office/drawing/2014/main" id="{3E04D15B-028A-490A-3AC9-06F8528C8D5B}"/>
              </a:ext>
            </a:extLst>
          </p:cNvPr>
          <p:cNvGrpSpPr/>
          <p:nvPr/>
        </p:nvGrpSpPr>
        <p:grpSpPr>
          <a:xfrm>
            <a:off x="129976" y="1760924"/>
            <a:ext cx="1745129" cy="2310209"/>
            <a:chOff x="-2385188" y="1902012"/>
            <a:chExt cx="2941575" cy="3894068"/>
          </a:xfrm>
        </p:grpSpPr>
        <p:pic>
          <p:nvPicPr>
            <p:cNvPr id="3" name="Picture 2">
              <a:extLst>
                <a:ext uri="{FF2B5EF4-FFF2-40B4-BE49-F238E27FC236}">
                  <a16:creationId xmlns:a16="http://schemas.microsoft.com/office/drawing/2014/main" id="{4F756B30-E2F1-E770-E505-FFA59D6C28FC}"/>
                </a:ext>
              </a:extLst>
            </p:cNvPr>
            <p:cNvPicPr>
              <a:picLocks noChangeAspect="1"/>
            </p:cNvPicPr>
            <p:nvPr/>
          </p:nvPicPr>
          <p:blipFill rotWithShape="1">
            <a:blip r:embed="rId4"/>
            <a:srcRect b="35319"/>
            <a:stretch/>
          </p:blipFill>
          <p:spPr>
            <a:xfrm>
              <a:off x="-2385188" y="1902012"/>
              <a:ext cx="2941575" cy="2760299"/>
            </a:xfrm>
            <a:prstGeom prst="rect">
              <a:avLst/>
            </a:prstGeom>
          </p:spPr>
        </p:pic>
        <p:pic>
          <p:nvPicPr>
            <p:cNvPr id="6" name="Picture 5">
              <a:extLst>
                <a:ext uri="{FF2B5EF4-FFF2-40B4-BE49-F238E27FC236}">
                  <a16:creationId xmlns:a16="http://schemas.microsoft.com/office/drawing/2014/main" id="{F623D821-6CCA-E16F-CCD0-4A3D85EAB0F5}"/>
                </a:ext>
              </a:extLst>
            </p:cNvPr>
            <p:cNvPicPr>
              <a:picLocks noChangeAspect="1"/>
            </p:cNvPicPr>
            <p:nvPr/>
          </p:nvPicPr>
          <p:blipFill rotWithShape="1">
            <a:blip r:embed="rId4"/>
            <a:srcRect t="73433"/>
            <a:stretch/>
          </p:blipFill>
          <p:spPr>
            <a:xfrm>
              <a:off x="-2385188" y="4662311"/>
              <a:ext cx="2941575" cy="1133769"/>
            </a:xfrm>
            <a:prstGeom prst="rect">
              <a:avLst/>
            </a:prstGeom>
          </p:spPr>
        </p:pic>
      </p:grpSp>
      <p:grpSp>
        <p:nvGrpSpPr>
          <p:cNvPr id="11" name="Group 10">
            <a:extLst>
              <a:ext uri="{FF2B5EF4-FFF2-40B4-BE49-F238E27FC236}">
                <a16:creationId xmlns:a16="http://schemas.microsoft.com/office/drawing/2014/main" id="{DC98FB4E-D52A-42A4-4E4B-63156BA5F8DC}"/>
              </a:ext>
            </a:extLst>
          </p:cNvPr>
          <p:cNvGrpSpPr/>
          <p:nvPr/>
        </p:nvGrpSpPr>
        <p:grpSpPr>
          <a:xfrm>
            <a:off x="2156642" y="1760924"/>
            <a:ext cx="3819495" cy="2347446"/>
            <a:chOff x="2295308" y="1594844"/>
            <a:chExt cx="3597491" cy="2211003"/>
          </a:xfrm>
        </p:grpSpPr>
        <p:pic>
          <p:nvPicPr>
            <p:cNvPr id="10" name="Picture 9">
              <a:extLst>
                <a:ext uri="{FF2B5EF4-FFF2-40B4-BE49-F238E27FC236}">
                  <a16:creationId xmlns:a16="http://schemas.microsoft.com/office/drawing/2014/main" id="{7D6B6DD5-E859-C2FC-9742-2D8443FD66AB}"/>
                </a:ext>
              </a:extLst>
            </p:cNvPr>
            <p:cNvPicPr>
              <a:picLocks noChangeAspect="1"/>
            </p:cNvPicPr>
            <p:nvPr/>
          </p:nvPicPr>
          <p:blipFill rotWithShape="1">
            <a:blip r:embed="rId5"/>
            <a:srcRect r="23018" b="36707"/>
            <a:stretch/>
          </p:blipFill>
          <p:spPr>
            <a:xfrm>
              <a:off x="2295308" y="1594844"/>
              <a:ext cx="3597491" cy="1566045"/>
            </a:xfrm>
            <a:prstGeom prst="rect">
              <a:avLst/>
            </a:prstGeom>
          </p:spPr>
        </p:pic>
        <p:pic>
          <p:nvPicPr>
            <p:cNvPr id="17" name="Picture 16">
              <a:extLst>
                <a:ext uri="{FF2B5EF4-FFF2-40B4-BE49-F238E27FC236}">
                  <a16:creationId xmlns:a16="http://schemas.microsoft.com/office/drawing/2014/main" id="{7D933E6C-07C3-8C25-D348-BBC695C155CE}"/>
                </a:ext>
              </a:extLst>
            </p:cNvPr>
            <p:cNvPicPr>
              <a:picLocks noChangeAspect="1"/>
            </p:cNvPicPr>
            <p:nvPr/>
          </p:nvPicPr>
          <p:blipFill rotWithShape="1">
            <a:blip r:embed="rId5"/>
            <a:srcRect t="73933" r="23018"/>
            <a:stretch/>
          </p:blipFill>
          <p:spPr>
            <a:xfrm>
              <a:off x="2295308" y="3160889"/>
              <a:ext cx="3597491" cy="644958"/>
            </a:xfrm>
            <a:prstGeom prst="rect">
              <a:avLst/>
            </a:prstGeom>
          </p:spPr>
        </p:pic>
      </p:grpSp>
      <p:grpSp>
        <p:nvGrpSpPr>
          <p:cNvPr id="20" name="Group 19">
            <a:extLst>
              <a:ext uri="{FF2B5EF4-FFF2-40B4-BE49-F238E27FC236}">
                <a16:creationId xmlns:a16="http://schemas.microsoft.com/office/drawing/2014/main" id="{7A18F5BC-EDB8-00E0-E5BA-56055BF1AD19}"/>
              </a:ext>
            </a:extLst>
          </p:cNvPr>
          <p:cNvGrpSpPr/>
          <p:nvPr/>
        </p:nvGrpSpPr>
        <p:grpSpPr>
          <a:xfrm>
            <a:off x="1642069" y="4283491"/>
            <a:ext cx="2799162" cy="2338369"/>
            <a:chOff x="1642069" y="3957136"/>
            <a:chExt cx="2799162" cy="2338369"/>
          </a:xfrm>
        </p:grpSpPr>
        <p:pic>
          <p:nvPicPr>
            <p:cNvPr id="16" name="Picture 15">
              <a:extLst>
                <a:ext uri="{FF2B5EF4-FFF2-40B4-BE49-F238E27FC236}">
                  <a16:creationId xmlns:a16="http://schemas.microsoft.com/office/drawing/2014/main" id="{D20BD286-1283-FF2F-F4D7-3437FF7111B2}"/>
                </a:ext>
              </a:extLst>
            </p:cNvPr>
            <p:cNvPicPr>
              <a:picLocks noChangeAspect="1"/>
            </p:cNvPicPr>
            <p:nvPr/>
          </p:nvPicPr>
          <p:blipFill rotWithShape="1">
            <a:blip r:embed="rId6"/>
            <a:srcRect b="56205"/>
            <a:stretch/>
          </p:blipFill>
          <p:spPr>
            <a:xfrm>
              <a:off x="1642069" y="3957136"/>
              <a:ext cx="2799162" cy="1213175"/>
            </a:xfrm>
            <a:prstGeom prst="rect">
              <a:avLst/>
            </a:prstGeom>
          </p:spPr>
        </p:pic>
        <p:pic>
          <p:nvPicPr>
            <p:cNvPr id="21" name="Picture 20">
              <a:extLst>
                <a:ext uri="{FF2B5EF4-FFF2-40B4-BE49-F238E27FC236}">
                  <a16:creationId xmlns:a16="http://schemas.microsoft.com/office/drawing/2014/main" id="{81BAD449-2CCF-B74D-8D18-BD398AB3B0D1}"/>
                </a:ext>
              </a:extLst>
            </p:cNvPr>
            <p:cNvPicPr>
              <a:picLocks noChangeAspect="1"/>
            </p:cNvPicPr>
            <p:nvPr/>
          </p:nvPicPr>
          <p:blipFill rotWithShape="1">
            <a:blip r:embed="rId6"/>
            <a:srcRect t="59381"/>
            <a:stretch/>
          </p:blipFill>
          <p:spPr>
            <a:xfrm>
              <a:off x="1642069" y="5170311"/>
              <a:ext cx="2799162" cy="1125194"/>
            </a:xfrm>
            <a:prstGeom prst="rect">
              <a:avLst/>
            </a:prstGeom>
          </p:spPr>
        </p:pic>
      </p:grpSp>
      <p:sp>
        <p:nvSpPr>
          <p:cNvPr id="24" name="Rectangle 23">
            <a:extLst>
              <a:ext uri="{FF2B5EF4-FFF2-40B4-BE49-F238E27FC236}">
                <a16:creationId xmlns:a16="http://schemas.microsoft.com/office/drawing/2014/main" id="{E2238A58-AE7D-CAE2-6483-546071D31DA1}"/>
              </a:ext>
            </a:extLst>
          </p:cNvPr>
          <p:cNvSpPr/>
          <p:nvPr/>
        </p:nvSpPr>
        <p:spPr>
          <a:xfrm>
            <a:off x="200208" y="2577259"/>
            <a:ext cx="1563568" cy="1389208"/>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Rectangle 24">
            <a:extLst>
              <a:ext uri="{FF2B5EF4-FFF2-40B4-BE49-F238E27FC236}">
                <a16:creationId xmlns:a16="http://schemas.microsoft.com/office/drawing/2014/main" id="{98A91690-5FF1-60F0-94CD-9BFE72B21B26}"/>
              </a:ext>
            </a:extLst>
          </p:cNvPr>
          <p:cNvSpPr/>
          <p:nvPr/>
        </p:nvSpPr>
        <p:spPr>
          <a:xfrm>
            <a:off x="2316517" y="2681925"/>
            <a:ext cx="3659619" cy="1272407"/>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Arrow: Right 21">
            <a:extLst>
              <a:ext uri="{FF2B5EF4-FFF2-40B4-BE49-F238E27FC236}">
                <a16:creationId xmlns:a16="http://schemas.microsoft.com/office/drawing/2014/main" id="{5A5A1188-B166-7850-912B-28F03FFD2F6E}"/>
              </a:ext>
            </a:extLst>
          </p:cNvPr>
          <p:cNvSpPr/>
          <p:nvPr/>
        </p:nvSpPr>
        <p:spPr>
          <a:xfrm>
            <a:off x="1772820" y="3211914"/>
            <a:ext cx="543696" cy="25783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646569"/>
              </a:solidFill>
              <a:latin typeface="Arial"/>
            </a:endParaRPr>
          </a:p>
        </p:txBody>
      </p:sp>
      <p:sp>
        <p:nvSpPr>
          <p:cNvPr id="27" name="Rectangle 26">
            <a:extLst>
              <a:ext uri="{FF2B5EF4-FFF2-40B4-BE49-F238E27FC236}">
                <a16:creationId xmlns:a16="http://schemas.microsoft.com/office/drawing/2014/main" id="{A95DCC6E-C8AA-1EDC-01C4-476F3B66426F}"/>
              </a:ext>
            </a:extLst>
          </p:cNvPr>
          <p:cNvSpPr/>
          <p:nvPr/>
        </p:nvSpPr>
        <p:spPr>
          <a:xfrm>
            <a:off x="1692670" y="4824042"/>
            <a:ext cx="2518649" cy="1287198"/>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ular Callout 4">
            <a:extLst>
              <a:ext uri="{FF2B5EF4-FFF2-40B4-BE49-F238E27FC236}">
                <a16:creationId xmlns:a16="http://schemas.microsoft.com/office/drawing/2014/main" id="{8D687539-30B9-BAB7-E516-C045072D1D11}"/>
              </a:ext>
            </a:extLst>
          </p:cNvPr>
          <p:cNvSpPr/>
          <p:nvPr/>
        </p:nvSpPr>
        <p:spPr>
          <a:xfrm>
            <a:off x="1516962" y="1280843"/>
            <a:ext cx="2141684" cy="510776"/>
          </a:xfrm>
          <a:prstGeom prst="wedgeRectCallout">
            <a:avLst>
              <a:gd name="adj1" fmla="val 19431"/>
              <a:gd name="adj2" fmla="val 23199"/>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a:solidFill>
                  <a:srgbClr val="FFFFFF"/>
                </a:solidFill>
                <a:latin typeface="Arial"/>
                <a:sym typeface="Arial"/>
              </a:rPr>
              <a:t>Vault Notification</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Rectangular Callout 4">
            <a:extLst>
              <a:ext uri="{FF2B5EF4-FFF2-40B4-BE49-F238E27FC236}">
                <a16:creationId xmlns:a16="http://schemas.microsoft.com/office/drawing/2014/main" id="{113EA881-602C-2AFE-80CB-81AC92E24C5E}"/>
              </a:ext>
            </a:extLst>
          </p:cNvPr>
          <p:cNvSpPr/>
          <p:nvPr/>
        </p:nvSpPr>
        <p:spPr>
          <a:xfrm>
            <a:off x="4358641" y="5154287"/>
            <a:ext cx="1385128" cy="684758"/>
          </a:xfrm>
          <a:prstGeom prst="wedgeRectCallout">
            <a:avLst>
              <a:gd name="adj1" fmla="val -61491"/>
              <a:gd name="adj2" fmla="val 26082"/>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a:solidFill>
                  <a:srgbClr val="FFFFFF"/>
                </a:solidFill>
                <a:latin typeface="Arial"/>
                <a:sym typeface="Arial"/>
              </a:rPr>
              <a:t>Email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a:solidFill>
                  <a:srgbClr val="FFFFFF"/>
                </a:solidFill>
                <a:latin typeface="Arial"/>
                <a:sym typeface="Arial"/>
              </a:rPr>
              <a:t>Notification</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9107966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a:t>Notifications: Rich Text in Email Body and </a:t>
            </a:r>
            <a:br>
              <a:rPr lang="en-US"/>
            </a:br>
            <a:r>
              <a:rPr lang="en-US"/>
              <a:t>Notification Text</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Details</a:t>
            </a:r>
          </a:p>
          <a:p>
            <a:pPr lvl="1"/>
            <a:r>
              <a:rPr lang="en-US"/>
              <a:t>Admins add </a:t>
            </a:r>
            <a:r>
              <a:rPr lang="en-US" i="1" err="1"/>
              <a:t>richtext</a:t>
            </a:r>
            <a:r>
              <a:rPr lang="en-US"/>
              <a:t> to a field in a notification template …</a:t>
            </a:r>
          </a:p>
          <a:p>
            <a:pPr lvl="1" indent="0">
              <a:buNone/>
            </a:pPr>
            <a:endParaRPr lang="en-US"/>
          </a:p>
          <a:p>
            <a:pPr lvl="1" indent="0">
              <a:buNone/>
            </a:pPr>
            <a:r>
              <a:rPr lang="en-US"/>
              <a:t>${Object.description__</a:t>
            </a:r>
            <a:r>
              <a:rPr lang="en-US" err="1"/>
              <a:t>c;</a:t>
            </a:r>
            <a:r>
              <a:rPr lang="en-US" b="1" err="1"/>
              <a:t>richtext</a:t>
            </a:r>
            <a:r>
              <a:rPr lang="en-US"/>
              <a:t>}</a:t>
            </a:r>
          </a:p>
          <a:p>
            <a:pPr lvl="1"/>
            <a:endParaRPr lang="en-US"/>
          </a:p>
          <a:p>
            <a:pPr lvl="1"/>
            <a:endParaRPr lang="en-US"/>
          </a:p>
          <a:p>
            <a:pPr lvl="1"/>
            <a:endParaRPr lang="en-US"/>
          </a:p>
          <a:p>
            <a:pPr lvl="0"/>
            <a:r>
              <a:rPr lang="en-US"/>
              <a:t>Considerations</a:t>
            </a:r>
          </a:p>
          <a:p>
            <a:pPr lvl="1"/>
            <a:r>
              <a:rPr lang="en-US"/>
              <a:t>After the General Release, notifications containing rich text fields will continue to display as plain text</a:t>
            </a:r>
          </a:p>
          <a:p>
            <a:pPr lvl="1"/>
            <a:r>
              <a:rPr lang="en-US"/>
              <a:t>Rich text fields are only available in object records / object record notifications</a:t>
            </a:r>
          </a:p>
          <a:p>
            <a:pPr lvl="1"/>
            <a:endParaRPr lang="en-US"/>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DC4F7D76-4040-E647-A149-010EBF1264A2}"/>
              </a:ext>
            </a:extLst>
          </p:cNvPr>
          <p:cNvGrpSpPr/>
          <p:nvPr/>
        </p:nvGrpSpPr>
        <p:grpSpPr>
          <a:xfrm>
            <a:off x="11625943" y="-3999"/>
            <a:ext cx="566057" cy="588519"/>
            <a:chOff x="5954155" y="2500645"/>
            <a:chExt cx="364809" cy="386883"/>
          </a:xfrm>
        </p:grpSpPr>
        <p:sp>
          <p:nvSpPr>
            <p:cNvPr id="13" name="Google Shape;149;p2">
              <a:extLst>
                <a:ext uri="{FF2B5EF4-FFF2-40B4-BE49-F238E27FC236}">
                  <a16:creationId xmlns:a16="http://schemas.microsoft.com/office/drawing/2014/main" id="{CD635736-9D10-C44C-B7F5-85D45F3E7F60}"/>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C00A8F1-6054-2C44-B5C4-E8AB2DAEB694}"/>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pic>
        <p:nvPicPr>
          <p:cNvPr id="3" name="Picture 2">
            <a:extLst>
              <a:ext uri="{FF2B5EF4-FFF2-40B4-BE49-F238E27FC236}">
                <a16:creationId xmlns:a16="http://schemas.microsoft.com/office/drawing/2014/main" id="{80A88736-60FF-EF6D-CF49-06DA91DA6CF3}"/>
              </a:ext>
            </a:extLst>
          </p:cNvPr>
          <p:cNvPicPr>
            <a:picLocks noChangeAspect="1"/>
          </p:cNvPicPr>
          <p:nvPr/>
        </p:nvPicPr>
        <p:blipFill>
          <a:blip r:embed="rId4"/>
          <a:stretch>
            <a:fillRect/>
          </a:stretch>
        </p:blipFill>
        <p:spPr>
          <a:xfrm>
            <a:off x="8489246" y="1322725"/>
            <a:ext cx="2519014" cy="1870555"/>
          </a:xfrm>
          <a:prstGeom prst="rect">
            <a:avLst/>
          </a:prstGeom>
          <a:ln>
            <a:solidFill>
              <a:schemeClr val="tx1"/>
            </a:solidFill>
          </a:ln>
        </p:spPr>
      </p:pic>
      <p:sp>
        <p:nvSpPr>
          <p:cNvPr id="2" name="Rectangle 1">
            <a:extLst>
              <a:ext uri="{FF2B5EF4-FFF2-40B4-BE49-F238E27FC236}">
                <a16:creationId xmlns:a16="http://schemas.microsoft.com/office/drawing/2014/main" id="{E75B4EC7-D9F8-91A0-FA45-D12D7A29992B}"/>
              </a:ext>
            </a:extLst>
          </p:cNvPr>
          <p:cNvSpPr/>
          <p:nvPr/>
        </p:nvSpPr>
        <p:spPr>
          <a:xfrm>
            <a:off x="10193866" y="2664177"/>
            <a:ext cx="474134" cy="22112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FBACB9-071F-9F4B-54AB-EC1C87AFEE4A}"/>
              </a:ext>
            </a:extLst>
          </p:cNvPr>
          <p:cNvSpPr/>
          <p:nvPr/>
        </p:nvSpPr>
        <p:spPr>
          <a:xfrm>
            <a:off x="8519160" y="2893634"/>
            <a:ext cx="274320" cy="22112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6780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2288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lvl="7" indent="-228600">
              <a:lnSpc>
                <a:spcPct val="80000"/>
              </a:lnSpc>
              <a:buClr>
                <a:srgbClr val="FF9E16"/>
              </a:buClr>
              <a:buSzPts val="2400"/>
              <a:buFont typeface="Arial"/>
              <a:buChar char="•"/>
              <a:defRPr/>
            </a:pPr>
            <a:r>
              <a:rPr lang="en-US" sz="2400" kern="0">
                <a:solidFill>
                  <a:srgbClr val="4A4B4E"/>
                </a:solidFill>
                <a:latin typeface="Calibri"/>
                <a:cs typeface="Calibri"/>
              </a:rPr>
              <a:t>When editing the Number field on an object record, if a user includes decimal places with trailing zeroes (e.g., 165.100), they will no longer appear trimmed when saved in the user interface</a:t>
            </a:r>
          </a:p>
          <a:p>
            <a:pPr marL="228600" lvl="7" indent="-228600">
              <a:lnSpc>
                <a:spcPct val="80000"/>
              </a:lnSpc>
              <a:buClr>
                <a:srgbClr val="FF9E16"/>
              </a:buClr>
              <a:buSzPts val="2400"/>
              <a:buFont typeface="Arial"/>
              <a:buChar char="•"/>
              <a:defRPr/>
            </a:pPr>
            <a:endParaRPr lang="en-GB" sz="2400" kern="0">
              <a:solidFill>
                <a:srgbClr val="4A4B4E"/>
              </a:solidFill>
              <a:latin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lvl="0" indent="-228600">
              <a:lnSpc>
                <a:spcPct val="80000"/>
              </a:lnSpc>
              <a:buClr>
                <a:srgbClr val="FF9E16"/>
              </a:buClr>
              <a:buSzPts val="2400"/>
              <a:buFont typeface="Arial"/>
              <a:buChar char="•"/>
              <a:defRPr/>
            </a:pPr>
            <a:r>
              <a:rPr lang="en-US" sz="2400" kern="0">
                <a:solidFill>
                  <a:srgbClr val="4A4B4E"/>
                </a:solidFill>
                <a:latin typeface="Calibri"/>
                <a:cs typeface="Calibri"/>
              </a:rPr>
              <a:t>This behavior could easily lead to a compliance issue as Vault user may end up changing the precision of several decimal fields on a record without intending to</a:t>
            </a:r>
            <a:endParaRPr lang="en-GB" sz="2400" kern="0">
              <a:solidFill>
                <a:srgbClr val="4A4B4E"/>
              </a:solidFill>
              <a:latin typeface="Calibri"/>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758"/>
          </a:xfrm>
          <a:prstGeom prst="rect">
            <a:avLst/>
          </a:prstGeom>
          <a:noFill/>
        </p:spPr>
        <p:txBody>
          <a:bodyPr wrap="square" rtlCol="0">
            <a:spAutoFit/>
          </a:bodyPr>
          <a:lstStyle>
            <a:defPPr>
              <a:defRPr lang="en-US"/>
            </a:defPPr>
            <a:lvl1pPr marR="0" lvl="0" indent="0" algn="ctr" fontAlgn="auto">
              <a:lnSpc>
                <a:spcPct val="80000"/>
              </a:lnSpc>
              <a:spcBef>
                <a:spcPts val="1200"/>
              </a:spcBef>
              <a:spcAft>
                <a:spcPts val="0"/>
              </a:spcAft>
              <a:buClr>
                <a:srgbClr val="E7E6E6"/>
              </a:buClr>
              <a:buSzTx/>
              <a:buFont typeface="Arial"/>
              <a:buNone/>
              <a:tabLst/>
              <a:defRPr kumimoji="0" sz="3200" b="0" i="1" u="none" strike="noStrike" kern="0" cap="none" spc="0" normalizeH="0" baseline="0">
                <a:ln>
                  <a:noFill/>
                </a:ln>
                <a:solidFill>
                  <a:srgbClr val="FFFFFF"/>
                </a:solidFill>
                <a:effectLst/>
                <a:uLnTx/>
                <a:uFillTx/>
                <a:latin typeface="Calibri" panose="020F0502020204030204" pitchFamily="34" charset="0"/>
                <a:cs typeface="Calibri" panose="020F0502020204030204" pitchFamily="34" charset="0"/>
              </a:defRPr>
            </a:lvl1pPr>
          </a:lstStyle>
          <a:p>
            <a:r>
              <a:rPr lang="en-US" sz="3600" i="0"/>
              <a:t>Number Field Decimal Places Enhancement</a:t>
            </a:r>
          </a:p>
        </p:txBody>
      </p:sp>
      <p:sp>
        <p:nvSpPr>
          <p:cNvPr id="10" name="TextBox 9">
            <a:extLst>
              <a:ext uri="{FF2B5EF4-FFF2-40B4-BE49-F238E27FC236}">
                <a16:creationId xmlns:a16="http://schemas.microsoft.com/office/drawing/2014/main" id="{30B0786C-646E-B84F-A1F2-79AD19DF93BF}"/>
              </a:ext>
            </a:extLst>
          </p:cNvPr>
          <p:cNvSpPr txBox="1"/>
          <p:nvPr/>
        </p:nvSpPr>
        <p:spPr>
          <a:xfrm>
            <a:off x="0" y="3001614"/>
            <a:ext cx="6083300" cy="49616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200" b="0" i="1"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&lt;</a:t>
            </a:r>
            <a:r>
              <a:rPr kumimoji="0" lang="en-US" sz="3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Single screenshot only</a:t>
            </a:r>
            <a:r>
              <a:rPr kumimoji="0" lang="en-US" sz="3200" b="0" i="1"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&gt;</a:t>
            </a: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grpSp>
        <p:nvGrpSpPr>
          <p:cNvPr id="15" name="Group 14">
            <a:extLst>
              <a:ext uri="{FF2B5EF4-FFF2-40B4-BE49-F238E27FC236}">
                <a16:creationId xmlns:a16="http://schemas.microsoft.com/office/drawing/2014/main" id="{93B9E5FD-38D7-D74E-86BA-12B466A8C8A4}"/>
              </a:ext>
            </a:extLst>
          </p:cNvPr>
          <p:cNvGrpSpPr/>
          <p:nvPr/>
        </p:nvGrpSpPr>
        <p:grpSpPr>
          <a:xfrm>
            <a:off x="11625943" y="621996"/>
            <a:ext cx="566057" cy="584104"/>
            <a:chOff x="9630308" y="864593"/>
            <a:chExt cx="561754" cy="554939"/>
          </a:xfrm>
        </p:grpSpPr>
        <p:sp>
          <p:nvSpPr>
            <p:cNvPr id="16" name="Google Shape;210;p7">
              <a:extLst>
                <a:ext uri="{FF2B5EF4-FFF2-40B4-BE49-F238E27FC236}">
                  <a16:creationId xmlns:a16="http://schemas.microsoft.com/office/drawing/2014/main" id="{85923254-F62C-8D4E-BC8E-32A4EEC1E5D5}"/>
                </a:ext>
              </a:extLst>
            </p:cNvPr>
            <p:cNvSpPr/>
            <p:nvPr/>
          </p:nvSpPr>
          <p:spPr>
            <a:xfrm>
              <a:off x="9630308" y="864593"/>
              <a:ext cx="561754" cy="554939"/>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Freeform 109">
              <a:extLst>
                <a:ext uri="{FF2B5EF4-FFF2-40B4-BE49-F238E27FC236}">
                  <a16:creationId xmlns:a16="http://schemas.microsoft.com/office/drawing/2014/main" id="{38AA269D-D97E-4B41-9E69-5A62A321AED5}"/>
                </a:ext>
              </a:extLst>
            </p:cNvPr>
            <p:cNvSpPr>
              <a:spLocks noChangeAspect="1" noEditPoints="1"/>
            </p:cNvSpPr>
            <p:nvPr/>
          </p:nvSpPr>
          <p:spPr bwMode="auto">
            <a:xfrm>
              <a:off x="9753348" y="875913"/>
              <a:ext cx="315674" cy="532799"/>
            </a:xfrm>
            <a:custGeom>
              <a:avLst/>
              <a:gdLst>
                <a:gd name="T0" fmla="*/ 113 w 144"/>
                <a:gd name="T1" fmla="*/ 108 h 243"/>
                <a:gd name="T2" fmla="*/ 82 w 144"/>
                <a:gd name="T3" fmla="*/ 124 h 243"/>
                <a:gd name="T4" fmla="*/ 87 w 144"/>
                <a:gd name="T5" fmla="*/ 133 h 243"/>
                <a:gd name="T6" fmla="*/ 99 w 144"/>
                <a:gd name="T7" fmla="*/ 127 h 243"/>
                <a:gd name="T8" fmla="*/ 105 w 144"/>
                <a:gd name="T9" fmla="*/ 127 h 243"/>
                <a:gd name="T10" fmla="*/ 105 w 144"/>
                <a:gd name="T11" fmla="*/ 124 h 243"/>
                <a:gd name="T12" fmla="*/ 118 w 144"/>
                <a:gd name="T13" fmla="*/ 117 h 243"/>
                <a:gd name="T14" fmla="*/ 113 w 144"/>
                <a:gd name="T15" fmla="*/ 108 h 243"/>
                <a:gd name="T16" fmla="*/ 84 w 144"/>
                <a:gd name="T17" fmla="*/ 222 h 243"/>
                <a:gd name="T18" fmla="*/ 43 w 144"/>
                <a:gd name="T19" fmla="*/ 189 h 243"/>
                <a:gd name="T20" fmla="*/ 144 w 144"/>
                <a:gd name="T21" fmla="*/ 163 h 243"/>
                <a:gd name="T22" fmla="*/ 141 w 144"/>
                <a:gd name="T23" fmla="*/ 149 h 243"/>
                <a:gd name="T24" fmla="*/ 47 w 144"/>
                <a:gd name="T25" fmla="*/ 174 h 243"/>
                <a:gd name="T26" fmla="*/ 37 w 144"/>
                <a:gd name="T27" fmla="*/ 158 h 243"/>
                <a:gd name="T28" fmla="*/ 53 w 144"/>
                <a:gd name="T29" fmla="*/ 96 h 243"/>
                <a:gd name="T30" fmla="*/ 62 w 144"/>
                <a:gd name="T31" fmla="*/ 96 h 243"/>
                <a:gd name="T32" fmla="*/ 78 w 144"/>
                <a:gd name="T33" fmla="*/ 126 h 243"/>
                <a:gd name="T34" fmla="*/ 115 w 144"/>
                <a:gd name="T35" fmla="*/ 107 h 243"/>
                <a:gd name="T36" fmla="*/ 66 w 144"/>
                <a:gd name="T37" fmla="*/ 14 h 243"/>
                <a:gd name="T38" fmla="*/ 57 w 144"/>
                <a:gd name="T39" fmla="*/ 19 h 243"/>
                <a:gd name="T40" fmla="*/ 52 w 144"/>
                <a:gd name="T41" fmla="*/ 10 h 243"/>
                <a:gd name="T42" fmla="*/ 56 w 144"/>
                <a:gd name="T43" fmla="*/ 8 h 243"/>
                <a:gd name="T44" fmla="*/ 58 w 144"/>
                <a:gd name="T45" fmla="*/ 3 h 243"/>
                <a:gd name="T46" fmla="*/ 52 w 144"/>
                <a:gd name="T47" fmla="*/ 1 h 243"/>
                <a:gd name="T48" fmla="*/ 52 w 144"/>
                <a:gd name="T49" fmla="*/ 1 h 243"/>
                <a:gd name="T50" fmla="*/ 27 w 144"/>
                <a:gd name="T51" fmla="*/ 14 h 243"/>
                <a:gd name="T52" fmla="*/ 26 w 144"/>
                <a:gd name="T53" fmla="*/ 20 h 243"/>
                <a:gd name="T54" fmla="*/ 31 w 144"/>
                <a:gd name="T55" fmla="*/ 21 h 243"/>
                <a:gd name="T56" fmla="*/ 35 w 144"/>
                <a:gd name="T57" fmla="*/ 19 h 243"/>
                <a:gd name="T58" fmla="*/ 40 w 144"/>
                <a:gd name="T59" fmla="*/ 28 h 243"/>
                <a:gd name="T60" fmla="*/ 29 w 144"/>
                <a:gd name="T61" fmla="*/ 34 h 243"/>
                <a:gd name="T62" fmla="*/ 44 w 144"/>
                <a:gd name="T63" fmla="*/ 63 h 243"/>
                <a:gd name="T64" fmla="*/ 38 w 144"/>
                <a:gd name="T65" fmla="*/ 77 h 243"/>
                <a:gd name="T66" fmla="*/ 38 w 144"/>
                <a:gd name="T67" fmla="*/ 78 h 243"/>
                <a:gd name="T68" fmla="*/ 16 w 144"/>
                <a:gd name="T69" fmla="*/ 156 h 243"/>
                <a:gd name="T70" fmla="*/ 5 w 144"/>
                <a:gd name="T71" fmla="*/ 185 h 243"/>
                <a:gd name="T72" fmla="*/ 22 w 144"/>
                <a:gd name="T73" fmla="*/ 198 h 243"/>
                <a:gd name="T74" fmla="*/ 49 w 144"/>
                <a:gd name="T75" fmla="*/ 222 h 243"/>
                <a:gd name="T76" fmla="*/ 11 w 144"/>
                <a:gd name="T77" fmla="*/ 222 h 243"/>
                <a:gd name="T78" fmla="*/ 11 w 144"/>
                <a:gd name="T79" fmla="*/ 243 h 243"/>
                <a:gd name="T80" fmla="*/ 130 w 144"/>
                <a:gd name="T81" fmla="*/ 242 h 243"/>
                <a:gd name="T82" fmla="*/ 130 w 144"/>
                <a:gd name="T83" fmla="*/ 222 h 243"/>
                <a:gd name="T84" fmla="*/ 84 w 144"/>
                <a:gd name="T85" fmla="*/ 222 h 243"/>
                <a:gd name="T86" fmla="*/ 56 w 144"/>
                <a:gd name="T87" fmla="*/ 67 h 243"/>
                <a:gd name="T88" fmla="*/ 67 w 144"/>
                <a:gd name="T89" fmla="*/ 77 h 243"/>
                <a:gd name="T90" fmla="*/ 56 w 144"/>
                <a:gd name="T91" fmla="*/ 88 h 243"/>
                <a:gd name="T92" fmla="*/ 45 w 144"/>
                <a:gd name="T93" fmla="*/ 77 h 243"/>
                <a:gd name="T94" fmla="*/ 45 w 144"/>
                <a:gd name="T95" fmla="*/ 77 h 243"/>
                <a:gd name="T96" fmla="*/ 56 w 144"/>
                <a:gd name="T97" fmla="*/ 67 h 243"/>
                <a:gd name="T98" fmla="*/ 24 w 144"/>
                <a:gd name="T99" fmla="*/ 188 h 243"/>
                <a:gd name="T100" fmla="*/ 13 w 144"/>
                <a:gd name="T101" fmla="*/ 177 h 243"/>
                <a:gd name="T102" fmla="*/ 24 w 144"/>
                <a:gd name="T103" fmla="*/ 166 h 243"/>
                <a:gd name="T104" fmla="*/ 35 w 144"/>
                <a:gd name="T105" fmla="*/ 177 h 243"/>
                <a:gd name="T106" fmla="*/ 35 w 144"/>
                <a:gd name="T107" fmla="*/ 177 h 243"/>
                <a:gd name="T108" fmla="*/ 24 w 144"/>
                <a:gd name="T109" fmla="*/ 188 h 243"/>
                <a:gd name="T110" fmla="*/ 24 w 144"/>
                <a:gd name="T111" fmla="*/ 18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243">
                  <a:moveTo>
                    <a:pt x="113" y="108"/>
                  </a:moveTo>
                  <a:cubicBezTo>
                    <a:pt x="82" y="124"/>
                    <a:pt x="82" y="124"/>
                    <a:pt x="82" y="124"/>
                  </a:cubicBezTo>
                  <a:cubicBezTo>
                    <a:pt x="87" y="133"/>
                    <a:pt x="87" y="133"/>
                    <a:pt x="87" y="133"/>
                  </a:cubicBezTo>
                  <a:cubicBezTo>
                    <a:pt x="99" y="127"/>
                    <a:pt x="99" y="127"/>
                    <a:pt x="99" y="127"/>
                  </a:cubicBezTo>
                  <a:cubicBezTo>
                    <a:pt x="100" y="129"/>
                    <a:pt x="103" y="129"/>
                    <a:pt x="105" y="127"/>
                  </a:cubicBezTo>
                  <a:cubicBezTo>
                    <a:pt x="105" y="126"/>
                    <a:pt x="106" y="125"/>
                    <a:pt x="105" y="124"/>
                  </a:cubicBezTo>
                  <a:cubicBezTo>
                    <a:pt x="118" y="117"/>
                    <a:pt x="118" y="117"/>
                    <a:pt x="118" y="117"/>
                  </a:cubicBezTo>
                  <a:lnTo>
                    <a:pt x="113" y="108"/>
                  </a:lnTo>
                  <a:close/>
                  <a:moveTo>
                    <a:pt x="84" y="222"/>
                  </a:moveTo>
                  <a:cubicBezTo>
                    <a:pt x="57" y="211"/>
                    <a:pt x="42" y="191"/>
                    <a:pt x="43" y="189"/>
                  </a:cubicBezTo>
                  <a:cubicBezTo>
                    <a:pt x="144" y="163"/>
                    <a:pt x="144" y="163"/>
                    <a:pt x="144" y="163"/>
                  </a:cubicBezTo>
                  <a:cubicBezTo>
                    <a:pt x="141" y="149"/>
                    <a:pt x="141" y="149"/>
                    <a:pt x="141" y="149"/>
                  </a:cubicBezTo>
                  <a:cubicBezTo>
                    <a:pt x="47" y="174"/>
                    <a:pt x="47" y="174"/>
                    <a:pt x="47" y="174"/>
                  </a:cubicBezTo>
                  <a:cubicBezTo>
                    <a:pt x="46" y="167"/>
                    <a:pt x="43" y="162"/>
                    <a:pt x="37" y="158"/>
                  </a:cubicBezTo>
                  <a:cubicBezTo>
                    <a:pt x="39" y="123"/>
                    <a:pt x="46" y="105"/>
                    <a:pt x="53" y="96"/>
                  </a:cubicBezTo>
                  <a:cubicBezTo>
                    <a:pt x="56" y="97"/>
                    <a:pt x="59" y="97"/>
                    <a:pt x="62" y="96"/>
                  </a:cubicBezTo>
                  <a:cubicBezTo>
                    <a:pt x="78" y="126"/>
                    <a:pt x="78" y="126"/>
                    <a:pt x="78" y="126"/>
                  </a:cubicBezTo>
                  <a:cubicBezTo>
                    <a:pt x="115" y="107"/>
                    <a:pt x="115" y="107"/>
                    <a:pt x="115" y="107"/>
                  </a:cubicBezTo>
                  <a:cubicBezTo>
                    <a:pt x="66" y="14"/>
                    <a:pt x="66" y="14"/>
                    <a:pt x="66" y="14"/>
                  </a:cubicBezTo>
                  <a:cubicBezTo>
                    <a:pt x="57" y="19"/>
                    <a:pt x="57" y="19"/>
                    <a:pt x="57" y="19"/>
                  </a:cubicBezTo>
                  <a:cubicBezTo>
                    <a:pt x="52" y="10"/>
                    <a:pt x="52" y="10"/>
                    <a:pt x="52" y="10"/>
                  </a:cubicBezTo>
                  <a:cubicBezTo>
                    <a:pt x="56" y="8"/>
                    <a:pt x="56" y="8"/>
                    <a:pt x="56" y="8"/>
                  </a:cubicBezTo>
                  <a:cubicBezTo>
                    <a:pt x="58" y="7"/>
                    <a:pt x="59" y="5"/>
                    <a:pt x="58" y="3"/>
                  </a:cubicBezTo>
                  <a:cubicBezTo>
                    <a:pt x="57" y="1"/>
                    <a:pt x="54" y="0"/>
                    <a:pt x="52" y="1"/>
                  </a:cubicBezTo>
                  <a:cubicBezTo>
                    <a:pt x="52" y="1"/>
                    <a:pt x="52" y="1"/>
                    <a:pt x="52" y="1"/>
                  </a:cubicBezTo>
                  <a:cubicBezTo>
                    <a:pt x="27" y="14"/>
                    <a:pt x="27" y="14"/>
                    <a:pt x="27" y="14"/>
                  </a:cubicBezTo>
                  <a:cubicBezTo>
                    <a:pt x="25" y="15"/>
                    <a:pt x="24" y="18"/>
                    <a:pt x="26" y="20"/>
                  </a:cubicBezTo>
                  <a:cubicBezTo>
                    <a:pt x="27" y="22"/>
                    <a:pt x="29" y="22"/>
                    <a:pt x="31" y="21"/>
                  </a:cubicBezTo>
                  <a:cubicBezTo>
                    <a:pt x="35" y="19"/>
                    <a:pt x="35" y="19"/>
                    <a:pt x="35" y="19"/>
                  </a:cubicBezTo>
                  <a:cubicBezTo>
                    <a:pt x="40" y="28"/>
                    <a:pt x="40" y="28"/>
                    <a:pt x="40" y="28"/>
                  </a:cubicBezTo>
                  <a:cubicBezTo>
                    <a:pt x="29" y="34"/>
                    <a:pt x="29" y="34"/>
                    <a:pt x="29" y="34"/>
                  </a:cubicBezTo>
                  <a:cubicBezTo>
                    <a:pt x="44" y="63"/>
                    <a:pt x="44" y="63"/>
                    <a:pt x="44" y="63"/>
                  </a:cubicBezTo>
                  <a:cubicBezTo>
                    <a:pt x="41" y="66"/>
                    <a:pt x="38" y="72"/>
                    <a:pt x="38" y="77"/>
                  </a:cubicBezTo>
                  <a:cubicBezTo>
                    <a:pt x="38" y="77"/>
                    <a:pt x="38" y="78"/>
                    <a:pt x="38" y="78"/>
                  </a:cubicBezTo>
                  <a:cubicBezTo>
                    <a:pt x="26" y="94"/>
                    <a:pt x="18" y="120"/>
                    <a:pt x="16" y="156"/>
                  </a:cubicBezTo>
                  <a:cubicBezTo>
                    <a:pt x="5" y="161"/>
                    <a:pt x="0" y="174"/>
                    <a:pt x="5" y="185"/>
                  </a:cubicBezTo>
                  <a:cubicBezTo>
                    <a:pt x="8" y="192"/>
                    <a:pt x="15" y="197"/>
                    <a:pt x="22" y="198"/>
                  </a:cubicBezTo>
                  <a:cubicBezTo>
                    <a:pt x="28" y="207"/>
                    <a:pt x="37" y="214"/>
                    <a:pt x="49" y="222"/>
                  </a:cubicBezTo>
                  <a:cubicBezTo>
                    <a:pt x="11" y="222"/>
                    <a:pt x="11" y="222"/>
                    <a:pt x="11" y="222"/>
                  </a:cubicBezTo>
                  <a:cubicBezTo>
                    <a:pt x="11" y="243"/>
                    <a:pt x="11" y="243"/>
                    <a:pt x="11" y="243"/>
                  </a:cubicBezTo>
                  <a:cubicBezTo>
                    <a:pt x="130" y="242"/>
                    <a:pt x="130" y="242"/>
                    <a:pt x="130" y="242"/>
                  </a:cubicBezTo>
                  <a:cubicBezTo>
                    <a:pt x="130" y="222"/>
                    <a:pt x="130" y="222"/>
                    <a:pt x="130" y="222"/>
                  </a:cubicBezTo>
                  <a:lnTo>
                    <a:pt x="84" y="222"/>
                  </a:lnTo>
                  <a:close/>
                  <a:moveTo>
                    <a:pt x="56" y="67"/>
                  </a:moveTo>
                  <a:cubicBezTo>
                    <a:pt x="62" y="67"/>
                    <a:pt x="67" y="71"/>
                    <a:pt x="67" y="77"/>
                  </a:cubicBezTo>
                  <a:cubicBezTo>
                    <a:pt x="67" y="83"/>
                    <a:pt x="62" y="88"/>
                    <a:pt x="56" y="88"/>
                  </a:cubicBezTo>
                  <a:cubicBezTo>
                    <a:pt x="50" y="88"/>
                    <a:pt x="45" y="83"/>
                    <a:pt x="45" y="77"/>
                  </a:cubicBezTo>
                  <a:cubicBezTo>
                    <a:pt x="45" y="77"/>
                    <a:pt x="45" y="77"/>
                    <a:pt x="45" y="77"/>
                  </a:cubicBezTo>
                  <a:cubicBezTo>
                    <a:pt x="45" y="71"/>
                    <a:pt x="50" y="67"/>
                    <a:pt x="56" y="67"/>
                  </a:cubicBezTo>
                  <a:close/>
                  <a:moveTo>
                    <a:pt x="24" y="188"/>
                  </a:moveTo>
                  <a:cubicBezTo>
                    <a:pt x="18" y="188"/>
                    <a:pt x="13" y="183"/>
                    <a:pt x="13" y="177"/>
                  </a:cubicBezTo>
                  <a:cubicBezTo>
                    <a:pt x="13" y="171"/>
                    <a:pt x="18" y="166"/>
                    <a:pt x="24" y="166"/>
                  </a:cubicBezTo>
                  <a:cubicBezTo>
                    <a:pt x="30" y="166"/>
                    <a:pt x="35" y="171"/>
                    <a:pt x="35" y="177"/>
                  </a:cubicBezTo>
                  <a:cubicBezTo>
                    <a:pt x="35" y="177"/>
                    <a:pt x="35" y="177"/>
                    <a:pt x="35" y="177"/>
                  </a:cubicBezTo>
                  <a:cubicBezTo>
                    <a:pt x="35" y="183"/>
                    <a:pt x="30" y="188"/>
                    <a:pt x="24" y="188"/>
                  </a:cubicBezTo>
                  <a:cubicBezTo>
                    <a:pt x="24" y="188"/>
                    <a:pt x="24" y="188"/>
                    <a:pt x="24" y="1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45;p2">
            <a:extLst>
              <a:ext uri="{FF2B5EF4-FFF2-40B4-BE49-F238E27FC236}">
                <a16:creationId xmlns:a16="http://schemas.microsoft.com/office/drawing/2014/main" id="{759E8ACA-010B-134A-9235-1DC72A60B4C0}"/>
              </a:ext>
            </a:extLst>
          </p:cNvPr>
          <p:cNvGrpSpPr/>
          <p:nvPr/>
        </p:nvGrpSpPr>
        <p:grpSpPr>
          <a:xfrm>
            <a:off x="11678964" y="42406"/>
            <a:ext cx="480866" cy="546113"/>
            <a:chOff x="5956928" y="2078604"/>
            <a:chExt cx="362036" cy="386883"/>
          </a:xfrm>
        </p:grpSpPr>
        <p:sp>
          <p:nvSpPr>
            <p:cNvPr id="19" name="Google Shape;146;p2">
              <a:extLst>
                <a:ext uri="{FF2B5EF4-FFF2-40B4-BE49-F238E27FC236}">
                  <a16:creationId xmlns:a16="http://schemas.microsoft.com/office/drawing/2014/main" id="{FA6A4E3A-37BC-1143-AFDA-697D6EAC4F33}"/>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 name="Google Shape;147;p2" descr="Icons_PPT_White_ThumbsUp.png">
              <a:extLst>
                <a:ext uri="{FF2B5EF4-FFF2-40B4-BE49-F238E27FC236}">
                  <a16:creationId xmlns:a16="http://schemas.microsoft.com/office/drawing/2014/main" id="{827623F1-C626-5F43-A88F-2BB4639627C8}"/>
                </a:ext>
              </a:extLst>
            </p:cNvPr>
            <p:cNvPicPr preferRelativeResize="0"/>
            <p:nvPr/>
          </p:nvPicPr>
          <p:blipFill rotWithShape="1">
            <a:blip r:embed="rId4">
              <a:alphaModFix/>
            </a:blip>
            <a:srcRect/>
            <a:stretch/>
          </p:blipFill>
          <p:spPr>
            <a:xfrm>
              <a:off x="5982776" y="2113004"/>
              <a:ext cx="318082" cy="318082"/>
            </a:xfrm>
            <a:prstGeom prst="rect">
              <a:avLst/>
            </a:prstGeom>
            <a:solidFill>
              <a:schemeClr val="dk2"/>
            </a:solidFill>
            <a:ln>
              <a:noFill/>
            </a:ln>
          </p:spPr>
        </p:pic>
      </p:grpSp>
      <p:pic>
        <p:nvPicPr>
          <p:cNvPr id="8" name="Picture 7" descr="Graphical user interface, text, application, email&#10;&#10;Description automatically generated">
            <a:extLst>
              <a:ext uri="{FF2B5EF4-FFF2-40B4-BE49-F238E27FC236}">
                <a16:creationId xmlns:a16="http://schemas.microsoft.com/office/drawing/2014/main" id="{62CA8A17-FF62-B844-4E3F-D9906BA6CEB5}"/>
              </a:ext>
            </a:extLst>
          </p:cNvPr>
          <p:cNvPicPr>
            <a:picLocks noChangeAspect="1"/>
          </p:cNvPicPr>
          <p:nvPr/>
        </p:nvPicPr>
        <p:blipFill>
          <a:blip r:embed="rId5"/>
          <a:stretch>
            <a:fillRect/>
          </a:stretch>
        </p:blipFill>
        <p:spPr>
          <a:xfrm>
            <a:off x="127188" y="2200369"/>
            <a:ext cx="5828923" cy="2594811"/>
          </a:xfrm>
          <a:prstGeom prst="rect">
            <a:avLst/>
          </a:prstGeom>
        </p:spPr>
      </p:pic>
      <p:sp>
        <p:nvSpPr>
          <p:cNvPr id="2" name="Rectangle 1">
            <a:extLst>
              <a:ext uri="{FF2B5EF4-FFF2-40B4-BE49-F238E27FC236}">
                <a16:creationId xmlns:a16="http://schemas.microsoft.com/office/drawing/2014/main" id="{35CF7B22-E9E4-A6D6-7F30-AA8DABAB4A00}"/>
              </a:ext>
            </a:extLst>
          </p:cNvPr>
          <p:cNvSpPr/>
          <p:nvPr/>
        </p:nvSpPr>
        <p:spPr>
          <a:xfrm>
            <a:off x="11625943" y="621996"/>
            <a:ext cx="576483" cy="6134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830873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8136"/>
            <a:ext cx="11639394" cy="970525"/>
          </a:xfrm>
          <a:noFill/>
          <a:ln>
            <a:noFill/>
          </a:ln>
        </p:spPr>
        <p:txBody>
          <a:bodyPr spcFirstLastPara="1" wrap="square" lIns="91425" tIns="45700" rIns="91425" bIns="45700" anchor="ctr" anchorCtr="0">
            <a:noAutofit/>
          </a:bodyPr>
          <a:lstStyle/>
          <a:p>
            <a:r>
              <a:rPr lang="en-US"/>
              <a:t>Number Field Decimal Places Enhancement</a:t>
            </a:r>
          </a:p>
        </p:txBody>
      </p:sp>
      <p:sp>
        <p:nvSpPr>
          <p:cNvPr id="206" name="Google Shape;206;p7"/>
          <p:cNvSpPr txBox="1">
            <a:spLocks noGrp="1"/>
          </p:cNvSpPr>
          <p:nvPr>
            <p:ph type="body" idx="4294967295"/>
          </p:nvPr>
        </p:nvSpPr>
        <p:spPr>
          <a:xfrm>
            <a:off x="611269" y="890821"/>
            <a:ext cx="11089073" cy="5410200"/>
          </a:xfrm>
          <a:noFill/>
          <a:ln>
            <a:noFill/>
          </a:ln>
        </p:spPr>
        <p:txBody>
          <a:bodyPr spcFirstLastPara="1" wrap="square" lIns="91425" tIns="45700" rIns="91425" bIns="45700" anchor="t" anchorCtr="0">
            <a:noAutofit/>
          </a:bodyPr>
          <a:lstStyle/>
          <a:p>
            <a:pPr lvl="0"/>
            <a:r>
              <a:rPr lang="en-US"/>
              <a:t>Details</a:t>
            </a:r>
          </a:p>
          <a:p>
            <a:pPr lvl="1"/>
            <a:r>
              <a:rPr lang="en-US"/>
              <a:t>When creating, viewing or editing an object record, a user shall be able to enter a value into a number field or currency field with trailing zeroes in the decimal point (e.g., 165.50) without the UI trimming it upon save and in future edits</a:t>
            </a:r>
          </a:p>
          <a:p>
            <a:pPr marL="565150" lvl="1" indent="0">
              <a:buNone/>
            </a:pPr>
            <a:endParaRPr lang="en-US"/>
          </a:p>
          <a:p>
            <a:pPr lvl="0"/>
            <a:r>
              <a:rPr lang="en-US"/>
              <a:t>Considerations</a:t>
            </a:r>
          </a:p>
          <a:p>
            <a:pPr lvl="1"/>
            <a:r>
              <a:rPr lang="en-US"/>
              <a:t>A separate feature will be released to ensure decimal places are stored and displayed consistently across all parts of the Vault Platform for Standard Objects, High Volume Objects, and Documents</a:t>
            </a:r>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7" name="Group 16">
            <a:extLst>
              <a:ext uri="{FF2B5EF4-FFF2-40B4-BE49-F238E27FC236}">
                <a16:creationId xmlns:a16="http://schemas.microsoft.com/office/drawing/2014/main" id="{70D12458-A07C-884B-ACC4-217EDD81B84E}"/>
              </a:ext>
            </a:extLst>
          </p:cNvPr>
          <p:cNvGrpSpPr/>
          <p:nvPr/>
        </p:nvGrpSpPr>
        <p:grpSpPr>
          <a:xfrm>
            <a:off x="11625943" y="621996"/>
            <a:ext cx="566057" cy="584104"/>
            <a:chOff x="9630308" y="864593"/>
            <a:chExt cx="561754" cy="554939"/>
          </a:xfrm>
        </p:grpSpPr>
        <p:sp>
          <p:nvSpPr>
            <p:cNvPr id="20" name="Google Shape;210;p7">
              <a:extLst>
                <a:ext uri="{FF2B5EF4-FFF2-40B4-BE49-F238E27FC236}">
                  <a16:creationId xmlns:a16="http://schemas.microsoft.com/office/drawing/2014/main" id="{81A7B9DE-606B-9249-BC81-597DEA762B48}"/>
                </a:ext>
              </a:extLst>
            </p:cNvPr>
            <p:cNvSpPr/>
            <p:nvPr/>
          </p:nvSpPr>
          <p:spPr>
            <a:xfrm>
              <a:off x="9630308" y="864593"/>
              <a:ext cx="561754" cy="554939"/>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Freeform 109">
              <a:extLst>
                <a:ext uri="{FF2B5EF4-FFF2-40B4-BE49-F238E27FC236}">
                  <a16:creationId xmlns:a16="http://schemas.microsoft.com/office/drawing/2014/main" id="{F73FAC95-2788-E64C-B8BB-93F7AB319991}"/>
                </a:ext>
              </a:extLst>
            </p:cNvPr>
            <p:cNvSpPr>
              <a:spLocks noChangeAspect="1" noEditPoints="1"/>
            </p:cNvSpPr>
            <p:nvPr/>
          </p:nvSpPr>
          <p:spPr bwMode="auto">
            <a:xfrm>
              <a:off x="9753348" y="875913"/>
              <a:ext cx="315674" cy="532799"/>
            </a:xfrm>
            <a:custGeom>
              <a:avLst/>
              <a:gdLst>
                <a:gd name="T0" fmla="*/ 113 w 144"/>
                <a:gd name="T1" fmla="*/ 108 h 243"/>
                <a:gd name="T2" fmla="*/ 82 w 144"/>
                <a:gd name="T3" fmla="*/ 124 h 243"/>
                <a:gd name="T4" fmla="*/ 87 w 144"/>
                <a:gd name="T5" fmla="*/ 133 h 243"/>
                <a:gd name="T6" fmla="*/ 99 w 144"/>
                <a:gd name="T7" fmla="*/ 127 h 243"/>
                <a:gd name="T8" fmla="*/ 105 w 144"/>
                <a:gd name="T9" fmla="*/ 127 h 243"/>
                <a:gd name="T10" fmla="*/ 105 w 144"/>
                <a:gd name="T11" fmla="*/ 124 h 243"/>
                <a:gd name="T12" fmla="*/ 118 w 144"/>
                <a:gd name="T13" fmla="*/ 117 h 243"/>
                <a:gd name="T14" fmla="*/ 113 w 144"/>
                <a:gd name="T15" fmla="*/ 108 h 243"/>
                <a:gd name="T16" fmla="*/ 84 w 144"/>
                <a:gd name="T17" fmla="*/ 222 h 243"/>
                <a:gd name="T18" fmla="*/ 43 w 144"/>
                <a:gd name="T19" fmla="*/ 189 h 243"/>
                <a:gd name="T20" fmla="*/ 144 w 144"/>
                <a:gd name="T21" fmla="*/ 163 h 243"/>
                <a:gd name="T22" fmla="*/ 141 w 144"/>
                <a:gd name="T23" fmla="*/ 149 h 243"/>
                <a:gd name="T24" fmla="*/ 47 w 144"/>
                <a:gd name="T25" fmla="*/ 174 h 243"/>
                <a:gd name="T26" fmla="*/ 37 w 144"/>
                <a:gd name="T27" fmla="*/ 158 h 243"/>
                <a:gd name="T28" fmla="*/ 53 w 144"/>
                <a:gd name="T29" fmla="*/ 96 h 243"/>
                <a:gd name="T30" fmla="*/ 62 w 144"/>
                <a:gd name="T31" fmla="*/ 96 h 243"/>
                <a:gd name="T32" fmla="*/ 78 w 144"/>
                <a:gd name="T33" fmla="*/ 126 h 243"/>
                <a:gd name="T34" fmla="*/ 115 w 144"/>
                <a:gd name="T35" fmla="*/ 107 h 243"/>
                <a:gd name="T36" fmla="*/ 66 w 144"/>
                <a:gd name="T37" fmla="*/ 14 h 243"/>
                <a:gd name="T38" fmla="*/ 57 w 144"/>
                <a:gd name="T39" fmla="*/ 19 h 243"/>
                <a:gd name="T40" fmla="*/ 52 w 144"/>
                <a:gd name="T41" fmla="*/ 10 h 243"/>
                <a:gd name="T42" fmla="*/ 56 w 144"/>
                <a:gd name="T43" fmla="*/ 8 h 243"/>
                <a:gd name="T44" fmla="*/ 58 w 144"/>
                <a:gd name="T45" fmla="*/ 3 h 243"/>
                <a:gd name="T46" fmla="*/ 52 w 144"/>
                <a:gd name="T47" fmla="*/ 1 h 243"/>
                <a:gd name="T48" fmla="*/ 52 w 144"/>
                <a:gd name="T49" fmla="*/ 1 h 243"/>
                <a:gd name="T50" fmla="*/ 27 w 144"/>
                <a:gd name="T51" fmla="*/ 14 h 243"/>
                <a:gd name="T52" fmla="*/ 26 w 144"/>
                <a:gd name="T53" fmla="*/ 20 h 243"/>
                <a:gd name="T54" fmla="*/ 31 w 144"/>
                <a:gd name="T55" fmla="*/ 21 h 243"/>
                <a:gd name="T56" fmla="*/ 35 w 144"/>
                <a:gd name="T57" fmla="*/ 19 h 243"/>
                <a:gd name="T58" fmla="*/ 40 w 144"/>
                <a:gd name="T59" fmla="*/ 28 h 243"/>
                <a:gd name="T60" fmla="*/ 29 w 144"/>
                <a:gd name="T61" fmla="*/ 34 h 243"/>
                <a:gd name="T62" fmla="*/ 44 w 144"/>
                <a:gd name="T63" fmla="*/ 63 h 243"/>
                <a:gd name="T64" fmla="*/ 38 w 144"/>
                <a:gd name="T65" fmla="*/ 77 h 243"/>
                <a:gd name="T66" fmla="*/ 38 w 144"/>
                <a:gd name="T67" fmla="*/ 78 h 243"/>
                <a:gd name="T68" fmla="*/ 16 w 144"/>
                <a:gd name="T69" fmla="*/ 156 h 243"/>
                <a:gd name="T70" fmla="*/ 5 w 144"/>
                <a:gd name="T71" fmla="*/ 185 h 243"/>
                <a:gd name="T72" fmla="*/ 22 w 144"/>
                <a:gd name="T73" fmla="*/ 198 h 243"/>
                <a:gd name="T74" fmla="*/ 49 w 144"/>
                <a:gd name="T75" fmla="*/ 222 h 243"/>
                <a:gd name="T76" fmla="*/ 11 w 144"/>
                <a:gd name="T77" fmla="*/ 222 h 243"/>
                <a:gd name="T78" fmla="*/ 11 w 144"/>
                <a:gd name="T79" fmla="*/ 243 h 243"/>
                <a:gd name="T80" fmla="*/ 130 w 144"/>
                <a:gd name="T81" fmla="*/ 242 h 243"/>
                <a:gd name="T82" fmla="*/ 130 w 144"/>
                <a:gd name="T83" fmla="*/ 222 h 243"/>
                <a:gd name="T84" fmla="*/ 84 w 144"/>
                <a:gd name="T85" fmla="*/ 222 h 243"/>
                <a:gd name="T86" fmla="*/ 56 w 144"/>
                <a:gd name="T87" fmla="*/ 67 h 243"/>
                <a:gd name="T88" fmla="*/ 67 w 144"/>
                <a:gd name="T89" fmla="*/ 77 h 243"/>
                <a:gd name="T90" fmla="*/ 56 w 144"/>
                <a:gd name="T91" fmla="*/ 88 h 243"/>
                <a:gd name="T92" fmla="*/ 45 w 144"/>
                <a:gd name="T93" fmla="*/ 77 h 243"/>
                <a:gd name="T94" fmla="*/ 45 w 144"/>
                <a:gd name="T95" fmla="*/ 77 h 243"/>
                <a:gd name="T96" fmla="*/ 56 w 144"/>
                <a:gd name="T97" fmla="*/ 67 h 243"/>
                <a:gd name="T98" fmla="*/ 24 w 144"/>
                <a:gd name="T99" fmla="*/ 188 h 243"/>
                <a:gd name="T100" fmla="*/ 13 w 144"/>
                <a:gd name="T101" fmla="*/ 177 h 243"/>
                <a:gd name="T102" fmla="*/ 24 w 144"/>
                <a:gd name="T103" fmla="*/ 166 h 243"/>
                <a:gd name="T104" fmla="*/ 35 w 144"/>
                <a:gd name="T105" fmla="*/ 177 h 243"/>
                <a:gd name="T106" fmla="*/ 35 w 144"/>
                <a:gd name="T107" fmla="*/ 177 h 243"/>
                <a:gd name="T108" fmla="*/ 24 w 144"/>
                <a:gd name="T109" fmla="*/ 188 h 243"/>
                <a:gd name="T110" fmla="*/ 24 w 144"/>
                <a:gd name="T111" fmla="*/ 18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243">
                  <a:moveTo>
                    <a:pt x="113" y="108"/>
                  </a:moveTo>
                  <a:cubicBezTo>
                    <a:pt x="82" y="124"/>
                    <a:pt x="82" y="124"/>
                    <a:pt x="82" y="124"/>
                  </a:cubicBezTo>
                  <a:cubicBezTo>
                    <a:pt x="87" y="133"/>
                    <a:pt x="87" y="133"/>
                    <a:pt x="87" y="133"/>
                  </a:cubicBezTo>
                  <a:cubicBezTo>
                    <a:pt x="99" y="127"/>
                    <a:pt x="99" y="127"/>
                    <a:pt x="99" y="127"/>
                  </a:cubicBezTo>
                  <a:cubicBezTo>
                    <a:pt x="100" y="129"/>
                    <a:pt x="103" y="129"/>
                    <a:pt x="105" y="127"/>
                  </a:cubicBezTo>
                  <a:cubicBezTo>
                    <a:pt x="105" y="126"/>
                    <a:pt x="106" y="125"/>
                    <a:pt x="105" y="124"/>
                  </a:cubicBezTo>
                  <a:cubicBezTo>
                    <a:pt x="118" y="117"/>
                    <a:pt x="118" y="117"/>
                    <a:pt x="118" y="117"/>
                  </a:cubicBezTo>
                  <a:lnTo>
                    <a:pt x="113" y="108"/>
                  </a:lnTo>
                  <a:close/>
                  <a:moveTo>
                    <a:pt x="84" y="222"/>
                  </a:moveTo>
                  <a:cubicBezTo>
                    <a:pt x="57" y="211"/>
                    <a:pt x="42" y="191"/>
                    <a:pt x="43" y="189"/>
                  </a:cubicBezTo>
                  <a:cubicBezTo>
                    <a:pt x="144" y="163"/>
                    <a:pt x="144" y="163"/>
                    <a:pt x="144" y="163"/>
                  </a:cubicBezTo>
                  <a:cubicBezTo>
                    <a:pt x="141" y="149"/>
                    <a:pt x="141" y="149"/>
                    <a:pt x="141" y="149"/>
                  </a:cubicBezTo>
                  <a:cubicBezTo>
                    <a:pt x="47" y="174"/>
                    <a:pt x="47" y="174"/>
                    <a:pt x="47" y="174"/>
                  </a:cubicBezTo>
                  <a:cubicBezTo>
                    <a:pt x="46" y="167"/>
                    <a:pt x="43" y="162"/>
                    <a:pt x="37" y="158"/>
                  </a:cubicBezTo>
                  <a:cubicBezTo>
                    <a:pt x="39" y="123"/>
                    <a:pt x="46" y="105"/>
                    <a:pt x="53" y="96"/>
                  </a:cubicBezTo>
                  <a:cubicBezTo>
                    <a:pt x="56" y="97"/>
                    <a:pt x="59" y="97"/>
                    <a:pt x="62" y="96"/>
                  </a:cubicBezTo>
                  <a:cubicBezTo>
                    <a:pt x="78" y="126"/>
                    <a:pt x="78" y="126"/>
                    <a:pt x="78" y="126"/>
                  </a:cubicBezTo>
                  <a:cubicBezTo>
                    <a:pt x="115" y="107"/>
                    <a:pt x="115" y="107"/>
                    <a:pt x="115" y="107"/>
                  </a:cubicBezTo>
                  <a:cubicBezTo>
                    <a:pt x="66" y="14"/>
                    <a:pt x="66" y="14"/>
                    <a:pt x="66" y="14"/>
                  </a:cubicBezTo>
                  <a:cubicBezTo>
                    <a:pt x="57" y="19"/>
                    <a:pt x="57" y="19"/>
                    <a:pt x="57" y="19"/>
                  </a:cubicBezTo>
                  <a:cubicBezTo>
                    <a:pt x="52" y="10"/>
                    <a:pt x="52" y="10"/>
                    <a:pt x="52" y="10"/>
                  </a:cubicBezTo>
                  <a:cubicBezTo>
                    <a:pt x="56" y="8"/>
                    <a:pt x="56" y="8"/>
                    <a:pt x="56" y="8"/>
                  </a:cubicBezTo>
                  <a:cubicBezTo>
                    <a:pt x="58" y="7"/>
                    <a:pt x="59" y="5"/>
                    <a:pt x="58" y="3"/>
                  </a:cubicBezTo>
                  <a:cubicBezTo>
                    <a:pt x="57" y="1"/>
                    <a:pt x="54" y="0"/>
                    <a:pt x="52" y="1"/>
                  </a:cubicBezTo>
                  <a:cubicBezTo>
                    <a:pt x="52" y="1"/>
                    <a:pt x="52" y="1"/>
                    <a:pt x="52" y="1"/>
                  </a:cubicBezTo>
                  <a:cubicBezTo>
                    <a:pt x="27" y="14"/>
                    <a:pt x="27" y="14"/>
                    <a:pt x="27" y="14"/>
                  </a:cubicBezTo>
                  <a:cubicBezTo>
                    <a:pt x="25" y="15"/>
                    <a:pt x="24" y="18"/>
                    <a:pt x="26" y="20"/>
                  </a:cubicBezTo>
                  <a:cubicBezTo>
                    <a:pt x="27" y="22"/>
                    <a:pt x="29" y="22"/>
                    <a:pt x="31" y="21"/>
                  </a:cubicBezTo>
                  <a:cubicBezTo>
                    <a:pt x="35" y="19"/>
                    <a:pt x="35" y="19"/>
                    <a:pt x="35" y="19"/>
                  </a:cubicBezTo>
                  <a:cubicBezTo>
                    <a:pt x="40" y="28"/>
                    <a:pt x="40" y="28"/>
                    <a:pt x="40" y="28"/>
                  </a:cubicBezTo>
                  <a:cubicBezTo>
                    <a:pt x="29" y="34"/>
                    <a:pt x="29" y="34"/>
                    <a:pt x="29" y="34"/>
                  </a:cubicBezTo>
                  <a:cubicBezTo>
                    <a:pt x="44" y="63"/>
                    <a:pt x="44" y="63"/>
                    <a:pt x="44" y="63"/>
                  </a:cubicBezTo>
                  <a:cubicBezTo>
                    <a:pt x="41" y="66"/>
                    <a:pt x="38" y="72"/>
                    <a:pt x="38" y="77"/>
                  </a:cubicBezTo>
                  <a:cubicBezTo>
                    <a:pt x="38" y="77"/>
                    <a:pt x="38" y="78"/>
                    <a:pt x="38" y="78"/>
                  </a:cubicBezTo>
                  <a:cubicBezTo>
                    <a:pt x="26" y="94"/>
                    <a:pt x="18" y="120"/>
                    <a:pt x="16" y="156"/>
                  </a:cubicBezTo>
                  <a:cubicBezTo>
                    <a:pt x="5" y="161"/>
                    <a:pt x="0" y="174"/>
                    <a:pt x="5" y="185"/>
                  </a:cubicBezTo>
                  <a:cubicBezTo>
                    <a:pt x="8" y="192"/>
                    <a:pt x="15" y="197"/>
                    <a:pt x="22" y="198"/>
                  </a:cubicBezTo>
                  <a:cubicBezTo>
                    <a:pt x="28" y="207"/>
                    <a:pt x="37" y="214"/>
                    <a:pt x="49" y="222"/>
                  </a:cubicBezTo>
                  <a:cubicBezTo>
                    <a:pt x="11" y="222"/>
                    <a:pt x="11" y="222"/>
                    <a:pt x="11" y="222"/>
                  </a:cubicBezTo>
                  <a:cubicBezTo>
                    <a:pt x="11" y="243"/>
                    <a:pt x="11" y="243"/>
                    <a:pt x="11" y="243"/>
                  </a:cubicBezTo>
                  <a:cubicBezTo>
                    <a:pt x="130" y="242"/>
                    <a:pt x="130" y="242"/>
                    <a:pt x="130" y="242"/>
                  </a:cubicBezTo>
                  <a:cubicBezTo>
                    <a:pt x="130" y="222"/>
                    <a:pt x="130" y="222"/>
                    <a:pt x="130" y="222"/>
                  </a:cubicBezTo>
                  <a:lnTo>
                    <a:pt x="84" y="222"/>
                  </a:lnTo>
                  <a:close/>
                  <a:moveTo>
                    <a:pt x="56" y="67"/>
                  </a:moveTo>
                  <a:cubicBezTo>
                    <a:pt x="62" y="67"/>
                    <a:pt x="67" y="71"/>
                    <a:pt x="67" y="77"/>
                  </a:cubicBezTo>
                  <a:cubicBezTo>
                    <a:pt x="67" y="83"/>
                    <a:pt x="62" y="88"/>
                    <a:pt x="56" y="88"/>
                  </a:cubicBezTo>
                  <a:cubicBezTo>
                    <a:pt x="50" y="88"/>
                    <a:pt x="45" y="83"/>
                    <a:pt x="45" y="77"/>
                  </a:cubicBezTo>
                  <a:cubicBezTo>
                    <a:pt x="45" y="77"/>
                    <a:pt x="45" y="77"/>
                    <a:pt x="45" y="77"/>
                  </a:cubicBezTo>
                  <a:cubicBezTo>
                    <a:pt x="45" y="71"/>
                    <a:pt x="50" y="67"/>
                    <a:pt x="56" y="67"/>
                  </a:cubicBezTo>
                  <a:close/>
                  <a:moveTo>
                    <a:pt x="24" y="188"/>
                  </a:moveTo>
                  <a:cubicBezTo>
                    <a:pt x="18" y="188"/>
                    <a:pt x="13" y="183"/>
                    <a:pt x="13" y="177"/>
                  </a:cubicBezTo>
                  <a:cubicBezTo>
                    <a:pt x="13" y="171"/>
                    <a:pt x="18" y="166"/>
                    <a:pt x="24" y="166"/>
                  </a:cubicBezTo>
                  <a:cubicBezTo>
                    <a:pt x="30" y="166"/>
                    <a:pt x="35" y="171"/>
                    <a:pt x="35" y="177"/>
                  </a:cubicBezTo>
                  <a:cubicBezTo>
                    <a:pt x="35" y="177"/>
                    <a:pt x="35" y="177"/>
                    <a:pt x="35" y="177"/>
                  </a:cubicBezTo>
                  <a:cubicBezTo>
                    <a:pt x="35" y="183"/>
                    <a:pt x="30" y="188"/>
                    <a:pt x="24" y="188"/>
                  </a:cubicBezTo>
                  <a:cubicBezTo>
                    <a:pt x="24" y="188"/>
                    <a:pt x="24" y="188"/>
                    <a:pt x="24" y="1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145;p2">
            <a:extLst>
              <a:ext uri="{FF2B5EF4-FFF2-40B4-BE49-F238E27FC236}">
                <a16:creationId xmlns:a16="http://schemas.microsoft.com/office/drawing/2014/main" id="{5B220793-1B8A-9646-A9D3-CDFDFAF47B72}"/>
              </a:ext>
            </a:extLst>
          </p:cNvPr>
          <p:cNvGrpSpPr/>
          <p:nvPr/>
        </p:nvGrpSpPr>
        <p:grpSpPr>
          <a:xfrm>
            <a:off x="11678964" y="42406"/>
            <a:ext cx="480866" cy="546113"/>
            <a:chOff x="5956928" y="2078604"/>
            <a:chExt cx="362036" cy="386883"/>
          </a:xfrm>
        </p:grpSpPr>
        <p:sp>
          <p:nvSpPr>
            <p:cNvPr id="16" name="Google Shape;146;p2">
              <a:extLst>
                <a:ext uri="{FF2B5EF4-FFF2-40B4-BE49-F238E27FC236}">
                  <a16:creationId xmlns:a16="http://schemas.microsoft.com/office/drawing/2014/main" id="{90F8EB3C-26CE-FA4B-A0F8-8A9D07468DB0}"/>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8" name="Google Shape;147;p2" descr="Icons_PPT_White_ThumbsUp.png">
              <a:extLst>
                <a:ext uri="{FF2B5EF4-FFF2-40B4-BE49-F238E27FC236}">
                  <a16:creationId xmlns:a16="http://schemas.microsoft.com/office/drawing/2014/main" id="{185AF47A-D0F9-4C40-AC91-1CB68A47D78D}"/>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 name="Rectangle 1">
            <a:extLst>
              <a:ext uri="{FF2B5EF4-FFF2-40B4-BE49-F238E27FC236}">
                <a16:creationId xmlns:a16="http://schemas.microsoft.com/office/drawing/2014/main" id="{46FC2B5A-CFE2-6979-B147-F1FA10B5EC6B}"/>
              </a:ext>
            </a:extLst>
          </p:cNvPr>
          <p:cNvSpPr/>
          <p:nvPr/>
        </p:nvSpPr>
        <p:spPr>
          <a:xfrm>
            <a:off x="11625943" y="588519"/>
            <a:ext cx="566057" cy="6175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9631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6275"/>
            <a:ext cx="11430000" cy="1101213"/>
          </a:xfrm>
        </p:spPr>
        <p:txBody>
          <a:bodyPr>
            <a:normAutofit/>
          </a:bodyPr>
          <a:lstStyle/>
          <a:p>
            <a:r>
              <a:rPr lang="en-US"/>
              <a:t>Foreword</a:t>
            </a:r>
          </a:p>
        </p:txBody>
      </p:sp>
      <p:sp>
        <p:nvSpPr>
          <p:cNvPr id="6" name="Text Placeholder 5"/>
          <p:cNvSpPr>
            <a:spLocks noGrp="1"/>
          </p:cNvSpPr>
          <p:nvPr>
            <p:ph idx="1"/>
          </p:nvPr>
        </p:nvSpPr>
        <p:spPr/>
        <p:txBody>
          <a:bodyPr anchor="t">
            <a:normAutofit/>
          </a:bodyPr>
          <a:lstStyle/>
          <a:p>
            <a:pPr>
              <a:lnSpc>
                <a:spcPct val="100000"/>
              </a:lnSpc>
              <a:spcBef>
                <a:spcPts val="1200"/>
              </a:spcBef>
            </a:pPr>
            <a:r>
              <a:rPr lang="en-US" dirty="0"/>
              <a:t>The content of this presentation is </a:t>
            </a:r>
            <a:r>
              <a:rPr lang="en-US" b="1" u="sng" dirty="0"/>
              <a:t>subject to change</a:t>
            </a:r>
            <a:r>
              <a:rPr lang="en-US" dirty="0"/>
              <a:t> prior to the 22R2 Release</a:t>
            </a:r>
          </a:p>
          <a:p>
            <a:pPr marL="0" indent="0">
              <a:lnSpc>
                <a:spcPct val="100000"/>
              </a:lnSpc>
              <a:spcBef>
                <a:spcPts val="1200"/>
              </a:spcBef>
              <a:buNone/>
            </a:pPr>
            <a:r>
              <a:rPr lang="en-US" sz="2100" dirty="0">
                <a:solidFill>
                  <a:srgbClr val="FF9E16"/>
                </a:solidFill>
              </a:rPr>
              <a:t>	</a:t>
            </a:r>
            <a:r>
              <a:rPr lang="en-US" dirty="0">
                <a:solidFill>
                  <a:srgbClr val="FF9E16"/>
                </a:solidFill>
              </a:rPr>
              <a:t>Please note the revision date on the title slide</a:t>
            </a:r>
          </a:p>
          <a:p>
            <a:pPr>
              <a:lnSpc>
                <a:spcPct val="100000"/>
              </a:lnSpc>
              <a:spcBef>
                <a:spcPts val="1200"/>
              </a:spcBef>
            </a:pPr>
            <a:r>
              <a:rPr lang="en-US" dirty="0"/>
              <a:t>Veeva encourages you to always reference Release documentation from our Release page in Vault Help to ensure you are using the </a:t>
            </a:r>
            <a:r>
              <a:rPr lang="en-US" b="1" u="sng" dirty="0"/>
              <a:t>latest information</a:t>
            </a:r>
          </a:p>
          <a:p>
            <a:pPr marL="0" indent="0">
              <a:lnSpc>
                <a:spcPct val="100000"/>
              </a:lnSpc>
              <a:spcBef>
                <a:spcPts val="1200"/>
              </a:spcBef>
              <a:buNone/>
            </a:pPr>
            <a:r>
              <a:rPr lang="en-US" dirty="0">
                <a:solidFill>
                  <a:srgbClr val="F8991C"/>
                </a:solidFill>
              </a:rPr>
              <a:t>	https://rn.veevavault.help/en/gr/about-the-22r2-release/</a:t>
            </a:r>
            <a:endParaRPr lang="en-US" dirty="0">
              <a:solidFill>
                <a:srgbClr val="F8991C"/>
              </a:solidFill>
              <a:sym typeface="Wingdings" panose="05000000000000000000" pitchFamily="2" charset="2"/>
            </a:endParaRPr>
          </a:p>
          <a:p>
            <a:pPr marL="914400" lvl="2" indent="0">
              <a:lnSpc>
                <a:spcPct val="100000"/>
              </a:lnSpc>
              <a:spcBef>
                <a:spcPts val="1200"/>
              </a:spcBef>
              <a:buNone/>
            </a:pPr>
            <a:r>
              <a:rPr lang="en-US" sz="2400" dirty="0"/>
              <a:t>A </a:t>
            </a:r>
            <a:r>
              <a:rPr lang="en-US" sz="2400" b="1" u="sng" dirty="0"/>
              <a:t>recording</a:t>
            </a:r>
            <a:r>
              <a:rPr lang="en-US" sz="2400" dirty="0"/>
              <a:t> of this webinar, and the associated </a:t>
            </a:r>
            <a:r>
              <a:rPr lang="en-US" sz="2400" b="1" u="sng" dirty="0"/>
              <a:t>slide deck</a:t>
            </a:r>
            <a:r>
              <a:rPr lang="en-US" sz="2400" dirty="0"/>
              <a:t>, will be available on this page at the conclusion of the webinar series</a:t>
            </a:r>
          </a:p>
          <a:p>
            <a:pPr>
              <a:lnSpc>
                <a:spcPct val="100000"/>
              </a:lnSpc>
              <a:spcBef>
                <a:spcPts val="1200"/>
              </a:spcBef>
            </a:pPr>
            <a:endParaRPr lang="en-US" dirty="0">
              <a:sym typeface="Wingdings" panose="05000000000000000000" pitchFamily="2" charset="2"/>
            </a:endParaRPr>
          </a:p>
          <a:p>
            <a:pPr marL="0" indent="0">
              <a:lnSpc>
                <a:spcPct val="100000"/>
              </a:lnSpc>
              <a:spcBef>
                <a:spcPts val="1200"/>
              </a:spcBef>
              <a:buNone/>
            </a:pPr>
            <a:endParaRPr lang="en-US" dirty="0">
              <a:solidFill>
                <a:srgbClr val="F8991C"/>
              </a:solidFill>
            </a:endParaRPr>
          </a:p>
          <a:p>
            <a:pPr>
              <a:lnSpc>
                <a:spcPct val="100000"/>
              </a:lnSpc>
              <a:spcBef>
                <a:spcPts val="1200"/>
              </a:spcBef>
            </a:pPr>
            <a:endParaRPr lang="en-US" dirty="0"/>
          </a:p>
        </p:txBody>
      </p:sp>
    </p:spTree>
    <p:extLst>
      <p:ext uri="{BB962C8B-B14F-4D97-AF65-F5344CB8AC3E}">
        <p14:creationId xmlns:p14="http://schemas.microsoft.com/office/powerpoint/2010/main" val="181104161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23393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The Quality Suite now includes a Unit object (</a:t>
            </a:r>
            <a:r>
              <a:rPr kumimoji="0" lang="en-US" sz="2400" b="0" i="0" u="none" strike="noStrike" kern="0" cap="none" spc="0" normalizeH="0" baseline="0" noProof="0" err="1">
                <a:ln>
                  <a:noFill/>
                </a:ln>
                <a:solidFill>
                  <a:srgbClr val="4A4B4E"/>
                </a:solidFill>
                <a:effectLst/>
                <a:uLnTx/>
                <a:uFillTx/>
                <a:latin typeface="Calibri"/>
                <a:ea typeface="Calibri"/>
                <a:cs typeface="Calibri"/>
                <a:sym typeface="Calibri"/>
              </a:rPr>
              <a:t>quality_unit_of_measure__v</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that can be used to define a field that describes another field’s quantity with either metric or imperial units</a:t>
            </a: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cs typeface="Calibri"/>
                <a:sym typeface="Arial"/>
              </a:rPr>
              <a:t>Introduced to support the LIMS application, but </a:t>
            </a:r>
            <a:r>
              <a:rPr lang="en-GB" sz="2400" kern="0">
                <a:solidFill>
                  <a:srgbClr val="4A4B4E"/>
                </a:solidFill>
                <a:latin typeface="Calibri"/>
                <a:cs typeface="Calibri"/>
                <a:sym typeface="Arial"/>
              </a:rPr>
              <a:t>this object is available for use in all Quality Suite applications</a:t>
            </a:r>
            <a:endParaRPr kumimoji="0" lang="en-GB" sz="2400" b="0" i="0" u="none" strike="noStrike" kern="0" cap="none" spc="0" normalizeH="0" baseline="0" noProof="0">
              <a:ln>
                <a:noFill/>
              </a:ln>
              <a:solidFill>
                <a:srgbClr val="4A4B4E"/>
              </a:solidFill>
              <a:effectLst/>
              <a:uLnTx/>
              <a:uFillTx/>
              <a:latin typeface="Calibri"/>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5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Unit of Measure Object</a:t>
            </a:r>
          </a:p>
        </p:txBody>
      </p:sp>
      <p:sp>
        <p:nvSpPr>
          <p:cNvPr id="10" name="TextBox 9">
            <a:extLst>
              <a:ext uri="{FF2B5EF4-FFF2-40B4-BE49-F238E27FC236}">
                <a16:creationId xmlns:a16="http://schemas.microsoft.com/office/drawing/2014/main" id="{30B0786C-646E-B84F-A1F2-79AD19DF93BF}"/>
              </a:ext>
            </a:extLst>
          </p:cNvPr>
          <p:cNvSpPr txBox="1"/>
          <p:nvPr/>
        </p:nvSpPr>
        <p:spPr>
          <a:xfrm>
            <a:off x="0" y="3001614"/>
            <a:ext cx="6083300" cy="49616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200" b="0" i="1"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&lt;</a:t>
            </a:r>
            <a:r>
              <a:rPr kumimoji="0" lang="en-US" sz="3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Single screenshot only</a:t>
            </a:r>
            <a:r>
              <a:rPr kumimoji="0" lang="en-US" sz="3200" b="0" i="1"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&gt;</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9AC0321-72D5-C786-3ABF-0200C1109296}"/>
              </a:ext>
            </a:extLst>
          </p:cNvPr>
          <p:cNvPicPr>
            <a:picLocks noChangeAspect="1"/>
          </p:cNvPicPr>
          <p:nvPr/>
        </p:nvPicPr>
        <p:blipFill>
          <a:blip r:embed="rId4"/>
          <a:stretch>
            <a:fillRect/>
          </a:stretch>
        </p:blipFill>
        <p:spPr>
          <a:xfrm>
            <a:off x="123385" y="2408172"/>
            <a:ext cx="5836530" cy="2179205"/>
          </a:xfrm>
          <a:prstGeom prst="rect">
            <a:avLst/>
          </a:prstGeom>
        </p:spPr>
      </p:pic>
    </p:spTree>
    <p:extLst>
      <p:ext uri="{BB962C8B-B14F-4D97-AF65-F5344CB8AC3E}">
        <p14:creationId xmlns:p14="http://schemas.microsoft.com/office/powerpoint/2010/main" val="188528684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a:t>Field Display Update for Quality Error Messages</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Overview</a:t>
            </a:r>
          </a:p>
          <a:p>
            <a:pPr lvl="1"/>
            <a:r>
              <a:rPr lang="en-US"/>
              <a:t>All Quality applications (</a:t>
            </a:r>
            <a:r>
              <a:rPr lang="fr-FR"/>
              <a:t>QMS, </a:t>
            </a:r>
            <a:r>
              <a:rPr lang="fr-FR" err="1"/>
              <a:t>QualityDocs</a:t>
            </a:r>
            <a:r>
              <a:rPr lang="fr-FR"/>
              <a:t>, Station Manager, Surveillance, Training</a:t>
            </a:r>
            <a:r>
              <a:rPr lang="en-US"/>
              <a:t>) now will show the field label in an error message, instead of the “system” field name</a:t>
            </a:r>
          </a:p>
          <a:p>
            <a:pPr lvl="1"/>
            <a:endParaRPr lang="en-US"/>
          </a:p>
          <a:p>
            <a:pPr lvl="1"/>
            <a:r>
              <a:rPr lang="en-US"/>
              <a:t>Example</a:t>
            </a:r>
          </a:p>
          <a:p>
            <a:pPr marL="565150" lvl="1" indent="0">
              <a:buNone/>
            </a:pPr>
            <a:endParaRPr lang="en-US"/>
          </a:p>
          <a:p>
            <a:pPr lvl="1" indent="0">
              <a:buNone/>
            </a:pPr>
            <a:r>
              <a:rPr lang="en-US"/>
              <a:t>“You cannot edit the Record Owner”</a:t>
            </a:r>
          </a:p>
          <a:p>
            <a:pPr lvl="1" indent="0">
              <a:buNone/>
            </a:pPr>
            <a:endParaRPr lang="en-US"/>
          </a:p>
          <a:p>
            <a:pPr lvl="1" indent="0">
              <a:buNone/>
            </a:pPr>
            <a:r>
              <a:rPr lang="en-US"/>
              <a:t>Instead of …</a:t>
            </a:r>
          </a:p>
          <a:p>
            <a:pPr lvl="1" indent="0">
              <a:buNone/>
            </a:pPr>
            <a:endParaRPr lang="en-US"/>
          </a:p>
          <a:p>
            <a:pPr lvl="1" indent="0">
              <a:buNone/>
            </a:pPr>
            <a:r>
              <a:rPr lang="en-US"/>
              <a:t>“You cannot edit the </a:t>
            </a:r>
            <a:r>
              <a:rPr lang="en-US" err="1"/>
              <a:t>record_owner__v</a:t>
            </a:r>
            <a:r>
              <a:rPr lang="en-US"/>
              <a:t>”</a:t>
            </a:r>
          </a:p>
          <a:p>
            <a:pPr lvl="1"/>
            <a:endParaRPr lang="en-US"/>
          </a:p>
          <a:p>
            <a:pPr lvl="0"/>
            <a:r>
              <a:rPr lang="en-US"/>
              <a:t>Business Justification</a:t>
            </a:r>
          </a:p>
          <a:p>
            <a:pPr lvl="1"/>
            <a:r>
              <a:rPr lang="en-US"/>
              <a:t>Improve the user experience and align with other Vault applications</a:t>
            </a:r>
          </a:p>
          <a:p>
            <a:pPr lvl="1"/>
            <a:endParaRPr lang="en-US"/>
          </a:p>
        </p:txBody>
      </p:sp>
      <p:sp>
        <p:nvSpPr>
          <p:cNvPr id="207" name="Google Shape;207;p7"/>
          <p:cNvSpPr/>
          <p:nvPr/>
        </p:nvSpPr>
        <p:spPr>
          <a:xfrm>
            <a:off x="2873079" y="2030874"/>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7" name="Google Shape;145;p2">
            <a:extLst>
              <a:ext uri="{FF2B5EF4-FFF2-40B4-BE49-F238E27FC236}">
                <a16:creationId xmlns:a16="http://schemas.microsoft.com/office/drawing/2014/main" id="{05EE6309-962E-534A-A4FC-251D4C6EC536}"/>
              </a:ext>
            </a:extLst>
          </p:cNvPr>
          <p:cNvGrpSpPr/>
          <p:nvPr/>
        </p:nvGrpSpPr>
        <p:grpSpPr>
          <a:xfrm>
            <a:off x="11630247" y="0"/>
            <a:ext cx="561753" cy="598474"/>
            <a:chOff x="5956928" y="2078604"/>
            <a:chExt cx="362036" cy="386883"/>
          </a:xfrm>
        </p:grpSpPr>
        <p:sp>
          <p:nvSpPr>
            <p:cNvPr id="20" name="Google Shape;146;p2">
              <a:extLst>
                <a:ext uri="{FF2B5EF4-FFF2-40B4-BE49-F238E27FC236}">
                  <a16:creationId xmlns:a16="http://schemas.microsoft.com/office/drawing/2014/main" id="{A3C7EFB3-CE18-9F49-8285-26AEAF62A1F2}"/>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66FEA6EA-51B0-A94E-8D4E-C488B9FD5164}"/>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Tree>
    <p:extLst>
      <p:ext uri="{BB962C8B-B14F-4D97-AF65-F5344CB8AC3E}">
        <p14:creationId xmlns:p14="http://schemas.microsoft.com/office/powerpoint/2010/main" val="190720812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23393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Admins can now define up to 20 custom tabs, and up to 20 custom sub-tabs per tab</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Prior to 22R2, the max number of custom tabs/subtabs was 10</a:t>
            </a: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cs typeface="Calibri"/>
                <a:sym typeface="Arial"/>
              </a:rPr>
              <a:t>As customers deploy more applications in a Vault, they need more tabs to organize access to information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Increase Number of Tabs Allowed</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791AFE2F-07D1-4EB8-1158-7ED1CAB29100}"/>
              </a:ext>
            </a:extLst>
          </p:cNvPr>
          <p:cNvPicPr>
            <a:picLocks noChangeAspect="1"/>
          </p:cNvPicPr>
          <p:nvPr/>
        </p:nvPicPr>
        <p:blipFill>
          <a:blip r:embed="rId4"/>
          <a:stretch>
            <a:fillRect/>
          </a:stretch>
        </p:blipFill>
        <p:spPr>
          <a:xfrm>
            <a:off x="1041226" y="1314560"/>
            <a:ext cx="4000847" cy="5364945"/>
          </a:xfrm>
          <a:prstGeom prst="rect">
            <a:avLst/>
          </a:prstGeom>
        </p:spPr>
      </p:pic>
      <p:sp>
        <p:nvSpPr>
          <p:cNvPr id="14" name="Rectangular Callout 4">
            <a:extLst>
              <a:ext uri="{FF2B5EF4-FFF2-40B4-BE49-F238E27FC236}">
                <a16:creationId xmlns:a16="http://schemas.microsoft.com/office/drawing/2014/main" id="{BAB190EE-563F-BB7A-8F93-F1B93253ADB8}"/>
              </a:ext>
            </a:extLst>
          </p:cNvPr>
          <p:cNvSpPr/>
          <p:nvPr/>
        </p:nvSpPr>
        <p:spPr>
          <a:xfrm>
            <a:off x="2958482" y="3367880"/>
            <a:ext cx="1428822" cy="799557"/>
          </a:xfrm>
          <a:prstGeom prst="wedgeRectCallout">
            <a:avLst>
              <a:gd name="adj1" fmla="val -76911"/>
              <a:gd name="adj2" fmla="val -18573"/>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Admins can define up to 20 custom tabs</a:t>
            </a:r>
          </a:p>
        </p:txBody>
      </p:sp>
      <p:sp>
        <p:nvSpPr>
          <p:cNvPr id="15" name="Rectangle 14">
            <a:extLst>
              <a:ext uri="{FF2B5EF4-FFF2-40B4-BE49-F238E27FC236}">
                <a16:creationId xmlns:a16="http://schemas.microsoft.com/office/drawing/2014/main" id="{733F216F-CCEF-C8EC-B8DB-8E0F465E14BF}"/>
              </a:ext>
            </a:extLst>
          </p:cNvPr>
          <p:cNvSpPr/>
          <p:nvPr/>
        </p:nvSpPr>
        <p:spPr>
          <a:xfrm>
            <a:off x="1115568" y="3392296"/>
            <a:ext cx="1484126" cy="750726"/>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ular Callout 4">
            <a:extLst>
              <a:ext uri="{FF2B5EF4-FFF2-40B4-BE49-F238E27FC236}">
                <a16:creationId xmlns:a16="http://schemas.microsoft.com/office/drawing/2014/main" id="{A72D4A4B-5158-C152-64BF-122DF3C43158}"/>
              </a:ext>
            </a:extLst>
          </p:cNvPr>
          <p:cNvSpPr/>
          <p:nvPr/>
        </p:nvSpPr>
        <p:spPr>
          <a:xfrm>
            <a:off x="3125476" y="5051932"/>
            <a:ext cx="1624807" cy="799557"/>
          </a:xfrm>
          <a:prstGeom prst="wedgeRectCallout">
            <a:avLst>
              <a:gd name="adj1" fmla="val -70908"/>
              <a:gd name="adj2" fmla="val -17811"/>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Admins can define up to 20 custom sub-tabs per tab</a:t>
            </a:r>
          </a:p>
        </p:txBody>
      </p:sp>
      <p:sp>
        <p:nvSpPr>
          <p:cNvPr id="17" name="Rectangle 16">
            <a:extLst>
              <a:ext uri="{FF2B5EF4-FFF2-40B4-BE49-F238E27FC236}">
                <a16:creationId xmlns:a16="http://schemas.microsoft.com/office/drawing/2014/main" id="{9F931A88-3626-EE18-1F06-545A0F2C6B6F}"/>
              </a:ext>
            </a:extLst>
          </p:cNvPr>
          <p:cNvSpPr/>
          <p:nvPr/>
        </p:nvSpPr>
        <p:spPr>
          <a:xfrm>
            <a:off x="1382966" y="4184368"/>
            <a:ext cx="1428822" cy="2227721"/>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4729829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352654" y="1748428"/>
            <a:ext cx="5660302" cy="36430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1" u="none" strike="noStrike" kern="0" cap="none" spc="0" normalizeH="0" baseline="0" noProof="0">
                <a:ln>
                  <a:noFill/>
                </a:ln>
                <a:solidFill>
                  <a:srgbClr val="4A4B4E"/>
                </a:solidFill>
                <a:effectLst/>
                <a:uLnTx/>
                <a:uFillTx/>
                <a:latin typeface="Calibri"/>
                <a:ea typeface="Calibri"/>
                <a:cs typeface="Calibri"/>
                <a:sym typeface="Calibri"/>
              </a:rPr>
              <a:t>Task Instructions</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from the </a:t>
            </a:r>
            <a:r>
              <a:rPr kumimoji="0" lang="en-US" sz="2400" b="0" i="1" u="none" strike="noStrike" kern="0" cap="none" spc="0" normalizeH="0" baseline="0" noProof="0">
                <a:ln>
                  <a:noFill/>
                </a:ln>
                <a:solidFill>
                  <a:srgbClr val="4A4B4E"/>
                </a:solidFill>
                <a:effectLst/>
                <a:uLnTx/>
                <a:uFillTx/>
                <a:latin typeface="Calibri"/>
                <a:ea typeface="Calibri"/>
                <a:cs typeface="Calibri"/>
                <a:sym typeface="Calibri"/>
              </a:rPr>
              <a:t>Workflow Initiator</a:t>
            </a:r>
            <a:r>
              <a:rPr kumimoji="0" lang="en-US" sz="2400" b="0" u="none" strike="noStrike" kern="0" cap="none" spc="0" normalizeH="0" baseline="0" noProof="0">
                <a:ln>
                  <a:noFill/>
                </a:ln>
                <a:solidFill>
                  <a:srgbClr val="4A4B4E"/>
                </a:solidFill>
                <a:effectLst/>
                <a:uLnTx/>
                <a:uFillTx/>
                <a:latin typeface="Calibri"/>
                <a:ea typeface="Calibri"/>
                <a:cs typeface="Calibri"/>
                <a:sym typeface="Calibri"/>
              </a:rPr>
              <a:t>,</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and </a:t>
            </a:r>
            <a:r>
              <a:rPr kumimoji="0" lang="en-US" sz="2400" b="0" i="1" u="none" strike="noStrike" kern="0" cap="none" spc="0" normalizeH="0" baseline="0" noProof="0">
                <a:ln>
                  <a:noFill/>
                </a:ln>
                <a:solidFill>
                  <a:srgbClr val="4A4B4E"/>
                </a:solidFill>
                <a:effectLst/>
                <a:uLnTx/>
                <a:uFillTx/>
                <a:latin typeface="Calibri"/>
                <a:ea typeface="Calibri"/>
                <a:cs typeface="Calibri"/>
                <a:sym typeface="Calibri"/>
              </a:rPr>
              <a:t>Admin configured</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on the task, are now visible on the </a:t>
            </a:r>
            <a:r>
              <a:rPr kumimoji="0" lang="en-US" sz="2400" b="1" i="0" u="none" strike="noStrike" kern="0" cap="none" spc="0" normalizeH="0" baseline="0" noProof="0">
                <a:ln>
                  <a:noFill/>
                </a:ln>
                <a:solidFill>
                  <a:srgbClr val="4A4B4E"/>
                </a:solidFill>
                <a:effectLst/>
                <a:uLnTx/>
                <a:uFillTx/>
                <a:latin typeface="Calibri"/>
                <a:ea typeface="Calibri"/>
                <a:cs typeface="Calibri"/>
                <a:sym typeface="Calibri"/>
              </a:rPr>
              <a:t>Home tab</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and in the </a:t>
            </a:r>
            <a:r>
              <a:rPr kumimoji="0" lang="en-US" sz="2400" b="1" i="0" u="none" strike="noStrike" kern="0" cap="none" spc="0" normalizeH="0" baseline="0" noProof="0">
                <a:ln>
                  <a:noFill/>
                </a:ln>
                <a:solidFill>
                  <a:srgbClr val="4A4B4E"/>
                </a:solidFill>
                <a:effectLst/>
                <a:uLnTx/>
                <a:uFillTx/>
                <a:latin typeface="Calibri"/>
                <a:ea typeface="Calibri"/>
                <a:cs typeface="Calibri"/>
                <a:sym typeface="Calibri"/>
              </a:rPr>
              <a:t>record / document page</a:t>
            </a:r>
            <a:endParaRPr kumimoji="0" lang="en-GB" sz="2400" b="1"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cs typeface="Calibri"/>
                <a:sym typeface="Arial"/>
              </a:rPr>
              <a:t>Make Task Instructions for </a:t>
            </a:r>
            <a:r>
              <a:rPr kumimoji="0" lang="en-US" sz="2400" b="0" i="0" u="none" strike="noStrike" kern="0" cap="none" spc="0" normalizeH="0" baseline="0" noProof="0" err="1">
                <a:ln>
                  <a:noFill/>
                </a:ln>
                <a:solidFill>
                  <a:srgbClr val="4A4B4E"/>
                </a:solidFill>
                <a:effectLst/>
                <a:uLnTx/>
                <a:uFillTx/>
                <a:latin typeface="Calibri"/>
                <a:cs typeface="Calibri"/>
                <a:sym typeface="Arial"/>
              </a:rPr>
              <a:t>OneWorkflows</a:t>
            </a:r>
            <a:r>
              <a:rPr kumimoji="0" lang="en-US" sz="2400" b="0" i="0" u="none" strike="noStrike" kern="0" cap="none" spc="0" normalizeH="0" baseline="0" noProof="0">
                <a:ln>
                  <a:noFill/>
                </a:ln>
                <a:solidFill>
                  <a:srgbClr val="4A4B4E"/>
                </a:solidFill>
                <a:effectLst/>
                <a:uLnTx/>
                <a:uFillTx/>
                <a:latin typeface="Calibri"/>
                <a:cs typeface="Calibri"/>
                <a:sym typeface="Arial"/>
              </a:rPr>
              <a:t> more visible</a:t>
            </a:r>
            <a:endParaRPr kumimoji="0" lang="en-GB" sz="2400" b="0" i="0" u="none" strike="noStrike" kern="0" cap="none" spc="0" normalizeH="0" baseline="0" noProof="0">
              <a:ln>
                <a:noFill/>
              </a:ln>
              <a:solidFill>
                <a:srgbClr val="4A4B4E"/>
              </a:solidFill>
              <a:effectLst/>
              <a:uLnTx/>
              <a:uFillTx/>
              <a:latin typeface="Calibri"/>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Task Instruction Visibility in </a:t>
            </a:r>
            <a:r>
              <a:rPr kumimoji="0" lang="en-US" sz="3600" b="0" i="0" u="none" strike="noStrike" kern="0" cap="none" spc="0" normalizeH="0" baseline="0" noProof="0" err="1">
                <a:ln>
                  <a:noFill/>
                </a:ln>
                <a:solidFill>
                  <a:srgbClr val="FFFFFF"/>
                </a:solidFill>
                <a:effectLst/>
                <a:uLnTx/>
                <a:uFillTx/>
                <a:latin typeface="Calibri" panose="020F0502020204030204" pitchFamily="34" charset="0"/>
                <a:cs typeface="Calibri" panose="020F0502020204030204" pitchFamily="34" charset="0"/>
                <a:sym typeface="Arial"/>
              </a:rPr>
              <a:t>OneWorkflow</a:t>
            </a:r>
            <a:endPar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12" name="Picture 11" descr="Graphical user interface, text, application&#10;&#10;Description automatically generated">
            <a:extLst>
              <a:ext uri="{FF2B5EF4-FFF2-40B4-BE49-F238E27FC236}">
                <a16:creationId xmlns:a16="http://schemas.microsoft.com/office/drawing/2014/main" id="{590A3EA1-8E5A-AA51-31F9-2D65CC2DD9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56" t="14851" r="43542" b="35468"/>
          <a:stretch/>
        </p:blipFill>
        <p:spPr>
          <a:xfrm>
            <a:off x="70426" y="3814695"/>
            <a:ext cx="5942448" cy="2372705"/>
          </a:xfrm>
          <a:prstGeom prst="rect">
            <a:avLst/>
          </a:prstGeom>
        </p:spPr>
      </p:pic>
      <p:sp>
        <p:nvSpPr>
          <p:cNvPr id="14" name="Rectangular Callout 4">
            <a:extLst>
              <a:ext uri="{FF2B5EF4-FFF2-40B4-BE49-F238E27FC236}">
                <a16:creationId xmlns:a16="http://schemas.microsoft.com/office/drawing/2014/main" id="{04DC6271-A415-872F-4FD8-CF87A4BAADEC}"/>
              </a:ext>
            </a:extLst>
          </p:cNvPr>
          <p:cNvSpPr/>
          <p:nvPr/>
        </p:nvSpPr>
        <p:spPr>
          <a:xfrm>
            <a:off x="2248757" y="4447726"/>
            <a:ext cx="1194414" cy="510776"/>
          </a:xfrm>
          <a:prstGeom prst="wedgeRectCallout">
            <a:avLst>
              <a:gd name="adj1" fmla="val -9806"/>
              <a:gd name="adj2" fmla="val 76463"/>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Configured by Admin</a:t>
            </a:r>
          </a:p>
        </p:txBody>
      </p:sp>
      <p:sp>
        <p:nvSpPr>
          <p:cNvPr id="15" name="Rectangular Callout 4">
            <a:extLst>
              <a:ext uri="{FF2B5EF4-FFF2-40B4-BE49-F238E27FC236}">
                <a16:creationId xmlns:a16="http://schemas.microsoft.com/office/drawing/2014/main" id="{4360E823-3B7C-3197-8559-702A3BFCCDE4}"/>
              </a:ext>
            </a:extLst>
          </p:cNvPr>
          <p:cNvSpPr/>
          <p:nvPr/>
        </p:nvSpPr>
        <p:spPr>
          <a:xfrm>
            <a:off x="4451655" y="5877125"/>
            <a:ext cx="1381845" cy="510776"/>
          </a:xfrm>
          <a:prstGeom prst="wedgeRectCallout">
            <a:avLst>
              <a:gd name="adj1" fmla="val -29302"/>
              <a:gd name="adj2" fmla="val -124660"/>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a:solidFill>
                  <a:srgbClr val="FFFFFF"/>
                </a:solidFill>
                <a:latin typeface="Arial"/>
                <a:sym typeface="Arial"/>
              </a:rPr>
              <a:t>From Workflow Initiator</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8" name="Picture 17" descr="Graphical user interface, text, application, email&#10;&#10;Description automatically generated">
            <a:extLst>
              <a:ext uri="{FF2B5EF4-FFF2-40B4-BE49-F238E27FC236}">
                <a16:creationId xmlns:a16="http://schemas.microsoft.com/office/drawing/2014/main" id="{77198291-853D-5BD4-67F0-7A8A83D1A9CD}"/>
              </a:ext>
            </a:extLst>
          </p:cNvPr>
          <p:cNvPicPr>
            <a:picLocks noChangeAspect="1"/>
          </p:cNvPicPr>
          <p:nvPr/>
        </p:nvPicPr>
        <p:blipFill rotWithShape="1">
          <a:blip r:embed="rId5">
            <a:extLst>
              <a:ext uri="{28A0092B-C50C-407E-A947-70E740481C1C}">
                <a14:useLocalDpi xmlns:a14="http://schemas.microsoft.com/office/drawing/2010/main" val="0"/>
              </a:ext>
            </a:extLst>
          </a:blip>
          <a:srcRect l="4066" t="47425" r="7499" b="9893"/>
          <a:stretch/>
        </p:blipFill>
        <p:spPr>
          <a:xfrm>
            <a:off x="74197" y="1486994"/>
            <a:ext cx="5942448" cy="1559049"/>
          </a:xfrm>
          <a:prstGeom prst="rect">
            <a:avLst/>
          </a:prstGeom>
        </p:spPr>
      </p:pic>
      <p:sp>
        <p:nvSpPr>
          <p:cNvPr id="19" name="Rectangular Callout 4">
            <a:extLst>
              <a:ext uri="{FF2B5EF4-FFF2-40B4-BE49-F238E27FC236}">
                <a16:creationId xmlns:a16="http://schemas.microsoft.com/office/drawing/2014/main" id="{C8F75E37-94D2-F2BF-CA78-34ED4F34EBAF}"/>
              </a:ext>
            </a:extLst>
          </p:cNvPr>
          <p:cNvSpPr/>
          <p:nvPr/>
        </p:nvSpPr>
        <p:spPr>
          <a:xfrm>
            <a:off x="4355700" y="3195528"/>
            <a:ext cx="1381845" cy="510776"/>
          </a:xfrm>
          <a:prstGeom prst="wedgeRectCallout">
            <a:avLst>
              <a:gd name="adj1" fmla="val -29302"/>
              <a:gd name="adj2" fmla="val -124660"/>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a:solidFill>
                  <a:srgbClr val="FFFFFF"/>
                </a:solidFill>
                <a:latin typeface="Arial"/>
                <a:sym typeface="Arial"/>
              </a:rPr>
              <a:t>From Workflow Initiator</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DFB5B303-1C77-8219-9920-150C4E38671C}"/>
              </a:ext>
            </a:extLst>
          </p:cNvPr>
          <p:cNvSpPr/>
          <p:nvPr/>
        </p:nvSpPr>
        <p:spPr>
          <a:xfrm>
            <a:off x="1365917" y="2212015"/>
            <a:ext cx="4371628" cy="256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b="1">
                <a:solidFill>
                  <a:schemeClr val="tx1"/>
                </a:solidFill>
              </a:rPr>
              <a:t>These instructions are from the admin’s workflow configuration</a:t>
            </a:r>
          </a:p>
        </p:txBody>
      </p:sp>
      <p:sp>
        <p:nvSpPr>
          <p:cNvPr id="27" name="Rectangular Callout 4">
            <a:extLst>
              <a:ext uri="{FF2B5EF4-FFF2-40B4-BE49-F238E27FC236}">
                <a16:creationId xmlns:a16="http://schemas.microsoft.com/office/drawing/2014/main" id="{8335B0A0-4719-3B8E-DBA0-29E5100C86DA}"/>
              </a:ext>
            </a:extLst>
          </p:cNvPr>
          <p:cNvSpPr/>
          <p:nvPr/>
        </p:nvSpPr>
        <p:spPr>
          <a:xfrm>
            <a:off x="4639086" y="1687495"/>
            <a:ext cx="1194414" cy="510776"/>
          </a:xfrm>
          <a:prstGeom prst="wedgeRectCallout">
            <a:avLst>
              <a:gd name="adj1" fmla="val -68404"/>
              <a:gd name="adj2" fmla="val 67623"/>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Configured by Admin</a:t>
            </a:r>
          </a:p>
        </p:txBody>
      </p:sp>
    </p:spTree>
    <p:extLst>
      <p:ext uri="{BB962C8B-B14F-4D97-AF65-F5344CB8AC3E}">
        <p14:creationId xmlns:p14="http://schemas.microsoft.com/office/powerpoint/2010/main" val="86754863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0469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ct val="0"/>
              </a:spcBef>
              <a:spcAft>
                <a:spcPct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Allows admins to configure fields on objects that allow end users to link records to permalink targets in documents</a:t>
            </a:r>
          </a:p>
          <a:p>
            <a:pPr marL="228600" marR="0" lvl="7"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ct val="0"/>
              </a:spcBef>
              <a:spcAft>
                <a:spcPct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cs typeface="Calibri"/>
                <a:sym typeface="Arial"/>
              </a:rPr>
              <a:t>Ensures that records are always linked to the latest version of a document, page, bookmark, or destination</a:t>
            </a: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6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ct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Link Records to Permalinks</a:t>
            </a:r>
          </a:p>
        </p:txBody>
      </p:sp>
      <p:sp>
        <p:nvSpPr>
          <p:cNvPr id="10" name="TextBox 9">
            <a:extLst>
              <a:ext uri="{FF2B5EF4-FFF2-40B4-BE49-F238E27FC236}">
                <a16:creationId xmlns:a16="http://schemas.microsoft.com/office/drawing/2014/main" id="{30B0786C-646E-B84F-A1F2-79AD19DF93BF}"/>
              </a:ext>
            </a:extLst>
          </p:cNvPr>
          <p:cNvSpPr txBox="1"/>
          <p:nvPr/>
        </p:nvSpPr>
        <p:spPr>
          <a:xfrm>
            <a:off x="0" y="3001614"/>
            <a:ext cx="6083300" cy="49616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ct val="0"/>
              </a:spcAft>
              <a:buClr>
                <a:srgbClr val="E7E6E6"/>
              </a:buClr>
              <a:buSzTx/>
              <a:buFont typeface="Arial"/>
              <a:buNone/>
              <a:tabLst/>
              <a:defRPr/>
            </a:pPr>
            <a:r>
              <a:rPr kumimoji="0" lang="en-US" sz="3200" b="0" i="1"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&lt;</a:t>
            </a:r>
            <a:r>
              <a:rPr kumimoji="0" lang="en-US" sz="3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Single screenshot only</a:t>
            </a:r>
            <a:r>
              <a:rPr kumimoji="0" lang="en-US" sz="3200" b="0" i="1"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&gt;</a:t>
            </a: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a:blip r:embed="rId3">
              <a:alphaModFix/>
            </a:blip>
            <a:stretch>
              <a:fillRect/>
            </a:stretch>
          </p:blipFill>
          <p:spPr>
            <a:xfrm>
              <a:off x="5954155" y="2500947"/>
              <a:ext cx="364809" cy="364809"/>
            </a:xfrm>
            <a:prstGeom prst="rect">
              <a:avLst/>
            </a:prstGeom>
            <a:solidFill>
              <a:schemeClr val="dk2"/>
            </a:solidFill>
            <a:ln>
              <a:noFill/>
            </a:ln>
          </p:spPr>
        </p:pic>
      </p:grpSp>
      <p:pic>
        <p:nvPicPr>
          <p:cNvPr id="2" name="Picture 1">
            <a:extLst>
              <a:ext uri="{FF2B5EF4-FFF2-40B4-BE49-F238E27FC236}">
                <a16:creationId xmlns:a16="http://schemas.microsoft.com/office/drawing/2014/main" id="{9FFF606B-0D9F-1339-C1BE-EC8CE8BE315E}"/>
              </a:ext>
            </a:extLst>
          </p:cNvPr>
          <p:cNvPicPr>
            <a:picLocks noChangeAspect="1"/>
          </p:cNvPicPr>
          <p:nvPr/>
        </p:nvPicPr>
        <p:blipFill>
          <a:blip r:embed="rId4"/>
          <a:stretch>
            <a:fillRect/>
          </a:stretch>
        </p:blipFill>
        <p:spPr>
          <a:xfrm>
            <a:off x="17443" y="1594844"/>
            <a:ext cx="6048413" cy="4076104"/>
          </a:xfrm>
          <a:prstGeom prst="rect">
            <a:avLst/>
          </a:prstGeom>
        </p:spPr>
      </p:pic>
      <p:sp>
        <p:nvSpPr>
          <p:cNvPr id="18" name="Rectangle 17">
            <a:extLst>
              <a:ext uri="{FF2B5EF4-FFF2-40B4-BE49-F238E27FC236}">
                <a16:creationId xmlns:a16="http://schemas.microsoft.com/office/drawing/2014/main" id="{A4ED4396-5D2F-F349-E214-E4704E2E30E0}"/>
              </a:ext>
            </a:extLst>
          </p:cNvPr>
          <p:cNvSpPr/>
          <p:nvPr/>
        </p:nvSpPr>
        <p:spPr>
          <a:xfrm>
            <a:off x="2705569" y="5168704"/>
            <a:ext cx="2973336" cy="269570"/>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9" name="Rectangular Callout 18">
            <a:extLst>
              <a:ext uri="{FF2B5EF4-FFF2-40B4-BE49-F238E27FC236}">
                <a16:creationId xmlns:a16="http://schemas.microsoft.com/office/drawing/2014/main" id="{B37A9EC0-6981-2EF2-7DA2-1B0C37D0E8CD}"/>
              </a:ext>
            </a:extLst>
          </p:cNvPr>
          <p:cNvSpPr/>
          <p:nvPr/>
        </p:nvSpPr>
        <p:spPr>
          <a:xfrm>
            <a:off x="391886" y="3632896"/>
            <a:ext cx="1959431" cy="1024393"/>
          </a:xfrm>
          <a:prstGeom prst="wedgeRectCallout">
            <a:avLst>
              <a:gd name="adj1" fmla="val 68592"/>
              <a:gd name="adj2" fmla="val 100575"/>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Arial"/>
                <a:sym typeface="Arial"/>
              </a:rPr>
              <a:t>Permalink to document – always link to latest version </a:t>
            </a:r>
          </a:p>
        </p:txBody>
      </p:sp>
    </p:spTree>
    <p:extLst>
      <p:ext uri="{BB962C8B-B14F-4D97-AF65-F5344CB8AC3E}">
        <p14:creationId xmlns:p14="http://schemas.microsoft.com/office/powerpoint/2010/main" val="306409499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65251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ct val="0"/>
              </a:spcBef>
              <a:spcAft>
                <a:spcPct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Vault Help now contains application specific URLs that will take the user to the information most relevant to each Application Suite</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Arial"/>
                <a:cs typeface="Calibri"/>
                <a:sym typeface="Arial"/>
              </a:rPr>
              <a:t>Vault Help pages for features that are not applicable to a given Application Suite are not returned when a user of that Suite performs a search</a:t>
            </a: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ct val="0"/>
              </a:spcBef>
              <a:spcAft>
                <a:spcPct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Arial"/>
                <a:cs typeface="Calibri"/>
                <a:sym typeface="Arial"/>
              </a:rPr>
              <a:t>Users are able to find content and information related to their Application Suite more quickly and easily </a:t>
            </a:r>
          </a:p>
          <a:p>
            <a:pPr marL="228600" marR="0" lvl="0" indent="-76200" algn="l" defTabSz="914400" rtl="0" eaLnBrk="1" fontAlgn="auto" latinLnBrk="0" hangingPunct="1">
              <a:lnSpc>
                <a:spcPct val="80000"/>
              </a:lnSpc>
              <a:spcBef>
                <a:spcPts val="1000"/>
              </a:spcBef>
              <a:spcAft>
                <a:spcPct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ct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Vault Help: Application-Specific Help Pages</a:t>
            </a:r>
          </a:p>
        </p:txBody>
      </p:sp>
      <p:sp>
        <p:nvSpPr>
          <p:cNvPr id="10" name="TextBox 9">
            <a:extLst>
              <a:ext uri="{FF2B5EF4-FFF2-40B4-BE49-F238E27FC236}">
                <a16:creationId xmlns:a16="http://schemas.microsoft.com/office/drawing/2014/main" id="{30B0786C-646E-B84F-A1F2-79AD19DF93BF}"/>
              </a:ext>
            </a:extLst>
          </p:cNvPr>
          <p:cNvSpPr txBox="1"/>
          <p:nvPr/>
        </p:nvSpPr>
        <p:spPr>
          <a:xfrm>
            <a:off x="0" y="3001614"/>
            <a:ext cx="6083300" cy="49616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ct val="0"/>
              </a:spcAft>
              <a:buClr>
                <a:srgbClr val="E7E6E6"/>
              </a:buClr>
              <a:buSzTx/>
              <a:buFont typeface="Arial"/>
              <a:buNone/>
              <a:tabLst/>
              <a:defRPr/>
            </a:pPr>
            <a:r>
              <a:rPr kumimoji="0" lang="en-US" sz="3200" b="0" i="1"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&lt;</a:t>
            </a:r>
            <a:r>
              <a:rPr kumimoji="0" lang="en-US" sz="3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Single screenshot only</a:t>
            </a:r>
            <a:r>
              <a:rPr kumimoji="0" lang="en-US" sz="3200" b="0" i="1"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&gt;</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a:blip r:embed="rId3">
              <a:alphaModFix/>
            </a:blip>
            <a:stretch>
              <a:fill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E4958010-7600-EA2A-35C0-6FC2EB3A0970}"/>
              </a:ext>
            </a:extLst>
          </p:cNvPr>
          <p:cNvPicPr>
            <a:picLocks noChangeAspect="1"/>
          </p:cNvPicPr>
          <p:nvPr/>
        </p:nvPicPr>
        <p:blipFill>
          <a:blip r:embed="rId4"/>
          <a:stretch>
            <a:fillRect/>
          </a:stretch>
        </p:blipFill>
        <p:spPr>
          <a:xfrm>
            <a:off x="85486" y="1314711"/>
            <a:ext cx="5016713" cy="2602218"/>
          </a:xfrm>
          <a:prstGeom prst="rect">
            <a:avLst/>
          </a:prstGeom>
        </p:spPr>
      </p:pic>
      <p:pic>
        <p:nvPicPr>
          <p:cNvPr id="6" name="Picture 5">
            <a:extLst>
              <a:ext uri="{FF2B5EF4-FFF2-40B4-BE49-F238E27FC236}">
                <a16:creationId xmlns:a16="http://schemas.microsoft.com/office/drawing/2014/main" id="{64958CE5-6451-4033-4AB2-6DA416F05FBD}"/>
              </a:ext>
            </a:extLst>
          </p:cNvPr>
          <p:cNvPicPr>
            <a:picLocks noChangeAspect="1"/>
          </p:cNvPicPr>
          <p:nvPr/>
        </p:nvPicPr>
        <p:blipFill>
          <a:blip r:embed="rId5"/>
          <a:stretch>
            <a:fillRect/>
          </a:stretch>
        </p:blipFill>
        <p:spPr>
          <a:xfrm>
            <a:off x="2372721" y="2599729"/>
            <a:ext cx="3597773" cy="2792747"/>
          </a:xfrm>
          <a:prstGeom prst="rect">
            <a:avLst/>
          </a:prstGeom>
        </p:spPr>
      </p:pic>
      <p:sp>
        <p:nvSpPr>
          <p:cNvPr id="16" name="Rectangular Callout 4">
            <a:extLst>
              <a:ext uri="{FF2B5EF4-FFF2-40B4-BE49-F238E27FC236}">
                <a16:creationId xmlns:a16="http://schemas.microsoft.com/office/drawing/2014/main" id="{FF5CD3FE-745C-C750-FF6C-311384A0D2A4}"/>
              </a:ext>
            </a:extLst>
          </p:cNvPr>
          <p:cNvSpPr/>
          <p:nvPr/>
        </p:nvSpPr>
        <p:spPr>
          <a:xfrm>
            <a:off x="106203" y="4666599"/>
            <a:ext cx="2153712" cy="1016407"/>
          </a:xfrm>
          <a:prstGeom prst="wedgeRectCallout">
            <a:avLst>
              <a:gd name="adj1" fmla="val -32313"/>
              <a:gd name="adj2" fmla="val -255565"/>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cs typeface="Arial"/>
                <a:sym typeface="Arial"/>
              </a:rPr>
              <a:t>Results when searching on “dossier” across Quality or Clinical applications</a:t>
            </a:r>
            <a:endParaRPr kumimoji="0" lang="en-US"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7" name="Rectangular Callout 4">
            <a:extLst>
              <a:ext uri="{FF2B5EF4-FFF2-40B4-BE49-F238E27FC236}">
                <a16:creationId xmlns:a16="http://schemas.microsoft.com/office/drawing/2014/main" id="{B1120659-72D9-60DA-848C-65D668BF2840}"/>
              </a:ext>
            </a:extLst>
          </p:cNvPr>
          <p:cNvSpPr/>
          <p:nvPr/>
        </p:nvSpPr>
        <p:spPr>
          <a:xfrm>
            <a:off x="3276207" y="5543289"/>
            <a:ext cx="2153712" cy="762419"/>
          </a:xfrm>
          <a:prstGeom prst="wedgeRectCallout">
            <a:avLst>
              <a:gd name="adj1" fmla="val -72771"/>
              <a:gd name="adj2" fmla="val -274623"/>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cs typeface="Arial"/>
                <a:sym typeface="Arial"/>
              </a:rPr>
              <a:t>Results when searching on “dossier” across RIM applications</a:t>
            </a:r>
            <a:endParaRPr kumimoji="0" lang="en-US" sz="1400" b="0" i="0"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18827750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BE0C-7B00-477A-9BC2-DAAF3ED0BE87}"/>
              </a:ext>
            </a:extLst>
          </p:cNvPr>
          <p:cNvSpPr>
            <a:spLocks noGrp="1"/>
          </p:cNvSpPr>
          <p:nvPr>
            <p:ph type="ctrTitle"/>
          </p:nvPr>
        </p:nvSpPr>
        <p:spPr/>
        <p:txBody>
          <a:bodyPr/>
          <a:lstStyle/>
          <a:p>
            <a:r>
              <a:rPr lang="en-US"/>
              <a:t>Working with Documents</a:t>
            </a:r>
          </a:p>
        </p:txBody>
      </p:sp>
      <p:sp>
        <p:nvSpPr>
          <p:cNvPr id="3" name="Subtitle 2">
            <a:extLst>
              <a:ext uri="{FF2B5EF4-FFF2-40B4-BE49-F238E27FC236}">
                <a16:creationId xmlns:a16="http://schemas.microsoft.com/office/drawing/2014/main" id="{BEECE7E8-F898-48EA-9AE1-58D73F0737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717157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6904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600"/>
              </a:spcAft>
              <a:buClr>
                <a:srgbClr val="FF9E16"/>
              </a:buClr>
              <a:buSzPts val="2400"/>
              <a:buFont typeface="Arial"/>
              <a:buNone/>
              <a:tabLst/>
              <a:defRPr/>
            </a:pPr>
            <a:r>
              <a:rPr kumimoji="0" lang="en-GB" sz="2400" b="1" i="0" u="none" strike="noStrike" kern="0" cap="none" spc="0" normalizeH="0" baseline="0" noProof="0" dirty="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600"/>
              </a:spcAft>
              <a:buClr>
                <a:srgbClr val="FF9E16"/>
              </a:buClr>
              <a:buSzPts val="2400"/>
              <a:buFont typeface="Arial"/>
              <a:buChar char="•"/>
              <a:tabLst/>
              <a:defRPr/>
            </a:pPr>
            <a:r>
              <a:rPr kumimoji="0" lang="en-GB" sz="2400" b="0" i="0" u="none" strike="noStrike" kern="0" cap="none" spc="0" normalizeH="0" baseline="0" noProof="0" dirty="0">
                <a:ln>
                  <a:noFill/>
                </a:ln>
                <a:solidFill>
                  <a:srgbClr val="4A4B4E"/>
                </a:solidFill>
                <a:effectLst/>
                <a:uLnTx/>
                <a:uFillTx/>
                <a:latin typeface="Calibri"/>
                <a:ea typeface="Calibri"/>
                <a:cs typeface="Calibri"/>
                <a:sym typeface="Calibri"/>
              </a:rPr>
              <a:t>Vault allows organizations to move documents, that are no longer relevant for day-to-day use, into an Archive</a:t>
            </a:r>
          </a:p>
          <a:p>
            <a:pPr marL="228600" marR="0" lvl="7" indent="-228600" algn="l" defTabSz="914400" rtl="0" eaLnBrk="1" fontAlgn="auto" latinLnBrk="0" hangingPunct="1">
              <a:lnSpc>
                <a:spcPct val="80000"/>
              </a:lnSpc>
              <a:spcBef>
                <a:spcPts val="0"/>
              </a:spcBef>
              <a:spcAft>
                <a:spcPts val="600"/>
              </a:spcAft>
              <a:buClr>
                <a:srgbClr val="FF9E16"/>
              </a:buClr>
              <a:buSzPts val="2400"/>
              <a:buFont typeface="Arial"/>
              <a:buChar char="•"/>
              <a:tabLst/>
              <a:defRPr/>
            </a:pPr>
            <a:r>
              <a:rPr kumimoji="0" lang="en-GB" sz="2400" b="0" i="0" u="none" strike="noStrike" kern="0" cap="none" spc="0" normalizeH="0" baseline="0" noProof="0" dirty="0">
                <a:ln>
                  <a:noFill/>
                </a:ln>
                <a:solidFill>
                  <a:srgbClr val="4A4B4E"/>
                </a:solidFill>
                <a:effectLst/>
                <a:uLnTx/>
                <a:uFillTx/>
                <a:latin typeface="Calibri"/>
                <a:ea typeface="Calibri"/>
                <a:cs typeface="Calibri"/>
                <a:sym typeface="Calibri"/>
              </a:rPr>
              <a:t>Prior to 22R2, customers needed to submit a support ticket to enable the Archive option in a Vault. </a:t>
            </a:r>
          </a:p>
          <a:p>
            <a:pPr marL="228600" marR="0" lvl="7" indent="-228600" algn="l" defTabSz="914400" rtl="0" eaLnBrk="1" fontAlgn="auto" latinLnBrk="0" hangingPunct="1">
              <a:lnSpc>
                <a:spcPct val="80000"/>
              </a:lnSpc>
              <a:spcBef>
                <a:spcPts val="0"/>
              </a:spcBef>
              <a:spcAft>
                <a:spcPts val="600"/>
              </a:spcAft>
              <a:buClr>
                <a:srgbClr val="FF9E16"/>
              </a:buClr>
              <a:buSzPts val="2400"/>
              <a:buFont typeface="Arial"/>
              <a:buChar char="•"/>
              <a:tabLst/>
              <a:defRPr/>
            </a:pPr>
            <a:r>
              <a:rPr kumimoji="0" lang="en-GB" sz="2400" b="0" i="0" u="none" strike="noStrike" kern="0" cap="none" spc="0" normalizeH="0" baseline="0" noProof="0" dirty="0">
                <a:ln>
                  <a:noFill/>
                </a:ln>
                <a:solidFill>
                  <a:srgbClr val="4A4B4E"/>
                </a:solidFill>
                <a:effectLst/>
                <a:uLnTx/>
                <a:uFillTx/>
                <a:latin typeface="Calibri"/>
                <a:ea typeface="Calibri"/>
                <a:cs typeface="Calibri"/>
                <a:sym typeface="Calibri"/>
              </a:rPr>
              <a:t>After 22R2, System Administrators can enable the Archive capability in a Vault from Admin &gt; Settings &gt; Search Settings</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dirty="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600"/>
              </a:spcAft>
              <a:buClr>
                <a:srgbClr val="FF9E16"/>
              </a:buClr>
              <a:buSzPts val="2400"/>
              <a:buFont typeface="Arial"/>
              <a:buNone/>
              <a:tabLst/>
              <a:defRPr/>
            </a:pPr>
            <a:r>
              <a:rPr kumimoji="0" lang="en-GB" sz="2400" b="1" i="0" u="none" strike="noStrike" kern="0" cap="none" spc="0" normalizeH="0" baseline="0" noProof="0" dirty="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600"/>
              </a:spcAft>
              <a:buClr>
                <a:srgbClr val="FF9E16"/>
              </a:buClr>
              <a:buSzPts val="2400"/>
              <a:buFont typeface="Arial"/>
              <a:buChar char="•"/>
              <a:tabLst/>
              <a:defRPr/>
            </a:pPr>
            <a:r>
              <a:rPr kumimoji="0" lang="en-GB" sz="2400" b="0" i="0" u="none" strike="noStrike" kern="0" cap="none" spc="0" normalizeH="0" baseline="0" noProof="0" dirty="0">
                <a:ln>
                  <a:noFill/>
                </a:ln>
                <a:solidFill>
                  <a:srgbClr val="4A4B4E"/>
                </a:solidFill>
                <a:effectLst/>
                <a:uLnTx/>
                <a:uFillTx/>
                <a:latin typeface="Calibri"/>
                <a:ea typeface="+mn-ea"/>
                <a:cs typeface="Calibri"/>
                <a:sym typeface="Arial"/>
              </a:rPr>
              <a:t>Allows organizations to more quickly enable the feature</a:t>
            </a: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
                <a:srgbClr val="E7E6E6"/>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Add Archive Option </a:t>
            </a:r>
          </a:p>
          <a:p>
            <a:pPr marL="0" marR="0" lvl="0" indent="0" algn="ctr" defTabSz="914400" rtl="0" eaLnBrk="1" fontAlgn="auto" latinLnBrk="0" hangingPunct="1">
              <a:lnSpc>
                <a:spcPct val="80000"/>
              </a:lnSpc>
              <a:spcBef>
                <a:spcPts val="0"/>
              </a:spcBef>
              <a:spcAft>
                <a:spcPts val="0"/>
              </a:spcAft>
              <a:buClr>
                <a:srgbClr val="E7E6E6"/>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to Search Settings</a:t>
            </a: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20" name="Group 19">
            <a:extLst>
              <a:ext uri="{FF2B5EF4-FFF2-40B4-BE49-F238E27FC236}">
                <a16:creationId xmlns:a16="http://schemas.microsoft.com/office/drawing/2014/main" id="{5DBD85CC-4078-7848-9285-0C14E97D22CC}"/>
              </a:ext>
            </a:extLst>
          </p:cNvPr>
          <p:cNvGrpSpPr/>
          <p:nvPr/>
        </p:nvGrpSpPr>
        <p:grpSpPr>
          <a:xfrm>
            <a:off x="11711134" y="0"/>
            <a:ext cx="480866" cy="546113"/>
            <a:chOff x="2427787" y="3546520"/>
            <a:chExt cx="480866" cy="546113"/>
          </a:xfrm>
        </p:grpSpPr>
        <p:sp>
          <p:nvSpPr>
            <p:cNvPr id="21" name="Google Shape;149;p2">
              <a:extLst>
                <a:ext uri="{FF2B5EF4-FFF2-40B4-BE49-F238E27FC236}">
                  <a16:creationId xmlns:a16="http://schemas.microsoft.com/office/drawing/2014/main" id="{32E28518-F409-624E-A8EA-F58222FB79D1}"/>
                </a:ext>
              </a:extLst>
            </p:cNvPr>
            <p:cNvSpPr/>
            <p:nvPr/>
          </p:nvSpPr>
          <p:spPr>
            <a:xfrm>
              <a:off x="2427787" y="3546520"/>
              <a:ext cx="480866" cy="5461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raphic 21" descr="Checkmark with solid fill">
              <a:extLst>
                <a:ext uri="{FF2B5EF4-FFF2-40B4-BE49-F238E27FC236}">
                  <a16:creationId xmlns:a16="http://schemas.microsoft.com/office/drawing/2014/main" id="{4187AFBE-C028-604E-BBC0-7F641192D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5123" y="3627409"/>
              <a:ext cx="429909" cy="429909"/>
            </a:xfrm>
            <a:prstGeom prst="rect">
              <a:avLst/>
            </a:prstGeom>
          </p:spPr>
        </p:pic>
      </p:grpSp>
      <p:pic>
        <p:nvPicPr>
          <p:cNvPr id="5" name="Picture 4">
            <a:extLst>
              <a:ext uri="{FF2B5EF4-FFF2-40B4-BE49-F238E27FC236}">
                <a16:creationId xmlns:a16="http://schemas.microsoft.com/office/drawing/2014/main" id="{0400BB2D-D021-66E8-8467-D607B5073219}"/>
              </a:ext>
            </a:extLst>
          </p:cNvPr>
          <p:cNvPicPr>
            <a:picLocks noChangeAspect="1"/>
          </p:cNvPicPr>
          <p:nvPr/>
        </p:nvPicPr>
        <p:blipFill rotWithShape="1">
          <a:blip r:embed="rId5"/>
          <a:srcRect t="4880" r="46186" b="4139"/>
          <a:stretch/>
        </p:blipFill>
        <p:spPr>
          <a:xfrm>
            <a:off x="761452" y="1280159"/>
            <a:ext cx="4560395" cy="5353687"/>
          </a:xfrm>
          <a:prstGeom prst="rect">
            <a:avLst/>
          </a:prstGeom>
        </p:spPr>
      </p:pic>
      <p:sp>
        <p:nvSpPr>
          <p:cNvPr id="11" name="Rectangle 10">
            <a:extLst>
              <a:ext uri="{FF2B5EF4-FFF2-40B4-BE49-F238E27FC236}">
                <a16:creationId xmlns:a16="http://schemas.microsoft.com/office/drawing/2014/main" id="{C0E9FF4E-27E5-B882-BA96-5FCF8B6A7370}"/>
              </a:ext>
            </a:extLst>
          </p:cNvPr>
          <p:cNvSpPr/>
          <p:nvPr/>
        </p:nvSpPr>
        <p:spPr>
          <a:xfrm>
            <a:off x="2109689" y="6035040"/>
            <a:ext cx="2269272" cy="528747"/>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Arrow: Right 7">
            <a:extLst>
              <a:ext uri="{FF2B5EF4-FFF2-40B4-BE49-F238E27FC236}">
                <a16:creationId xmlns:a16="http://schemas.microsoft.com/office/drawing/2014/main" id="{B91E40BA-44FA-59FD-11FC-D78249D08695}"/>
              </a:ext>
            </a:extLst>
          </p:cNvPr>
          <p:cNvSpPr/>
          <p:nvPr/>
        </p:nvSpPr>
        <p:spPr>
          <a:xfrm rot="9012796">
            <a:off x="5045167" y="1062110"/>
            <a:ext cx="365760" cy="39147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646569"/>
              </a:solidFill>
              <a:effectLst/>
              <a:uLnTx/>
              <a:uFillTx/>
              <a:latin typeface="Arial"/>
              <a:ea typeface="+mn-ea"/>
              <a:cs typeface="+mn-cs"/>
            </a:endParaRPr>
          </a:p>
        </p:txBody>
      </p:sp>
      <p:sp>
        <p:nvSpPr>
          <p:cNvPr id="17" name="Arrow: Right 16">
            <a:extLst>
              <a:ext uri="{FF2B5EF4-FFF2-40B4-BE49-F238E27FC236}">
                <a16:creationId xmlns:a16="http://schemas.microsoft.com/office/drawing/2014/main" id="{57A597A8-8B6A-36B0-24C8-D2B98A10085C}"/>
              </a:ext>
            </a:extLst>
          </p:cNvPr>
          <p:cNvSpPr/>
          <p:nvPr/>
        </p:nvSpPr>
        <p:spPr>
          <a:xfrm rot="8607302">
            <a:off x="1356944" y="2220350"/>
            <a:ext cx="365760" cy="39147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646569"/>
              </a:solidFill>
              <a:effectLst/>
              <a:uLnTx/>
              <a:uFillTx/>
              <a:latin typeface="Arial"/>
              <a:ea typeface="+mn-ea"/>
              <a:cs typeface="+mn-cs"/>
            </a:endParaRPr>
          </a:p>
        </p:txBody>
      </p:sp>
    </p:spTree>
    <p:extLst>
      <p:ext uri="{BB962C8B-B14F-4D97-AF65-F5344CB8AC3E}">
        <p14:creationId xmlns:p14="http://schemas.microsoft.com/office/powerpoint/2010/main" val="59394295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dirty="0"/>
              <a:t>Add Archive Option to Search Settings</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dirty="0"/>
              <a:t>Considerations</a:t>
            </a:r>
          </a:p>
          <a:p>
            <a:pPr lvl="1"/>
            <a:r>
              <a:rPr lang="en-US" dirty="0"/>
              <a:t>This is a one-way enablement – once enabled, this feature cannot be disabled</a:t>
            </a:r>
          </a:p>
          <a:p>
            <a:pPr lvl="1"/>
            <a:endParaRPr lang="en-US" dirty="0"/>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5" name="Group 14">
            <a:extLst>
              <a:ext uri="{FF2B5EF4-FFF2-40B4-BE49-F238E27FC236}">
                <a16:creationId xmlns:a16="http://schemas.microsoft.com/office/drawing/2014/main" id="{A26AA235-671F-C547-B980-D4DAE0F7AC02}"/>
              </a:ext>
            </a:extLst>
          </p:cNvPr>
          <p:cNvGrpSpPr/>
          <p:nvPr/>
        </p:nvGrpSpPr>
        <p:grpSpPr>
          <a:xfrm>
            <a:off x="11711134" y="0"/>
            <a:ext cx="480866" cy="546113"/>
            <a:chOff x="2427787" y="3546520"/>
            <a:chExt cx="480866" cy="546113"/>
          </a:xfrm>
        </p:grpSpPr>
        <p:sp>
          <p:nvSpPr>
            <p:cNvPr id="16" name="Google Shape;149;p2">
              <a:extLst>
                <a:ext uri="{FF2B5EF4-FFF2-40B4-BE49-F238E27FC236}">
                  <a16:creationId xmlns:a16="http://schemas.microsoft.com/office/drawing/2014/main" id="{DA658F9C-BF99-E34D-A745-E12D4651FDB1}"/>
                </a:ext>
              </a:extLst>
            </p:cNvPr>
            <p:cNvSpPr/>
            <p:nvPr/>
          </p:nvSpPr>
          <p:spPr>
            <a:xfrm>
              <a:off x="2427787" y="3546520"/>
              <a:ext cx="480866" cy="5461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8" name="Graphic 17" descr="Checkmark with solid fill">
              <a:extLst>
                <a:ext uri="{FF2B5EF4-FFF2-40B4-BE49-F238E27FC236}">
                  <a16:creationId xmlns:a16="http://schemas.microsoft.com/office/drawing/2014/main" id="{2872500E-614E-7747-BEB5-00C98FEC98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5123" y="3627409"/>
              <a:ext cx="429909" cy="429909"/>
            </a:xfrm>
            <a:prstGeom prst="rect">
              <a:avLst/>
            </a:prstGeom>
          </p:spPr>
        </p:pic>
      </p:grpSp>
      <p:pic>
        <p:nvPicPr>
          <p:cNvPr id="3" name="Picture 2">
            <a:extLst>
              <a:ext uri="{FF2B5EF4-FFF2-40B4-BE49-F238E27FC236}">
                <a16:creationId xmlns:a16="http://schemas.microsoft.com/office/drawing/2014/main" id="{1A3AC8FE-C739-211E-C777-73FE68CAF497}"/>
              </a:ext>
            </a:extLst>
          </p:cNvPr>
          <p:cNvPicPr>
            <a:picLocks noChangeAspect="1"/>
          </p:cNvPicPr>
          <p:nvPr/>
        </p:nvPicPr>
        <p:blipFill>
          <a:blip r:embed="rId5"/>
          <a:stretch>
            <a:fillRect/>
          </a:stretch>
        </p:blipFill>
        <p:spPr>
          <a:xfrm>
            <a:off x="4225128" y="2120948"/>
            <a:ext cx="3741744" cy="1691787"/>
          </a:xfrm>
          <a:prstGeom prst="rect">
            <a:avLst/>
          </a:prstGeom>
          <a:ln>
            <a:solidFill>
              <a:schemeClr val="tx1"/>
            </a:solidFill>
          </a:ln>
        </p:spPr>
      </p:pic>
    </p:spTree>
    <p:extLst>
      <p:ext uri="{BB962C8B-B14F-4D97-AF65-F5344CB8AC3E}">
        <p14:creationId xmlns:p14="http://schemas.microsoft.com/office/powerpoint/2010/main" val="149679625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63787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ct val="0"/>
              </a:spcBef>
              <a:spcAft>
                <a:spcPct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Users can now drag and drop a file from their computer to the area highlighted by the blue boxes in the screens shown to perform:</a:t>
            </a:r>
          </a:p>
          <a:p>
            <a:pPr marL="685800" marR="0" lvl="8"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Create Draft</a:t>
            </a:r>
          </a:p>
          <a:p>
            <a:pPr marL="685800" marR="0" lvl="8"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Upload New Version</a:t>
            </a:r>
          </a:p>
          <a:p>
            <a:pPr marL="685800" marR="0" lvl="8"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Upload File (into a Placeholder)</a:t>
            </a:r>
          </a:p>
          <a:p>
            <a:pPr marL="0" marR="0" lvl="7" indent="0" algn="l" defTabSz="914400" rtl="0" eaLnBrk="1" fontAlgn="auto" latinLnBrk="0" hangingPunct="1">
              <a:lnSpc>
                <a:spcPct val="80000"/>
              </a:lnSpc>
              <a:spcBef>
                <a:spcPct val="0"/>
              </a:spcBef>
              <a:spcAft>
                <a:spcPct val="0"/>
              </a:spcAft>
              <a:buClr>
                <a:srgbClr val="FF9E16"/>
              </a:buClr>
              <a:buSzPts val="2400"/>
              <a:buFontTx/>
              <a:buNone/>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ct val="0"/>
              </a:spcBef>
              <a:spcAft>
                <a:spcPct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cs typeface="Calibri"/>
                <a:sym typeface="Arial"/>
              </a:rPr>
              <a:t>Improve the user experience uploading files into Vault</a:t>
            </a: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6780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ct val="0"/>
              </a:spcAft>
              <a:buClr>
                <a:srgbClr val="E7E6E6"/>
              </a:buClr>
              <a:buSzTx/>
              <a:buFont typeface="Arial"/>
              <a:buNone/>
              <a:tabLst/>
              <a:defRPr/>
            </a:pPr>
            <a:r>
              <a:rPr kumimoji="0" lang="en-US" sz="3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Drag and Drop Source File to Upload Dialog for Create New Draft, Upload New Version, and Upload to Placeholder</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a:blip r:embed="rId3">
              <a:alphaModFix/>
            </a:blip>
            <a:stretch>
              <a:fill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F70986B5-30D2-B0E0-21B6-D7D8DCFD396C}"/>
              </a:ext>
            </a:extLst>
          </p:cNvPr>
          <p:cNvPicPr>
            <a:picLocks noChangeAspect="1"/>
          </p:cNvPicPr>
          <p:nvPr/>
        </p:nvPicPr>
        <p:blipFill>
          <a:blip r:embed="rId4"/>
          <a:stretch>
            <a:fillRect/>
          </a:stretch>
        </p:blipFill>
        <p:spPr>
          <a:xfrm>
            <a:off x="959239" y="2096791"/>
            <a:ext cx="1843916" cy="2172032"/>
          </a:xfrm>
          <a:prstGeom prst="rect">
            <a:avLst/>
          </a:prstGeom>
        </p:spPr>
      </p:pic>
      <p:pic>
        <p:nvPicPr>
          <p:cNvPr id="6" name="Picture 5">
            <a:extLst>
              <a:ext uri="{FF2B5EF4-FFF2-40B4-BE49-F238E27FC236}">
                <a16:creationId xmlns:a16="http://schemas.microsoft.com/office/drawing/2014/main" id="{FD1463BF-4C4C-133C-C603-E03BF0D144EA}"/>
              </a:ext>
            </a:extLst>
          </p:cNvPr>
          <p:cNvPicPr>
            <a:picLocks noChangeAspect="1"/>
          </p:cNvPicPr>
          <p:nvPr/>
        </p:nvPicPr>
        <p:blipFill>
          <a:blip r:embed="rId5"/>
          <a:stretch>
            <a:fillRect/>
          </a:stretch>
        </p:blipFill>
        <p:spPr>
          <a:xfrm>
            <a:off x="3380316" y="2096791"/>
            <a:ext cx="1864405" cy="2172032"/>
          </a:xfrm>
          <a:prstGeom prst="rect">
            <a:avLst/>
          </a:prstGeom>
        </p:spPr>
      </p:pic>
      <p:pic>
        <p:nvPicPr>
          <p:cNvPr id="8" name="Picture 7">
            <a:extLst>
              <a:ext uri="{FF2B5EF4-FFF2-40B4-BE49-F238E27FC236}">
                <a16:creationId xmlns:a16="http://schemas.microsoft.com/office/drawing/2014/main" id="{FE390A67-1474-47A7-69EA-77696F81F57E}"/>
              </a:ext>
            </a:extLst>
          </p:cNvPr>
          <p:cNvPicPr>
            <a:picLocks noChangeAspect="1"/>
          </p:cNvPicPr>
          <p:nvPr/>
        </p:nvPicPr>
        <p:blipFill>
          <a:blip r:embed="rId6"/>
          <a:stretch>
            <a:fillRect/>
          </a:stretch>
        </p:blipFill>
        <p:spPr>
          <a:xfrm>
            <a:off x="1887541" y="4440254"/>
            <a:ext cx="2424977" cy="2172032"/>
          </a:xfrm>
          <a:prstGeom prst="rect">
            <a:avLst/>
          </a:prstGeom>
        </p:spPr>
      </p:pic>
      <p:sp>
        <p:nvSpPr>
          <p:cNvPr id="18" name="Rectangle 17">
            <a:extLst>
              <a:ext uri="{FF2B5EF4-FFF2-40B4-BE49-F238E27FC236}">
                <a16:creationId xmlns:a16="http://schemas.microsoft.com/office/drawing/2014/main" id="{D7DCF26C-434A-3921-C5A1-3CAD510D690B}"/>
              </a:ext>
            </a:extLst>
          </p:cNvPr>
          <p:cNvSpPr/>
          <p:nvPr/>
        </p:nvSpPr>
        <p:spPr>
          <a:xfrm>
            <a:off x="975360" y="2322472"/>
            <a:ext cx="1709420" cy="1208127"/>
          </a:xfrm>
          <a:prstGeom prst="rect">
            <a:avLst/>
          </a:prstGeom>
          <a:solidFill>
            <a:schemeClr val="accent6">
              <a:lumMod val="40000"/>
              <a:lumOff val="60000"/>
              <a:alpha val="20000"/>
            </a:schemeClr>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9" name="Rectangle 18">
            <a:extLst>
              <a:ext uri="{FF2B5EF4-FFF2-40B4-BE49-F238E27FC236}">
                <a16:creationId xmlns:a16="http://schemas.microsoft.com/office/drawing/2014/main" id="{30CC134E-9EA8-D950-122F-FE14E79FB162}"/>
              </a:ext>
            </a:extLst>
          </p:cNvPr>
          <p:cNvSpPr/>
          <p:nvPr/>
        </p:nvSpPr>
        <p:spPr>
          <a:xfrm>
            <a:off x="3395556" y="2322471"/>
            <a:ext cx="1737360" cy="1208127"/>
          </a:xfrm>
          <a:prstGeom prst="rect">
            <a:avLst/>
          </a:prstGeom>
          <a:solidFill>
            <a:schemeClr val="accent6">
              <a:lumMod val="40000"/>
              <a:lumOff val="60000"/>
              <a:alpha val="20000"/>
            </a:schemeClr>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8" name="Rectangle 27">
            <a:extLst>
              <a:ext uri="{FF2B5EF4-FFF2-40B4-BE49-F238E27FC236}">
                <a16:creationId xmlns:a16="http://schemas.microsoft.com/office/drawing/2014/main" id="{66D39E69-9214-3671-B97F-580AB619EBD7}"/>
              </a:ext>
            </a:extLst>
          </p:cNvPr>
          <p:cNvSpPr/>
          <p:nvPr/>
        </p:nvSpPr>
        <p:spPr>
          <a:xfrm>
            <a:off x="1907804" y="4684673"/>
            <a:ext cx="2298435" cy="992206"/>
          </a:xfrm>
          <a:prstGeom prst="rect">
            <a:avLst/>
          </a:prstGeom>
          <a:solidFill>
            <a:schemeClr val="accent6">
              <a:lumMod val="40000"/>
              <a:lumOff val="60000"/>
              <a:alpha val="20000"/>
            </a:schemeClr>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12148777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098"/>
            <a:ext cx="12192000" cy="1383443"/>
          </a:xfrm>
          <a:prstGeom prst="rect">
            <a:avLst/>
          </a:prstGeom>
          <a:solidFill>
            <a:srgbClr val="FF9E16"/>
          </a:solidFill>
          <a:ln w="9525">
            <a:noFill/>
            <a:miter lim="800000"/>
          </a:ln>
          <a:effectLst>
            <a:outerShdw blurRad="63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2" name="Title 1"/>
          <p:cNvSpPr>
            <a:spLocks noGrp="1"/>
          </p:cNvSpPr>
          <p:nvPr>
            <p:ph type="title"/>
          </p:nvPr>
        </p:nvSpPr>
        <p:spPr/>
        <p:txBody>
          <a:bodyPr>
            <a:normAutofit/>
          </a:bodyPr>
          <a:lstStyle/>
          <a:p>
            <a:pPr algn="ctr"/>
            <a:r>
              <a:rPr lang="en-US" sz="4000">
                <a:solidFill>
                  <a:schemeClr val="bg1"/>
                </a:solidFill>
              </a:rPr>
              <a:t>Interact With Us!</a:t>
            </a:r>
          </a:p>
        </p:txBody>
      </p:sp>
      <p:grpSp>
        <p:nvGrpSpPr>
          <p:cNvPr id="3" name="Group 2">
            <a:extLst>
              <a:ext uri="{FF2B5EF4-FFF2-40B4-BE49-F238E27FC236}">
                <a16:creationId xmlns:a16="http://schemas.microsoft.com/office/drawing/2014/main" id="{481CA932-21F2-5044-BBBE-07902BE63947}"/>
              </a:ext>
            </a:extLst>
          </p:cNvPr>
          <p:cNvGrpSpPr/>
          <p:nvPr/>
        </p:nvGrpSpPr>
        <p:grpSpPr>
          <a:xfrm>
            <a:off x="4152900" y="2362200"/>
            <a:ext cx="3886200" cy="3100139"/>
            <a:chOff x="9163528" y="4876800"/>
            <a:chExt cx="2266472" cy="1780678"/>
          </a:xfrm>
        </p:grpSpPr>
        <p:pic>
          <p:nvPicPr>
            <p:cNvPr id="5" name="Picture 4">
              <a:extLst>
                <a:ext uri="{FF2B5EF4-FFF2-40B4-BE49-F238E27FC236}">
                  <a16:creationId xmlns:a16="http://schemas.microsoft.com/office/drawing/2014/main" id="{EDBD8EAB-716B-3E44-88BA-27A18D49A847}"/>
                </a:ext>
              </a:extLst>
            </p:cNvPr>
            <p:cNvPicPr>
              <a:picLocks noChangeAspect="1"/>
            </p:cNvPicPr>
            <p:nvPr/>
          </p:nvPicPr>
          <p:blipFill>
            <a:blip r:embed="rId3"/>
            <a:stretch>
              <a:fillRect/>
            </a:stretch>
          </p:blipFill>
          <p:spPr>
            <a:xfrm>
              <a:off x="9163528" y="5892176"/>
              <a:ext cx="2266472" cy="765302"/>
            </a:xfrm>
            <a:prstGeom prst="rect">
              <a:avLst/>
            </a:prstGeom>
          </p:spPr>
        </p:pic>
        <p:sp>
          <p:nvSpPr>
            <p:cNvPr id="6" name="Rectangular Callout 5">
              <a:extLst>
                <a:ext uri="{FF2B5EF4-FFF2-40B4-BE49-F238E27FC236}">
                  <a16:creationId xmlns:a16="http://schemas.microsoft.com/office/drawing/2014/main" id="{1328551F-DA84-4949-9B11-ADF9AA0B3BF6}"/>
                </a:ext>
              </a:extLst>
            </p:cNvPr>
            <p:cNvSpPr/>
            <p:nvPr/>
          </p:nvSpPr>
          <p:spPr>
            <a:xfrm>
              <a:off x="9829800" y="4876800"/>
              <a:ext cx="1389517" cy="721606"/>
            </a:xfrm>
            <a:prstGeom prst="wedgeRectCallout">
              <a:avLst>
                <a:gd name="adj1" fmla="val 35249"/>
                <a:gd name="adj2" fmla="val 98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Please use ‘Q&amp;A’ to ask a question</a:t>
              </a:r>
              <a:endParaRPr lang="en-US" sz="1400" b="1"/>
            </a:p>
          </p:txBody>
        </p:sp>
        <p:sp>
          <p:nvSpPr>
            <p:cNvPr id="7" name="&quot;No&quot; Symbol 6">
              <a:extLst>
                <a:ext uri="{FF2B5EF4-FFF2-40B4-BE49-F238E27FC236}">
                  <a16:creationId xmlns:a16="http://schemas.microsoft.com/office/drawing/2014/main" id="{4A59F3E9-1DF6-E947-9884-FBCFB8B4E58C}"/>
                </a:ext>
              </a:extLst>
            </p:cNvPr>
            <p:cNvSpPr/>
            <p:nvPr/>
          </p:nvSpPr>
          <p:spPr>
            <a:xfrm>
              <a:off x="9372600" y="5995935"/>
              <a:ext cx="557784" cy="557784"/>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2081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2BBFAC-F041-4924-BE39-AD805650FB15}"/>
              </a:ext>
            </a:extLst>
          </p:cNvPr>
          <p:cNvSpPr>
            <a:spLocks noGrp="1"/>
          </p:cNvSpPr>
          <p:nvPr>
            <p:ph type="title"/>
          </p:nvPr>
        </p:nvSpPr>
        <p:spPr/>
        <p:txBody>
          <a:bodyPr/>
          <a:lstStyle/>
          <a:p>
            <a:r>
              <a:rPr lang="en-US"/>
              <a:t>Additional 22R2 Vault Features</a:t>
            </a:r>
          </a:p>
        </p:txBody>
      </p:sp>
      <p:graphicFrame>
        <p:nvGraphicFramePr>
          <p:cNvPr id="4" name="Table 4">
            <a:extLst>
              <a:ext uri="{FF2B5EF4-FFF2-40B4-BE49-F238E27FC236}">
                <a16:creationId xmlns:a16="http://schemas.microsoft.com/office/drawing/2014/main" id="{11585AA3-CC84-4A40-BCA6-E28A613256D0}"/>
              </a:ext>
            </a:extLst>
          </p:cNvPr>
          <p:cNvGraphicFramePr>
            <a:graphicFrameLocks noGrp="1"/>
          </p:cNvGraphicFramePr>
          <p:nvPr>
            <p:extLst>
              <p:ext uri="{D42A27DB-BD31-4B8C-83A1-F6EECF244321}">
                <p14:modId xmlns:p14="http://schemas.microsoft.com/office/powerpoint/2010/main" val="3115521517"/>
              </p:ext>
            </p:extLst>
          </p:nvPr>
        </p:nvGraphicFramePr>
        <p:xfrm>
          <a:off x="276302" y="928270"/>
          <a:ext cx="11639394" cy="4015072"/>
        </p:xfrm>
        <a:graphic>
          <a:graphicData uri="http://schemas.openxmlformats.org/drawingml/2006/table">
            <a:tbl>
              <a:tblPr firstRow="1" bandRow="1">
                <a:tableStyleId>{5C22544A-7EE6-4342-B048-85BDC9FD1C3A}</a:tableStyleId>
              </a:tblPr>
              <a:tblGrid>
                <a:gridCol w="3742438">
                  <a:extLst>
                    <a:ext uri="{9D8B030D-6E8A-4147-A177-3AD203B41FA5}">
                      <a16:colId xmlns:a16="http://schemas.microsoft.com/office/drawing/2014/main" val="2787573018"/>
                    </a:ext>
                  </a:extLst>
                </a:gridCol>
                <a:gridCol w="3883749">
                  <a:extLst>
                    <a:ext uri="{9D8B030D-6E8A-4147-A177-3AD203B41FA5}">
                      <a16:colId xmlns:a16="http://schemas.microsoft.com/office/drawing/2014/main" val="2590627696"/>
                    </a:ext>
                  </a:extLst>
                </a:gridCol>
                <a:gridCol w="4013207">
                  <a:extLst>
                    <a:ext uri="{9D8B030D-6E8A-4147-A177-3AD203B41FA5}">
                      <a16:colId xmlns:a16="http://schemas.microsoft.com/office/drawing/2014/main" val="4033123743"/>
                    </a:ext>
                  </a:extLst>
                </a:gridCol>
              </a:tblGrid>
              <a:tr h="269284">
                <a:tc>
                  <a:txBody>
                    <a:bodyPr/>
                    <a:lstStyle/>
                    <a:p>
                      <a:pPr algn="ctr"/>
                      <a:r>
                        <a:rPr lang="en-US" dirty="0"/>
                        <a:t>Lifecycle &amp; Workflows</a:t>
                      </a:r>
                    </a:p>
                  </a:txBody>
                  <a:tcPr/>
                </a:tc>
                <a:tc>
                  <a:txBody>
                    <a:bodyPr/>
                    <a:lstStyle/>
                    <a:p>
                      <a:pPr algn="ctr"/>
                      <a:r>
                        <a:rPr lang="en-US"/>
                        <a:t>Administration</a:t>
                      </a:r>
                    </a:p>
                  </a:txBody>
                  <a:tcPr/>
                </a:tc>
                <a:tc>
                  <a:txBody>
                    <a:bodyPr/>
                    <a:lstStyle/>
                    <a:p>
                      <a:pPr algn="ctr"/>
                      <a:r>
                        <a:rPr lang="en-US"/>
                        <a:t>Usability &amp; UI</a:t>
                      </a:r>
                    </a:p>
                  </a:txBody>
                  <a:tcPr/>
                </a:tc>
                <a:extLst>
                  <a:ext uri="{0D108BD9-81ED-4DB2-BD59-A6C34878D82A}">
                    <a16:rowId xmlns:a16="http://schemas.microsoft.com/office/drawing/2014/main" val="653690370"/>
                  </a:ext>
                </a:extLst>
              </a:tr>
              <a:tr h="561808">
                <a:tc>
                  <a: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GB" sz="1400" b="0" i="0" u="none" strike="noStrike" cap="none">
                          <a:solidFill>
                            <a:schemeClr val="dk1"/>
                          </a:solidFill>
                          <a:effectLst/>
                          <a:latin typeface="+mn-lt"/>
                          <a:ea typeface="+mn-ea"/>
                          <a:cs typeface="+mn-cs"/>
                          <a:sym typeface="Arial"/>
                        </a:rPr>
                        <a:t>Automatically Name Envelope Records Flag Exposed in Settings (Admin Checkbox)</a:t>
                      </a:r>
                      <a:endParaRPr lang="en-US" sz="1400" b="0" i="0" u="none" strike="noStrike" kern="1200" cap="none" noProof="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GB" sz="1400" b="0" i="0" u="none" strike="noStrike" cap="none">
                          <a:solidFill>
                            <a:schemeClr val="dk1"/>
                          </a:solidFill>
                          <a:effectLst/>
                          <a:latin typeface="+mn-lt"/>
                          <a:ea typeface="+mn-ea"/>
                          <a:cs typeface="+mn-cs"/>
                          <a:sym typeface="Arial"/>
                        </a:rPr>
                        <a:t>Jobs: Audit Logs for External URL Call Jobs (Auto-on)</a:t>
                      </a:r>
                      <a:endParaRPr lang="en-GB" sz="1400" b="0" i="0" u="none" strike="noStrike" kern="1200" cap="none" noProof="0">
                        <a:solidFill>
                          <a:schemeClr val="dk1"/>
                        </a:solidFill>
                        <a:latin typeface="+mn-lt"/>
                        <a:ea typeface="+mn-ea"/>
                        <a:cs typeface="+mn-cs"/>
                        <a:sym typeface="Calibri"/>
                      </a:endParaRPr>
                    </a:p>
                  </a:txBody>
                  <a:tcPr/>
                </a:tc>
                <a:tc>
                  <a:txBody>
                    <a:bodyPr/>
                    <a:lstStyle/>
                    <a:p>
                      <a:pPr algn="l"/>
                      <a:r>
                        <a:rPr lang="en-GB" sz="1400" b="0" i="0" u="none" strike="noStrike" cap="none">
                          <a:solidFill>
                            <a:schemeClr val="dk1"/>
                          </a:solidFill>
                          <a:effectLst/>
                          <a:latin typeface="+mn-lt"/>
                          <a:ea typeface="+mn-ea"/>
                          <a:cs typeface="+mn-cs"/>
                          <a:sym typeface="Arial"/>
                        </a:rPr>
                        <a:t>Localize Vault to Norwegian (Auto-on)</a:t>
                      </a:r>
                      <a:endParaRPr lang="en-US" sz="1400"/>
                    </a:p>
                  </a:txBody>
                  <a:tcPr/>
                </a:tc>
                <a:extLst>
                  <a:ext uri="{0D108BD9-81ED-4DB2-BD59-A6C34878D82A}">
                    <a16:rowId xmlns:a16="http://schemas.microsoft.com/office/drawing/2014/main" val="4122067959"/>
                  </a:ext>
                </a:extLst>
              </a:tr>
              <a:tr h="561808">
                <a:tc>
                  <a:txBody>
                    <a:bodyPr/>
                    <a:lstStyle/>
                    <a:p>
                      <a:pPr algn="l"/>
                      <a:r>
                        <a:rPr lang="en-GB" sz="1400" b="0" i="0" u="none" strike="noStrike" cap="none">
                          <a:solidFill>
                            <a:schemeClr val="dk1"/>
                          </a:solidFill>
                          <a:effectLst/>
                          <a:latin typeface="+mn-lt"/>
                          <a:ea typeface="+mn-ea"/>
                          <a:cs typeface="+mn-cs"/>
                          <a:sym typeface="Arial"/>
                        </a:rPr>
                        <a:t>Document Notification Templates in </a:t>
                      </a:r>
                      <a:r>
                        <a:rPr lang="en-GB" sz="1400" b="0" i="0" u="none" strike="noStrike" cap="none" err="1">
                          <a:solidFill>
                            <a:schemeClr val="dk1"/>
                          </a:solidFill>
                          <a:effectLst/>
                          <a:latin typeface="+mn-lt"/>
                          <a:ea typeface="+mn-ea"/>
                          <a:cs typeface="+mn-cs"/>
                          <a:sym typeface="Arial"/>
                        </a:rPr>
                        <a:t>OneWorkflows</a:t>
                      </a:r>
                      <a:r>
                        <a:rPr lang="en-GB" sz="1400" b="0" i="0" u="none" strike="noStrike" cap="none">
                          <a:solidFill>
                            <a:schemeClr val="dk1"/>
                          </a:solidFill>
                          <a:effectLst/>
                          <a:latin typeface="+mn-lt"/>
                          <a:ea typeface="+mn-ea"/>
                          <a:cs typeface="+mn-cs"/>
                          <a:sym typeface="Arial"/>
                        </a:rPr>
                        <a:t> on Single Documents (Configuration)</a:t>
                      </a:r>
                      <a:endParaRPr lang="en-US" sz="1400"/>
                    </a:p>
                  </a:txBody>
                  <a:tcPr/>
                </a:tc>
                <a:tc>
                  <a: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GB" sz="1400" b="0" i="0" u="none" strike="noStrike" cap="none">
                          <a:solidFill>
                            <a:schemeClr val="dk1"/>
                          </a:solidFill>
                          <a:effectLst/>
                          <a:latin typeface="+mn-lt"/>
                          <a:ea typeface="+mn-ea"/>
                          <a:cs typeface="+mn-cs"/>
                          <a:sym typeface="Arial"/>
                        </a:rPr>
                        <a:t>Display System-Managed Users in Search &amp; Filters (Auto-on)</a:t>
                      </a:r>
                      <a:endParaRPr lang="en-GB" sz="1400" b="0" i="0" u="none" strike="noStrike" kern="1200" cap="none">
                        <a:solidFill>
                          <a:schemeClr val="dk1"/>
                        </a:solidFill>
                        <a:latin typeface="+mn-lt"/>
                        <a:ea typeface="+mn-ea"/>
                        <a:cs typeface="+mn-cs"/>
                        <a:sym typeface="Calibri"/>
                      </a:endParaRPr>
                    </a:p>
                  </a:txBody>
                  <a:tcPr/>
                </a:tc>
                <a:tc>
                  <a:txBody>
                    <a:bodyPr/>
                    <a:lstStyle/>
                    <a:p>
                      <a:pPr algn="l"/>
                      <a:r>
                        <a:rPr lang="en-GB" sz="1400" b="0" i="0" u="none" strike="noStrike" cap="none">
                          <a:solidFill>
                            <a:schemeClr val="dk1"/>
                          </a:solidFill>
                          <a:effectLst/>
                          <a:latin typeface="+mn-lt"/>
                          <a:ea typeface="+mn-ea"/>
                          <a:cs typeface="+mn-cs"/>
                          <a:sym typeface="Arial"/>
                        </a:rPr>
                        <a:t>Save Task Information (Auto-on)</a:t>
                      </a:r>
                      <a:endParaRPr lang="en-US" sz="1400"/>
                    </a:p>
                  </a:txBody>
                  <a:tcPr/>
                </a:tc>
                <a:extLst>
                  <a:ext uri="{0D108BD9-81ED-4DB2-BD59-A6C34878D82A}">
                    <a16:rowId xmlns:a16="http://schemas.microsoft.com/office/drawing/2014/main" val="4024610613"/>
                  </a:ext>
                </a:extLst>
              </a:tr>
              <a:tr h="561808">
                <a:tc>
                  <a:txBody>
                    <a:bodyPr/>
                    <a:lstStyle/>
                    <a:p>
                      <a:pPr algn="l"/>
                      <a:r>
                        <a:rPr lang="en-GB" sz="1400" b="0" i="0" u="none" strike="noStrike" cap="none">
                          <a:solidFill>
                            <a:schemeClr val="dk1"/>
                          </a:solidFill>
                          <a:effectLst/>
                          <a:latin typeface="+mn-lt"/>
                          <a:ea typeface="+mn-ea"/>
                          <a:cs typeface="+mn-cs"/>
                          <a:sym typeface="Arial"/>
                        </a:rPr>
                        <a:t>Increase in Workflow Start Step Rules (Configuration)</a:t>
                      </a:r>
                      <a:endParaRPr lang="en-US" sz="1400"/>
                    </a:p>
                  </a:txBody>
                  <a:tcPr/>
                </a:tc>
                <a:tc>
                  <a: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GB" sz="1400" b="0" i="0" u="none" strike="noStrike" cap="none">
                          <a:solidFill>
                            <a:schemeClr val="dk1"/>
                          </a:solidFill>
                          <a:effectLst/>
                          <a:latin typeface="+mn-lt"/>
                          <a:ea typeface="+mn-ea"/>
                          <a:cs typeface="+mn-cs"/>
                          <a:sym typeface="Arial"/>
                        </a:rPr>
                        <a:t>Vault Loader: Trailing Zeroes Included in Extracts for Number and Currency Fields (Auto-on)</a:t>
                      </a:r>
                      <a:endParaRPr lang="en-GB" sz="1400" b="0" i="0" u="none" strike="noStrike" kern="1200" cap="none" noProof="0">
                        <a:solidFill>
                          <a:schemeClr val="dk1"/>
                        </a:solidFill>
                        <a:latin typeface="+mn-lt"/>
                        <a:ea typeface="+mn-ea"/>
                        <a:cs typeface="+mn-cs"/>
                        <a:sym typeface="Calibri"/>
                      </a:endParaRPr>
                    </a:p>
                  </a:txBody>
                  <a:tcPr/>
                </a:tc>
                <a:tc>
                  <a:txBody>
                    <a:bodyPr/>
                    <a:lstStyle/>
                    <a:p>
                      <a:pPr algn="l"/>
                      <a:r>
                        <a:rPr lang="en-GB" sz="1400" b="0" i="0" u="none" strike="noStrike" cap="none" dirty="0">
                          <a:solidFill>
                            <a:schemeClr val="dk1"/>
                          </a:solidFill>
                          <a:effectLst/>
                          <a:latin typeface="+mn-lt"/>
                          <a:ea typeface="+mn-ea"/>
                          <a:cs typeface="+mn-cs"/>
                          <a:sym typeface="Arial"/>
                        </a:rPr>
                        <a:t>Vault Platform HTTP/2 Support</a:t>
                      </a:r>
                      <a:endParaRPr lang="en-US" sz="1400" dirty="0"/>
                    </a:p>
                  </a:txBody>
                  <a:tcPr/>
                </a:tc>
                <a:extLst>
                  <a:ext uri="{0D108BD9-81ED-4DB2-BD59-A6C34878D82A}">
                    <a16:rowId xmlns:a16="http://schemas.microsoft.com/office/drawing/2014/main" val="347417665"/>
                  </a:ext>
                </a:extLst>
              </a:tr>
              <a:tr h="561808">
                <a:tc>
                  <a:txBody>
                    <a:bodyPr/>
                    <a:lstStyle/>
                    <a:p>
                      <a:pPr algn="l"/>
                      <a:endParaRPr lang="en-US" sz="1400"/>
                    </a:p>
                  </a:txBody>
                  <a:tcPr/>
                </a:tc>
                <a:tc>
                  <a:txBody>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r>
                        <a:rPr lang="en-GB" sz="1400" b="0" i="0" u="none" strike="noStrike" cap="none" dirty="0">
                          <a:solidFill>
                            <a:schemeClr val="dk1"/>
                          </a:solidFill>
                          <a:effectLst/>
                          <a:latin typeface="+mn-lt"/>
                          <a:ea typeface="+mn-ea"/>
                          <a:cs typeface="+mn-cs"/>
                          <a:sym typeface="Arial"/>
                        </a:rPr>
                        <a:t>View Delete Warning when Deleting a Tab (Auto-on)</a:t>
                      </a:r>
                      <a:endParaRPr lang="en-GB" sz="1400" b="0" i="0" u="none" strike="noStrike" kern="1200" cap="none" dirty="0">
                        <a:solidFill>
                          <a:schemeClr val="dk1"/>
                        </a:solidFill>
                        <a:latin typeface="+mn-lt"/>
                        <a:ea typeface="+mn-ea"/>
                        <a:cs typeface="+mn-cs"/>
                        <a:sym typeface="Calibri"/>
                      </a:endParaRPr>
                    </a:p>
                  </a:txBody>
                  <a:tcPr/>
                </a:tc>
                <a:tc>
                  <a:txBody>
                    <a:bodyPr/>
                    <a:lstStyle/>
                    <a:p>
                      <a:pPr algn="l"/>
                      <a:r>
                        <a:rPr lang="en-GB" sz="1400" b="0" i="0" u="none" strike="noStrike" cap="none">
                          <a:solidFill>
                            <a:schemeClr val="dk1"/>
                          </a:solidFill>
                          <a:effectLst/>
                          <a:latin typeface="+mn-lt"/>
                          <a:ea typeface="+mn-ea"/>
                          <a:cs typeface="+mn-cs"/>
                          <a:sym typeface="Arial"/>
                        </a:rPr>
                        <a:t>Action UI for Vault File Manager (Auto-on)</a:t>
                      </a:r>
                      <a:endParaRPr lang="en-US" sz="1400"/>
                    </a:p>
                  </a:txBody>
                  <a:tcPr/>
                </a:tc>
                <a:extLst>
                  <a:ext uri="{0D108BD9-81ED-4DB2-BD59-A6C34878D82A}">
                    <a16:rowId xmlns:a16="http://schemas.microsoft.com/office/drawing/2014/main" val="1934145045"/>
                  </a:ext>
                </a:extLst>
              </a:tr>
              <a:tr h="561808">
                <a:tc>
                  <a:txBody>
                    <a:bodyPr/>
                    <a:lstStyle/>
                    <a:p>
                      <a:pPr algn="l"/>
                      <a:endParaRPr lang="en-US" sz="1400"/>
                    </a:p>
                  </a:txBody>
                  <a:tcPr/>
                </a:tc>
                <a:tc>
                  <a:txBody>
                    <a:bodyPr/>
                    <a:lstStyle/>
                    <a:p>
                      <a:pPr algn="l"/>
                      <a:r>
                        <a:rPr lang="en-GB" sz="1400" b="0" i="0" u="none" strike="noStrike" cap="none">
                          <a:solidFill>
                            <a:schemeClr val="dk1"/>
                          </a:solidFill>
                          <a:effectLst/>
                          <a:latin typeface="+mn-lt"/>
                          <a:ea typeface="+mn-ea"/>
                          <a:cs typeface="+mn-cs"/>
                          <a:sym typeface="Arial"/>
                        </a:rPr>
                        <a:t>Notification Template Tab (Auto-on)</a:t>
                      </a:r>
                      <a:endParaRPr lang="en-US" sz="1400"/>
                    </a:p>
                  </a:txBody>
                  <a:tcPr/>
                </a:tc>
                <a:tc>
                  <a:txBody>
                    <a:bodyPr/>
                    <a:lstStyle/>
                    <a:p>
                      <a:pPr algn="l"/>
                      <a:endParaRPr lang="en-US" sz="1400"/>
                    </a:p>
                  </a:txBody>
                  <a:tcPr/>
                </a:tc>
                <a:extLst>
                  <a:ext uri="{0D108BD9-81ED-4DB2-BD59-A6C34878D82A}">
                    <a16:rowId xmlns:a16="http://schemas.microsoft.com/office/drawing/2014/main" val="1192093120"/>
                  </a:ext>
                </a:extLst>
              </a:tr>
              <a:tr h="561808">
                <a:tc>
                  <a:txBody>
                    <a:bodyPr/>
                    <a:lstStyle/>
                    <a:p>
                      <a:pPr algn="l"/>
                      <a:endParaRPr lang="en-US" sz="1400"/>
                    </a:p>
                  </a:txBody>
                  <a:tcPr/>
                </a:tc>
                <a:tc>
                  <a:txBody>
                    <a:bodyPr/>
                    <a:lstStyle/>
                    <a:p>
                      <a:pPr algn="l"/>
                      <a:r>
                        <a:rPr lang="en-GB" sz="1400" b="0" i="0" u="none" strike="noStrike" cap="none">
                          <a:solidFill>
                            <a:schemeClr val="dk1"/>
                          </a:solidFill>
                          <a:effectLst/>
                          <a:latin typeface="+mn-lt"/>
                          <a:ea typeface="+mn-ea"/>
                          <a:cs typeface="+mn-cs"/>
                          <a:sym typeface="Arial"/>
                        </a:rPr>
                        <a:t>Quality Data Model Changes (Auto-on)</a:t>
                      </a:r>
                      <a:endParaRPr lang="en-US" sz="1400"/>
                    </a:p>
                  </a:txBody>
                  <a:tcPr/>
                </a:tc>
                <a:tc>
                  <a:txBody>
                    <a:bodyPr/>
                    <a:lstStyle/>
                    <a:p>
                      <a:pPr algn="l"/>
                      <a:endParaRPr lang="en-US" sz="1400"/>
                    </a:p>
                  </a:txBody>
                  <a:tcPr/>
                </a:tc>
                <a:extLst>
                  <a:ext uri="{0D108BD9-81ED-4DB2-BD59-A6C34878D82A}">
                    <a16:rowId xmlns:a16="http://schemas.microsoft.com/office/drawing/2014/main" val="3273585414"/>
                  </a:ext>
                </a:extLst>
              </a:tr>
            </a:tbl>
          </a:graphicData>
        </a:graphic>
      </p:graphicFrame>
    </p:spTree>
    <p:extLst>
      <p:ext uri="{BB962C8B-B14F-4D97-AF65-F5344CB8AC3E}">
        <p14:creationId xmlns:p14="http://schemas.microsoft.com/office/powerpoint/2010/main" val="407253057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8197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Allows admins to enable automatic naming of their envelope records used in </a:t>
            </a:r>
            <a:r>
              <a:rPr lang="en-US" sz="2400" kern="0" err="1">
                <a:solidFill>
                  <a:srgbClr val="4A4B4E"/>
                </a:solidFill>
                <a:latin typeface="Calibri"/>
                <a:cs typeface="Calibri"/>
              </a:rPr>
              <a:t>OneWorkflows</a:t>
            </a:r>
            <a:endParaRPr lang="en-US" sz="2400" kern="0">
              <a:solidFill>
                <a:srgbClr val="4A4B4E"/>
              </a:solidFill>
              <a:latin typeface="Calibri"/>
              <a:cs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Prior to this feature, this flag had to be enabled by support</a:t>
            </a:r>
            <a:endParaRPr lang="en-GB" sz="2400" kern="0">
              <a:solidFill>
                <a:srgbClr val="4A4B4E"/>
              </a:solidFill>
              <a:latin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Some organizations will want Vault to automatically assign </a:t>
            </a:r>
            <a:r>
              <a:rPr lang="en-US" sz="2400" i="1" kern="0">
                <a:solidFill>
                  <a:srgbClr val="4A4B4E"/>
                </a:solidFill>
                <a:latin typeface="Calibri"/>
                <a:cs typeface="Calibri"/>
              </a:rPr>
              <a:t>Name</a:t>
            </a:r>
            <a:r>
              <a:rPr lang="en-US" sz="2400" kern="0">
                <a:solidFill>
                  <a:srgbClr val="4A4B4E"/>
                </a:solidFill>
                <a:latin typeface="Calibri"/>
                <a:cs typeface="Calibri"/>
              </a:rPr>
              <a:t> values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Once this setting is enabled, the details page for each document workflow configuration shows </a:t>
            </a:r>
            <a:r>
              <a:rPr lang="en-US" sz="2400" i="1" kern="0">
                <a:solidFill>
                  <a:srgbClr val="4A4B4E"/>
                </a:solidFill>
                <a:latin typeface="Calibri"/>
                <a:cs typeface="Calibri"/>
              </a:rPr>
              <a:t>Envelope Details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In the current release, this functionality only supports text strings and the </a:t>
            </a:r>
            <a:r>
              <a:rPr lang="en-US" sz="2400" i="1" kern="0" err="1">
                <a:solidFill>
                  <a:srgbClr val="4A4B4E"/>
                </a:solidFill>
                <a:latin typeface="Calibri"/>
                <a:cs typeface="Calibri"/>
              </a:rPr>
              <a:t>Autonumber</a:t>
            </a:r>
            <a:r>
              <a:rPr lang="en-US" sz="2400" kern="0">
                <a:solidFill>
                  <a:srgbClr val="4A4B4E"/>
                </a:solidFill>
                <a:latin typeface="Calibri"/>
                <a:cs typeface="Calibri"/>
              </a:rPr>
              <a:t> token</a:t>
            </a:r>
            <a:endParaRPr lang="en-GB" sz="2400" kern="0">
              <a:solidFill>
                <a:srgbClr val="4A4B4E"/>
              </a:solidFill>
              <a:latin typeface="Calibri"/>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43302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lang="en-US" sz="3600" kern="0">
                <a:solidFill>
                  <a:srgbClr val="FFFFFF"/>
                </a:solidFill>
                <a:latin typeface="Calibri" panose="020F0502020204030204" pitchFamily="34" charset="0"/>
                <a:cs typeface="Calibri" panose="020F0502020204030204" pitchFamily="34" charset="0"/>
              </a:rPr>
              <a:t>Automatically Name Envelope Records Flag Exposed in Settings</a:t>
            </a:r>
            <a:endParaRPr lang="en-US" sz="3600" kern="0">
              <a:solidFill>
                <a:srgbClr val="FFFFFF"/>
              </a:solidFill>
              <a:latin typeface="Calibri" panose="020F0502020204030204" pitchFamily="34" charset="0"/>
              <a:cs typeface="Calibri" panose="020F0502020204030204" pitchFamily="34" charset="0"/>
              <a:sym typeface="Arial"/>
            </a:endParaRP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pic>
        <p:nvPicPr>
          <p:cNvPr id="6" name="Picture 5">
            <a:extLst>
              <a:ext uri="{FF2B5EF4-FFF2-40B4-BE49-F238E27FC236}">
                <a16:creationId xmlns:a16="http://schemas.microsoft.com/office/drawing/2014/main" id="{EEEDC1D9-3D29-451E-BCEA-39D27762E1E8}"/>
              </a:ext>
            </a:extLst>
          </p:cNvPr>
          <p:cNvPicPr>
            <a:picLocks noChangeAspect="1"/>
          </p:cNvPicPr>
          <p:nvPr/>
        </p:nvPicPr>
        <p:blipFill>
          <a:blip r:embed="rId4"/>
          <a:stretch>
            <a:fillRect/>
          </a:stretch>
        </p:blipFill>
        <p:spPr>
          <a:xfrm>
            <a:off x="426758" y="2712490"/>
            <a:ext cx="5229784" cy="1433020"/>
          </a:xfrm>
          <a:prstGeom prst="rect">
            <a:avLst/>
          </a:prstGeom>
        </p:spPr>
      </p:pic>
      <p:sp>
        <p:nvSpPr>
          <p:cNvPr id="7" name="Arrow: Right 6">
            <a:extLst>
              <a:ext uri="{FF2B5EF4-FFF2-40B4-BE49-F238E27FC236}">
                <a16:creationId xmlns:a16="http://schemas.microsoft.com/office/drawing/2014/main" id="{3287A8AC-66D2-4877-AFEB-30AFC30C30A7}"/>
              </a:ext>
            </a:extLst>
          </p:cNvPr>
          <p:cNvSpPr/>
          <p:nvPr/>
        </p:nvSpPr>
        <p:spPr>
          <a:xfrm>
            <a:off x="1378904" y="3640184"/>
            <a:ext cx="679268"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3DDC60-3F6F-4495-92BF-AE8B4947A771}"/>
              </a:ext>
            </a:extLst>
          </p:cNvPr>
          <p:cNvSpPr txBox="1"/>
          <p:nvPr/>
        </p:nvSpPr>
        <p:spPr>
          <a:xfrm>
            <a:off x="391886" y="4145510"/>
            <a:ext cx="5609600" cy="584775"/>
          </a:xfrm>
          <a:prstGeom prst="rect">
            <a:avLst/>
          </a:prstGeom>
          <a:noFill/>
        </p:spPr>
        <p:txBody>
          <a:bodyPr wrap="square" rtlCol="0">
            <a:spAutoFit/>
          </a:bodyPr>
          <a:lstStyle/>
          <a:p>
            <a:r>
              <a:rPr lang="en-US" sz="1600">
                <a:solidFill>
                  <a:srgbClr val="212529"/>
                </a:solidFill>
                <a:latin typeface="Arial" panose="020B0604020202020204" pitchFamily="34" charset="0"/>
              </a:rPr>
              <a:t>N</a:t>
            </a:r>
            <a:r>
              <a:rPr lang="en-US" sz="1600" b="0" i="0">
                <a:solidFill>
                  <a:srgbClr val="212529"/>
                </a:solidFill>
                <a:effectLst/>
                <a:latin typeface="Arial" panose="020B0604020202020204" pitchFamily="34" charset="0"/>
              </a:rPr>
              <a:t>avigate to </a:t>
            </a:r>
            <a:r>
              <a:rPr lang="en-US" sz="1600" b="1" i="0">
                <a:solidFill>
                  <a:srgbClr val="212529"/>
                </a:solidFill>
                <a:effectLst/>
                <a:latin typeface="Arial" panose="020B0604020202020204" pitchFamily="34" charset="0"/>
              </a:rPr>
              <a:t>Admin &gt; Settings &gt; General Settings</a:t>
            </a:r>
            <a:r>
              <a:rPr lang="en-US" sz="1600" b="0" i="0">
                <a:solidFill>
                  <a:srgbClr val="212529"/>
                </a:solidFill>
                <a:effectLst/>
                <a:latin typeface="Arial" panose="020B0604020202020204" pitchFamily="34" charset="0"/>
              </a:rPr>
              <a:t> and click </a:t>
            </a:r>
            <a:r>
              <a:rPr lang="en-US" sz="1600" b="1" i="0">
                <a:solidFill>
                  <a:srgbClr val="212529"/>
                </a:solidFill>
                <a:effectLst/>
                <a:latin typeface="Arial" panose="020B0604020202020204" pitchFamily="34" charset="0"/>
              </a:rPr>
              <a:t>Edit</a:t>
            </a:r>
            <a:r>
              <a:rPr lang="en-US" sz="1600" b="0" i="0">
                <a:solidFill>
                  <a:srgbClr val="212529"/>
                </a:solidFill>
                <a:effectLst/>
                <a:latin typeface="Arial" panose="020B0604020202020204" pitchFamily="34" charset="0"/>
              </a:rPr>
              <a:t>.</a:t>
            </a:r>
            <a:endParaRPr lang="en-US" sz="1600"/>
          </a:p>
        </p:txBody>
      </p:sp>
    </p:spTree>
    <p:extLst>
      <p:ext uri="{BB962C8B-B14F-4D97-AF65-F5344CB8AC3E}">
        <p14:creationId xmlns:p14="http://schemas.microsoft.com/office/powerpoint/2010/main" val="31658456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0469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This feature allows System Admins to configure notifications to participants in </a:t>
            </a:r>
            <a:r>
              <a:rPr kumimoji="0" lang="en-GB" sz="2400" b="0" i="0" u="none" strike="noStrike" kern="0" cap="none" spc="0" normalizeH="0" baseline="0" noProof="0" err="1">
                <a:ln>
                  <a:noFill/>
                </a:ln>
                <a:solidFill>
                  <a:srgbClr val="4A4B4E"/>
                </a:solidFill>
                <a:effectLst/>
                <a:uLnTx/>
                <a:uFillTx/>
                <a:latin typeface="Calibri"/>
                <a:ea typeface="Calibri"/>
                <a:cs typeface="Calibri"/>
                <a:sym typeface="Calibri"/>
              </a:rPr>
              <a:t>OneWorkflows</a:t>
            </a: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 used to route a single document</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mn-ea"/>
                <a:cs typeface="Calibri"/>
                <a:sym typeface="Arial"/>
              </a:rPr>
              <a:t>Close a gap between Legacy workflows and </a:t>
            </a:r>
            <a:r>
              <a:rPr kumimoji="0" lang="en-GB" sz="2400" b="0" i="0" u="none" strike="noStrike" kern="0" cap="none" spc="0" normalizeH="0" baseline="0" noProof="0" err="1">
                <a:ln>
                  <a:noFill/>
                </a:ln>
                <a:solidFill>
                  <a:srgbClr val="4A4B4E"/>
                </a:solidFill>
                <a:effectLst/>
                <a:uLnTx/>
                <a:uFillTx/>
                <a:latin typeface="Calibri"/>
                <a:ea typeface="+mn-ea"/>
                <a:cs typeface="Calibri"/>
                <a:sym typeface="Arial"/>
              </a:rPr>
              <a:t>OneWorkflows</a:t>
            </a:r>
            <a:endParaRPr kumimoji="0" lang="en-GB" sz="2400" b="0" i="0" u="none" strike="noStrike" kern="0" cap="none" spc="0" normalizeH="0" baseline="0" noProof="0">
              <a:ln>
                <a:noFill/>
              </a:ln>
              <a:solidFill>
                <a:srgbClr val="4A4B4E"/>
              </a:solidFill>
              <a:effectLst/>
              <a:uLnTx/>
              <a:uFillTx/>
              <a:latin typeface="Calibri"/>
              <a:ea typeface="+mn-ea"/>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ea typeface="+mn-ea"/>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43302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Document Notification Templates in </a:t>
            </a:r>
            <a:r>
              <a:rPr kumimoji="0" lang="en-US" sz="3600" b="0" i="0" u="none" strike="noStrike" kern="0" cap="none" spc="0" normalizeH="0" baseline="0" noProof="0" err="1">
                <a:ln>
                  <a:noFill/>
                </a:ln>
                <a:solidFill>
                  <a:srgbClr val="FFFFFF"/>
                </a:solidFill>
                <a:effectLst/>
                <a:uLnTx/>
                <a:uFillTx/>
                <a:latin typeface="Calibri" panose="020F0502020204030204" pitchFamily="34" charset="0"/>
                <a:ea typeface="+mn-ea"/>
                <a:cs typeface="Calibri" panose="020F0502020204030204" pitchFamily="34" charset="0"/>
                <a:sym typeface="Arial"/>
              </a:rPr>
              <a:t>OneWorkflows</a:t>
            </a: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 on Single Documents</a:t>
            </a: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pic>
        <p:nvPicPr>
          <p:cNvPr id="18" name="Picture 17" descr="Graphical user interface, text, application&#10;&#10;Description automatically generated">
            <a:extLst>
              <a:ext uri="{FF2B5EF4-FFF2-40B4-BE49-F238E27FC236}">
                <a16:creationId xmlns:a16="http://schemas.microsoft.com/office/drawing/2014/main" id="{57AD0071-7097-5852-82A1-A07FEDB40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59" y="2038632"/>
            <a:ext cx="4925181" cy="3876644"/>
          </a:xfrm>
          <a:prstGeom prst="rect">
            <a:avLst/>
          </a:prstGeom>
        </p:spPr>
      </p:pic>
    </p:spTree>
    <p:extLst>
      <p:ext uri="{BB962C8B-B14F-4D97-AF65-F5344CB8AC3E}">
        <p14:creationId xmlns:p14="http://schemas.microsoft.com/office/powerpoint/2010/main" val="54057405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302578" cy="970525"/>
          </a:xfrm>
          <a:noFill/>
          <a:ln>
            <a:noFill/>
          </a:ln>
        </p:spPr>
        <p:txBody>
          <a:bodyPr spcFirstLastPara="1" wrap="square" lIns="91425" tIns="45700" rIns="91425" bIns="45700" anchor="ctr" anchorCtr="0">
            <a:noAutofit/>
          </a:bodyPr>
          <a:lstStyle/>
          <a:p>
            <a:pPr lvl="0"/>
            <a:r>
              <a:rPr lang="en-US"/>
              <a:t>Document Notification Templates in </a:t>
            </a:r>
            <a:r>
              <a:rPr lang="en-US" err="1"/>
              <a:t>OneWorkflows</a:t>
            </a:r>
            <a:r>
              <a:rPr lang="en-US"/>
              <a:t> on Single Documents</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Details</a:t>
            </a:r>
          </a:p>
          <a:p>
            <a:pPr lvl="1"/>
            <a:r>
              <a:rPr lang="en-US"/>
              <a:t>A System Admin will have the option of selecting a Notification Template when a document </a:t>
            </a:r>
            <a:r>
              <a:rPr lang="en-US" err="1"/>
              <a:t>OneWorkflow</a:t>
            </a:r>
            <a:r>
              <a:rPr lang="en-US"/>
              <a:t> is configured to route a single document</a:t>
            </a:r>
          </a:p>
          <a:p>
            <a:pPr lvl="1"/>
            <a:r>
              <a:rPr lang="en-US"/>
              <a:t>A Notification Template can be configured in …</a:t>
            </a:r>
          </a:p>
          <a:p>
            <a:pPr lvl="2"/>
            <a:r>
              <a:rPr lang="en-US"/>
              <a:t>A document workflow task</a:t>
            </a:r>
          </a:p>
          <a:p>
            <a:pPr lvl="2"/>
            <a:r>
              <a:rPr lang="en-US"/>
              <a:t>A notification step associated with a document workflow task</a:t>
            </a:r>
          </a:p>
          <a:p>
            <a:pPr lvl="2"/>
            <a:r>
              <a:rPr lang="en-US"/>
              <a:t>A task reminder notification</a:t>
            </a:r>
          </a:p>
          <a:p>
            <a:pPr lvl="2"/>
            <a:r>
              <a:rPr lang="en-US"/>
              <a:t>Cancellation action</a:t>
            </a:r>
          </a:p>
          <a:p>
            <a:pPr lvl="1"/>
            <a:endParaRPr lang="en-US"/>
          </a:p>
          <a:p>
            <a:pPr lvl="1"/>
            <a:endParaRPr lang="en-US"/>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DC4F7D76-4040-E647-A149-010EBF1264A2}"/>
              </a:ext>
            </a:extLst>
          </p:cNvPr>
          <p:cNvGrpSpPr/>
          <p:nvPr/>
        </p:nvGrpSpPr>
        <p:grpSpPr>
          <a:xfrm>
            <a:off x="11625943" y="-3999"/>
            <a:ext cx="566057" cy="588519"/>
            <a:chOff x="5954155" y="2500645"/>
            <a:chExt cx="364809" cy="386883"/>
          </a:xfrm>
        </p:grpSpPr>
        <p:sp>
          <p:nvSpPr>
            <p:cNvPr id="13" name="Google Shape;149;p2">
              <a:extLst>
                <a:ext uri="{FF2B5EF4-FFF2-40B4-BE49-F238E27FC236}">
                  <a16:creationId xmlns:a16="http://schemas.microsoft.com/office/drawing/2014/main" id="{CD635736-9D10-C44C-B7F5-85D45F3E7F60}"/>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C00A8F1-6054-2C44-B5C4-E8AB2DAEB694}"/>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spTree>
    <p:extLst>
      <p:ext uri="{BB962C8B-B14F-4D97-AF65-F5344CB8AC3E}">
        <p14:creationId xmlns:p14="http://schemas.microsoft.com/office/powerpoint/2010/main" val="269794835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63787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This feature increases the number of Workflow Start Step rules a System Admin can configure in </a:t>
            </a:r>
            <a:r>
              <a:rPr kumimoji="0" lang="en-GB" sz="2400" b="0" i="0" u="none" strike="noStrike" kern="0" cap="none" spc="0" normalizeH="0" baseline="0" noProof="0" err="1">
                <a:ln>
                  <a:noFill/>
                </a:ln>
                <a:solidFill>
                  <a:srgbClr val="4A4B4E"/>
                </a:solidFill>
                <a:effectLst/>
                <a:uLnTx/>
                <a:uFillTx/>
                <a:latin typeface="Calibri"/>
                <a:ea typeface="Calibri"/>
                <a:cs typeface="Calibri"/>
                <a:sym typeface="Calibri"/>
              </a:rPr>
              <a:t>OneWorkflows</a:t>
            </a: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mn-ea"/>
                <a:cs typeface="Calibri"/>
                <a:sym typeface="Arial"/>
              </a:rPr>
              <a:t>Increasing this limit enables customers using the </a:t>
            </a:r>
            <a:r>
              <a:rPr kumimoji="0" lang="en-GB" sz="2400" b="0" i="1" u="none" strike="noStrike" kern="0" cap="none" spc="0" normalizeH="0" baseline="0" noProof="0">
                <a:ln>
                  <a:noFill/>
                </a:ln>
                <a:solidFill>
                  <a:srgbClr val="4A4B4E"/>
                </a:solidFill>
                <a:effectLst/>
                <a:uLnTx/>
                <a:uFillTx/>
                <a:latin typeface="Calibri"/>
                <a:ea typeface="+mn-ea"/>
                <a:cs typeface="Calibri"/>
                <a:sym typeface="Arial"/>
              </a:rPr>
              <a:t>Advanced Workflow Role Configuration</a:t>
            </a:r>
            <a:r>
              <a:rPr kumimoji="0" lang="en-GB" sz="2400" b="0" i="0" u="none" strike="noStrike" kern="0" cap="none" spc="0" normalizeH="0" baseline="0" noProof="0">
                <a:ln>
                  <a:noFill/>
                </a:ln>
                <a:solidFill>
                  <a:srgbClr val="4A4B4E"/>
                </a:solidFill>
                <a:effectLst/>
                <a:uLnTx/>
                <a:uFillTx/>
                <a:latin typeface="Calibri"/>
                <a:ea typeface="+mn-ea"/>
                <a:cs typeface="Calibri"/>
                <a:sym typeface="Arial"/>
              </a:rPr>
              <a:t> feature in Legacy Workflows to transition to Start Step rules in </a:t>
            </a:r>
            <a:r>
              <a:rPr kumimoji="0" lang="en-GB" sz="2400" b="0" i="0" u="none" strike="noStrike" kern="0" cap="none" spc="0" normalizeH="0" baseline="0" noProof="0" err="1">
                <a:ln>
                  <a:noFill/>
                </a:ln>
                <a:solidFill>
                  <a:srgbClr val="4A4B4E"/>
                </a:solidFill>
                <a:effectLst/>
                <a:uLnTx/>
                <a:uFillTx/>
                <a:latin typeface="Calibri"/>
                <a:ea typeface="+mn-ea"/>
                <a:cs typeface="Calibri"/>
                <a:sym typeface="Arial"/>
              </a:rPr>
              <a:t>OneWorkflows</a:t>
            </a:r>
            <a:endParaRPr kumimoji="0" lang="en-GB" sz="2400" b="0" i="0" u="none" strike="noStrike" kern="0" cap="none" spc="0" normalizeH="0" baseline="0" noProof="0">
              <a:ln>
                <a:noFill/>
              </a:ln>
              <a:solidFill>
                <a:srgbClr val="4A4B4E"/>
              </a:solidFill>
              <a:effectLst/>
              <a:uLnTx/>
              <a:uFillTx/>
              <a:latin typeface="Calibri"/>
              <a:ea typeface="+mn-ea"/>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ea typeface="+mn-ea"/>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Increase in Workflow Start Step Rules</a:t>
            </a: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pic>
        <p:nvPicPr>
          <p:cNvPr id="3" name="Picture 2">
            <a:extLst>
              <a:ext uri="{FF2B5EF4-FFF2-40B4-BE49-F238E27FC236}">
                <a16:creationId xmlns:a16="http://schemas.microsoft.com/office/drawing/2014/main" id="{38E01BD0-FD42-AB73-0773-7220559A062D}"/>
              </a:ext>
            </a:extLst>
          </p:cNvPr>
          <p:cNvPicPr>
            <a:picLocks noChangeAspect="1"/>
          </p:cNvPicPr>
          <p:nvPr/>
        </p:nvPicPr>
        <p:blipFill>
          <a:blip r:embed="rId4"/>
          <a:stretch>
            <a:fillRect/>
          </a:stretch>
        </p:blipFill>
        <p:spPr>
          <a:xfrm>
            <a:off x="1026105" y="1318760"/>
            <a:ext cx="3873962" cy="2925861"/>
          </a:xfrm>
          <a:prstGeom prst="rect">
            <a:avLst/>
          </a:prstGeom>
        </p:spPr>
      </p:pic>
      <p:pic>
        <p:nvPicPr>
          <p:cNvPr id="6" name="Picture 5">
            <a:extLst>
              <a:ext uri="{FF2B5EF4-FFF2-40B4-BE49-F238E27FC236}">
                <a16:creationId xmlns:a16="http://schemas.microsoft.com/office/drawing/2014/main" id="{25CF1314-5FF3-3A5E-DA70-71C88E644581}"/>
              </a:ext>
            </a:extLst>
          </p:cNvPr>
          <p:cNvPicPr>
            <a:picLocks noChangeAspect="1"/>
          </p:cNvPicPr>
          <p:nvPr/>
        </p:nvPicPr>
        <p:blipFill>
          <a:blip r:embed="rId5"/>
          <a:stretch>
            <a:fillRect/>
          </a:stretch>
        </p:blipFill>
        <p:spPr>
          <a:xfrm>
            <a:off x="643384" y="4568077"/>
            <a:ext cx="4796532" cy="1065896"/>
          </a:xfrm>
          <a:prstGeom prst="rect">
            <a:avLst/>
          </a:prstGeom>
        </p:spPr>
      </p:pic>
      <p:sp>
        <p:nvSpPr>
          <p:cNvPr id="18" name="Rectangular Callout 4">
            <a:extLst>
              <a:ext uri="{FF2B5EF4-FFF2-40B4-BE49-F238E27FC236}">
                <a16:creationId xmlns:a16="http://schemas.microsoft.com/office/drawing/2014/main" id="{E79678C9-FE26-C246-82AE-1EE53E0A4245}"/>
              </a:ext>
            </a:extLst>
          </p:cNvPr>
          <p:cNvSpPr/>
          <p:nvPr/>
        </p:nvSpPr>
        <p:spPr>
          <a:xfrm>
            <a:off x="1890624" y="5710327"/>
            <a:ext cx="2139510" cy="924536"/>
          </a:xfrm>
          <a:prstGeom prst="wedgeRectCallout">
            <a:avLst>
              <a:gd name="adj1" fmla="val 17733"/>
              <a:gd name="adj2" fmla="val -69856"/>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This feature increases the number of possible Start Step rules</a:t>
            </a:r>
          </a:p>
        </p:txBody>
      </p:sp>
    </p:spTree>
    <p:extLst>
      <p:ext uri="{BB962C8B-B14F-4D97-AF65-F5344CB8AC3E}">
        <p14:creationId xmlns:p14="http://schemas.microsoft.com/office/powerpoint/2010/main" val="122314304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a:t>Increase in Workflow Start Step Rules</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dirty="0"/>
              <a:t>Details</a:t>
            </a:r>
          </a:p>
          <a:p>
            <a:pPr lvl="1"/>
            <a:r>
              <a:rPr lang="en-US" dirty="0"/>
              <a:t>System Admins can now configure …</a:t>
            </a:r>
          </a:p>
          <a:p>
            <a:pPr lvl="2"/>
            <a:r>
              <a:rPr lang="en-US" dirty="0"/>
              <a:t>Up to 20 Start Step rules in a </a:t>
            </a:r>
            <a:r>
              <a:rPr lang="en-US" dirty="0" err="1"/>
              <a:t>OneWorkflow</a:t>
            </a:r>
            <a:r>
              <a:rPr lang="en-US" dirty="0"/>
              <a:t> that can route multiple documents</a:t>
            </a:r>
          </a:p>
          <a:p>
            <a:pPr lvl="2"/>
            <a:r>
              <a:rPr lang="en-US" dirty="0"/>
              <a:t>Up to 30 Start Step rules in a </a:t>
            </a:r>
            <a:r>
              <a:rPr lang="en-US" dirty="0" err="1"/>
              <a:t>OneWorkflow</a:t>
            </a:r>
            <a:r>
              <a:rPr lang="en-US" dirty="0"/>
              <a:t> that is configured to route one document at a time</a:t>
            </a:r>
          </a:p>
          <a:p>
            <a:pPr lvl="1"/>
            <a:endParaRPr lang="en-US" dirty="0"/>
          </a:p>
          <a:p>
            <a:pPr lvl="0"/>
            <a:r>
              <a:rPr lang="en-US" dirty="0"/>
              <a:t>Considerations</a:t>
            </a:r>
          </a:p>
          <a:p>
            <a:pPr lvl="1"/>
            <a:r>
              <a:rPr lang="en-US" dirty="0" err="1"/>
              <a:t>OneWorkflow</a:t>
            </a:r>
            <a:r>
              <a:rPr lang="en-US" dirty="0"/>
              <a:t> Start Step rules allow System Admins to make participant roles and other controls on the workflow start screen mandatory or hidden</a:t>
            </a:r>
          </a:p>
          <a:p>
            <a:pPr lvl="1"/>
            <a:r>
              <a:rPr lang="en-US" dirty="0"/>
              <a:t>A </a:t>
            </a:r>
            <a:r>
              <a:rPr lang="en-US" dirty="0" err="1"/>
              <a:t>OneWorkflow</a:t>
            </a:r>
            <a:r>
              <a:rPr lang="en-US" dirty="0"/>
              <a:t> Start Step rule uses a Vault expression that must evaluate to TRUE to make a control hidden or required, and the expression evaluates the value in document metadata fields within the expression for </a:t>
            </a:r>
            <a:r>
              <a:rPr lang="en-US" u="sng" dirty="0"/>
              <a:t>every document</a:t>
            </a:r>
            <a:r>
              <a:rPr lang="en-US" dirty="0"/>
              <a:t> in the workflow</a:t>
            </a:r>
          </a:p>
          <a:p>
            <a:pPr lvl="1"/>
            <a:r>
              <a:rPr lang="en-US" dirty="0"/>
              <a:t>Learn more about </a:t>
            </a:r>
            <a:r>
              <a:rPr lang="en-US" dirty="0" err="1"/>
              <a:t>OneWorkflow</a:t>
            </a:r>
            <a:r>
              <a:rPr lang="en-US" dirty="0"/>
              <a:t> Start Step rules here</a:t>
            </a:r>
          </a:p>
          <a:p>
            <a:pPr marL="565150" lvl="1" indent="0">
              <a:buNone/>
            </a:pPr>
            <a:endParaRPr lang="en-US" dirty="0"/>
          </a:p>
          <a:p>
            <a:pPr marL="1022350" lvl="2" indent="0">
              <a:buNone/>
            </a:pPr>
            <a:r>
              <a:rPr lang="en-US" dirty="0">
                <a:hlinkClick r:id="rId3"/>
              </a:rPr>
              <a:t>https://platform.veevavault.help/en/lr/50498/#start-step-rule</a:t>
            </a:r>
            <a:endParaRPr lang="en-US" dirty="0"/>
          </a:p>
          <a:p>
            <a:pPr marL="565150" lvl="1" indent="0">
              <a:buNone/>
            </a:pPr>
            <a:endParaRPr lang="en-US" dirty="0"/>
          </a:p>
          <a:p>
            <a:pPr lvl="1"/>
            <a:r>
              <a:rPr lang="en-US" dirty="0"/>
              <a:t>Note: The maximum number of Start Step rules for an Object workflow is 30 (single item workflow)</a:t>
            </a:r>
          </a:p>
          <a:p>
            <a:pPr lvl="1"/>
            <a:endParaRPr lang="en-US" dirty="0"/>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DC4F7D76-4040-E647-A149-010EBF1264A2}"/>
              </a:ext>
            </a:extLst>
          </p:cNvPr>
          <p:cNvGrpSpPr/>
          <p:nvPr/>
        </p:nvGrpSpPr>
        <p:grpSpPr>
          <a:xfrm>
            <a:off x="11625943" y="-3999"/>
            <a:ext cx="566057" cy="588519"/>
            <a:chOff x="5954155" y="2500645"/>
            <a:chExt cx="364809" cy="386883"/>
          </a:xfrm>
        </p:grpSpPr>
        <p:sp>
          <p:nvSpPr>
            <p:cNvPr id="13" name="Google Shape;149;p2">
              <a:extLst>
                <a:ext uri="{FF2B5EF4-FFF2-40B4-BE49-F238E27FC236}">
                  <a16:creationId xmlns:a16="http://schemas.microsoft.com/office/drawing/2014/main" id="{CD635736-9D10-C44C-B7F5-85D45F3E7F60}"/>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C00A8F1-6054-2C44-B5C4-E8AB2DAEB694}"/>
                </a:ext>
              </a:extLst>
            </p:cNvPr>
            <p:cNvPicPr preferRelativeResize="0"/>
            <p:nvPr/>
          </p:nvPicPr>
          <p:blipFill rotWithShape="1">
            <a:blip r:embed="rId4">
              <a:alphaModFix/>
            </a:blip>
            <a:srcRect/>
            <a:stretch/>
          </p:blipFill>
          <p:spPr>
            <a:xfrm>
              <a:off x="5954155" y="2500947"/>
              <a:ext cx="364809" cy="364809"/>
            </a:xfrm>
            <a:prstGeom prst="rect">
              <a:avLst/>
            </a:prstGeom>
            <a:solidFill>
              <a:schemeClr val="dk2"/>
            </a:solidFill>
            <a:ln>
              <a:noFill/>
            </a:ln>
          </p:spPr>
        </p:pic>
      </p:grpSp>
    </p:spTree>
    <p:extLst>
      <p:ext uri="{BB962C8B-B14F-4D97-AF65-F5344CB8AC3E}">
        <p14:creationId xmlns:p14="http://schemas.microsoft.com/office/powerpoint/2010/main" val="376679985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37937" y="1442939"/>
            <a:ext cx="5473186" cy="51203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Audit log entries for External URL call jobs now contain the User Name configured as the Run As user for the job</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The Login </a:t>
            </a:r>
            <a:r>
              <a:rPr lang="en-US" sz="2400" kern="0">
                <a:solidFill>
                  <a:srgbClr val="4A4B4E"/>
                </a:solidFill>
                <a:latin typeface="Calibri"/>
                <a:ea typeface="Calibri"/>
                <a:cs typeface="Calibri"/>
                <a:sym typeface="Calibri"/>
              </a:rPr>
              <a:t>A</a:t>
            </a:r>
            <a:r>
              <a:rPr kumimoji="0" lang="en-US" sz="2400" b="0" i="0" u="none" strike="noStrike" kern="0" cap="none" spc="0" normalizeH="0" baseline="0" noProof="0" err="1">
                <a:ln>
                  <a:noFill/>
                </a:ln>
                <a:solidFill>
                  <a:srgbClr val="4A4B4E"/>
                </a:solidFill>
                <a:effectLst/>
                <a:uLnTx/>
                <a:uFillTx/>
                <a:latin typeface="Calibri"/>
                <a:ea typeface="Calibri"/>
                <a:cs typeface="Calibri"/>
                <a:sym typeface="Calibri"/>
              </a:rPr>
              <a:t>udit</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entry now includes the Job ID</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cs typeface="Calibri"/>
                <a:sym typeface="Arial"/>
              </a:rPr>
              <a:t>Showing the username on the Audit Log for external URL calls </a:t>
            </a:r>
            <a:r>
              <a:rPr kumimoji="0" lang="en-GB" sz="2400" b="0" i="0" u="none" strike="noStrike" kern="0" cap="none" spc="0" normalizeH="0" baseline="0" noProof="0">
                <a:ln>
                  <a:noFill/>
                </a:ln>
                <a:solidFill>
                  <a:srgbClr val="4A4B4E"/>
                </a:solidFill>
                <a:effectLst/>
                <a:uLnTx/>
                <a:uFillTx/>
                <a:latin typeface="Calibri"/>
                <a:cs typeface="Calibri"/>
                <a:sym typeface="Arial"/>
              </a:rPr>
              <a:t>provides visibility into seeing who owns the jobs that are being run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cs typeface="Calibri"/>
                <a:sym typeface="Arial"/>
              </a:rPr>
              <a:t>Including the Job ID on Login Audit Logs allows admins to easily trace back to the Job in Vault</a:t>
            </a:r>
            <a:endParaRPr kumimoji="0" lang="en-GB" sz="2400" b="0" i="0" u="none" strike="noStrike" kern="0" cap="none" spc="0" normalizeH="0" baseline="0" noProof="0">
              <a:ln>
                <a:noFill/>
              </a:ln>
              <a:solidFill>
                <a:srgbClr val="4A4B4E"/>
              </a:solidFill>
              <a:effectLst/>
              <a:uLnTx/>
              <a:uFillTx/>
              <a:latin typeface="Calibri"/>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Jobs: Audit Logs for External URL Call Jobs</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EEC9FFE0-3CE4-2B43-4D75-8961DF13F468}"/>
              </a:ext>
            </a:extLst>
          </p:cNvPr>
          <p:cNvPicPr>
            <a:picLocks noChangeAspect="1"/>
          </p:cNvPicPr>
          <p:nvPr/>
        </p:nvPicPr>
        <p:blipFill>
          <a:blip r:embed="rId4"/>
          <a:stretch>
            <a:fillRect/>
          </a:stretch>
        </p:blipFill>
        <p:spPr>
          <a:xfrm>
            <a:off x="91440" y="2773730"/>
            <a:ext cx="5866228" cy="1310540"/>
          </a:xfrm>
          <a:prstGeom prst="rect">
            <a:avLst/>
          </a:prstGeom>
          <a:ln w="9525">
            <a:solidFill>
              <a:schemeClr val="tx1"/>
            </a:solidFill>
          </a:ln>
        </p:spPr>
      </p:pic>
      <p:sp>
        <p:nvSpPr>
          <p:cNvPr id="11" name="Rectangle 10">
            <a:extLst>
              <a:ext uri="{FF2B5EF4-FFF2-40B4-BE49-F238E27FC236}">
                <a16:creationId xmlns:a16="http://schemas.microsoft.com/office/drawing/2014/main" id="{D426D18B-F31A-F83A-C996-62098F8A2EC0}"/>
              </a:ext>
            </a:extLst>
          </p:cNvPr>
          <p:cNvSpPr/>
          <p:nvPr/>
        </p:nvSpPr>
        <p:spPr>
          <a:xfrm>
            <a:off x="1990338" y="3565554"/>
            <a:ext cx="696591" cy="324162"/>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5F263130-4223-5ACC-C19F-701F7A1EB7BE}"/>
              </a:ext>
            </a:extLst>
          </p:cNvPr>
          <p:cNvPicPr>
            <a:picLocks noChangeAspect="1"/>
          </p:cNvPicPr>
          <p:nvPr/>
        </p:nvPicPr>
        <p:blipFill>
          <a:blip r:embed="rId5"/>
          <a:stretch>
            <a:fillRect/>
          </a:stretch>
        </p:blipFill>
        <p:spPr>
          <a:xfrm>
            <a:off x="692356" y="4484709"/>
            <a:ext cx="2835593" cy="393662"/>
          </a:xfrm>
          <a:prstGeom prst="rect">
            <a:avLst/>
          </a:prstGeom>
        </p:spPr>
      </p:pic>
      <p:sp>
        <p:nvSpPr>
          <p:cNvPr id="14" name="Rectangle 13">
            <a:extLst>
              <a:ext uri="{FF2B5EF4-FFF2-40B4-BE49-F238E27FC236}">
                <a16:creationId xmlns:a16="http://schemas.microsoft.com/office/drawing/2014/main" id="{CD681AF2-4600-3926-DB8A-FD6156227C46}"/>
              </a:ext>
            </a:extLst>
          </p:cNvPr>
          <p:cNvSpPr/>
          <p:nvPr/>
        </p:nvSpPr>
        <p:spPr>
          <a:xfrm>
            <a:off x="3167199" y="3555873"/>
            <a:ext cx="497436" cy="324162"/>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8" name="Straight Arrow Connector 7">
            <a:extLst>
              <a:ext uri="{FF2B5EF4-FFF2-40B4-BE49-F238E27FC236}">
                <a16:creationId xmlns:a16="http://schemas.microsoft.com/office/drawing/2014/main" id="{FC14B709-D913-3273-9185-8C4453F8BAA6}"/>
              </a:ext>
            </a:extLst>
          </p:cNvPr>
          <p:cNvCxnSpPr>
            <a:stCxn id="6" idx="0"/>
            <a:endCxn id="11" idx="2"/>
          </p:cNvCxnSpPr>
          <p:nvPr/>
        </p:nvCxnSpPr>
        <p:spPr>
          <a:xfrm flipV="1">
            <a:off x="2110153" y="3889716"/>
            <a:ext cx="228481" cy="594993"/>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ular Callout 4">
            <a:extLst>
              <a:ext uri="{FF2B5EF4-FFF2-40B4-BE49-F238E27FC236}">
                <a16:creationId xmlns:a16="http://schemas.microsoft.com/office/drawing/2014/main" id="{9832541D-AFCA-76F9-370C-2D625A01E12B}"/>
              </a:ext>
            </a:extLst>
          </p:cNvPr>
          <p:cNvSpPr/>
          <p:nvPr/>
        </p:nvSpPr>
        <p:spPr>
          <a:xfrm>
            <a:off x="3275508" y="1771650"/>
            <a:ext cx="1620341" cy="797845"/>
          </a:xfrm>
          <a:prstGeom prst="wedgeRectCallout">
            <a:avLst>
              <a:gd name="adj1" fmla="val -42078"/>
              <a:gd name="adj2" fmla="val 177585"/>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JOB ID included under Type in Login Audit Log</a:t>
            </a:r>
          </a:p>
        </p:txBody>
      </p:sp>
    </p:spTree>
    <p:extLst>
      <p:ext uri="{BB962C8B-B14F-4D97-AF65-F5344CB8AC3E}">
        <p14:creationId xmlns:p14="http://schemas.microsoft.com/office/powerpoint/2010/main" val="426879035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259095" y="1415128"/>
            <a:ext cx="5660303" cy="41303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Standardizes how these System-Managed users are exposed in Vault UI’s:</a:t>
            </a:r>
          </a:p>
          <a:p>
            <a:pPr marL="685800" lvl="8" indent="-228600">
              <a:lnSpc>
                <a:spcPct val="80000"/>
              </a:lnSpc>
              <a:buClr>
                <a:srgbClr val="FF9E16"/>
              </a:buClr>
              <a:buSzPts val="2400"/>
              <a:buFont typeface="Arial"/>
              <a:buChar char="•"/>
              <a:defRPr/>
            </a:pPr>
            <a:r>
              <a:rPr kumimoji="0" lang="en-US" sz="2000" b="0" i="0" u="none" strike="noStrike" kern="0" cap="none" spc="0" normalizeH="0" baseline="0" noProof="0">
                <a:ln>
                  <a:noFill/>
                </a:ln>
                <a:solidFill>
                  <a:srgbClr val="4A4B4E"/>
                </a:solidFill>
                <a:effectLst/>
                <a:uLnTx/>
                <a:uFillTx/>
                <a:latin typeface="Calibri"/>
                <a:ea typeface="Calibri"/>
                <a:cs typeface="Calibri"/>
                <a:sym typeface="Calibri"/>
              </a:rPr>
              <a:t>System-Managed users no longer appear when selecting user for the purpose of data entry (Documents, Objects records, Configurations)</a:t>
            </a:r>
          </a:p>
          <a:p>
            <a:pPr marL="685800" lvl="8" indent="-228600">
              <a:lnSpc>
                <a:spcPct val="80000"/>
              </a:lnSpc>
              <a:buClr>
                <a:srgbClr val="FF9E16"/>
              </a:buClr>
              <a:buSzPts val="2400"/>
              <a:buFont typeface="Arial"/>
              <a:buChar char="•"/>
              <a:defRPr/>
            </a:pPr>
            <a:r>
              <a:rPr kumimoji="0" lang="en-US" sz="2000" b="0" i="0" u="none" strike="noStrike" kern="0" cap="none" spc="0" normalizeH="0" baseline="0" noProof="0">
                <a:ln>
                  <a:noFill/>
                </a:ln>
                <a:solidFill>
                  <a:srgbClr val="4A4B4E"/>
                </a:solidFill>
                <a:effectLst/>
                <a:uLnTx/>
                <a:uFillTx/>
                <a:latin typeface="Calibri"/>
                <a:ea typeface="Calibri"/>
                <a:cs typeface="Calibri"/>
                <a:sym typeface="Calibri"/>
              </a:rPr>
              <a:t>System-Managed users are included when selecting users for the purpose of search or data filtering (i.e. </a:t>
            </a:r>
            <a:r>
              <a:rPr lang="en-US" sz="2000" kern="0">
                <a:solidFill>
                  <a:srgbClr val="4A4B4E"/>
                </a:solidFill>
                <a:latin typeface="Calibri"/>
                <a:ea typeface="Calibri"/>
                <a:cs typeface="Calibri"/>
                <a:sym typeface="Calibri"/>
              </a:rPr>
              <a:t>S</a:t>
            </a:r>
            <a:r>
              <a:rPr kumimoji="0" lang="en-US" sz="2000" b="0" i="0" u="none" strike="noStrike" kern="0" cap="none" spc="0" normalizeH="0" baseline="0" noProof="0">
                <a:ln>
                  <a:noFill/>
                </a:ln>
                <a:solidFill>
                  <a:srgbClr val="4A4B4E"/>
                </a:solidFill>
                <a:effectLst/>
                <a:uLnTx/>
                <a:uFillTx/>
                <a:latin typeface="Calibri"/>
                <a:ea typeface="Calibri"/>
                <a:cs typeface="Calibri"/>
                <a:sym typeface="Calibri"/>
              </a:rPr>
              <a:t>election of users in Search or when Filtering Audit logs or Reports)</a:t>
            </a:r>
          </a:p>
          <a:p>
            <a:pPr marL="685800" lvl="8" indent="-228600">
              <a:lnSpc>
                <a:spcPct val="80000"/>
              </a:lnSpc>
              <a:buClr>
                <a:srgbClr val="FF9E16"/>
              </a:buClr>
              <a:buSzPts val="2400"/>
              <a:buFont typeface="Arial"/>
              <a:buChar char="•"/>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cs typeface="Calibri"/>
                <a:sym typeface="Arial"/>
              </a:rPr>
              <a:t>System-Managed users are now exposed in a very consistent way in the UI</a:t>
            </a: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Display System-Managed Users in Search &amp; Filters</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5" name="Group 4">
            <a:extLst>
              <a:ext uri="{FF2B5EF4-FFF2-40B4-BE49-F238E27FC236}">
                <a16:creationId xmlns:a16="http://schemas.microsoft.com/office/drawing/2014/main" id="{E9813889-A6E7-445F-78BB-D8D714B22D6B}"/>
              </a:ext>
            </a:extLst>
          </p:cNvPr>
          <p:cNvGrpSpPr/>
          <p:nvPr/>
        </p:nvGrpSpPr>
        <p:grpSpPr>
          <a:xfrm>
            <a:off x="1860417" y="1525741"/>
            <a:ext cx="2038264" cy="4689120"/>
            <a:chOff x="841285" y="1415128"/>
            <a:chExt cx="2038264" cy="4689120"/>
          </a:xfrm>
        </p:grpSpPr>
        <p:pic>
          <p:nvPicPr>
            <p:cNvPr id="3" name="Picture 2">
              <a:extLst>
                <a:ext uri="{FF2B5EF4-FFF2-40B4-BE49-F238E27FC236}">
                  <a16:creationId xmlns:a16="http://schemas.microsoft.com/office/drawing/2014/main" id="{8787592D-32B3-46B4-D3AD-512F71C3F46C}"/>
                </a:ext>
              </a:extLst>
            </p:cNvPr>
            <p:cNvPicPr>
              <a:picLocks noChangeAspect="1"/>
            </p:cNvPicPr>
            <p:nvPr/>
          </p:nvPicPr>
          <p:blipFill>
            <a:blip r:embed="rId4"/>
            <a:stretch>
              <a:fillRect/>
            </a:stretch>
          </p:blipFill>
          <p:spPr>
            <a:xfrm>
              <a:off x="841285" y="1415128"/>
              <a:ext cx="2038264" cy="4689120"/>
            </a:xfrm>
            <a:prstGeom prst="rect">
              <a:avLst/>
            </a:prstGeom>
          </p:spPr>
        </p:pic>
        <p:sp>
          <p:nvSpPr>
            <p:cNvPr id="13" name="Rectangle 12">
              <a:extLst>
                <a:ext uri="{FF2B5EF4-FFF2-40B4-BE49-F238E27FC236}">
                  <a16:creationId xmlns:a16="http://schemas.microsoft.com/office/drawing/2014/main" id="{40CC76A4-13DB-12E9-A0AC-C4494BCB6296}"/>
                </a:ext>
              </a:extLst>
            </p:cNvPr>
            <p:cNvSpPr/>
            <p:nvPr/>
          </p:nvSpPr>
          <p:spPr>
            <a:xfrm>
              <a:off x="1002020" y="5791733"/>
              <a:ext cx="959515" cy="141497"/>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F98B9087-F8D5-AD67-DB28-D94552734E29}"/>
                </a:ext>
              </a:extLst>
            </p:cNvPr>
            <p:cNvSpPr/>
            <p:nvPr/>
          </p:nvSpPr>
          <p:spPr>
            <a:xfrm>
              <a:off x="1002019" y="4771636"/>
              <a:ext cx="959515" cy="141497"/>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6272A395-0FA7-3B94-DCEF-9FEAAAC43E49}"/>
                </a:ext>
              </a:extLst>
            </p:cNvPr>
            <p:cNvSpPr/>
            <p:nvPr/>
          </p:nvSpPr>
          <p:spPr>
            <a:xfrm>
              <a:off x="1002018" y="4131152"/>
              <a:ext cx="959515" cy="141497"/>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B22BC747-8239-80E7-89BF-82C7BE806782}"/>
                </a:ext>
              </a:extLst>
            </p:cNvPr>
            <p:cNvSpPr/>
            <p:nvPr/>
          </p:nvSpPr>
          <p:spPr>
            <a:xfrm>
              <a:off x="1002017" y="4513922"/>
              <a:ext cx="959515" cy="141497"/>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0516C391-3ECC-AF84-BF48-B3A39FA6F723}"/>
                </a:ext>
              </a:extLst>
            </p:cNvPr>
            <p:cNvSpPr/>
            <p:nvPr/>
          </p:nvSpPr>
          <p:spPr>
            <a:xfrm>
              <a:off x="1002016" y="5416498"/>
              <a:ext cx="959515" cy="141497"/>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8" name="Rectangular Callout 4">
            <a:extLst>
              <a:ext uri="{FF2B5EF4-FFF2-40B4-BE49-F238E27FC236}">
                <a16:creationId xmlns:a16="http://schemas.microsoft.com/office/drawing/2014/main" id="{2E44F3BE-87D6-E808-ECAF-C50B9CBB7E3E}"/>
              </a:ext>
            </a:extLst>
          </p:cNvPr>
          <p:cNvSpPr/>
          <p:nvPr/>
        </p:nvSpPr>
        <p:spPr>
          <a:xfrm>
            <a:off x="3991244" y="4575219"/>
            <a:ext cx="1795691" cy="1246276"/>
          </a:xfrm>
          <a:prstGeom prst="wedgeRectCallout">
            <a:avLst>
              <a:gd name="adj1" fmla="val -76911"/>
              <a:gd name="adj2" fmla="val -18573"/>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System-Managed users showing in search filter for Source Owner in the Library</a:t>
            </a:r>
          </a:p>
        </p:txBody>
      </p:sp>
      <p:cxnSp>
        <p:nvCxnSpPr>
          <p:cNvPr id="7" name="Straight Arrow Connector 6">
            <a:extLst>
              <a:ext uri="{FF2B5EF4-FFF2-40B4-BE49-F238E27FC236}">
                <a16:creationId xmlns:a16="http://schemas.microsoft.com/office/drawing/2014/main" id="{8D36133B-D0CF-4C56-C8E2-7272602DD283}"/>
              </a:ext>
            </a:extLst>
          </p:cNvPr>
          <p:cNvCxnSpPr>
            <a:cxnSpLocks/>
            <a:stCxn id="18" idx="4"/>
          </p:cNvCxnSpPr>
          <p:nvPr/>
        </p:nvCxnSpPr>
        <p:spPr>
          <a:xfrm flipH="1" flipV="1">
            <a:off x="2980667" y="4367446"/>
            <a:ext cx="527339" cy="59944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B1548650-EF80-75E4-E4E2-306F2D5F58E5}"/>
              </a:ext>
            </a:extLst>
          </p:cNvPr>
          <p:cNvCxnSpPr>
            <a:cxnSpLocks/>
            <a:stCxn id="18" idx="4"/>
          </p:cNvCxnSpPr>
          <p:nvPr/>
        </p:nvCxnSpPr>
        <p:spPr>
          <a:xfrm flipH="1" flipV="1">
            <a:off x="2980667" y="4695283"/>
            <a:ext cx="527339" cy="271603"/>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CB9416F4-FCE2-EE01-823E-B6FA15CBE2C1}"/>
              </a:ext>
            </a:extLst>
          </p:cNvPr>
          <p:cNvCxnSpPr>
            <a:stCxn id="18" idx="4"/>
            <a:endCxn id="14" idx="3"/>
          </p:cNvCxnSpPr>
          <p:nvPr/>
        </p:nvCxnSpPr>
        <p:spPr>
          <a:xfrm flipH="1" flipV="1">
            <a:off x="2980666" y="4952998"/>
            <a:ext cx="527340" cy="1388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A0571512-7BC1-9300-5047-B7421A67BBBB}"/>
              </a:ext>
            </a:extLst>
          </p:cNvPr>
          <p:cNvCxnSpPr>
            <a:cxnSpLocks/>
            <a:stCxn id="18" idx="4"/>
          </p:cNvCxnSpPr>
          <p:nvPr/>
        </p:nvCxnSpPr>
        <p:spPr>
          <a:xfrm flipH="1">
            <a:off x="2980662" y="4966886"/>
            <a:ext cx="527344" cy="560225"/>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164276F5-71AC-9C56-8A4F-DADF5DD023BB}"/>
              </a:ext>
            </a:extLst>
          </p:cNvPr>
          <p:cNvCxnSpPr>
            <a:cxnSpLocks/>
          </p:cNvCxnSpPr>
          <p:nvPr/>
        </p:nvCxnSpPr>
        <p:spPr>
          <a:xfrm flipH="1">
            <a:off x="2973287" y="4974260"/>
            <a:ext cx="527345" cy="91817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3140882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a:t>Display System-Managed Users in Search &amp; Filters</a:t>
            </a:r>
          </a:p>
        </p:txBody>
      </p:sp>
      <p:sp>
        <p:nvSpPr>
          <p:cNvPr id="206" name="Google Shape;206;p7"/>
          <p:cNvSpPr txBox="1">
            <a:spLocks noGrp="1"/>
          </p:cNvSpPr>
          <p:nvPr>
            <p:ph type="body" idx="1"/>
          </p:nvPr>
        </p:nvSpPr>
        <p:spPr>
          <a:xfrm>
            <a:off x="611269" y="888502"/>
            <a:ext cx="11089073" cy="5687659"/>
          </a:xfrm>
          <a:noFill/>
          <a:ln>
            <a:noFill/>
          </a:ln>
        </p:spPr>
        <p:txBody>
          <a:bodyPr spcFirstLastPara="1" wrap="square" lIns="91425" tIns="45700" rIns="91425" bIns="45700" anchor="t" anchorCtr="0">
            <a:noAutofit/>
          </a:bodyPr>
          <a:lstStyle/>
          <a:p>
            <a:pPr lvl="0"/>
            <a:r>
              <a:rPr lang="en-US"/>
              <a:t>Details</a:t>
            </a:r>
          </a:p>
          <a:p>
            <a:pPr lvl="1"/>
            <a:r>
              <a:rPr lang="en-US"/>
              <a:t>System-Managed users consist of:</a:t>
            </a:r>
          </a:p>
          <a:p>
            <a:pPr lvl="2"/>
            <a:r>
              <a:rPr lang="en-US"/>
              <a:t>Application Owner</a:t>
            </a:r>
          </a:p>
          <a:p>
            <a:pPr lvl="2"/>
            <a:r>
              <a:rPr lang="en-US"/>
              <a:t>Clinical Survey Respondent</a:t>
            </a:r>
          </a:p>
          <a:p>
            <a:pPr lvl="2"/>
            <a:r>
              <a:rPr lang="en-US"/>
              <a:t>Clinical Transfer</a:t>
            </a:r>
          </a:p>
          <a:p>
            <a:pPr lvl="2"/>
            <a:r>
              <a:rPr lang="en-US"/>
              <a:t>Java SDK Service Account</a:t>
            </a:r>
          </a:p>
          <a:p>
            <a:pPr lvl="2"/>
            <a:r>
              <a:rPr lang="en-US" err="1"/>
              <a:t>MyVeeva</a:t>
            </a:r>
            <a:r>
              <a:rPr lang="en-US"/>
              <a:t> Integration User</a:t>
            </a:r>
          </a:p>
          <a:p>
            <a:pPr lvl="2"/>
            <a:r>
              <a:rPr lang="en-US"/>
              <a:t>System</a:t>
            </a:r>
          </a:p>
          <a:p>
            <a:pPr lvl="1"/>
            <a:r>
              <a:rPr lang="en-US"/>
              <a:t>System Managed users are created either by the Platform or by Applications</a:t>
            </a:r>
            <a:r>
              <a:rPr lang="en-US" sz="1800"/>
              <a:t>. </a:t>
            </a:r>
          </a:p>
          <a:p>
            <a:pPr lvl="2"/>
            <a:r>
              <a:rPr lang="en-US" sz="1500"/>
              <a:t>We encourage Apps to create as few System Managed user as necessary</a:t>
            </a:r>
          </a:p>
          <a:p>
            <a:pPr lvl="1"/>
            <a:r>
              <a:rPr lang="en-US"/>
              <a:t>Supports use cases such as:</a:t>
            </a:r>
          </a:p>
          <a:p>
            <a:pPr lvl="2"/>
            <a:r>
              <a:rPr lang="en-US"/>
              <a:t>Additional System-Managed user created by each product family</a:t>
            </a:r>
          </a:p>
          <a:p>
            <a:pPr lvl="2"/>
            <a:r>
              <a:rPr lang="en-US"/>
              <a:t>System user used by the TMF Bot in Clinical Vault</a:t>
            </a:r>
            <a:br>
              <a:rPr lang="en-US" sz="1400"/>
            </a:br>
            <a:endParaRPr lang="en-US" sz="1400"/>
          </a:p>
          <a:p>
            <a:pPr lvl="0"/>
            <a:r>
              <a:rPr lang="en-US"/>
              <a:t>Considerations</a:t>
            </a:r>
          </a:p>
          <a:p>
            <a:pPr lvl="1"/>
            <a:r>
              <a:rPr lang="en-US"/>
              <a:t>“Manager Groups” are no longer created for System-Managed user</a:t>
            </a:r>
          </a:p>
          <a:p>
            <a:pPr lvl="1"/>
            <a:r>
              <a:rPr lang="en-US"/>
              <a:t>Not possible to create a cross-domain user referencing a System-Managed user from another domain</a:t>
            </a:r>
          </a:p>
          <a:p>
            <a:pPr lvl="2"/>
            <a:r>
              <a:rPr lang="en-US"/>
              <a:t>Enforced in UI and API</a:t>
            </a:r>
          </a:p>
          <a:p>
            <a:pPr lvl="2"/>
            <a:r>
              <a:rPr lang="en-US"/>
              <a:t>If a System-Managed user is assigned as a Vault Owner, they do not need field security overrides</a:t>
            </a:r>
          </a:p>
        </p:txBody>
      </p:sp>
      <p:sp>
        <p:nvSpPr>
          <p:cNvPr id="207" name="Google Shape;207;p7"/>
          <p:cNvSpPr/>
          <p:nvPr/>
        </p:nvSpPr>
        <p:spPr>
          <a:xfrm>
            <a:off x="2873079" y="2030874"/>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7" name="Google Shape;145;p2">
            <a:extLst>
              <a:ext uri="{FF2B5EF4-FFF2-40B4-BE49-F238E27FC236}">
                <a16:creationId xmlns:a16="http://schemas.microsoft.com/office/drawing/2014/main" id="{05EE6309-962E-534A-A4FC-251D4C6EC536}"/>
              </a:ext>
            </a:extLst>
          </p:cNvPr>
          <p:cNvGrpSpPr/>
          <p:nvPr/>
        </p:nvGrpSpPr>
        <p:grpSpPr>
          <a:xfrm>
            <a:off x="11630247" y="0"/>
            <a:ext cx="561753" cy="598474"/>
            <a:chOff x="5956928" y="2078604"/>
            <a:chExt cx="362036" cy="386883"/>
          </a:xfrm>
        </p:grpSpPr>
        <p:sp>
          <p:nvSpPr>
            <p:cNvPr id="20" name="Google Shape;146;p2">
              <a:extLst>
                <a:ext uri="{FF2B5EF4-FFF2-40B4-BE49-F238E27FC236}">
                  <a16:creationId xmlns:a16="http://schemas.microsoft.com/office/drawing/2014/main" id="{A3C7EFB3-CE18-9F49-8285-26AEAF62A1F2}"/>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66FEA6EA-51B0-A94E-8D4E-C488B9FD5164}"/>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pic>
        <p:nvPicPr>
          <p:cNvPr id="9" name="Picture 8">
            <a:extLst>
              <a:ext uri="{FF2B5EF4-FFF2-40B4-BE49-F238E27FC236}">
                <a16:creationId xmlns:a16="http://schemas.microsoft.com/office/drawing/2014/main" id="{5627E863-6CEB-D1CD-155C-3B4DC42C3783}"/>
              </a:ext>
            </a:extLst>
          </p:cNvPr>
          <p:cNvPicPr>
            <a:picLocks noChangeAspect="1"/>
          </p:cNvPicPr>
          <p:nvPr/>
        </p:nvPicPr>
        <p:blipFill>
          <a:blip r:embed="rId4"/>
          <a:stretch>
            <a:fillRect/>
          </a:stretch>
        </p:blipFill>
        <p:spPr>
          <a:xfrm>
            <a:off x="5426818" y="1199029"/>
            <a:ext cx="5136650" cy="1949741"/>
          </a:xfrm>
          <a:prstGeom prst="rect">
            <a:avLst/>
          </a:prstGeom>
          <a:ln w="9525">
            <a:solidFill>
              <a:schemeClr val="tx1"/>
            </a:solidFill>
          </a:ln>
        </p:spPr>
      </p:pic>
    </p:spTree>
    <p:extLst>
      <p:ext uri="{BB962C8B-B14F-4D97-AF65-F5344CB8AC3E}">
        <p14:creationId xmlns:p14="http://schemas.microsoft.com/office/powerpoint/2010/main" val="244489406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5294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CSVs exported from the Vault Loader UI and Command Line tool (CLI) will now contain trailing zeroes for number and currency fields</a:t>
            </a:r>
          </a:p>
          <a:p>
            <a:pPr marL="685800" marR="0" lvl="8"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E.g. 100.1</a:t>
            </a:r>
            <a:r>
              <a:rPr kumimoji="0" lang="en-GB" sz="2400" b="0" i="0" u="sng" strike="noStrike" kern="0" cap="none" spc="0" normalizeH="0" baseline="0" noProof="0">
                <a:ln>
                  <a:noFill/>
                </a:ln>
                <a:solidFill>
                  <a:srgbClr val="4A4B4E"/>
                </a:solidFill>
                <a:effectLst/>
                <a:uLnTx/>
                <a:uFillTx/>
                <a:latin typeface="Calibri"/>
                <a:ea typeface="Calibri"/>
                <a:cs typeface="Calibri"/>
                <a:sym typeface="Calibri"/>
              </a:rPr>
              <a:t>0</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342900" marR="0" lvl="0" indent="-342900" algn="l" defTabSz="914400" rtl="0" eaLnBrk="1" fontAlgn="auto" latinLnBrk="0" hangingPunct="1">
              <a:lnSpc>
                <a:spcPct val="80000"/>
              </a:lnSpc>
              <a:spcBef>
                <a:spcPts val="0"/>
              </a:spcBef>
              <a:spcAft>
                <a:spcPts val="0"/>
              </a:spcAft>
              <a:buClr>
                <a:srgbClr val="FF9E16"/>
              </a:buClr>
              <a:buSzPts val="2400"/>
              <a:buFont typeface="Arial" panose="020B0604020202020204" pitchFamily="34" charset="0"/>
              <a:buChar char="•"/>
              <a:tabLst/>
              <a:defRPr/>
            </a:pPr>
            <a:r>
              <a:rPr kumimoji="0" lang="en-GB" sz="2400" b="0" i="0" u="none" strike="noStrike" kern="0" cap="none" spc="0" normalizeH="0" baseline="0" noProof="0">
                <a:ln>
                  <a:noFill/>
                </a:ln>
                <a:solidFill>
                  <a:srgbClr val="4A4B4E"/>
                </a:solidFill>
                <a:effectLst/>
                <a:uLnTx/>
                <a:uFillTx/>
                <a:latin typeface="Calibri"/>
                <a:ea typeface="+mn-ea"/>
                <a:cs typeface="Calibri"/>
                <a:sym typeface="Arial"/>
              </a:rPr>
              <a:t>Previously, the Vault Loader extract was trimming trailing zeroes for number and currency fields</a:t>
            </a:r>
          </a:p>
          <a:p>
            <a:pPr marL="342900" marR="0" lvl="0" indent="-342900" algn="l" defTabSz="914400" rtl="0" eaLnBrk="1" fontAlgn="auto" latinLnBrk="0" hangingPunct="1">
              <a:lnSpc>
                <a:spcPct val="80000"/>
              </a:lnSpc>
              <a:spcBef>
                <a:spcPts val="0"/>
              </a:spcBef>
              <a:spcAft>
                <a:spcPts val="0"/>
              </a:spcAft>
              <a:buClr>
                <a:srgbClr val="FF9E16"/>
              </a:buClr>
              <a:buSzPts val="2400"/>
              <a:buFont typeface="Arial" panose="020B0604020202020204" pitchFamily="34" charset="0"/>
              <a:buChar char="•"/>
              <a:tabLst/>
              <a:defRPr/>
            </a:pPr>
            <a:endParaRPr kumimoji="0" lang="en-GB" sz="2400" b="0" i="0" u="none" strike="noStrike" kern="0" cap="none" spc="0" normalizeH="0" baseline="0" noProof="0">
              <a:ln>
                <a:noFill/>
              </a:ln>
              <a:solidFill>
                <a:srgbClr val="4A4B4E"/>
              </a:solidFill>
              <a:effectLst/>
              <a:uLnTx/>
              <a:uFillTx/>
              <a:latin typeface="Calibri"/>
              <a:ea typeface="+mn-ea"/>
              <a:cs typeface="Calibri"/>
              <a:sym typeface="Arial"/>
            </a:endParaRPr>
          </a:p>
          <a:p>
            <a:pPr marL="0" marR="0" lvl="0" indent="0" algn="l" defTabSz="914400" rtl="0" eaLnBrk="1" fontAlgn="auto" latinLnBrk="0" hangingPunct="1">
              <a:lnSpc>
                <a:spcPct val="80000"/>
              </a:lnSpc>
              <a:spcBef>
                <a:spcPts val="0"/>
              </a:spcBef>
              <a:spcAft>
                <a:spcPts val="0"/>
              </a:spcAft>
              <a:buClr>
                <a:srgbClr val="FF9E16"/>
              </a:buClr>
              <a:buSzPts val="2400"/>
              <a:buFontTx/>
              <a:buNone/>
              <a:tabLst/>
              <a:defRPr/>
            </a:pPr>
            <a:endParaRPr kumimoji="0" lang="en-GB" sz="2400" b="0" i="0" u="none" strike="noStrike" kern="0" cap="none" spc="0" normalizeH="0" baseline="0" noProof="0">
              <a:ln>
                <a:noFill/>
              </a:ln>
              <a:solidFill>
                <a:srgbClr val="4A4B4E"/>
              </a:solidFill>
              <a:effectLst/>
              <a:uLnTx/>
              <a:uFillTx/>
              <a:latin typeface="Calibri"/>
              <a:ea typeface="+mn-ea"/>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28406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Tx/>
              <a:buNone/>
              <a:tabLst/>
              <a:defRPr/>
            </a:pPr>
            <a:r>
              <a:rPr kumimoji="0" lang="en-GB" sz="32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Vault Loader: Trailing Zeroes Included in Extracts for Number and Currency Fields</a:t>
            </a:r>
            <a:endParaRPr kumimoji="0" lang="en-US" sz="32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BED2676F-6301-6421-1E68-1BB7407B8537}"/>
              </a:ext>
            </a:extLst>
          </p:cNvPr>
          <p:cNvPicPr>
            <a:picLocks noChangeAspect="1"/>
          </p:cNvPicPr>
          <p:nvPr/>
        </p:nvPicPr>
        <p:blipFill>
          <a:blip r:embed="rId4"/>
          <a:stretch>
            <a:fillRect/>
          </a:stretch>
        </p:blipFill>
        <p:spPr>
          <a:xfrm>
            <a:off x="184150" y="2654300"/>
            <a:ext cx="5715000" cy="1549400"/>
          </a:xfrm>
          <a:prstGeom prst="rect">
            <a:avLst/>
          </a:prstGeom>
        </p:spPr>
      </p:pic>
    </p:spTree>
    <p:extLst>
      <p:ext uri="{BB962C8B-B14F-4D97-AF65-F5344CB8AC3E}">
        <p14:creationId xmlns:p14="http://schemas.microsoft.com/office/powerpoint/2010/main" val="6200622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Planning for the 22R2 Release</a:t>
            </a:r>
          </a:p>
        </p:txBody>
      </p:sp>
      <p:sp>
        <p:nvSpPr>
          <p:cNvPr id="4" name="Rectangle 3"/>
          <p:cNvSpPr/>
          <p:nvPr/>
        </p:nvSpPr>
        <p:spPr>
          <a:xfrm>
            <a:off x="2000359" y="1573277"/>
            <a:ext cx="8321602" cy="885073"/>
          </a:xfrm>
          <a:prstGeom prst="rect">
            <a:avLst/>
          </a:prstGeom>
          <a:solidFill>
            <a:srgbClr val="FF9E1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3"/>
          <p:cNvSpPr>
            <a:spLocks/>
          </p:cNvSpPr>
          <p:nvPr/>
        </p:nvSpPr>
        <p:spPr>
          <a:xfrm flipH="1">
            <a:off x="1668386" y="2874315"/>
            <a:ext cx="2786146" cy="1747721"/>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a:solidFill>
                <a:sysClr val="windowText" lastClr="000000"/>
              </a:solidFill>
              <a:latin typeface="Calibri"/>
              <a:ea typeface="ＭＳ Ｐゴシック" charset="0"/>
              <a:cs typeface="ＭＳ Ｐゴシック" charset="0"/>
            </a:endParaRPr>
          </a:p>
        </p:txBody>
      </p:sp>
      <p:sp>
        <p:nvSpPr>
          <p:cNvPr id="6" name="Round Single Corner Rectangle 43"/>
          <p:cNvSpPr>
            <a:spLocks/>
          </p:cNvSpPr>
          <p:nvPr/>
        </p:nvSpPr>
        <p:spPr>
          <a:xfrm flipH="1">
            <a:off x="4618586" y="2874315"/>
            <a:ext cx="2786146" cy="1747721"/>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a:solidFill>
                <a:sysClr val="windowText" lastClr="000000"/>
              </a:solidFill>
              <a:latin typeface="Calibri"/>
              <a:ea typeface="ＭＳ Ｐゴシック" charset="0"/>
              <a:cs typeface="ＭＳ Ｐゴシック" charset="0"/>
            </a:endParaRPr>
          </a:p>
        </p:txBody>
      </p:sp>
      <p:sp>
        <p:nvSpPr>
          <p:cNvPr id="7" name="Round Single Corner Rectangle 43"/>
          <p:cNvSpPr>
            <a:spLocks/>
          </p:cNvSpPr>
          <p:nvPr/>
        </p:nvSpPr>
        <p:spPr>
          <a:xfrm flipH="1">
            <a:off x="7537005" y="2874315"/>
            <a:ext cx="2786146" cy="1747721"/>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a:solidFill>
                <a:sysClr val="windowText" lastClr="000000"/>
              </a:solidFill>
              <a:latin typeface="Calibri"/>
              <a:ea typeface="ＭＳ Ｐゴシック" charset="0"/>
              <a:cs typeface="ＭＳ Ｐゴシック" charset="0"/>
            </a:endParaRPr>
          </a:p>
        </p:txBody>
      </p:sp>
      <p:sp>
        <p:nvSpPr>
          <p:cNvPr id="8" name="Rectangle 7"/>
          <p:cNvSpPr/>
          <p:nvPr/>
        </p:nvSpPr>
        <p:spPr>
          <a:xfrm>
            <a:off x="1779871" y="3429000"/>
            <a:ext cx="2536258" cy="646331"/>
          </a:xfrm>
          <a:prstGeom prst="rect">
            <a:avLst/>
          </a:prstGeom>
        </p:spPr>
        <p:txBody>
          <a:bodyPr wrap="square">
            <a:spAutoFit/>
          </a:bodyPr>
          <a:lstStyle/>
          <a:p>
            <a:pPr algn="ctr"/>
            <a:r>
              <a:rPr lang="en-US">
                <a:latin typeface="Calibri" panose="020F0502020204030204" pitchFamily="34" charset="0"/>
                <a:cs typeface="Calibri" panose="020F0502020204030204" pitchFamily="34" charset="0"/>
              </a:rPr>
              <a:t>Review new features</a:t>
            </a:r>
          </a:p>
          <a:p>
            <a:pPr algn="ctr"/>
            <a:r>
              <a:rPr lang="en-US">
                <a:latin typeface="Calibri" panose="020F0502020204030204" pitchFamily="34" charset="0"/>
                <a:cs typeface="Calibri" panose="020F0502020204030204" pitchFamily="34" charset="0"/>
              </a:rPr>
              <a:t>based on themes</a:t>
            </a:r>
          </a:p>
        </p:txBody>
      </p:sp>
      <p:sp>
        <p:nvSpPr>
          <p:cNvPr id="9" name="Rectangle 8"/>
          <p:cNvSpPr/>
          <p:nvPr/>
        </p:nvSpPr>
        <p:spPr>
          <a:xfrm>
            <a:off x="7723471" y="3429000"/>
            <a:ext cx="2536258" cy="646331"/>
          </a:xfrm>
          <a:prstGeom prst="rect">
            <a:avLst/>
          </a:prstGeom>
        </p:spPr>
        <p:txBody>
          <a:bodyPr wrap="square">
            <a:spAutoFit/>
          </a:bodyPr>
          <a:lstStyle/>
          <a:p>
            <a:pPr algn="ctr"/>
            <a:r>
              <a:rPr lang="en-US">
                <a:latin typeface="Calibri" panose="020F0502020204030204" pitchFamily="34" charset="0"/>
                <a:cs typeface="Calibri" panose="020F0502020204030204" pitchFamily="34" charset="0"/>
              </a:rPr>
              <a:t>Identify key</a:t>
            </a:r>
          </a:p>
          <a:p>
            <a:pPr algn="ctr"/>
            <a:r>
              <a:rPr lang="en-US">
                <a:latin typeface="Calibri" panose="020F0502020204030204" pitchFamily="34" charset="0"/>
                <a:cs typeface="Calibri" panose="020F0502020204030204" pitchFamily="34" charset="0"/>
              </a:rPr>
              <a:t>release dates</a:t>
            </a:r>
          </a:p>
        </p:txBody>
      </p:sp>
      <p:cxnSp>
        <p:nvCxnSpPr>
          <p:cNvPr id="11" name="Straight Connector 10"/>
          <p:cNvCxnSpPr/>
          <p:nvPr/>
        </p:nvCxnSpPr>
        <p:spPr>
          <a:xfrm>
            <a:off x="3048000" y="2458350"/>
            <a:ext cx="0" cy="546594"/>
          </a:xfrm>
          <a:prstGeom prst="line">
            <a:avLst/>
          </a:prstGeom>
          <a:ln w="34925">
            <a:solidFill>
              <a:srgbClr val="FF9E1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8988" y="2458350"/>
            <a:ext cx="0" cy="546594"/>
          </a:xfrm>
          <a:prstGeom prst="line">
            <a:avLst/>
          </a:prstGeom>
          <a:ln w="34925">
            <a:solidFill>
              <a:srgbClr val="FF9E1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1600" y="2458350"/>
            <a:ext cx="0" cy="546594"/>
          </a:xfrm>
          <a:prstGeom prst="line">
            <a:avLst/>
          </a:prstGeom>
          <a:ln w="34925">
            <a:solidFill>
              <a:srgbClr val="FF9E1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Arrow: Chevron 48"/>
          <p:cNvSpPr/>
          <p:nvPr/>
        </p:nvSpPr>
        <p:spPr>
          <a:xfrm>
            <a:off x="1669524" y="1573277"/>
            <a:ext cx="2949061" cy="885073"/>
          </a:xfrm>
          <a:prstGeom prst="chevron">
            <a:avLst>
              <a:gd name="adj" fmla="val 20482"/>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r>
              <a:rPr lang="en-US" sz="2000" b="1" kern="0">
                <a:solidFill>
                  <a:srgbClr val="595959"/>
                </a:solidFill>
                <a:latin typeface="+mj-lt"/>
                <a:ea typeface="ＭＳ Ｐゴシック" charset="0"/>
                <a:cs typeface="ＭＳ Ｐゴシック" charset="0"/>
              </a:rPr>
              <a:t>Features</a:t>
            </a:r>
          </a:p>
        </p:txBody>
      </p:sp>
      <p:sp>
        <p:nvSpPr>
          <p:cNvPr id="15" name="Arrow: Chevron 49"/>
          <p:cNvSpPr/>
          <p:nvPr/>
        </p:nvSpPr>
        <p:spPr>
          <a:xfrm>
            <a:off x="4618585" y="1573277"/>
            <a:ext cx="2949061" cy="885073"/>
          </a:xfrm>
          <a:prstGeom prst="chevron">
            <a:avLst>
              <a:gd name="adj" fmla="val 20482"/>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sz="2000" b="1" kern="0">
              <a:solidFill>
                <a:srgbClr val="595959"/>
              </a:solidFill>
              <a:ea typeface="ＭＳ Ｐゴシック" charset="0"/>
              <a:cs typeface="ＭＳ Ｐゴシック" charset="0"/>
            </a:endParaRPr>
          </a:p>
          <a:p>
            <a:pPr algn="ctr" defTabSz="685800"/>
            <a:r>
              <a:rPr lang="en-US" sz="2000" b="1" kern="0">
                <a:solidFill>
                  <a:srgbClr val="595959"/>
                </a:solidFill>
                <a:ea typeface="ＭＳ Ｐゴシック" charset="0"/>
                <a:cs typeface="ＭＳ Ｐゴシック" charset="0"/>
              </a:rPr>
              <a:t>Announcements</a:t>
            </a:r>
          </a:p>
          <a:p>
            <a:pPr algn="ctr" defTabSz="685800"/>
            <a:endParaRPr lang="en-US" sz="2000" b="1" kern="0">
              <a:solidFill>
                <a:srgbClr val="595959"/>
              </a:solidFill>
              <a:latin typeface="+mj-lt"/>
              <a:ea typeface="ＭＳ Ｐゴシック" charset="0"/>
              <a:cs typeface="ＭＳ Ｐゴシック" charset="0"/>
            </a:endParaRPr>
          </a:p>
        </p:txBody>
      </p:sp>
      <p:sp>
        <p:nvSpPr>
          <p:cNvPr id="16" name="Arrow: Chevron 50"/>
          <p:cNvSpPr/>
          <p:nvPr/>
        </p:nvSpPr>
        <p:spPr>
          <a:xfrm>
            <a:off x="7574554" y="1573277"/>
            <a:ext cx="2949061" cy="885073"/>
          </a:xfrm>
          <a:prstGeom prst="chevron">
            <a:avLst>
              <a:gd name="adj" fmla="val 20482"/>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r>
              <a:rPr lang="en-US" sz="2000" b="1" kern="0">
                <a:solidFill>
                  <a:srgbClr val="595959"/>
                </a:solidFill>
                <a:ea typeface="ＭＳ Ｐゴシック" charset="0"/>
                <a:cs typeface="ＭＳ Ｐゴシック" charset="0"/>
              </a:rPr>
              <a:t>Logistics</a:t>
            </a:r>
            <a:endParaRPr lang="en-US" sz="2000" b="1" kern="0">
              <a:solidFill>
                <a:srgbClr val="595959"/>
              </a:solidFill>
              <a:latin typeface="+mj-lt"/>
              <a:ea typeface="ＭＳ Ｐゴシック" charset="0"/>
              <a:cs typeface="ＭＳ Ｐゴシック" charset="0"/>
            </a:endParaRPr>
          </a:p>
        </p:txBody>
      </p:sp>
      <p:sp>
        <p:nvSpPr>
          <p:cNvPr id="17" name="Rectangle 16"/>
          <p:cNvSpPr/>
          <p:nvPr/>
        </p:nvSpPr>
        <p:spPr>
          <a:xfrm>
            <a:off x="1981200" y="4926844"/>
            <a:ext cx="8229600" cy="1169158"/>
          </a:xfrm>
          <a:prstGeom prst="rect">
            <a:avLst/>
          </a:prstGeom>
          <a:solidFill>
            <a:srgbClr val="FF9E16"/>
          </a:solidFill>
          <a:ln>
            <a:solidFill>
              <a:srgbClr val="FF9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Note: Keep Alert for Polling!</a:t>
            </a:r>
          </a:p>
        </p:txBody>
      </p:sp>
      <p:sp>
        <p:nvSpPr>
          <p:cNvPr id="19" name="Rectangle 18"/>
          <p:cNvSpPr/>
          <p:nvPr/>
        </p:nvSpPr>
        <p:spPr>
          <a:xfrm>
            <a:off x="4750859" y="3429000"/>
            <a:ext cx="2536258" cy="646331"/>
          </a:xfrm>
          <a:prstGeom prst="rect">
            <a:avLst/>
          </a:prstGeom>
        </p:spPr>
        <p:txBody>
          <a:bodyPr wrap="square">
            <a:spAutoFit/>
          </a:bodyPr>
          <a:lstStyle/>
          <a:p>
            <a:pPr algn="ctr"/>
            <a:r>
              <a:rPr lang="en-US">
                <a:latin typeface="Calibri" panose="020F0502020204030204" pitchFamily="34" charset="0"/>
                <a:cs typeface="Calibri" panose="020F0502020204030204" pitchFamily="34" charset="0"/>
              </a:rPr>
              <a:t>Promote awareness of Veeva events</a:t>
            </a:r>
          </a:p>
        </p:txBody>
      </p:sp>
    </p:spTree>
    <p:extLst>
      <p:ext uri="{BB962C8B-B14F-4D97-AF65-F5344CB8AC3E}">
        <p14:creationId xmlns:p14="http://schemas.microsoft.com/office/powerpoint/2010/main" val="196553333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9384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dirty="0">
                <a:ln>
                  <a:noFill/>
                </a:ln>
                <a:solidFill>
                  <a:srgbClr val="4A4B4E"/>
                </a:solidFill>
                <a:effectLst/>
                <a:uLnTx/>
                <a:uFillTx/>
                <a:latin typeface="Calibri"/>
                <a:ea typeface="Calibri"/>
                <a:cs typeface="Calibri"/>
                <a:sym typeface="Calibri"/>
              </a:rPr>
              <a:t>Overview</a:t>
            </a:r>
          </a:p>
          <a:p>
            <a:pPr marL="228600" indent="-228600">
              <a:lnSpc>
                <a:spcPct val="80000"/>
              </a:lnSpc>
              <a:buClr>
                <a:srgbClr val="FF9E16"/>
              </a:buClr>
              <a:buSzPts val="2400"/>
              <a:buFont typeface="Arial"/>
              <a:buChar char="•"/>
              <a:defRPr/>
            </a:pPr>
            <a:r>
              <a:rPr lang="en-GB" sz="2400" kern="0" dirty="0">
                <a:solidFill>
                  <a:srgbClr val="4A4B4E"/>
                </a:solidFill>
                <a:latin typeface="Calibri"/>
                <a:cs typeface="Calibri"/>
              </a:rPr>
              <a:t>To help prevent System Administrators from deleting a tab and its related views in error, Vault now displays a warning message</a:t>
            </a:r>
          </a:p>
          <a:p>
            <a:pPr marL="228600" lvl="7" indent="-228600">
              <a:lnSpc>
                <a:spcPct val="80000"/>
              </a:lnSpc>
              <a:buClr>
                <a:srgbClr val="FF9E16"/>
              </a:buClr>
              <a:buSzPts val="2400"/>
              <a:buFont typeface="Arial"/>
              <a:buChar char="•"/>
              <a:defRPr/>
            </a:pPr>
            <a:endParaRPr kumimoji="0" lang="en-GB" sz="2400" b="0" i="1" u="none" strike="noStrike" kern="0" cap="none" spc="0" normalizeH="0" baseline="0" noProof="0" dirty="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dirty="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dirty="0">
                <a:solidFill>
                  <a:srgbClr val="4A4B4E"/>
                </a:solidFill>
                <a:latin typeface="Calibri"/>
                <a:cs typeface="Calibri"/>
                <a:sym typeface="Arial"/>
              </a:rPr>
              <a:t>Provide an additional safeguard for System Administrators to confirm the </a:t>
            </a:r>
            <a:r>
              <a:rPr lang="en-GB" sz="2400" kern="0">
                <a:solidFill>
                  <a:srgbClr val="4A4B4E"/>
                </a:solidFill>
                <a:latin typeface="Calibri"/>
                <a:cs typeface="Calibri"/>
                <a:sym typeface="Arial"/>
              </a:rPr>
              <a:t>selected tab, </a:t>
            </a:r>
            <a:r>
              <a:rPr lang="en-GB" sz="2400" kern="0" dirty="0">
                <a:solidFill>
                  <a:srgbClr val="4A4B4E"/>
                </a:solidFill>
                <a:latin typeface="Calibri"/>
                <a:cs typeface="Calibri"/>
                <a:sym typeface="Arial"/>
              </a:rPr>
              <a:t>and its </a:t>
            </a:r>
            <a:r>
              <a:rPr lang="en-GB" sz="2400" kern="0">
                <a:solidFill>
                  <a:srgbClr val="4A4B4E"/>
                </a:solidFill>
                <a:latin typeface="Calibri"/>
                <a:cs typeface="Calibri"/>
                <a:sym typeface="Arial"/>
              </a:rPr>
              <a:t>related views, </a:t>
            </a:r>
            <a:r>
              <a:rPr lang="en-GB" sz="2400" kern="0" dirty="0">
                <a:solidFill>
                  <a:srgbClr val="4A4B4E"/>
                </a:solidFill>
                <a:latin typeface="Calibri"/>
                <a:cs typeface="Calibri"/>
                <a:sym typeface="Arial"/>
              </a:rPr>
              <a:t>should </a:t>
            </a:r>
            <a:r>
              <a:rPr lang="en-GB" sz="2400" kern="0">
                <a:solidFill>
                  <a:srgbClr val="4A4B4E"/>
                </a:solidFill>
                <a:latin typeface="Calibri"/>
                <a:cs typeface="Calibri"/>
                <a:sym typeface="Arial"/>
              </a:rPr>
              <a:t>be deleted</a:t>
            </a:r>
            <a:endParaRPr kumimoji="0" lang="en-GB" sz="2400" b="0" i="0" u="none" strike="noStrike" kern="0" cap="none" spc="0" normalizeH="0" baseline="0" noProof="0" dirty="0">
              <a:ln>
                <a:noFill/>
              </a:ln>
              <a:solidFill>
                <a:srgbClr val="4A4B4E"/>
              </a:solidFill>
              <a:effectLst/>
              <a:uLnTx/>
              <a:uFillTx/>
              <a:latin typeface="Calibri"/>
              <a:cs typeface="Calibri"/>
              <a:sym typeface="Arial"/>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dirty="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View Delete Warning when Deleting Tab</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descr="Graphical user interface, text, application&#10;&#10;Description automatically generated">
            <a:extLst>
              <a:ext uri="{FF2B5EF4-FFF2-40B4-BE49-F238E27FC236}">
                <a16:creationId xmlns:a16="http://schemas.microsoft.com/office/drawing/2014/main" id="{50BC4860-1460-2C2D-0A52-5218E17A75FA}"/>
              </a:ext>
            </a:extLst>
          </p:cNvPr>
          <p:cNvPicPr>
            <a:picLocks noChangeAspect="1"/>
          </p:cNvPicPr>
          <p:nvPr/>
        </p:nvPicPr>
        <p:blipFill>
          <a:blip r:embed="rId4"/>
          <a:stretch>
            <a:fillRect/>
          </a:stretch>
        </p:blipFill>
        <p:spPr>
          <a:xfrm>
            <a:off x="527050" y="2146300"/>
            <a:ext cx="5029200" cy="256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761871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51203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This feature combines the </a:t>
            </a:r>
            <a:r>
              <a:rPr kumimoji="0" lang="en-US" sz="2400" b="0" i="1" u="none" strike="noStrike" kern="0" cap="none" spc="0" normalizeH="0" baseline="0" noProof="0">
                <a:ln>
                  <a:noFill/>
                </a:ln>
                <a:solidFill>
                  <a:srgbClr val="4A4B4E"/>
                </a:solidFill>
                <a:effectLst/>
                <a:uLnTx/>
                <a:uFillTx/>
                <a:latin typeface="Calibri"/>
                <a:ea typeface="Calibri"/>
                <a:cs typeface="Calibri"/>
                <a:sym typeface="Calibri"/>
              </a:rPr>
              <a:t>Document Messages</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tab and the </a:t>
            </a:r>
            <a:r>
              <a:rPr kumimoji="0" lang="en-US" sz="2400" b="0" i="1" u="none" strike="noStrike" kern="0" cap="none" spc="0" normalizeH="0" baseline="0" noProof="0">
                <a:ln>
                  <a:noFill/>
                </a:ln>
                <a:solidFill>
                  <a:srgbClr val="4A4B4E"/>
                </a:solidFill>
                <a:effectLst/>
                <a:uLnTx/>
                <a:uFillTx/>
                <a:latin typeface="Calibri"/>
                <a:ea typeface="Calibri"/>
                <a:cs typeface="Calibri"/>
                <a:sym typeface="Calibri"/>
              </a:rPr>
              <a:t>Object Messages</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tab into a single tab called </a:t>
            </a:r>
            <a:r>
              <a:rPr kumimoji="0" lang="en-US" sz="2400" b="0" i="1" u="none" strike="noStrike" kern="0" cap="none" spc="0" normalizeH="0" baseline="0" noProof="0">
                <a:ln>
                  <a:noFill/>
                </a:ln>
                <a:solidFill>
                  <a:srgbClr val="4A4B4E"/>
                </a:solidFill>
                <a:effectLst/>
                <a:uLnTx/>
                <a:uFillTx/>
                <a:latin typeface="Calibri"/>
                <a:ea typeface="Calibri"/>
                <a:cs typeface="Calibri"/>
                <a:sym typeface="Calibri"/>
              </a:rPr>
              <a:t>Notification Templates</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The User Interface will allow System Admins to differentiate between Object and Document notification templates</a:t>
            </a: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0" marR="0" lvl="7" indent="0" algn="l" defTabSz="914400" rtl="0" eaLnBrk="1" fontAlgn="auto" latinLnBrk="0" hangingPunct="1">
              <a:lnSpc>
                <a:spcPct val="80000"/>
              </a:lnSpc>
              <a:spcBef>
                <a:spcPts val="0"/>
              </a:spcBef>
              <a:spcAft>
                <a:spcPts val="0"/>
              </a:spcAft>
              <a:buClr>
                <a:srgbClr val="FF9E16"/>
              </a:buClr>
              <a:buSzPts val="2400"/>
              <a:buFontTx/>
              <a:buNone/>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mn-ea"/>
                <a:cs typeface="Calibri"/>
                <a:sym typeface="Arial"/>
              </a:rPr>
              <a:t>Veeva continues to consolidate separate document and object configurations into a single System Admin experience to align with </a:t>
            </a:r>
            <a:r>
              <a:rPr kumimoji="0" lang="en-GB" sz="2400" b="0" i="0" u="none" strike="noStrike" kern="0" cap="none" spc="0" normalizeH="0" baseline="0" noProof="0" err="1">
                <a:ln>
                  <a:noFill/>
                </a:ln>
                <a:solidFill>
                  <a:srgbClr val="4A4B4E"/>
                </a:solidFill>
                <a:effectLst/>
                <a:uLnTx/>
                <a:uFillTx/>
                <a:latin typeface="Calibri"/>
                <a:ea typeface="+mn-ea"/>
                <a:cs typeface="Calibri"/>
                <a:sym typeface="Arial"/>
              </a:rPr>
              <a:t>OneWorkflow</a:t>
            </a:r>
            <a:r>
              <a:rPr kumimoji="0" lang="en-GB" sz="2400" b="0" i="0" u="none" strike="noStrike" kern="0" cap="none" spc="0" normalizeH="0" baseline="0" noProof="0">
                <a:ln>
                  <a:noFill/>
                </a:ln>
                <a:solidFill>
                  <a:srgbClr val="4A4B4E"/>
                </a:solidFill>
                <a:effectLst/>
                <a:uLnTx/>
                <a:uFillTx/>
                <a:latin typeface="Calibri"/>
                <a:ea typeface="+mn-ea"/>
                <a:cs typeface="Calibri"/>
                <a:sym typeface="Arial"/>
              </a:rPr>
              <a:t> </a:t>
            </a:r>
          </a:p>
          <a:p>
            <a:pPr marL="0" marR="0" lvl="0" indent="0" algn="l" defTabSz="914400" rtl="0" eaLnBrk="1" fontAlgn="auto" latinLnBrk="0" hangingPunct="1">
              <a:lnSpc>
                <a:spcPct val="80000"/>
              </a:lnSpc>
              <a:spcBef>
                <a:spcPts val="0"/>
              </a:spcBef>
              <a:spcAft>
                <a:spcPts val="0"/>
              </a:spcAft>
              <a:buClr>
                <a:srgbClr val="FF9E16"/>
              </a:buClr>
              <a:buSzPts val="2400"/>
              <a:buFontTx/>
              <a:buNone/>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5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Notification Template Tab</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8D20AB32-A8C6-C2D4-14C5-0BEEC1F9E498}"/>
              </a:ext>
            </a:extLst>
          </p:cNvPr>
          <p:cNvPicPr>
            <a:picLocks noChangeAspect="1"/>
          </p:cNvPicPr>
          <p:nvPr/>
        </p:nvPicPr>
        <p:blipFill>
          <a:blip r:embed="rId4"/>
          <a:stretch>
            <a:fillRect/>
          </a:stretch>
        </p:blipFill>
        <p:spPr>
          <a:xfrm>
            <a:off x="391886" y="2376523"/>
            <a:ext cx="2430991" cy="1630821"/>
          </a:xfrm>
          <a:prstGeom prst="rect">
            <a:avLst/>
          </a:prstGeom>
        </p:spPr>
      </p:pic>
      <p:sp>
        <p:nvSpPr>
          <p:cNvPr id="16" name="Rectangle 15">
            <a:extLst>
              <a:ext uri="{FF2B5EF4-FFF2-40B4-BE49-F238E27FC236}">
                <a16:creationId xmlns:a16="http://schemas.microsoft.com/office/drawing/2014/main" id="{781AD152-067D-DF1F-B46A-B08F89630949}"/>
              </a:ext>
            </a:extLst>
          </p:cNvPr>
          <p:cNvSpPr/>
          <p:nvPr/>
        </p:nvSpPr>
        <p:spPr>
          <a:xfrm>
            <a:off x="444629" y="2642260"/>
            <a:ext cx="1327725" cy="484762"/>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TextBox 17">
            <a:extLst>
              <a:ext uri="{FF2B5EF4-FFF2-40B4-BE49-F238E27FC236}">
                <a16:creationId xmlns:a16="http://schemas.microsoft.com/office/drawing/2014/main" id="{CAC80E00-159C-C069-0A2B-89AEF2794E9A}"/>
              </a:ext>
            </a:extLst>
          </p:cNvPr>
          <p:cNvSpPr txBox="1"/>
          <p:nvPr/>
        </p:nvSpPr>
        <p:spPr>
          <a:xfrm>
            <a:off x="391885" y="1874323"/>
            <a:ext cx="243099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Arial"/>
                <a:ea typeface="+mn-ea"/>
                <a:cs typeface="+mn-cs"/>
                <a:sym typeface="Arial"/>
              </a:rPr>
              <a:t>Before 22R2</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61E7E169-795E-EA6C-144B-B891AB2D3522}"/>
              </a:ext>
            </a:extLst>
          </p:cNvPr>
          <p:cNvSpPr txBox="1"/>
          <p:nvPr/>
        </p:nvSpPr>
        <p:spPr>
          <a:xfrm>
            <a:off x="3216927" y="1907868"/>
            <a:ext cx="243099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Arial"/>
                <a:ea typeface="+mn-ea"/>
                <a:cs typeface="+mn-cs"/>
                <a:sym typeface="Arial"/>
              </a:rPr>
              <a:t>After 22R2</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7" name="Picture 26" descr="Graphical user interface, website&#10;&#10;Description automatically generated">
            <a:extLst>
              <a:ext uri="{FF2B5EF4-FFF2-40B4-BE49-F238E27FC236}">
                <a16:creationId xmlns:a16="http://schemas.microsoft.com/office/drawing/2014/main" id="{AC4958B3-11DE-30A7-E7AF-00EF3BB4CB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231" t="51108" r="13800" b="24557"/>
          <a:stretch/>
        </p:blipFill>
        <p:spPr>
          <a:xfrm>
            <a:off x="3270733" y="2376524"/>
            <a:ext cx="2323378" cy="1630820"/>
          </a:xfrm>
          <a:prstGeom prst="rect">
            <a:avLst/>
          </a:prstGeom>
          <a:ln>
            <a:solidFill>
              <a:schemeClr val="tx1"/>
            </a:solidFill>
          </a:ln>
        </p:spPr>
      </p:pic>
      <p:sp>
        <p:nvSpPr>
          <p:cNvPr id="28" name="Rectangle 27">
            <a:extLst>
              <a:ext uri="{FF2B5EF4-FFF2-40B4-BE49-F238E27FC236}">
                <a16:creationId xmlns:a16="http://schemas.microsoft.com/office/drawing/2014/main" id="{15F286E2-3053-2073-0191-FF2CFE4B2C38}"/>
              </a:ext>
            </a:extLst>
          </p:cNvPr>
          <p:cNvSpPr/>
          <p:nvPr/>
        </p:nvSpPr>
        <p:spPr>
          <a:xfrm>
            <a:off x="3318394" y="2638089"/>
            <a:ext cx="1327725" cy="278731"/>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57070772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a:t>Quality Data Model Changes</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Overview</a:t>
            </a:r>
          </a:p>
          <a:p>
            <a:pPr lvl="1"/>
            <a:r>
              <a:rPr lang="en-US"/>
              <a:t>With every release, Veeva updates the data model</a:t>
            </a:r>
          </a:p>
          <a:p>
            <a:pPr lvl="1"/>
            <a:r>
              <a:rPr lang="en-US"/>
              <a:t>The full list of Quality data model changes introduced in this General Release can be found using the </a:t>
            </a:r>
            <a:r>
              <a:rPr lang="en-US" b="1"/>
              <a:t>What’s New in 22R2</a:t>
            </a:r>
            <a:r>
              <a:rPr lang="en-US" b="1" i="1"/>
              <a:t> </a:t>
            </a:r>
            <a:r>
              <a:rPr lang="en-US"/>
              <a:t>link on the </a:t>
            </a:r>
            <a:r>
              <a:rPr lang="en-US" b="1"/>
              <a:t>About the 22R2 Release</a:t>
            </a:r>
            <a:r>
              <a:rPr lang="en-US"/>
              <a:t> page in Vault Help</a:t>
            </a:r>
          </a:p>
          <a:p>
            <a:pPr lvl="1"/>
            <a:endParaRPr lang="en-US"/>
          </a:p>
          <a:p>
            <a:pPr lvl="0"/>
            <a:r>
              <a:rPr lang="en-US"/>
              <a:t>Business Justification</a:t>
            </a:r>
          </a:p>
          <a:p>
            <a:pPr lvl="1"/>
            <a:r>
              <a:rPr lang="en-US"/>
              <a:t>Data model changes enable Veeva to support evolving customer needs and deliver new functionality</a:t>
            </a:r>
          </a:p>
          <a:p>
            <a:pPr lvl="1"/>
            <a:endParaRPr lang="en-US"/>
          </a:p>
        </p:txBody>
      </p:sp>
      <p:sp>
        <p:nvSpPr>
          <p:cNvPr id="207" name="Google Shape;207;p7"/>
          <p:cNvSpPr/>
          <p:nvPr/>
        </p:nvSpPr>
        <p:spPr>
          <a:xfrm>
            <a:off x="2873079" y="2030874"/>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7" name="Google Shape;145;p2">
            <a:extLst>
              <a:ext uri="{FF2B5EF4-FFF2-40B4-BE49-F238E27FC236}">
                <a16:creationId xmlns:a16="http://schemas.microsoft.com/office/drawing/2014/main" id="{05EE6309-962E-534A-A4FC-251D4C6EC536}"/>
              </a:ext>
            </a:extLst>
          </p:cNvPr>
          <p:cNvGrpSpPr/>
          <p:nvPr/>
        </p:nvGrpSpPr>
        <p:grpSpPr>
          <a:xfrm>
            <a:off x="11630247" y="0"/>
            <a:ext cx="561753" cy="598474"/>
            <a:chOff x="5956928" y="2078604"/>
            <a:chExt cx="362036" cy="386883"/>
          </a:xfrm>
        </p:grpSpPr>
        <p:sp>
          <p:nvSpPr>
            <p:cNvPr id="20" name="Google Shape;146;p2">
              <a:extLst>
                <a:ext uri="{FF2B5EF4-FFF2-40B4-BE49-F238E27FC236}">
                  <a16:creationId xmlns:a16="http://schemas.microsoft.com/office/drawing/2014/main" id="{A3C7EFB3-CE18-9F49-8285-26AEAF62A1F2}"/>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66FEA6EA-51B0-A94E-8D4E-C488B9FD5164}"/>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Tree>
    <p:extLst>
      <p:ext uri="{BB962C8B-B14F-4D97-AF65-F5344CB8AC3E}">
        <p14:creationId xmlns:p14="http://schemas.microsoft.com/office/powerpoint/2010/main" val="183760515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557221" y="2591789"/>
            <a:ext cx="5353902" cy="33424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Arial"/>
                <a:cs typeface="Calibri"/>
                <a:sym typeface="Calibri"/>
              </a:rPr>
              <a:t>In 22R1, Vault added support for exporting and importing Norwegian dynamic messaging.  In 22R2, Vault will also localize Norwegian static messages</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lang="en-GB" sz="2400" kern="0">
              <a:solidFill>
                <a:srgbClr val="4A4B4E"/>
              </a:solidFill>
              <a:latin typeface="Calibri"/>
              <a:ea typeface="Arial"/>
              <a:cs typeface="Calibri"/>
              <a:sym typeface="Calibri"/>
            </a:endParaRPr>
          </a:p>
          <a:p>
            <a:pPr marL="0" marR="0" lvl="7" algn="l" defTabSz="914400" rtl="0" eaLnBrk="1" fontAlgn="auto" latinLnBrk="0" hangingPunct="1">
              <a:lnSpc>
                <a:spcPct val="80000"/>
              </a:lnSpc>
              <a:spcBef>
                <a:spcPts val="0"/>
              </a:spcBef>
              <a:spcAft>
                <a:spcPts val="0"/>
              </a:spcAft>
              <a:buClr>
                <a:srgbClr val="FF9E16"/>
              </a:buClr>
              <a:buSzPts val="2400"/>
              <a:tabLst/>
              <a:defRPr/>
            </a:pPr>
            <a:r>
              <a:rPr kumimoji="0" lang="en-GB" sz="2400" b="0" i="0" u="none" strike="noStrike" kern="0" cap="none" spc="0" normalizeH="0" baseline="0" noProof="0">
                <a:ln>
                  <a:noFill/>
                </a:ln>
                <a:solidFill>
                  <a:srgbClr val="4A4B4E"/>
                </a:solidFill>
                <a:effectLst/>
                <a:uLnTx/>
                <a:uFillTx/>
                <a:latin typeface="Calibri"/>
                <a:ea typeface="Arial"/>
                <a:cs typeface="Calibri"/>
                <a:sym typeface="Calibri"/>
              </a:rPr>
              <a:t>Note: Veeva provides translation for</a:t>
            </a:r>
            <a:r>
              <a:rPr lang="en-GB" sz="2400" kern="0">
                <a:solidFill>
                  <a:srgbClr val="4A4B4E"/>
                </a:solidFill>
                <a:latin typeface="Calibri"/>
                <a:ea typeface="Arial"/>
                <a:cs typeface="Calibri"/>
                <a:sym typeface="Calibri"/>
              </a:rPr>
              <a:t> any labels that cannot be modified by customers. All other labels must be translated  by customers users the bulk translation tool. </a:t>
            </a: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119284" y="3041892"/>
            <a:ext cx="6083300" cy="5465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Localize Vault to Norwegian </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4721741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544407" y="1164297"/>
            <a:ext cx="5353902" cy="45294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This feature refreshes the Vault File Manager UI to align with the appearance of the Action UI in Vault</a:t>
            </a:r>
            <a:br>
              <a:rPr kumimoji="0" lang="en-GB" sz="2400" b="0" i="0" u="none" strike="noStrike" kern="0" cap="none" spc="0" normalizeH="0" baseline="0" noProof="0">
                <a:ln>
                  <a:noFill/>
                </a:ln>
                <a:solidFill>
                  <a:srgbClr val="4A4B4E"/>
                </a:solidFill>
                <a:effectLst/>
                <a:uLnTx/>
                <a:uFillTx/>
                <a:latin typeface="Calibri"/>
                <a:ea typeface="+mn-ea"/>
                <a:cs typeface="Calibri"/>
              </a:rPr>
            </a:br>
            <a:endParaRPr kumimoji="0" lang="en-GB" sz="2400" b="0" i="0" u="none" strike="noStrike" kern="0" cap="none" spc="0" normalizeH="0" baseline="0" noProof="0">
              <a:ln>
                <a:noFill/>
              </a:ln>
              <a:solidFill>
                <a:srgbClr val="4A4B4E"/>
              </a:solidFill>
              <a:effectLst/>
              <a:uLnTx/>
              <a:uFillTx/>
              <a:latin typeface="Calibri"/>
              <a:ea typeface="+mn-ea"/>
              <a:cs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mn-ea"/>
                <a:cs typeface="Calibri"/>
              </a:rPr>
              <a:t>These visual updates do not change any existing functionality and do not change the locations of common visual elements that users are familiar with</a:t>
            </a:r>
            <a:endParaRPr kumimoji="0" lang="en-GB" sz="2400" b="0" i="0" u="none" strike="noStrike" kern="0" cap="none" spc="0" normalizeH="0" baseline="0" noProof="0">
              <a:ln>
                <a:noFill/>
              </a:ln>
              <a:solidFill>
                <a:srgbClr val="4A4B4E"/>
              </a:solidFill>
              <a:effectLst/>
              <a:uLnTx/>
              <a:uFillTx/>
              <a:latin typeface="Calibri"/>
              <a:ea typeface="+mn-ea"/>
              <a:cs typeface="Calibri"/>
              <a:sym typeface="Calibri"/>
            </a:endParaRPr>
          </a:p>
          <a:p>
            <a:pPr marL="0" marR="0" lvl="7" indent="0" algn="l" defTabSz="914400" rtl="0" eaLnBrk="1" fontAlgn="auto" latinLnBrk="0" hangingPunct="1">
              <a:lnSpc>
                <a:spcPct val="80000"/>
              </a:lnSpc>
              <a:spcBef>
                <a:spcPts val="0"/>
              </a:spcBef>
              <a:spcAft>
                <a:spcPts val="0"/>
              </a:spcAft>
              <a:buClr>
                <a:srgbClr val="FF9E16"/>
              </a:buClr>
              <a:buSzPts val="2400"/>
              <a:buFontTx/>
              <a:buNone/>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mn-ea"/>
                <a:cs typeface="Calibri"/>
                <a:sym typeface="Arial"/>
              </a:rPr>
              <a:t>Align user interface for consistency across all Vault related solutions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5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VFM Action UI Look and Feel</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0FAC69D2-0AB0-FC6C-9028-DC88E114BE44}"/>
              </a:ext>
            </a:extLst>
          </p:cNvPr>
          <p:cNvPicPr>
            <a:picLocks noChangeAspect="1"/>
          </p:cNvPicPr>
          <p:nvPr/>
        </p:nvPicPr>
        <p:blipFill>
          <a:blip r:embed="rId4"/>
          <a:stretch>
            <a:fillRect/>
          </a:stretch>
        </p:blipFill>
        <p:spPr>
          <a:xfrm>
            <a:off x="293691" y="1437456"/>
            <a:ext cx="5587101" cy="1429512"/>
          </a:xfrm>
          <a:prstGeom prst="rect">
            <a:avLst/>
          </a:prstGeom>
          <a:ln>
            <a:noFill/>
          </a:ln>
          <a:effectLst>
            <a:outerShdw blurRad="292100" dist="139700" dir="2700000" algn="tl" rotWithShape="0">
              <a:srgbClr val="333333">
                <a:alpha val="65000"/>
              </a:srgbClr>
            </a:outerShdw>
          </a:effectLst>
        </p:spPr>
      </p:pic>
      <p:pic>
        <p:nvPicPr>
          <p:cNvPr id="6" name="Picture 5" descr="Graphical user interface, text, application, email, website&#10;&#10;Description automatically generated">
            <a:extLst>
              <a:ext uri="{FF2B5EF4-FFF2-40B4-BE49-F238E27FC236}">
                <a16:creationId xmlns:a16="http://schemas.microsoft.com/office/drawing/2014/main" id="{661C5D0A-5946-9545-EAC0-27D2EC5B6B71}"/>
              </a:ext>
            </a:extLst>
          </p:cNvPr>
          <p:cNvPicPr>
            <a:picLocks noChangeAspect="1"/>
          </p:cNvPicPr>
          <p:nvPr/>
        </p:nvPicPr>
        <p:blipFill>
          <a:blip r:embed="rId5"/>
          <a:stretch>
            <a:fillRect/>
          </a:stretch>
        </p:blipFill>
        <p:spPr>
          <a:xfrm>
            <a:off x="293691" y="4015991"/>
            <a:ext cx="5587102" cy="1615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549886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94798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Information entered into a task completion dialog will automatically save until automatic subsequent workflow steps are complete</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Arial"/>
                <a:cs typeface="Calibri"/>
                <a:sym typeface="Arial"/>
              </a:rPr>
              <a:t>Previously, if users entered information into the task dialog, but certain entry criteria for a subsequent step were not met, users had to </a:t>
            </a:r>
            <a:r>
              <a:rPr kumimoji="0" lang="en-GB" sz="2400" b="0" i="0" u="none" strike="noStrike" kern="0" cap="none" spc="0" normalizeH="0" baseline="0" noProof="0" err="1">
                <a:ln>
                  <a:noFill/>
                </a:ln>
                <a:solidFill>
                  <a:srgbClr val="4A4B4E"/>
                </a:solidFill>
                <a:effectLst/>
                <a:uLnTx/>
                <a:uFillTx/>
                <a:latin typeface="Calibri"/>
                <a:ea typeface="Arial"/>
                <a:cs typeface="Calibri"/>
                <a:sym typeface="Arial"/>
              </a:rPr>
              <a:t>reenter</a:t>
            </a:r>
            <a:r>
              <a:rPr kumimoji="0" lang="en-GB" sz="2400" b="0" i="0" u="none" strike="noStrike" kern="0" cap="none" spc="0" normalizeH="0" baseline="0" noProof="0">
                <a:ln>
                  <a:noFill/>
                </a:ln>
                <a:solidFill>
                  <a:srgbClr val="4A4B4E"/>
                </a:solidFill>
                <a:effectLst/>
                <a:uLnTx/>
                <a:uFillTx/>
                <a:latin typeface="Calibri"/>
                <a:ea typeface="Arial"/>
                <a:cs typeface="Calibri"/>
                <a:sym typeface="Arial"/>
              </a:rPr>
              <a:t> information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Arial"/>
                <a:cs typeface="Calibri"/>
                <a:sym typeface="Arial"/>
              </a:rPr>
              <a:t>Automatically saving task information provides a better user experience, and removes the need for re-work </a:t>
            </a: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5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Save Task Information</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4A8DB1D7-EF2C-EE7A-EE84-2BBC7CD94082}"/>
              </a:ext>
            </a:extLst>
          </p:cNvPr>
          <p:cNvPicPr>
            <a:picLocks noChangeAspect="1"/>
          </p:cNvPicPr>
          <p:nvPr/>
        </p:nvPicPr>
        <p:blipFill>
          <a:blip r:embed="rId4"/>
          <a:stretch>
            <a:fillRect/>
          </a:stretch>
        </p:blipFill>
        <p:spPr>
          <a:xfrm>
            <a:off x="1786356" y="2797495"/>
            <a:ext cx="4229100" cy="4022081"/>
          </a:xfrm>
          <a:prstGeom prst="rect">
            <a:avLst/>
          </a:prstGeom>
        </p:spPr>
      </p:pic>
      <p:pic>
        <p:nvPicPr>
          <p:cNvPr id="6" name="Picture 5">
            <a:extLst>
              <a:ext uri="{FF2B5EF4-FFF2-40B4-BE49-F238E27FC236}">
                <a16:creationId xmlns:a16="http://schemas.microsoft.com/office/drawing/2014/main" id="{FFF5844B-578F-5BE3-35D1-D3ACD6EABC9D}"/>
              </a:ext>
            </a:extLst>
          </p:cNvPr>
          <p:cNvPicPr>
            <a:picLocks noChangeAspect="1"/>
          </p:cNvPicPr>
          <p:nvPr/>
        </p:nvPicPr>
        <p:blipFill>
          <a:blip r:embed="rId5"/>
          <a:stretch>
            <a:fillRect/>
          </a:stretch>
        </p:blipFill>
        <p:spPr>
          <a:xfrm>
            <a:off x="189390" y="1073580"/>
            <a:ext cx="3559650" cy="2330533"/>
          </a:xfrm>
          <a:prstGeom prst="rect">
            <a:avLst/>
          </a:prstGeom>
        </p:spPr>
      </p:pic>
      <p:sp>
        <p:nvSpPr>
          <p:cNvPr id="16" name="Rectangle 15">
            <a:extLst>
              <a:ext uri="{FF2B5EF4-FFF2-40B4-BE49-F238E27FC236}">
                <a16:creationId xmlns:a16="http://schemas.microsoft.com/office/drawing/2014/main" id="{186C4C41-3D1A-D63B-04D7-5F66DBCFF5E7}"/>
              </a:ext>
            </a:extLst>
          </p:cNvPr>
          <p:cNvSpPr/>
          <p:nvPr/>
        </p:nvSpPr>
        <p:spPr>
          <a:xfrm>
            <a:off x="1786356" y="4743450"/>
            <a:ext cx="4031514" cy="745444"/>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ular Callout 4">
            <a:extLst>
              <a:ext uri="{FF2B5EF4-FFF2-40B4-BE49-F238E27FC236}">
                <a16:creationId xmlns:a16="http://schemas.microsoft.com/office/drawing/2014/main" id="{724E3195-E39F-84E8-85FD-A7F9AC37E734}"/>
              </a:ext>
            </a:extLst>
          </p:cNvPr>
          <p:cNvSpPr/>
          <p:nvPr/>
        </p:nvSpPr>
        <p:spPr>
          <a:xfrm>
            <a:off x="80010" y="4105962"/>
            <a:ext cx="1458958" cy="991817"/>
          </a:xfrm>
          <a:prstGeom prst="wedgeRectCallout">
            <a:avLst>
              <a:gd name="adj1" fmla="val 71938"/>
              <a:gd name="adj2" fmla="val 55925"/>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Text saves even though entry criteria not met </a:t>
            </a:r>
          </a:p>
        </p:txBody>
      </p:sp>
    </p:spTree>
    <p:extLst>
      <p:ext uri="{BB962C8B-B14F-4D97-AF65-F5344CB8AC3E}">
        <p14:creationId xmlns:p14="http://schemas.microsoft.com/office/powerpoint/2010/main" val="188963343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pPr lvl="0"/>
            <a:r>
              <a:rPr lang="en-US" dirty="0"/>
              <a:t>Vault Platform HTTP/2 Support</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Vault now uses HTTP/2 as the default protocol to optimize network performance</a:t>
            </a:r>
          </a:p>
          <a:p>
            <a:pPr lvl="0"/>
            <a:r>
              <a:rPr lang="en-US"/>
              <a:t>This update enables faster page loads</a:t>
            </a:r>
          </a:p>
          <a:p>
            <a:pPr lvl="0"/>
            <a:r>
              <a:rPr lang="en-US"/>
              <a:t>Although the older HTTP/1.1 protocol is supported, restricting to only allow HTTP/1.1 traffic is not recommended</a:t>
            </a:r>
          </a:p>
          <a:p>
            <a:pPr lvl="0"/>
            <a:r>
              <a:rPr lang="en-US"/>
              <a:t>We strongly advise reviewing and updating any network configuration and browser policy to ensure HTTP/2.0 is allowed to take advantage of this update</a:t>
            </a:r>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8491041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F34C-B801-421A-A294-89896DF6D37A}"/>
              </a:ext>
            </a:extLst>
          </p:cNvPr>
          <p:cNvSpPr>
            <a:spLocks noGrp="1"/>
          </p:cNvSpPr>
          <p:nvPr>
            <p:ph type="ctrTitle"/>
          </p:nvPr>
        </p:nvSpPr>
        <p:spPr/>
        <p:txBody>
          <a:bodyPr/>
          <a:lstStyle/>
          <a:p>
            <a:r>
              <a:rPr lang="en-US"/>
              <a:t>Vault Mobile</a:t>
            </a:r>
          </a:p>
        </p:txBody>
      </p:sp>
      <p:sp>
        <p:nvSpPr>
          <p:cNvPr id="3" name="Subtitle 2">
            <a:extLst>
              <a:ext uri="{FF2B5EF4-FFF2-40B4-BE49-F238E27FC236}">
                <a16:creationId xmlns:a16="http://schemas.microsoft.com/office/drawing/2014/main" id="{EC5664BB-AB8B-47DE-823E-EEE111C047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785390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5294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Calibri"/>
                <a:cs typeface="Calibri"/>
                <a:sym typeface="Calibri"/>
              </a:rPr>
              <a:t>Users can now view and complete all One Workflow Document Tasks in the Mobile App</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Calibri"/>
                <a:cs typeface="Calibri"/>
                <a:sym typeface="Calibri"/>
              </a:rPr>
              <a:t>Read and Understand (R&amp;U) </a:t>
            </a:r>
            <a:r>
              <a:rPr lang="en-GB" sz="2400" kern="0">
                <a:solidFill>
                  <a:srgbClr val="4A4B4E"/>
                </a:solidFill>
                <a:latin typeface="Calibri"/>
                <a:ea typeface="Calibri"/>
                <a:cs typeface="Calibri"/>
                <a:sym typeface="Calibri"/>
              </a:rPr>
              <a:t>One Workflow Tasks are now supported via the mobile app</a:t>
            </a: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Arial"/>
                <a:cs typeface="Calibri"/>
                <a:sym typeface="Arial"/>
              </a:rPr>
              <a:t>The ability to complete R&amp;U and other One Workflow Document tasks via the mobile app is a core use case of Vault Mobile </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5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Mobile Workflow Tasks</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 name="AutoShape 2">
            <a:extLst>
              <a:ext uri="{FF2B5EF4-FFF2-40B4-BE49-F238E27FC236}">
                <a16:creationId xmlns:a16="http://schemas.microsoft.com/office/drawing/2014/main" id="{5DCF746A-C789-119C-6D5B-4E7BD0A96B0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DCA5B86-F0C0-5D6F-558F-2B9E057ADF81}"/>
              </a:ext>
            </a:extLst>
          </p:cNvPr>
          <p:cNvPicPr>
            <a:picLocks noChangeAspect="1"/>
          </p:cNvPicPr>
          <p:nvPr/>
        </p:nvPicPr>
        <p:blipFill>
          <a:blip r:embed="rId4"/>
          <a:stretch>
            <a:fillRect/>
          </a:stretch>
        </p:blipFill>
        <p:spPr>
          <a:xfrm>
            <a:off x="1711447" y="994410"/>
            <a:ext cx="2660405" cy="5806440"/>
          </a:xfrm>
          <a:prstGeom prst="rect">
            <a:avLst/>
          </a:prstGeom>
        </p:spPr>
      </p:pic>
    </p:spTree>
    <p:extLst>
      <p:ext uri="{BB962C8B-B14F-4D97-AF65-F5344CB8AC3E}">
        <p14:creationId xmlns:p14="http://schemas.microsoft.com/office/powerpoint/2010/main" val="262436924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35705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Calibri"/>
                <a:cs typeface="Calibri"/>
                <a:sym typeface="Calibri"/>
              </a:rPr>
              <a:t>Allows users to filter their document library by Recent Documents, My Documents, and </a:t>
            </a:r>
            <a:r>
              <a:rPr lang="en-GB" sz="2400" kern="0" err="1">
                <a:solidFill>
                  <a:srgbClr val="4A4B4E"/>
                </a:solidFill>
                <a:latin typeface="Calibri"/>
                <a:ea typeface="Calibri"/>
                <a:cs typeface="Calibri"/>
                <a:sym typeface="Calibri"/>
              </a:rPr>
              <a:t>Favorites</a:t>
            </a:r>
            <a:endParaRPr lang="en-GB" sz="2400" kern="0">
              <a:solidFill>
                <a:srgbClr val="4A4B4E"/>
              </a:solidFill>
              <a:latin typeface="Calibri"/>
              <a:ea typeface="Calibri"/>
              <a:cs typeface="Calibri"/>
              <a:sym typeface="Calibri"/>
            </a:endParaRP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Arial"/>
                <a:cs typeface="Calibri"/>
                <a:sym typeface="Arial"/>
              </a:rPr>
              <a:t>In the initial release of the app, the default and only view of the Document Library was “All Documents” , most app users will mostly care about documents they know of or need to find fast instead of browsing the entire document library. </a:t>
            </a: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6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Document Named Views– </a:t>
            </a:r>
            <a:r>
              <a:rPr kumimoji="0" lang="en-US" sz="3600" b="0" i="0" u="none" strike="noStrike" kern="0" cap="none" spc="0" normalizeH="0" baseline="0" noProof="0" err="1">
                <a:ln>
                  <a:noFill/>
                </a:ln>
                <a:solidFill>
                  <a:srgbClr val="FFFFFF"/>
                </a:solidFill>
                <a:effectLst/>
                <a:uLnTx/>
                <a:uFillTx/>
                <a:latin typeface="Calibri" panose="020F0502020204030204" pitchFamily="34" charset="0"/>
                <a:cs typeface="Calibri" panose="020F0502020204030204" pitchFamily="34" charset="0"/>
                <a:sym typeface="Arial"/>
              </a:rPr>
              <a:t>i</a:t>
            </a:r>
            <a:r>
              <a:rPr lang="en-US" sz="3600" kern="0">
                <a:solidFill>
                  <a:srgbClr val="FFFFFF"/>
                </a:solidFill>
                <a:latin typeface="Calibri" panose="020F0502020204030204" pitchFamily="34" charset="0"/>
                <a:cs typeface="Calibri" panose="020F0502020204030204" pitchFamily="34" charset="0"/>
                <a:sym typeface="Arial"/>
              </a:rPr>
              <a:t>OS</a:t>
            </a:r>
            <a:endPar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 name="AutoShape 2">
            <a:extLst>
              <a:ext uri="{FF2B5EF4-FFF2-40B4-BE49-F238E27FC236}">
                <a16:creationId xmlns:a16="http://schemas.microsoft.com/office/drawing/2014/main" id="{5161B6CD-5A60-0F43-2231-B58CEDB80C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D8C4188-5ADB-39A3-837E-355B82CCA793}"/>
              </a:ext>
            </a:extLst>
          </p:cNvPr>
          <p:cNvPicPr>
            <a:picLocks noChangeAspect="1"/>
          </p:cNvPicPr>
          <p:nvPr/>
        </p:nvPicPr>
        <p:blipFill>
          <a:blip r:embed="rId4"/>
          <a:stretch>
            <a:fillRect/>
          </a:stretch>
        </p:blipFill>
        <p:spPr>
          <a:xfrm>
            <a:off x="86066" y="2017513"/>
            <a:ext cx="5857534" cy="3261154"/>
          </a:xfrm>
          <a:prstGeom prst="rect">
            <a:avLst/>
          </a:prstGeom>
        </p:spPr>
      </p:pic>
      <p:sp>
        <p:nvSpPr>
          <p:cNvPr id="16" name="Rectangle 15">
            <a:extLst>
              <a:ext uri="{FF2B5EF4-FFF2-40B4-BE49-F238E27FC236}">
                <a16:creationId xmlns:a16="http://schemas.microsoft.com/office/drawing/2014/main" id="{F02E8CD7-6BBA-E117-4F2B-6CB9641B4AFC}"/>
              </a:ext>
            </a:extLst>
          </p:cNvPr>
          <p:cNvSpPr/>
          <p:nvPr/>
        </p:nvSpPr>
        <p:spPr>
          <a:xfrm>
            <a:off x="139700" y="3282778"/>
            <a:ext cx="1572142" cy="1180888"/>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8673602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267200" y="2048330"/>
            <a:ext cx="1945214" cy="2269120"/>
          </a:xfrm>
          <a:prstGeom prst="rect">
            <a:avLst/>
          </a:prstGeom>
          <a:solidFill>
            <a:schemeClr val="bg1"/>
          </a:solidFill>
          <a:ln w="2222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243840" rtlCol="0" anchor="t"/>
          <a:lstStyle/>
          <a:p>
            <a:pPr marL="0" marR="0" lvl="0" indent="0" algn="ctr" defTabSz="914400" rtl="0" eaLnBrk="1" fontAlgn="auto" latinLnBrk="0" hangingPunct="1">
              <a:lnSpc>
                <a:spcPct val="100000"/>
              </a:lnSpc>
              <a:spcBef>
                <a:spcPts val="1600"/>
              </a:spcBef>
              <a:spcAft>
                <a:spcPts val="0"/>
              </a:spcAft>
              <a:buClr>
                <a:srgbClr val="E7E6E6"/>
              </a:buClr>
              <a:buSzTx/>
              <a:buFontTx/>
              <a:buNone/>
              <a:tabLst/>
              <a:defRPr/>
            </a:pPr>
            <a:endParaRPr kumimoji="0" lang="en-US" sz="2133"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42" name="TextBox 41"/>
          <p:cNvSpPr txBox="1"/>
          <p:nvPr/>
        </p:nvSpPr>
        <p:spPr>
          <a:xfrm>
            <a:off x="4317401" y="3726519"/>
            <a:ext cx="1820200" cy="5909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Tx/>
              <a:buSzTx/>
              <a:buFontTx/>
              <a:buNone/>
              <a:tabLst/>
              <a:defRPr/>
            </a:pPr>
            <a:r>
              <a:rPr kumimoji="0" lang="en-US" sz="2000" b="1" i="0" u="none" strike="noStrike" kern="0" cap="none" spc="0" normalizeH="0" baseline="0" noProof="0">
                <a:ln>
                  <a:noFill/>
                </a:ln>
                <a:solidFill>
                  <a:srgbClr val="646569"/>
                </a:solidFill>
                <a:effectLst/>
                <a:uLnTx/>
                <a:uFillTx/>
                <a:latin typeface="Arial"/>
                <a:ea typeface="+mn-ea"/>
                <a:cs typeface="+mn-cs"/>
              </a:rPr>
              <a:t>Admin Checkbox</a:t>
            </a:r>
          </a:p>
        </p:txBody>
      </p:sp>
      <p:sp>
        <p:nvSpPr>
          <p:cNvPr id="21" name="Rectangle 20"/>
          <p:cNvSpPr/>
          <p:nvPr/>
        </p:nvSpPr>
        <p:spPr>
          <a:xfrm>
            <a:off x="1331385" y="2048330"/>
            <a:ext cx="1945215" cy="2269120"/>
          </a:xfrm>
          <a:prstGeom prst="rect">
            <a:avLst/>
          </a:prstGeom>
          <a:solidFill>
            <a:schemeClr val="bg1"/>
          </a:solidFill>
          <a:ln w="2222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243840" rtlCol="0" anchor="t"/>
          <a:lstStyle/>
          <a:p>
            <a:pPr marL="0" marR="0" lvl="0" indent="0" algn="ctr" defTabSz="914400" rtl="0" eaLnBrk="1" fontAlgn="auto" latinLnBrk="0" hangingPunct="1">
              <a:lnSpc>
                <a:spcPct val="100000"/>
              </a:lnSpc>
              <a:spcBef>
                <a:spcPts val="1600"/>
              </a:spcBef>
              <a:spcAft>
                <a:spcPts val="0"/>
              </a:spcAft>
              <a:buClr>
                <a:srgbClr val="E7E6E6"/>
              </a:buClr>
              <a:buSzTx/>
              <a:buFontTx/>
              <a:buNone/>
              <a:tabLst/>
              <a:defRPr/>
            </a:pPr>
            <a:endParaRPr kumimoji="0" lang="en-US" sz="2133"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22" name="Rectangle 21"/>
          <p:cNvSpPr/>
          <p:nvPr/>
        </p:nvSpPr>
        <p:spPr>
          <a:xfrm>
            <a:off x="9332386" y="2048330"/>
            <a:ext cx="1945214" cy="2269120"/>
          </a:xfrm>
          <a:prstGeom prst="rect">
            <a:avLst/>
          </a:prstGeom>
          <a:solidFill>
            <a:schemeClr val="bg1"/>
          </a:solidFill>
          <a:ln w="2222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243840" rtlCol="0" anchor="t"/>
          <a:lstStyle/>
          <a:p>
            <a:pPr marL="0" marR="0" lvl="0" indent="0" algn="ctr" defTabSz="914400" rtl="0" eaLnBrk="1" fontAlgn="auto" latinLnBrk="0" hangingPunct="1">
              <a:lnSpc>
                <a:spcPct val="100000"/>
              </a:lnSpc>
              <a:spcBef>
                <a:spcPts val="1600"/>
              </a:spcBef>
              <a:spcAft>
                <a:spcPts val="0"/>
              </a:spcAft>
              <a:buClr>
                <a:srgbClr val="E7E6E6"/>
              </a:buClr>
              <a:buSzTx/>
              <a:buFontTx/>
              <a:buNone/>
              <a:tabLst/>
              <a:defRPr/>
            </a:pPr>
            <a:endParaRPr kumimoji="0" lang="en-US" sz="2133"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23" name="Rectangle 22"/>
          <p:cNvSpPr/>
          <p:nvPr/>
        </p:nvSpPr>
        <p:spPr>
          <a:xfrm>
            <a:off x="6817785" y="2048330"/>
            <a:ext cx="1945215" cy="2269120"/>
          </a:xfrm>
          <a:prstGeom prst="rect">
            <a:avLst/>
          </a:prstGeom>
          <a:solidFill>
            <a:schemeClr val="bg1"/>
          </a:solidFill>
          <a:ln w="2222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243840" rtlCol="0" anchor="t"/>
          <a:lstStyle/>
          <a:p>
            <a:pPr marL="0" marR="0" lvl="0" indent="0" algn="ctr" defTabSz="914400" rtl="0" eaLnBrk="1" fontAlgn="auto" latinLnBrk="0" hangingPunct="1">
              <a:lnSpc>
                <a:spcPct val="100000"/>
              </a:lnSpc>
              <a:spcBef>
                <a:spcPts val="1600"/>
              </a:spcBef>
              <a:spcAft>
                <a:spcPts val="0"/>
              </a:spcAft>
              <a:buClr>
                <a:srgbClr val="E7E6E6"/>
              </a:buClr>
              <a:buSzTx/>
              <a:buFontTx/>
              <a:buNone/>
              <a:tabLst/>
              <a:defRPr/>
            </a:pPr>
            <a:endParaRPr kumimoji="0" lang="en-US" sz="2133"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61" name="Title 60"/>
          <p:cNvSpPr>
            <a:spLocks noGrp="1"/>
          </p:cNvSpPr>
          <p:nvPr>
            <p:ph type="title"/>
          </p:nvPr>
        </p:nvSpPr>
        <p:spPr/>
        <p:txBody>
          <a:bodyPr/>
          <a:lstStyle/>
          <a:p>
            <a:r>
              <a:rPr lang="en-US"/>
              <a:t>Feature Enablement Detail</a:t>
            </a:r>
          </a:p>
        </p:txBody>
      </p:sp>
      <p:sp>
        <p:nvSpPr>
          <p:cNvPr id="39" name="TextBox 38"/>
          <p:cNvSpPr txBox="1"/>
          <p:nvPr/>
        </p:nvSpPr>
        <p:spPr>
          <a:xfrm>
            <a:off x="9394893" y="3726519"/>
            <a:ext cx="1820200" cy="34471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Tx/>
              <a:buSzTx/>
              <a:buFontTx/>
              <a:buNone/>
              <a:tabLst/>
              <a:defRPr/>
            </a:pPr>
            <a:r>
              <a:rPr kumimoji="0" lang="en-US" sz="2000" b="1" i="0" u="none" strike="noStrike" kern="0" cap="none" spc="0" normalizeH="0" baseline="0" noProof="0">
                <a:ln>
                  <a:noFill/>
                </a:ln>
                <a:solidFill>
                  <a:srgbClr val="646569"/>
                </a:solidFill>
                <a:effectLst/>
                <a:uLnTx/>
                <a:uFillTx/>
                <a:latin typeface="Arial"/>
                <a:ea typeface="+mn-ea"/>
                <a:cs typeface="+mn-cs"/>
              </a:rPr>
              <a:t>Support</a:t>
            </a:r>
          </a:p>
        </p:txBody>
      </p:sp>
      <p:sp>
        <p:nvSpPr>
          <p:cNvPr id="41" name="TextBox 40"/>
          <p:cNvSpPr txBox="1"/>
          <p:nvPr/>
        </p:nvSpPr>
        <p:spPr>
          <a:xfrm>
            <a:off x="6817785" y="3726519"/>
            <a:ext cx="1884853" cy="34471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Tx/>
              <a:buSzTx/>
              <a:buFontTx/>
              <a:buNone/>
              <a:tabLst/>
              <a:defRPr/>
            </a:pPr>
            <a:r>
              <a:rPr kumimoji="0" lang="en-US" sz="2000" b="1" i="0" u="none" strike="noStrike" kern="0" cap="none" spc="0" normalizeH="0" baseline="0" noProof="0">
                <a:ln>
                  <a:noFill/>
                </a:ln>
                <a:solidFill>
                  <a:srgbClr val="646569"/>
                </a:solidFill>
                <a:effectLst/>
                <a:uLnTx/>
                <a:uFillTx/>
                <a:latin typeface="Arial"/>
                <a:ea typeface="+mn-ea"/>
                <a:cs typeface="+mn-cs"/>
              </a:rPr>
              <a:t>Configuration</a:t>
            </a:r>
          </a:p>
        </p:txBody>
      </p:sp>
      <p:sp>
        <p:nvSpPr>
          <p:cNvPr id="43" name="TextBox 42"/>
          <p:cNvSpPr txBox="1"/>
          <p:nvPr/>
        </p:nvSpPr>
        <p:spPr>
          <a:xfrm>
            <a:off x="1465380" y="3726519"/>
            <a:ext cx="1677224" cy="34471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Tx/>
              <a:buSzTx/>
              <a:buFontTx/>
              <a:buNone/>
              <a:tabLst/>
              <a:defRPr/>
            </a:pPr>
            <a:r>
              <a:rPr kumimoji="0" lang="en-US" sz="2000" b="1" i="0" u="none" strike="noStrike" kern="0" cap="none" spc="0" normalizeH="0" baseline="0" noProof="0">
                <a:ln>
                  <a:noFill/>
                </a:ln>
                <a:solidFill>
                  <a:srgbClr val="646569"/>
                </a:solidFill>
                <a:effectLst/>
                <a:uLnTx/>
                <a:uFillTx/>
                <a:latin typeface="Arial"/>
                <a:ea typeface="+mn-ea"/>
                <a:cs typeface="+mn-cs"/>
              </a:rPr>
              <a:t>Auto-On</a:t>
            </a:r>
          </a:p>
        </p:txBody>
      </p:sp>
      <p:sp>
        <p:nvSpPr>
          <p:cNvPr id="24" name="Freeform 343">
            <a:extLst>
              <a:ext uri="{FF2B5EF4-FFF2-40B4-BE49-F238E27FC236}">
                <a16:creationId xmlns:a16="http://schemas.microsoft.com/office/drawing/2014/main" id="{FA369E70-BCE2-A343-9DF2-53C303CB08EE}"/>
              </a:ext>
            </a:extLst>
          </p:cNvPr>
          <p:cNvSpPr>
            <a:spLocks noChangeAspect="1" noEditPoints="1"/>
          </p:cNvSpPr>
          <p:nvPr/>
        </p:nvSpPr>
        <p:spPr bwMode="auto">
          <a:xfrm flipH="1">
            <a:off x="1823519" y="2307537"/>
            <a:ext cx="960946" cy="914400"/>
          </a:xfrm>
          <a:custGeom>
            <a:avLst/>
            <a:gdLst>
              <a:gd name="T0" fmla="*/ 169 w 246"/>
              <a:gd name="T1" fmla="*/ 225 h 235"/>
              <a:gd name="T2" fmla="*/ 151 w 246"/>
              <a:gd name="T3" fmla="*/ 231 h 235"/>
              <a:gd name="T4" fmla="*/ 77 w 246"/>
              <a:gd name="T5" fmla="*/ 235 h 235"/>
              <a:gd name="T6" fmla="*/ 30 w 246"/>
              <a:gd name="T7" fmla="*/ 226 h 235"/>
              <a:gd name="T8" fmla="*/ 26 w 246"/>
              <a:gd name="T9" fmla="*/ 203 h 235"/>
              <a:gd name="T10" fmla="*/ 17 w 246"/>
              <a:gd name="T11" fmla="*/ 169 h 235"/>
              <a:gd name="T12" fmla="*/ 11 w 246"/>
              <a:gd name="T13" fmla="*/ 138 h 235"/>
              <a:gd name="T14" fmla="*/ 8 w 246"/>
              <a:gd name="T15" fmla="*/ 129 h 235"/>
              <a:gd name="T16" fmla="*/ 27 w 246"/>
              <a:gd name="T17" fmla="*/ 93 h 235"/>
              <a:gd name="T18" fmla="*/ 61 w 246"/>
              <a:gd name="T19" fmla="*/ 91 h 235"/>
              <a:gd name="T20" fmla="*/ 81 w 246"/>
              <a:gd name="T21" fmla="*/ 88 h 235"/>
              <a:gd name="T22" fmla="*/ 83 w 246"/>
              <a:gd name="T23" fmla="*/ 72 h 235"/>
              <a:gd name="T24" fmla="*/ 71 w 246"/>
              <a:gd name="T25" fmla="*/ 42 h 235"/>
              <a:gd name="T26" fmla="*/ 93 w 246"/>
              <a:gd name="T27" fmla="*/ 1 h 235"/>
              <a:gd name="T28" fmla="*/ 110 w 246"/>
              <a:gd name="T29" fmla="*/ 8 h 235"/>
              <a:gd name="T30" fmla="*/ 146 w 246"/>
              <a:gd name="T31" fmla="*/ 78 h 235"/>
              <a:gd name="T32" fmla="*/ 169 w 246"/>
              <a:gd name="T33" fmla="*/ 117 h 235"/>
              <a:gd name="T34" fmla="*/ 172 w 246"/>
              <a:gd name="T35" fmla="*/ 118 h 235"/>
              <a:gd name="T36" fmla="*/ 185 w 246"/>
              <a:gd name="T37" fmla="*/ 117 h 235"/>
              <a:gd name="T38" fmla="*/ 217 w 246"/>
              <a:gd name="T39" fmla="*/ 117 h 235"/>
              <a:gd name="T40" fmla="*/ 240 w 246"/>
              <a:gd name="T41" fmla="*/ 117 h 235"/>
              <a:gd name="T42" fmla="*/ 246 w 246"/>
              <a:gd name="T43" fmla="*/ 124 h 235"/>
              <a:gd name="T44" fmla="*/ 246 w 246"/>
              <a:gd name="T45" fmla="*/ 225 h 235"/>
              <a:gd name="T46" fmla="*/ 239 w 246"/>
              <a:gd name="T47" fmla="*/ 230 h 235"/>
              <a:gd name="T48" fmla="*/ 182 w 246"/>
              <a:gd name="T49" fmla="*/ 227 h 235"/>
              <a:gd name="T50" fmla="*/ 161 w 246"/>
              <a:gd name="T51" fmla="*/ 130 h 235"/>
              <a:gd name="T52" fmla="*/ 148 w 246"/>
              <a:gd name="T53" fmla="*/ 103 h 235"/>
              <a:gd name="T54" fmla="*/ 102 w 246"/>
              <a:gd name="T55" fmla="*/ 22 h 235"/>
              <a:gd name="T56" fmla="*/ 98 w 246"/>
              <a:gd name="T57" fmla="*/ 12 h 235"/>
              <a:gd name="T58" fmla="*/ 84 w 246"/>
              <a:gd name="T59" fmla="*/ 24 h 235"/>
              <a:gd name="T60" fmla="*/ 88 w 246"/>
              <a:gd name="T61" fmla="*/ 54 h 235"/>
              <a:gd name="T62" fmla="*/ 97 w 246"/>
              <a:gd name="T63" fmla="*/ 83 h 235"/>
              <a:gd name="T64" fmla="*/ 77 w 246"/>
              <a:gd name="T65" fmla="*/ 102 h 235"/>
              <a:gd name="T66" fmla="*/ 34 w 246"/>
              <a:gd name="T67" fmla="*/ 104 h 235"/>
              <a:gd name="T68" fmla="*/ 19 w 246"/>
              <a:gd name="T69" fmla="*/ 124 h 235"/>
              <a:gd name="T70" fmla="*/ 35 w 246"/>
              <a:gd name="T71" fmla="*/ 133 h 235"/>
              <a:gd name="T72" fmla="*/ 33 w 246"/>
              <a:gd name="T73" fmla="*/ 137 h 235"/>
              <a:gd name="T74" fmla="*/ 20 w 246"/>
              <a:gd name="T75" fmla="*/ 147 h 235"/>
              <a:gd name="T76" fmla="*/ 29 w 246"/>
              <a:gd name="T77" fmla="*/ 162 h 235"/>
              <a:gd name="T78" fmla="*/ 46 w 246"/>
              <a:gd name="T79" fmla="*/ 165 h 235"/>
              <a:gd name="T80" fmla="*/ 31 w 246"/>
              <a:gd name="T81" fmla="*/ 173 h 235"/>
              <a:gd name="T82" fmla="*/ 35 w 246"/>
              <a:gd name="T83" fmla="*/ 193 h 235"/>
              <a:gd name="T84" fmla="*/ 46 w 246"/>
              <a:gd name="T85" fmla="*/ 196 h 235"/>
              <a:gd name="T86" fmla="*/ 39 w 246"/>
              <a:gd name="T87" fmla="*/ 205 h 235"/>
              <a:gd name="T88" fmla="*/ 38 w 246"/>
              <a:gd name="T89" fmla="*/ 218 h 235"/>
              <a:gd name="T90" fmla="*/ 47 w 246"/>
              <a:gd name="T91" fmla="*/ 222 h 235"/>
              <a:gd name="T92" fmla="*/ 118 w 246"/>
              <a:gd name="T93" fmla="*/ 223 h 235"/>
              <a:gd name="T94" fmla="*/ 163 w 246"/>
              <a:gd name="T95" fmla="*/ 214 h 235"/>
              <a:gd name="T96" fmla="*/ 181 w 246"/>
              <a:gd name="T97" fmla="*/ 1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6" h="235">
                <a:moveTo>
                  <a:pt x="181" y="225"/>
                </a:moveTo>
                <a:cubicBezTo>
                  <a:pt x="177" y="225"/>
                  <a:pt x="173" y="225"/>
                  <a:pt x="169" y="225"/>
                </a:cubicBezTo>
                <a:cubicBezTo>
                  <a:pt x="168" y="225"/>
                  <a:pt x="167" y="225"/>
                  <a:pt x="167" y="226"/>
                </a:cubicBezTo>
                <a:cubicBezTo>
                  <a:pt x="162" y="229"/>
                  <a:pt x="156" y="230"/>
                  <a:pt x="151" y="231"/>
                </a:cubicBezTo>
                <a:cubicBezTo>
                  <a:pt x="142" y="233"/>
                  <a:pt x="133" y="234"/>
                  <a:pt x="125" y="234"/>
                </a:cubicBezTo>
                <a:cubicBezTo>
                  <a:pt x="109" y="235"/>
                  <a:pt x="93" y="235"/>
                  <a:pt x="77" y="235"/>
                </a:cubicBezTo>
                <a:cubicBezTo>
                  <a:pt x="67" y="234"/>
                  <a:pt x="57" y="234"/>
                  <a:pt x="48" y="234"/>
                </a:cubicBezTo>
                <a:cubicBezTo>
                  <a:pt x="41" y="234"/>
                  <a:pt x="34" y="231"/>
                  <a:pt x="30" y="226"/>
                </a:cubicBezTo>
                <a:cubicBezTo>
                  <a:pt x="23" y="220"/>
                  <a:pt x="22" y="211"/>
                  <a:pt x="25" y="204"/>
                </a:cubicBezTo>
                <a:cubicBezTo>
                  <a:pt x="25" y="203"/>
                  <a:pt x="25" y="203"/>
                  <a:pt x="26" y="203"/>
                </a:cubicBezTo>
                <a:cubicBezTo>
                  <a:pt x="20" y="199"/>
                  <a:pt x="15" y="195"/>
                  <a:pt x="13" y="188"/>
                </a:cubicBezTo>
                <a:cubicBezTo>
                  <a:pt x="12" y="182"/>
                  <a:pt x="13" y="175"/>
                  <a:pt x="17" y="169"/>
                </a:cubicBezTo>
                <a:cubicBezTo>
                  <a:pt x="15" y="168"/>
                  <a:pt x="14" y="167"/>
                  <a:pt x="12" y="165"/>
                </a:cubicBezTo>
                <a:cubicBezTo>
                  <a:pt x="5" y="158"/>
                  <a:pt x="4" y="146"/>
                  <a:pt x="11" y="138"/>
                </a:cubicBezTo>
                <a:cubicBezTo>
                  <a:pt x="12" y="137"/>
                  <a:pt x="13" y="136"/>
                  <a:pt x="13" y="135"/>
                </a:cubicBezTo>
                <a:cubicBezTo>
                  <a:pt x="11" y="133"/>
                  <a:pt x="10" y="131"/>
                  <a:pt x="8" y="129"/>
                </a:cubicBezTo>
                <a:cubicBezTo>
                  <a:pt x="0" y="120"/>
                  <a:pt x="3" y="104"/>
                  <a:pt x="14" y="97"/>
                </a:cubicBezTo>
                <a:cubicBezTo>
                  <a:pt x="18" y="95"/>
                  <a:pt x="22" y="93"/>
                  <a:pt x="27" y="93"/>
                </a:cubicBezTo>
                <a:cubicBezTo>
                  <a:pt x="32" y="92"/>
                  <a:pt x="37" y="91"/>
                  <a:pt x="42" y="91"/>
                </a:cubicBezTo>
                <a:cubicBezTo>
                  <a:pt x="48" y="91"/>
                  <a:pt x="55" y="91"/>
                  <a:pt x="61" y="91"/>
                </a:cubicBezTo>
                <a:cubicBezTo>
                  <a:pt x="66" y="91"/>
                  <a:pt x="71" y="91"/>
                  <a:pt x="76" y="90"/>
                </a:cubicBezTo>
                <a:cubicBezTo>
                  <a:pt x="77" y="90"/>
                  <a:pt x="79" y="89"/>
                  <a:pt x="81" y="88"/>
                </a:cubicBezTo>
                <a:cubicBezTo>
                  <a:pt x="83" y="87"/>
                  <a:pt x="85" y="85"/>
                  <a:pt x="85" y="82"/>
                </a:cubicBezTo>
                <a:cubicBezTo>
                  <a:pt x="85" y="79"/>
                  <a:pt x="84" y="75"/>
                  <a:pt x="83" y="72"/>
                </a:cubicBezTo>
                <a:cubicBezTo>
                  <a:pt x="81" y="68"/>
                  <a:pt x="79" y="64"/>
                  <a:pt x="77" y="60"/>
                </a:cubicBezTo>
                <a:cubicBezTo>
                  <a:pt x="75" y="54"/>
                  <a:pt x="73" y="48"/>
                  <a:pt x="71" y="42"/>
                </a:cubicBezTo>
                <a:cubicBezTo>
                  <a:pt x="70" y="34"/>
                  <a:pt x="70" y="26"/>
                  <a:pt x="73" y="18"/>
                </a:cubicBezTo>
                <a:cubicBezTo>
                  <a:pt x="77" y="10"/>
                  <a:pt x="84" y="3"/>
                  <a:pt x="93" y="1"/>
                </a:cubicBezTo>
                <a:cubicBezTo>
                  <a:pt x="96" y="0"/>
                  <a:pt x="99" y="0"/>
                  <a:pt x="102" y="1"/>
                </a:cubicBezTo>
                <a:cubicBezTo>
                  <a:pt x="106" y="1"/>
                  <a:pt x="109" y="4"/>
                  <a:pt x="110" y="8"/>
                </a:cubicBezTo>
                <a:cubicBezTo>
                  <a:pt x="114" y="17"/>
                  <a:pt x="117" y="26"/>
                  <a:pt x="121" y="35"/>
                </a:cubicBezTo>
                <a:cubicBezTo>
                  <a:pt x="128" y="50"/>
                  <a:pt x="136" y="65"/>
                  <a:pt x="146" y="78"/>
                </a:cubicBezTo>
                <a:cubicBezTo>
                  <a:pt x="150" y="85"/>
                  <a:pt x="154" y="91"/>
                  <a:pt x="159" y="98"/>
                </a:cubicBezTo>
                <a:cubicBezTo>
                  <a:pt x="162" y="104"/>
                  <a:pt x="166" y="110"/>
                  <a:pt x="169" y="117"/>
                </a:cubicBezTo>
                <a:cubicBezTo>
                  <a:pt x="169" y="117"/>
                  <a:pt x="169" y="118"/>
                  <a:pt x="169" y="118"/>
                </a:cubicBezTo>
                <a:cubicBezTo>
                  <a:pt x="170" y="118"/>
                  <a:pt x="171" y="118"/>
                  <a:pt x="172" y="118"/>
                </a:cubicBezTo>
                <a:cubicBezTo>
                  <a:pt x="174" y="118"/>
                  <a:pt x="176" y="118"/>
                  <a:pt x="179" y="118"/>
                </a:cubicBezTo>
                <a:cubicBezTo>
                  <a:pt x="181" y="119"/>
                  <a:pt x="183" y="118"/>
                  <a:pt x="185" y="117"/>
                </a:cubicBezTo>
                <a:cubicBezTo>
                  <a:pt x="186" y="117"/>
                  <a:pt x="187" y="116"/>
                  <a:pt x="189" y="117"/>
                </a:cubicBezTo>
                <a:cubicBezTo>
                  <a:pt x="198" y="117"/>
                  <a:pt x="207" y="117"/>
                  <a:pt x="217" y="117"/>
                </a:cubicBezTo>
                <a:cubicBezTo>
                  <a:pt x="238" y="117"/>
                  <a:pt x="238" y="117"/>
                  <a:pt x="238" y="117"/>
                </a:cubicBezTo>
                <a:cubicBezTo>
                  <a:pt x="239" y="117"/>
                  <a:pt x="239" y="117"/>
                  <a:pt x="240" y="117"/>
                </a:cubicBezTo>
                <a:cubicBezTo>
                  <a:pt x="244" y="117"/>
                  <a:pt x="246" y="120"/>
                  <a:pt x="246" y="123"/>
                </a:cubicBezTo>
                <a:cubicBezTo>
                  <a:pt x="246" y="123"/>
                  <a:pt x="246" y="124"/>
                  <a:pt x="246" y="124"/>
                </a:cubicBezTo>
                <a:cubicBezTo>
                  <a:pt x="246" y="157"/>
                  <a:pt x="246" y="190"/>
                  <a:pt x="246" y="222"/>
                </a:cubicBezTo>
                <a:cubicBezTo>
                  <a:pt x="246" y="223"/>
                  <a:pt x="246" y="224"/>
                  <a:pt x="246" y="225"/>
                </a:cubicBezTo>
                <a:cubicBezTo>
                  <a:pt x="245" y="228"/>
                  <a:pt x="243" y="230"/>
                  <a:pt x="240" y="230"/>
                </a:cubicBezTo>
                <a:cubicBezTo>
                  <a:pt x="239" y="230"/>
                  <a:pt x="239" y="230"/>
                  <a:pt x="239" y="230"/>
                </a:cubicBezTo>
                <a:cubicBezTo>
                  <a:pt x="222" y="230"/>
                  <a:pt x="205" y="230"/>
                  <a:pt x="188" y="230"/>
                </a:cubicBezTo>
                <a:cubicBezTo>
                  <a:pt x="186" y="230"/>
                  <a:pt x="183" y="229"/>
                  <a:pt x="182" y="227"/>
                </a:cubicBezTo>
                <a:cubicBezTo>
                  <a:pt x="182" y="227"/>
                  <a:pt x="181" y="226"/>
                  <a:pt x="181" y="225"/>
                </a:cubicBezTo>
                <a:close/>
                <a:moveTo>
                  <a:pt x="161" y="130"/>
                </a:moveTo>
                <a:cubicBezTo>
                  <a:pt x="161" y="129"/>
                  <a:pt x="160" y="128"/>
                  <a:pt x="160" y="128"/>
                </a:cubicBezTo>
                <a:cubicBezTo>
                  <a:pt x="157" y="119"/>
                  <a:pt x="153" y="111"/>
                  <a:pt x="148" y="103"/>
                </a:cubicBezTo>
                <a:cubicBezTo>
                  <a:pt x="144" y="97"/>
                  <a:pt x="140" y="91"/>
                  <a:pt x="136" y="85"/>
                </a:cubicBezTo>
                <a:cubicBezTo>
                  <a:pt x="122" y="66"/>
                  <a:pt x="111" y="44"/>
                  <a:pt x="102" y="22"/>
                </a:cubicBezTo>
                <a:cubicBezTo>
                  <a:pt x="99" y="12"/>
                  <a:pt x="99" y="12"/>
                  <a:pt x="99" y="12"/>
                </a:cubicBezTo>
                <a:cubicBezTo>
                  <a:pt x="99" y="12"/>
                  <a:pt x="98" y="12"/>
                  <a:pt x="98" y="12"/>
                </a:cubicBezTo>
                <a:cubicBezTo>
                  <a:pt x="97" y="12"/>
                  <a:pt x="97" y="12"/>
                  <a:pt x="96" y="12"/>
                </a:cubicBezTo>
                <a:cubicBezTo>
                  <a:pt x="91" y="14"/>
                  <a:pt x="86" y="18"/>
                  <a:pt x="84" y="24"/>
                </a:cubicBezTo>
                <a:cubicBezTo>
                  <a:pt x="82" y="29"/>
                  <a:pt x="82" y="34"/>
                  <a:pt x="83" y="39"/>
                </a:cubicBezTo>
                <a:cubicBezTo>
                  <a:pt x="84" y="45"/>
                  <a:pt x="86" y="50"/>
                  <a:pt x="88" y="54"/>
                </a:cubicBezTo>
                <a:cubicBezTo>
                  <a:pt x="90" y="58"/>
                  <a:pt x="92" y="62"/>
                  <a:pt x="93" y="66"/>
                </a:cubicBezTo>
                <a:cubicBezTo>
                  <a:pt x="96" y="71"/>
                  <a:pt x="97" y="77"/>
                  <a:pt x="97" y="83"/>
                </a:cubicBezTo>
                <a:cubicBezTo>
                  <a:pt x="97" y="88"/>
                  <a:pt x="94" y="93"/>
                  <a:pt x="90" y="96"/>
                </a:cubicBezTo>
                <a:cubicBezTo>
                  <a:pt x="86" y="99"/>
                  <a:pt x="81" y="101"/>
                  <a:pt x="77" y="102"/>
                </a:cubicBezTo>
                <a:cubicBezTo>
                  <a:pt x="71" y="103"/>
                  <a:pt x="64" y="103"/>
                  <a:pt x="58" y="103"/>
                </a:cubicBezTo>
                <a:cubicBezTo>
                  <a:pt x="50" y="103"/>
                  <a:pt x="42" y="103"/>
                  <a:pt x="34" y="104"/>
                </a:cubicBezTo>
                <a:cubicBezTo>
                  <a:pt x="30" y="104"/>
                  <a:pt x="26" y="105"/>
                  <a:pt x="22" y="106"/>
                </a:cubicBezTo>
                <a:cubicBezTo>
                  <a:pt x="15" y="109"/>
                  <a:pt x="13" y="119"/>
                  <a:pt x="19" y="124"/>
                </a:cubicBezTo>
                <a:cubicBezTo>
                  <a:pt x="21" y="126"/>
                  <a:pt x="24" y="128"/>
                  <a:pt x="26" y="129"/>
                </a:cubicBezTo>
                <a:cubicBezTo>
                  <a:pt x="29" y="130"/>
                  <a:pt x="32" y="132"/>
                  <a:pt x="35" y="133"/>
                </a:cubicBezTo>
                <a:cubicBezTo>
                  <a:pt x="36" y="133"/>
                  <a:pt x="37" y="134"/>
                  <a:pt x="37" y="134"/>
                </a:cubicBezTo>
                <a:cubicBezTo>
                  <a:pt x="36" y="135"/>
                  <a:pt x="34" y="136"/>
                  <a:pt x="33" y="137"/>
                </a:cubicBezTo>
                <a:cubicBezTo>
                  <a:pt x="30" y="138"/>
                  <a:pt x="27" y="140"/>
                  <a:pt x="24" y="142"/>
                </a:cubicBezTo>
                <a:cubicBezTo>
                  <a:pt x="22" y="143"/>
                  <a:pt x="21" y="145"/>
                  <a:pt x="20" y="147"/>
                </a:cubicBezTo>
                <a:cubicBezTo>
                  <a:pt x="18" y="150"/>
                  <a:pt x="18" y="153"/>
                  <a:pt x="20" y="156"/>
                </a:cubicBezTo>
                <a:cubicBezTo>
                  <a:pt x="22" y="159"/>
                  <a:pt x="25" y="161"/>
                  <a:pt x="29" y="162"/>
                </a:cubicBezTo>
                <a:cubicBezTo>
                  <a:pt x="33" y="162"/>
                  <a:pt x="36" y="163"/>
                  <a:pt x="39" y="163"/>
                </a:cubicBezTo>
                <a:cubicBezTo>
                  <a:pt x="41" y="164"/>
                  <a:pt x="44" y="164"/>
                  <a:pt x="46" y="165"/>
                </a:cubicBezTo>
                <a:cubicBezTo>
                  <a:pt x="45" y="165"/>
                  <a:pt x="45" y="166"/>
                  <a:pt x="44" y="166"/>
                </a:cubicBezTo>
                <a:cubicBezTo>
                  <a:pt x="40" y="168"/>
                  <a:pt x="35" y="170"/>
                  <a:pt x="31" y="173"/>
                </a:cubicBezTo>
                <a:cubicBezTo>
                  <a:pt x="25" y="176"/>
                  <a:pt x="23" y="183"/>
                  <a:pt x="27" y="188"/>
                </a:cubicBezTo>
                <a:cubicBezTo>
                  <a:pt x="29" y="191"/>
                  <a:pt x="32" y="193"/>
                  <a:pt x="35" y="193"/>
                </a:cubicBezTo>
                <a:cubicBezTo>
                  <a:pt x="39" y="193"/>
                  <a:pt x="43" y="194"/>
                  <a:pt x="47" y="194"/>
                </a:cubicBezTo>
                <a:cubicBezTo>
                  <a:pt x="47" y="194"/>
                  <a:pt x="47" y="195"/>
                  <a:pt x="46" y="196"/>
                </a:cubicBezTo>
                <a:cubicBezTo>
                  <a:pt x="45" y="198"/>
                  <a:pt x="43" y="200"/>
                  <a:pt x="42" y="201"/>
                </a:cubicBezTo>
                <a:cubicBezTo>
                  <a:pt x="41" y="203"/>
                  <a:pt x="40" y="204"/>
                  <a:pt x="39" y="205"/>
                </a:cubicBezTo>
                <a:cubicBezTo>
                  <a:pt x="38" y="205"/>
                  <a:pt x="38" y="206"/>
                  <a:pt x="38" y="206"/>
                </a:cubicBezTo>
                <a:cubicBezTo>
                  <a:pt x="35" y="209"/>
                  <a:pt x="35" y="214"/>
                  <a:pt x="38" y="218"/>
                </a:cubicBezTo>
                <a:cubicBezTo>
                  <a:pt x="38" y="218"/>
                  <a:pt x="38" y="218"/>
                  <a:pt x="38" y="218"/>
                </a:cubicBezTo>
                <a:cubicBezTo>
                  <a:pt x="40" y="221"/>
                  <a:pt x="44" y="222"/>
                  <a:pt x="47" y="222"/>
                </a:cubicBezTo>
                <a:cubicBezTo>
                  <a:pt x="58" y="223"/>
                  <a:pt x="68" y="223"/>
                  <a:pt x="78" y="223"/>
                </a:cubicBezTo>
                <a:cubicBezTo>
                  <a:pt x="91" y="223"/>
                  <a:pt x="105" y="223"/>
                  <a:pt x="118" y="223"/>
                </a:cubicBezTo>
                <a:cubicBezTo>
                  <a:pt x="128" y="223"/>
                  <a:pt x="138" y="222"/>
                  <a:pt x="148" y="220"/>
                </a:cubicBezTo>
                <a:cubicBezTo>
                  <a:pt x="153" y="219"/>
                  <a:pt x="159" y="218"/>
                  <a:pt x="163" y="214"/>
                </a:cubicBezTo>
                <a:cubicBezTo>
                  <a:pt x="181" y="214"/>
                  <a:pt x="181" y="214"/>
                  <a:pt x="181" y="214"/>
                </a:cubicBezTo>
                <a:cubicBezTo>
                  <a:pt x="181" y="130"/>
                  <a:pt x="181" y="130"/>
                  <a:pt x="181" y="130"/>
                </a:cubicBezTo>
                <a:cubicBezTo>
                  <a:pt x="161" y="130"/>
                  <a:pt x="161" y="130"/>
                  <a:pt x="161"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grpSp>
        <p:nvGrpSpPr>
          <p:cNvPr id="25" name="Group 102">
            <a:extLst>
              <a:ext uri="{FF2B5EF4-FFF2-40B4-BE49-F238E27FC236}">
                <a16:creationId xmlns:a16="http://schemas.microsoft.com/office/drawing/2014/main" id="{33CC82E1-3AFD-FA41-8967-2310F2CA2DD7}"/>
              </a:ext>
            </a:extLst>
          </p:cNvPr>
          <p:cNvGrpSpPr>
            <a:grpSpLocks noChangeAspect="1"/>
          </p:cNvGrpSpPr>
          <p:nvPr/>
        </p:nvGrpSpPr>
        <p:grpSpPr bwMode="auto">
          <a:xfrm>
            <a:off x="4761857" y="2358590"/>
            <a:ext cx="939449" cy="945230"/>
            <a:chOff x="5014" y="1131"/>
            <a:chExt cx="325" cy="327"/>
          </a:xfrm>
          <a:solidFill>
            <a:schemeClr val="tx1"/>
          </a:solidFill>
        </p:grpSpPr>
        <p:sp>
          <p:nvSpPr>
            <p:cNvPr id="26" name="Oval 103">
              <a:extLst>
                <a:ext uri="{FF2B5EF4-FFF2-40B4-BE49-F238E27FC236}">
                  <a16:creationId xmlns:a16="http://schemas.microsoft.com/office/drawing/2014/main" id="{F10493CA-F120-9345-8E3C-159B687EF450}"/>
                </a:ext>
              </a:extLst>
            </p:cNvPr>
            <p:cNvSpPr>
              <a:spLocks noChangeArrowheads="1"/>
            </p:cNvSpPr>
            <p:nvPr/>
          </p:nvSpPr>
          <p:spPr bwMode="auto">
            <a:xfrm>
              <a:off x="5014" y="1131"/>
              <a:ext cx="325" cy="327"/>
            </a:xfrm>
            <a:prstGeom prst="ellipse">
              <a:avLst/>
            </a:prstGeom>
            <a:noFill/>
            <a:ln w="301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mn-cs"/>
              </a:endParaRPr>
            </a:p>
          </p:txBody>
        </p:sp>
        <p:sp>
          <p:nvSpPr>
            <p:cNvPr id="27" name="Freeform 104">
              <a:extLst>
                <a:ext uri="{FF2B5EF4-FFF2-40B4-BE49-F238E27FC236}">
                  <a16:creationId xmlns:a16="http://schemas.microsoft.com/office/drawing/2014/main" id="{DC2370C3-815D-5F4C-A8C0-7420054C62C2}"/>
                </a:ext>
              </a:extLst>
            </p:cNvPr>
            <p:cNvSpPr>
              <a:spLocks/>
            </p:cNvSpPr>
            <p:nvPr/>
          </p:nvSpPr>
          <p:spPr bwMode="auto">
            <a:xfrm>
              <a:off x="5095" y="1225"/>
              <a:ext cx="163" cy="139"/>
            </a:xfrm>
            <a:custGeom>
              <a:avLst/>
              <a:gdLst>
                <a:gd name="T0" fmla="*/ 139 w 163"/>
                <a:gd name="T1" fmla="*/ 0 h 139"/>
                <a:gd name="T2" fmla="*/ 59 w 163"/>
                <a:gd name="T3" fmla="*/ 95 h 139"/>
                <a:gd name="T4" fmla="*/ 20 w 163"/>
                <a:gd name="T5" fmla="*/ 62 h 139"/>
                <a:gd name="T6" fmla="*/ 0 w 163"/>
                <a:gd name="T7" fmla="*/ 86 h 139"/>
                <a:gd name="T8" fmla="*/ 64 w 163"/>
                <a:gd name="T9" fmla="*/ 139 h 139"/>
                <a:gd name="T10" fmla="*/ 163 w 163"/>
                <a:gd name="T11" fmla="*/ 21 h 139"/>
                <a:gd name="T12" fmla="*/ 139 w 163"/>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163" h="139">
                  <a:moveTo>
                    <a:pt x="139" y="0"/>
                  </a:moveTo>
                  <a:lnTo>
                    <a:pt x="59" y="95"/>
                  </a:lnTo>
                  <a:lnTo>
                    <a:pt x="20" y="62"/>
                  </a:lnTo>
                  <a:lnTo>
                    <a:pt x="0" y="86"/>
                  </a:lnTo>
                  <a:lnTo>
                    <a:pt x="64" y="139"/>
                  </a:lnTo>
                  <a:lnTo>
                    <a:pt x="163" y="21"/>
                  </a:lnTo>
                  <a:lnTo>
                    <a:pt x="1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mn-cs"/>
              </a:endParaRPr>
            </a:p>
          </p:txBody>
        </p:sp>
      </p:grpSp>
      <p:sp>
        <p:nvSpPr>
          <p:cNvPr id="28" name="Freeform 363">
            <a:extLst>
              <a:ext uri="{FF2B5EF4-FFF2-40B4-BE49-F238E27FC236}">
                <a16:creationId xmlns:a16="http://schemas.microsoft.com/office/drawing/2014/main" id="{92C9AD2C-E6A4-0D43-865F-DA498C965EE1}"/>
              </a:ext>
            </a:extLst>
          </p:cNvPr>
          <p:cNvSpPr>
            <a:spLocks noChangeAspect="1" noEditPoints="1"/>
          </p:cNvSpPr>
          <p:nvPr/>
        </p:nvSpPr>
        <p:spPr bwMode="auto">
          <a:xfrm rot="19345192">
            <a:off x="7595031" y="2339975"/>
            <a:ext cx="390720" cy="982458"/>
          </a:xfrm>
          <a:custGeom>
            <a:avLst/>
            <a:gdLst>
              <a:gd name="T0" fmla="*/ 96 w 96"/>
              <a:gd name="T1" fmla="*/ 41 h 244"/>
              <a:gd name="T2" fmla="*/ 70 w 96"/>
              <a:gd name="T3" fmla="*/ 0 h 244"/>
              <a:gd name="T4" fmla="*/ 70 w 96"/>
              <a:gd name="T5" fmla="*/ 41 h 244"/>
              <a:gd name="T6" fmla="*/ 59 w 96"/>
              <a:gd name="T7" fmla="*/ 52 h 244"/>
              <a:gd name="T8" fmla="*/ 42 w 96"/>
              <a:gd name="T9" fmla="*/ 52 h 244"/>
              <a:gd name="T10" fmla="*/ 32 w 96"/>
              <a:gd name="T11" fmla="*/ 41 h 244"/>
              <a:gd name="T12" fmla="*/ 32 w 96"/>
              <a:gd name="T13" fmla="*/ 41 h 244"/>
              <a:gd name="T14" fmla="*/ 32 w 96"/>
              <a:gd name="T15" fmla="*/ 0 h 244"/>
              <a:gd name="T16" fmla="*/ 10 w 96"/>
              <a:gd name="T17" fmla="*/ 60 h 244"/>
              <a:gd name="T18" fmla="*/ 32 w 96"/>
              <a:gd name="T19" fmla="*/ 82 h 244"/>
              <a:gd name="T20" fmla="*/ 32 w 96"/>
              <a:gd name="T21" fmla="*/ 225 h 244"/>
              <a:gd name="T22" fmla="*/ 50 w 96"/>
              <a:gd name="T23" fmla="*/ 244 h 244"/>
              <a:gd name="T24" fmla="*/ 51 w 96"/>
              <a:gd name="T25" fmla="*/ 244 h 244"/>
              <a:gd name="T26" fmla="*/ 70 w 96"/>
              <a:gd name="T27" fmla="*/ 225 h 244"/>
              <a:gd name="T28" fmla="*/ 70 w 96"/>
              <a:gd name="T29" fmla="*/ 82 h 244"/>
              <a:gd name="T30" fmla="*/ 96 w 96"/>
              <a:gd name="T31" fmla="*/ 41 h 244"/>
              <a:gd name="T32" fmla="*/ 55 w 96"/>
              <a:gd name="T33" fmla="*/ 227 h 244"/>
              <a:gd name="T34" fmla="*/ 46 w 96"/>
              <a:gd name="T35" fmla="*/ 227 h 244"/>
              <a:gd name="T36" fmla="*/ 46 w 96"/>
              <a:gd name="T37" fmla="*/ 219 h 244"/>
              <a:gd name="T38" fmla="*/ 55 w 96"/>
              <a:gd name="T39" fmla="*/ 219 h 244"/>
              <a:gd name="T40" fmla="*/ 57 w 96"/>
              <a:gd name="T41" fmla="*/ 223 h 244"/>
              <a:gd name="T42" fmla="*/ 55 w 96"/>
              <a:gd name="T43" fmla="*/ 22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244">
                <a:moveTo>
                  <a:pt x="96" y="41"/>
                </a:moveTo>
                <a:cubicBezTo>
                  <a:pt x="96" y="24"/>
                  <a:pt x="86" y="8"/>
                  <a:pt x="70" y="0"/>
                </a:cubicBezTo>
                <a:cubicBezTo>
                  <a:pt x="70" y="41"/>
                  <a:pt x="70" y="41"/>
                  <a:pt x="70" y="41"/>
                </a:cubicBezTo>
                <a:cubicBezTo>
                  <a:pt x="70" y="47"/>
                  <a:pt x="65" y="52"/>
                  <a:pt x="59" y="52"/>
                </a:cubicBezTo>
                <a:cubicBezTo>
                  <a:pt x="42" y="52"/>
                  <a:pt x="42" y="52"/>
                  <a:pt x="42" y="52"/>
                </a:cubicBezTo>
                <a:cubicBezTo>
                  <a:pt x="37" y="52"/>
                  <a:pt x="32" y="47"/>
                  <a:pt x="32" y="41"/>
                </a:cubicBezTo>
                <a:cubicBezTo>
                  <a:pt x="32" y="41"/>
                  <a:pt x="32" y="41"/>
                  <a:pt x="32" y="41"/>
                </a:cubicBezTo>
                <a:cubicBezTo>
                  <a:pt x="32" y="0"/>
                  <a:pt x="32" y="0"/>
                  <a:pt x="32" y="0"/>
                </a:cubicBezTo>
                <a:cubicBezTo>
                  <a:pt x="9" y="11"/>
                  <a:pt x="0" y="38"/>
                  <a:pt x="10" y="60"/>
                </a:cubicBezTo>
                <a:cubicBezTo>
                  <a:pt x="15" y="70"/>
                  <a:pt x="22" y="77"/>
                  <a:pt x="32" y="82"/>
                </a:cubicBezTo>
                <a:cubicBezTo>
                  <a:pt x="32" y="225"/>
                  <a:pt x="32" y="225"/>
                  <a:pt x="32" y="225"/>
                </a:cubicBezTo>
                <a:cubicBezTo>
                  <a:pt x="32" y="235"/>
                  <a:pt x="40" y="244"/>
                  <a:pt x="50" y="244"/>
                </a:cubicBezTo>
                <a:cubicBezTo>
                  <a:pt x="51" y="244"/>
                  <a:pt x="51" y="244"/>
                  <a:pt x="51" y="244"/>
                </a:cubicBezTo>
                <a:cubicBezTo>
                  <a:pt x="62" y="244"/>
                  <a:pt x="70" y="235"/>
                  <a:pt x="70" y="225"/>
                </a:cubicBezTo>
                <a:cubicBezTo>
                  <a:pt x="70" y="82"/>
                  <a:pt x="70" y="82"/>
                  <a:pt x="70" y="82"/>
                </a:cubicBezTo>
                <a:cubicBezTo>
                  <a:pt x="86" y="74"/>
                  <a:pt x="96" y="58"/>
                  <a:pt x="96" y="41"/>
                </a:cubicBezTo>
                <a:close/>
                <a:moveTo>
                  <a:pt x="55" y="227"/>
                </a:moveTo>
                <a:cubicBezTo>
                  <a:pt x="53" y="230"/>
                  <a:pt x="49" y="230"/>
                  <a:pt x="46" y="227"/>
                </a:cubicBezTo>
                <a:cubicBezTo>
                  <a:pt x="44" y="225"/>
                  <a:pt x="44" y="221"/>
                  <a:pt x="46" y="219"/>
                </a:cubicBezTo>
                <a:cubicBezTo>
                  <a:pt x="49" y="216"/>
                  <a:pt x="53" y="216"/>
                  <a:pt x="55" y="219"/>
                </a:cubicBezTo>
                <a:cubicBezTo>
                  <a:pt x="56" y="220"/>
                  <a:pt x="57" y="221"/>
                  <a:pt x="57" y="223"/>
                </a:cubicBezTo>
                <a:cubicBezTo>
                  <a:pt x="57" y="225"/>
                  <a:pt x="56" y="226"/>
                  <a:pt x="55" y="2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mn-cs"/>
            </a:endParaRPr>
          </a:p>
        </p:txBody>
      </p:sp>
      <p:pic>
        <p:nvPicPr>
          <p:cNvPr id="29" name="Picture 28" descr="Icons_PPT_B-White_OldPhone.png">
            <a:extLst>
              <a:ext uri="{FF2B5EF4-FFF2-40B4-BE49-F238E27FC236}">
                <a16:creationId xmlns:a16="http://schemas.microsoft.com/office/drawing/2014/main" id="{7B3A94CE-888F-6E4B-85DC-290B6FE335BC}"/>
              </a:ext>
            </a:extLst>
          </p:cNvPr>
          <p:cNvPicPr>
            <a:picLocks noChangeAspect="1"/>
          </p:cNvPicPr>
          <p:nvPr/>
        </p:nvPicPr>
        <p:blipFill>
          <a:blip r:embed="rId3" cstate="screen">
            <a:clrChange>
              <a:clrFrom>
                <a:srgbClr val="FFFFFF">
                  <a:alpha val="0"/>
                </a:srgbClr>
              </a:clrFrom>
              <a:clrTo>
                <a:srgbClr val="FFFFFF">
                  <a:alpha val="0"/>
                </a:srgbClr>
              </a:clrTo>
            </a:clrChange>
            <a:duotone>
              <a:prstClr val="black"/>
              <a:srgbClr val="4F86A0">
                <a:tint val="45000"/>
                <a:satMod val="400000"/>
              </a:srgbClr>
            </a:duotone>
            <a:alphaModFix/>
            <a:extLst>
              <a:ext uri="{BEBA8EAE-BF5A-486C-A8C5-ECC9F3942E4B}">
                <a14:imgProps xmlns:a14="http://schemas.microsoft.com/office/drawing/2010/main">
                  <a14:imgLayer r:embed="rId4">
                    <a14:imgEffect>
                      <a14:backgroundRemoval t="10000" b="90000" l="10000" r="9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759645" y="2222249"/>
            <a:ext cx="1090696" cy="1090696"/>
          </a:xfrm>
          <a:prstGeom prst="rect">
            <a:avLst/>
          </a:prstGeom>
        </p:spPr>
      </p:pic>
      <p:sp>
        <p:nvSpPr>
          <p:cNvPr id="32" name="TextBox 31">
            <a:extLst>
              <a:ext uri="{FF2B5EF4-FFF2-40B4-BE49-F238E27FC236}">
                <a16:creationId xmlns:a16="http://schemas.microsoft.com/office/drawing/2014/main" id="{1F609F7F-1798-0F43-A823-376438B906E7}"/>
              </a:ext>
            </a:extLst>
          </p:cNvPr>
          <p:cNvSpPr txBox="1"/>
          <p:nvPr/>
        </p:nvSpPr>
        <p:spPr>
          <a:xfrm>
            <a:off x="1331384" y="4617765"/>
            <a:ext cx="194521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9E16"/>
                </a:solidFill>
                <a:effectLst/>
                <a:uLnTx/>
                <a:uFillTx/>
                <a:latin typeface="Arial"/>
                <a:ea typeface="+mn-ea"/>
                <a:cs typeface="+mn-cs"/>
              </a:rPr>
              <a:t>Turned On Day 1</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807F83"/>
                </a:solidFill>
                <a:effectLst/>
                <a:uLnTx/>
                <a:uFillTx/>
                <a:latin typeface="Arial"/>
                <a:ea typeface="+mn-ea"/>
                <a:cs typeface="+mn-cs"/>
              </a:rPr>
              <a:t>Automatically available, some setup may be required</a:t>
            </a:r>
          </a:p>
        </p:txBody>
      </p:sp>
      <p:sp>
        <p:nvSpPr>
          <p:cNvPr id="33" name="TextBox 32">
            <a:extLst>
              <a:ext uri="{FF2B5EF4-FFF2-40B4-BE49-F238E27FC236}">
                <a16:creationId xmlns:a16="http://schemas.microsoft.com/office/drawing/2014/main" id="{F5930FA1-7B77-2D4C-8109-BBD967C90D5A}"/>
              </a:ext>
            </a:extLst>
          </p:cNvPr>
          <p:cNvSpPr txBox="1"/>
          <p:nvPr/>
        </p:nvSpPr>
        <p:spPr>
          <a:xfrm>
            <a:off x="4267200" y="4617765"/>
            <a:ext cx="1945214"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9E16"/>
                </a:solidFill>
                <a:effectLst/>
                <a:uLnTx/>
                <a:uFillTx/>
                <a:latin typeface="Arial"/>
                <a:ea typeface="+mn-ea"/>
                <a:cs typeface="+mn-cs"/>
              </a:rPr>
              <a:t>Turned Off</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807F83"/>
                </a:solidFill>
                <a:effectLst/>
                <a:uLnTx/>
                <a:uFillTx/>
                <a:latin typeface="Arial"/>
                <a:ea typeface="+mn-ea"/>
                <a:cs typeface="+mn-cs"/>
              </a:rPr>
              <a:t>Requires enablement</a:t>
            </a:r>
          </a:p>
        </p:txBody>
      </p:sp>
      <p:sp>
        <p:nvSpPr>
          <p:cNvPr id="34" name="TextBox 33">
            <a:extLst>
              <a:ext uri="{FF2B5EF4-FFF2-40B4-BE49-F238E27FC236}">
                <a16:creationId xmlns:a16="http://schemas.microsoft.com/office/drawing/2014/main" id="{4C95A365-A653-5147-8071-A709487E726F}"/>
              </a:ext>
            </a:extLst>
          </p:cNvPr>
          <p:cNvSpPr txBox="1"/>
          <p:nvPr/>
        </p:nvSpPr>
        <p:spPr>
          <a:xfrm>
            <a:off x="6817785" y="4617765"/>
            <a:ext cx="1945216"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9E16"/>
                </a:solidFill>
                <a:effectLst/>
                <a:uLnTx/>
                <a:uFillTx/>
                <a:latin typeface="Arial"/>
                <a:ea typeface="+mn-ea"/>
                <a:cs typeface="+mn-cs"/>
              </a:rPr>
              <a:t>Turned Off</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807F83"/>
                </a:solidFill>
                <a:effectLst/>
                <a:uLnTx/>
                <a:uFillTx/>
                <a:latin typeface="Arial"/>
                <a:ea typeface="+mn-ea"/>
                <a:cs typeface="+mn-cs"/>
              </a:rPr>
              <a:t>Requires enablement</a:t>
            </a:r>
            <a:br>
              <a:rPr kumimoji="0" lang="en-US" sz="1600" b="1" i="0" u="none" strike="noStrike" kern="1200" cap="none" spc="0" normalizeH="0" baseline="0" noProof="0">
                <a:ln>
                  <a:noFill/>
                </a:ln>
                <a:solidFill>
                  <a:srgbClr val="807F83"/>
                </a:solidFill>
                <a:effectLst/>
                <a:uLnTx/>
                <a:uFillTx/>
                <a:latin typeface="Arial"/>
                <a:ea typeface="+mn-ea"/>
                <a:cs typeface="+mn-cs"/>
              </a:rPr>
            </a:br>
            <a:br>
              <a:rPr kumimoji="0" lang="en-US" sz="1600" b="1" i="0" u="none" strike="noStrike" kern="1200" cap="none" spc="0" normalizeH="0" baseline="0" noProof="0">
                <a:ln>
                  <a:noFill/>
                </a:ln>
                <a:solidFill>
                  <a:srgbClr val="807F83"/>
                </a:solidFill>
                <a:effectLst/>
                <a:uLnTx/>
                <a:uFillTx/>
                <a:latin typeface="Arial"/>
                <a:ea typeface="+mn-ea"/>
                <a:cs typeface="+mn-cs"/>
              </a:rPr>
            </a:br>
            <a:r>
              <a:rPr kumimoji="0" lang="en-US" sz="1600" b="1" i="0" u="none" strike="noStrike" kern="1200" cap="none" spc="0" normalizeH="0" baseline="0" noProof="0">
                <a:ln>
                  <a:noFill/>
                </a:ln>
                <a:solidFill>
                  <a:srgbClr val="807F83"/>
                </a:solidFill>
                <a:effectLst/>
                <a:uLnTx/>
                <a:uFillTx/>
                <a:latin typeface="Arial"/>
                <a:ea typeface="+mn-ea"/>
                <a:cs typeface="+mn-cs"/>
              </a:rPr>
              <a:t> Requires</a:t>
            </a:r>
            <a:br>
              <a:rPr kumimoji="0" lang="en-US" sz="1600" b="1" i="0" u="none" strike="noStrike" kern="1200" cap="none" spc="0" normalizeH="0" baseline="0" noProof="0">
                <a:ln>
                  <a:noFill/>
                </a:ln>
                <a:solidFill>
                  <a:srgbClr val="807F83"/>
                </a:solidFill>
                <a:effectLst/>
                <a:uLnTx/>
                <a:uFillTx/>
                <a:latin typeface="Arial"/>
                <a:ea typeface="+mn-ea"/>
                <a:cs typeface="+mn-cs"/>
              </a:rPr>
            </a:br>
            <a:r>
              <a:rPr kumimoji="0" lang="en-US" sz="1600" b="1" i="0" u="none" strike="noStrike" kern="1200" cap="none" spc="0" normalizeH="0" baseline="0" noProof="0">
                <a:ln>
                  <a:noFill/>
                </a:ln>
                <a:solidFill>
                  <a:srgbClr val="807F83"/>
                </a:solidFill>
                <a:effectLst/>
                <a:uLnTx/>
                <a:uFillTx/>
                <a:latin typeface="Arial"/>
                <a:ea typeface="+mn-ea"/>
                <a:cs typeface="+mn-cs"/>
              </a:rPr>
              <a:t>configuration</a:t>
            </a:r>
          </a:p>
        </p:txBody>
      </p:sp>
      <p:sp>
        <p:nvSpPr>
          <p:cNvPr id="35" name="TextBox 34">
            <a:extLst>
              <a:ext uri="{FF2B5EF4-FFF2-40B4-BE49-F238E27FC236}">
                <a16:creationId xmlns:a16="http://schemas.microsoft.com/office/drawing/2014/main" id="{AE265BF8-8453-D54C-82EA-863868AF43BF}"/>
              </a:ext>
            </a:extLst>
          </p:cNvPr>
          <p:cNvSpPr txBox="1"/>
          <p:nvPr/>
        </p:nvSpPr>
        <p:spPr>
          <a:xfrm>
            <a:off x="9332385" y="4617765"/>
            <a:ext cx="1945215"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9E16"/>
                </a:solidFill>
                <a:effectLst/>
                <a:uLnTx/>
                <a:uFillTx/>
                <a:latin typeface="Arial"/>
                <a:ea typeface="+mn-ea"/>
                <a:cs typeface="+mn-cs"/>
              </a:rPr>
              <a:t>Turned Off</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807F83"/>
                </a:solidFill>
                <a:effectLst/>
                <a:uLnTx/>
                <a:uFillTx/>
                <a:latin typeface="Arial"/>
                <a:ea typeface="+mn-ea"/>
                <a:cs typeface="+mn-cs"/>
              </a:rPr>
              <a:t>Requires enablement</a:t>
            </a:r>
            <a:br>
              <a:rPr kumimoji="0" lang="en-US" sz="1600" b="1" i="0" u="none" strike="noStrike" kern="1200" cap="none" spc="0" normalizeH="0" baseline="0" noProof="0">
                <a:ln>
                  <a:noFill/>
                </a:ln>
                <a:solidFill>
                  <a:srgbClr val="807F83"/>
                </a:solidFill>
                <a:effectLst/>
                <a:uLnTx/>
                <a:uFillTx/>
                <a:latin typeface="Arial"/>
                <a:ea typeface="+mn-ea"/>
                <a:cs typeface="+mn-cs"/>
              </a:rPr>
            </a:br>
            <a:br>
              <a:rPr kumimoji="0" lang="en-US" sz="1600" b="1" i="0" u="none" strike="noStrike" kern="1200" cap="none" spc="0" normalizeH="0" baseline="0" noProof="0">
                <a:ln>
                  <a:noFill/>
                </a:ln>
                <a:solidFill>
                  <a:srgbClr val="807F83"/>
                </a:solidFill>
                <a:effectLst/>
                <a:uLnTx/>
                <a:uFillTx/>
                <a:latin typeface="Arial"/>
                <a:ea typeface="+mn-ea"/>
                <a:cs typeface="+mn-cs"/>
              </a:rPr>
            </a:br>
            <a:r>
              <a:rPr kumimoji="0" lang="en-US" sz="1600" b="1" i="0" u="none" strike="noStrike" kern="1200" cap="none" spc="0" normalizeH="0" baseline="0" noProof="0">
                <a:ln>
                  <a:noFill/>
                </a:ln>
                <a:solidFill>
                  <a:srgbClr val="807F83"/>
                </a:solidFill>
                <a:effectLst/>
                <a:uLnTx/>
                <a:uFillTx/>
                <a:latin typeface="Arial"/>
                <a:ea typeface="+mn-ea"/>
                <a:cs typeface="+mn-cs"/>
              </a:rPr>
              <a:t>Product Support Request</a:t>
            </a:r>
          </a:p>
        </p:txBody>
      </p:sp>
      <p:cxnSp>
        <p:nvCxnSpPr>
          <p:cNvPr id="36" name="Straight Connector 35">
            <a:extLst>
              <a:ext uri="{FF2B5EF4-FFF2-40B4-BE49-F238E27FC236}">
                <a16:creationId xmlns:a16="http://schemas.microsoft.com/office/drawing/2014/main" id="{025EE278-EE97-6145-987C-8B4596437C4B}"/>
              </a:ext>
            </a:extLst>
          </p:cNvPr>
          <p:cNvCxnSpPr>
            <a:cxnSpLocks/>
          </p:cNvCxnSpPr>
          <p:nvPr/>
        </p:nvCxnSpPr>
        <p:spPr>
          <a:xfrm>
            <a:off x="3810000" y="1894994"/>
            <a:ext cx="0" cy="4352470"/>
          </a:xfrm>
          <a:prstGeom prst="line">
            <a:avLst/>
          </a:prstGeom>
          <a:ln w="19050">
            <a:solidFill>
              <a:srgbClr val="5A7E96"/>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C4473EB3-3555-314C-9FC0-E2627C53FFD7}"/>
              </a:ext>
            </a:extLst>
          </p:cNvPr>
          <p:cNvSpPr/>
          <p:nvPr/>
        </p:nvSpPr>
        <p:spPr>
          <a:xfrm>
            <a:off x="990600" y="1190253"/>
            <a:ext cx="2819400" cy="684213"/>
          </a:xfrm>
          <a:prstGeom prst="rect">
            <a:avLst/>
          </a:prstGeom>
          <a:solidFill>
            <a:schemeClr val="tx2"/>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Auto-On Features</a:t>
            </a: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F1B8F3F6-48D8-1C42-81DE-076ABBD6ED08}"/>
              </a:ext>
            </a:extLst>
          </p:cNvPr>
          <p:cNvSpPr/>
          <p:nvPr/>
        </p:nvSpPr>
        <p:spPr>
          <a:xfrm>
            <a:off x="3810000" y="1190253"/>
            <a:ext cx="7620000" cy="684213"/>
          </a:xfrm>
          <a:prstGeom prst="rect">
            <a:avLst/>
          </a:prstGeom>
          <a:solidFill>
            <a:schemeClr val="tx2"/>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Configurable Features</a:t>
            </a: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71474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2" grpId="0"/>
      <p:bldP spid="21" grpId="0" animBg="1"/>
      <p:bldP spid="22" grpId="0" animBg="1"/>
      <p:bldP spid="23" grpId="0" animBg="1"/>
      <p:bldP spid="39" grpId="0"/>
      <p:bldP spid="41" grpId="0"/>
      <p:bldP spid="43" grpId="0"/>
      <p:bldP spid="24" grpId="0" animBg="1"/>
      <p:bldP spid="28" grpId="0" animBg="1"/>
      <p:bldP spid="32" grpId="0"/>
      <p:bldP spid="33" grpId="0"/>
      <p:bldP spid="34" grpId="0"/>
      <p:bldP spid="35" grpId="0"/>
      <p:bldP spid="38" grpId="0" animBg="1"/>
      <p:bldP spid="4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65251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Calibri"/>
                <a:cs typeface="Calibri"/>
                <a:sym typeface="Calibri"/>
              </a:rPr>
              <a:t>Documents viewed on Vault Mobile will now be logged as a “Viewed Document” event in the Document Audit Logs. </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Arial"/>
                <a:cs typeface="Calibri"/>
                <a:sym typeface="Arial"/>
              </a:rPr>
              <a:t>Previously documents viewed were not logged in the Audit Logs which could cause a compliance concern.  This enhancement will ensure documents viewed on mobile trigger the same treatment as documents viewed on the web. </a:t>
            </a: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Audit Documents Viewed on Vault Mobile </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77FD711C-A670-756B-C6CB-86EC34AB127D}"/>
              </a:ext>
            </a:extLst>
          </p:cNvPr>
          <p:cNvPicPr>
            <a:picLocks noChangeAspect="1"/>
          </p:cNvPicPr>
          <p:nvPr/>
        </p:nvPicPr>
        <p:blipFill>
          <a:blip r:embed="rId4"/>
          <a:stretch>
            <a:fillRect/>
          </a:stretch>
        </p:blipFill>
        <p:spPr>
          <a:xfrm>
            <a:off x="632125" y="1442939"/>
            <a:ext cx="5171922" cy="4477439"/>
          </a:xfrm>
          <a:prstGeom prst="rect">
            <a:avLst/>
          </a:prstGeom>
        </p:spPr>
      </p:pic>
      <p:sp>
        <p:nvSpPr>
          <p:cNvPr id="15" name="Rectangle 14">
            <a:extLst>
              <a:ext uri="{FF2B5EF4-FFF2-40B4-BE49-F238E27FC236}">
                <a16:creationId xmlns:a16="http://schemas.microsoft.com/office/drawing/2014/main" id="{65851B2A-734A-D7A7-B6EE-564F36C851D4}"/>
              </a:ext>
            </a:extLst>
          </p:cNvPr>
          <p:cNvSpPr/>
          <p:nvPr/>
        </p:nvSpPr>
        <p:spPr>
          <a:xfrm>
            <a:off x="632124" y="3126632"/>
            <a:ext cx="4065605" cy="393808"/>
          </a:xfrm>
          <a:prstGeom prst="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1237552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28797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Calibri"/>
                <a:cs typeface="Calibri"/>
                <a:sym typeface="Calibri"/>
              </a:rPr>
              <a:t>Users can now view Dashboards in the Vault Mobile App </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Arial"/>
                <a:cs typeface="Calibri"/>
                <a:sym typeface="Arial"/>
              </a:rPr>
              <a:t>Users can now easily view dashboards on the mobile app when traveling or away from their computer</a:t>
            </a: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5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Mobile Dashboards </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9AC396BC-0C48-D611-11F7-1A7BCD8E29C2}"/>
              </a:ext>
            </a:extLst>
          </p:cNvPr>
          <p:cNvPicPr>
            <a:picLocks noChangeAspect="1"/>
          </p:cNvPicPr>
          <p:nvPr/>
        </p:nvPicPr>
        <p:blipFill>
          <a:blip r:embed="rId4"/>
          <a:stretch>
            <a:fillRect/>
          </a:stretch>
        </p:blipFill>
        <p:spPr>
          <a:xfrm>
            <a:off x="1639381" y="904832"/>
            <a:ext cx="2695122" cy="5879255"/>
          </a:xfrm>
          <a:prstGeom prst="rect">
            <a:avLst/>
          </a:prstGeom>
        </p:spPr>
      </p:pic>
    </p:spTree>
    <p:extLst>
      <p:ext uri="{BB962C8B-B14F-4D97-AF65-F5344CB8AC3E}">
        <p14:creationId xmlns:p14="http://schemas.microsoft.com/office/powerpoint/2010/main" val="172965432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5242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Calibri"/>
                <a:cs typeface="Calibri"/>
                <a:sym typeface="Calibri"/>
              </a:rPr>
              <a:t>Admins can now configure the order and permissions of mobile tabs to control how they are displayed in the mobile app</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ea typeface="Arial"/>
                <a:cs typeface="Calibri"/>
                <a:sym typeface="Arial"/>
              </a:rPr>
              <a:t>The Vault Mobile app has a bottom navigation bar that contains different mobile tabs.  The current tabs available are Library, Tasks, and Dashboards.  Admins can now configure the order of how those tabs are displayed, and also permissions of who can view certain tabs based on a users’ role</a:t>
            </a: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5465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Mobile Tabs</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 name="AutoShape 2">
            <a:extLst>
              <a:ext uri="{FF2B5EF4-FFF2-40B4-BE49-F238E27FC236}">
                <a16:creationId xmlns:a16="http://schemas.microsoft.com/office/drawing/2014/main" id="{C4B2ED57-34E4-B4EB-3E2B-1F0F2CA0BA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2245FB5-65AA-024F-1DDB-1EED12CE54F9}"/>
              </a:ext>
            </a:extLst>
          </p:cNvPr>
          <p:cNvPicPr>
            <a:picLocks noChangeAspect="1"/>
          </p:cNvPicPr>
          <p:nvPr/>
        </p:nvPicPr>
        <p:blipFill>
          <a:blip r:embed="rId4"/>
          <a:stretch>
            <a:fillRect/>
          </a:stretch>
        </p:blipFill>
        <p:spPr>
          <a:xfrm>
            <a:off x="1845703" y="1076176"/>
            <a:ext cx="2391894" cy="5257800"/>
          </a:xfrm>
          <a:prstGeom prst="rect">
            <a:avLst/>
          </a:prstGeom>
        </p:spPr>
      </p:pic>
    </p:spTree>
    <p:extLst>
      <p:ext uri="{BB962C8B-B14F-4D97-AF65-F5344CB8AC3E}">
        <p14:creationId xmlns:p14="http://schemas.microsoft.com/office/powerpoint/2010/main" val="366106240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3424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ct val="0"/>
              </a:spcBef>
              <a:spcAft>
                <a:spcPct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cs typeface="Calibri"/>
              </a:rPr>
              <a:t>The Android Vault Mobile app will enforce that users are on a supported version of the mobile app, and prompt users to upgrade the mobile app if needed</a:t>
            </a:r>
            <a:endParaRPr kumimoji="0" lang="en-GB" sz="2400" b="0" i="0" u="none" strike="noStrike" kern="0" cap="none" spc="0" normalizeH="0" baseline="0" noProof="0">
              <a:ln>
                <a:noFill/>
              </a:ln>
              <a:solidFill>
                <a:srgbClr val="4A4B4E"/>
              </a:solidFill>
              <a:effectLst/>
              <a:uLnTx/>
              <a:uFillTx/>
              <a:latin typeface="Calibri"/>
              <a:cs typeface="Calibri"/>
              <a:sym typeface="Calibri"/>
            </a:endParaRPr>
          </a:p>
          <a:p>
            <a:pPr marL="228600" marR="0" lvl="7"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ct val="0"/>
              </a:spcBef>
              <a:spcAft>
                <a:spcPct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ct val="0"/>
              </a:spcBef>
              <a:spcAft>
                <a:spcPct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ea typeface="Arial"/>
                <a:cs typeface="Calibri"/>
                <a:sym typeface="Arial"/>
              </a:rPr>
              <a:t>Prevent users from experiencing issues in the app caused by using an incompatible, unsupported app version</a:t>
            </a: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ct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App Version Enforcement: Android Only</a:t>
            </a:r>
            <a:endPar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ct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a:blip r:embed="rId3">
              <a:alphaModFix/>
            </a:blip>
            <a:stretch>
              <a:fill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descr="Graphical user interface, text, application&#10;&#10;Description automatically generated">
            <a:extLst>
              <a:ext uri="{FF2B5EF4-FFF2-40B4-BE49-F238E27FC236}">
                <a16:creationId xmlns:a16="http://schemas.microsoft.com/office/drawing/2014/main" id="{371F75CB-02F5-BA31-BB9B-29F38AA3ACF9}"/>
              </a:ext>
            </a:extLst>
          </p:cNvPr>
          <p:cNvPicPr>
            <a:picLocks noChangeAspect="1"/>
          </p:cNvPicPr>
          <p:nvPr/>
        </p:nvPicPr>
        <p:blipFill>
          <a:blip r:embed="rId4"/>
          <a:stretch>
            <a:fillRect/>
          </a:stretch>
        </p:blipFill>
        <p:spPr>
          <a:xfrm>
            <a:off x="1836309" y="1442939"/>
            <a:ext cx="2261412" cy="4955988"/>
          </a:xfrm>
          <a:prstGeom prst="rect">
            <a:avLst/>
          </a:prstGeom>
        </p:spPr>
      </p:pic>
    </p:spTree>
    <p:extLst>
      <p:ext uri="{BB962C8B-B14F-4D97-AF65-F5344CB8AC3E}">
        <p14:creationId xmlns:p14="http://schemas.microsoft.com/office/powerpoint/2010/main" val="142297430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645E-ACAC-4875-A5D8-8C030554D3A6}"/>
              </a:ext>
            </a:extLst>
          </p:cNvPr>
          <p:cNvSpPr>
            <a:spLocks noGrp="1"/>
          </p:cNvSpPr>
          <p:nvPr>
            <p:ph type="ctrTitle"/>
          </p:nvPr>
        </p:nvSpPr>
        <p:spPr/>
        <p:txBody>
          <a:bodyPr/>
          <a:lstStyle/>
          <a:p>
            <a:r>
              <a:rPr lang="en-US"/>
              <a:t>Vault Training</a:t>
            </a:r>
          </a:p>
        </p:txBody>
      </p:sp>
      <p:sp>
        <p:nvSpPr>
          <p:cNvPr id="3" name="Subtitle 2">
            <a:extLst>
              <a:ext uri="{FF2B5EF4-FFF2-40B4-BE49-F238E27FC236}">
                <a16:creationId xmlns:a16="http://schemas.microsoft.com/office/drawing/2014/main" id="{751A4D14-1916-4594-96E1-697A3069C27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338066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302578" cy="970525"/>
          </a:xfrm>
          <a:noFill/>
          <a:ln>
            <a:noFill/>
          </a:ln>
        </p:spPr>
        <p:txBody>
          <a:bodyPr spcFirstLastPara="1" wrap="square" lIns="91425" tIns="45700" rIns="91425" bIns="45700" anchor="ctr" anchorCtr="0">
            <a:noAutofit/>
          </a:bodyPr>
          <a:lstStyle/>
          <a:p>
            <a:r>
              <a:rPr lang="en-US"/>
              <a:t>Classroom Training: Cancel Training Assignments Part Of Class If No Valid Path Exists</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Overview</a:t>
            </a:r>
          </a:p>
          <a:p>
            <a:pPr lvl="1"/>
            <a:r>
              <a:rPr lang="en-US">
                <a:solidFill>
                  <a:srgbClr val="4A4B4E"/>
                </a:solidFill>
              </a:rPr>
              <a:t>This features cancels classroom training assignments (part of </a:t>
            </a:r>
            <a:r>
              <a:rPr lang="en-US"/>
              <a:t>a class roster) </a:t>
            </a:r>
            <a:r>
              <a:rPr lang="en-US">
                <a:solidFill>
                  <a:srgbClr val="4A4B4E"/>
                </a:solidFill>
              </a:rPr>
              <a:t>if the training assignments are no longer valid due to changes of the curriculum / training requirement / learner role constellation</a:t>
            </a:r>
            <a:endParaRPr lang="en-US"/>
          </a:p>
          <a:p>
            <a:pPr lvl="1"/>
            <a:endParaRPr lang="en-US"/>
          </a:p>
          <a:p>
            <a:pPr lvl="0"/>
            <a:r>
              <a:rPr lang="en-US"/>
              <a:t>Business Justification</a:t>
            </a:r>
          </a:p>
          <a:p>
            <a:pPr lvl="1"/>
            <a:r>
              <a:rPr lang="en-US"/>
              <a:t>Cancel classroom training assignment that are no longer valid</a:t>
            </a:r>
          </a:p>
          <a:p>
            <a:pPr lvl="1"/>
            <a:endParaRPr lang="en-US"/>
          </a:p>
          <a:p>
            <a:pPr lvl="0"/>
            <a:r>
              <a:rPr lang="en-US"/>
              <a:t>Details </a:t>
            </a:r>
          </a:p>
          <a:p>
            <a:pPr lvl="1"/>
            <a:r>
              <a:rPr lang="en-US"/>
              <a:t>If a classroom training assignment is part of a class roster, and the training requirement is removed from the Curriculum or the Curriculum is removed from the Learner role, the classroom training assignment is now cancelled, which was not done previously</a:t>
            </a:r>
            <a:br>
              <a:rPr lang="en-US"/>
            </a:br>
            <a:endParaRPr lang="en-US"/>
          </a:p>
          <a:p>
            <a:pPr lvl="0"/>
            <a:r>
              <a:rPr lang="en-US"/>
              <a:t>Considerations</a:t>
            </a:r>
          </a:p>
          <a:p>
            <a:pPr lvl="1"/>
            <a:r>
              <a:rPr lang="en-US"/>
              <a:t>If the classroom training assignment is using a superseded document, training assignments are not cancelled as the state of this release</a:t>
            </a:r>
          </a:p>
          <a:p>
            <a:pPr lvl="1"/>
            <a:endParaRPr lang="en-US"/>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9" name="Google Shape;145;p2">
            <a:extLst>
              <a:ext uri="{FF2B5EF4-FFF2-40B4-BE49-F238E27FC236}">
                <a16:creationId xmlns:a16="http://schemas.microsoft.com/office/drawing/2014/main" id="{CB336DB8-AAB7-8FA5-B42B-D6D8F292DDD7}"/>
              </a:ext>
            </a:extLst>
          </p:cNvPr>
          <p:cNvGrpSpPr/>
          <p:nvPr/>
        </p:nvGrpSpPr>
        <p:grpSpPr>
          <a:xfrm>
            <a:off x="11630247" y="0"/>
            <a:ext cx="561753" cy="598474"/>
            <a:chOff x="5956928" y="2078604"/>
            <a:chExt cx="362036" cy="386883"/>
          </a:xfrm>
        </p:grpSpPr>
        <p:sp>
          <p:nvSpPr>
            <p:cNvPr id="10" name="Google Shape;146;p2">
              <a:extLst>
                <a:ext uri="{FF2B5EF4-FFF2-40B4-BE49-F238E27FC236}">
                  <a16:creationId xmlns:a16="http://schemas.microsoft.com/office/drawing/2014/main" id="{6D203AE4-A424-1EED-177A-6AF33812E3F7}"/>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1" name="Google Shape;147;p2" descr="Icons_PPT_White_ThumbsUp.png">
              <a:extLst>
                <a:ext uri="{FF2B5EF4-FFF2-40B4-BE49-F238E27FC236}">
                  <a16:creationId xmlns:a16="http://schemas.microsoft.com/office/drawing/2014/main" id="{75D550D9-40A3-96EB-4011-13D9AE6862EF}"/>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Tree>
    <p:extLst>
      <p:ext uri="{BB962C8B-B14F-4D97-AF65-F5344CB8AC3E}">
        <p14:creationId xmlns:p14="http://schemas.microsoft.com/office/powerpoint/2010/main" val="38504319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511520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Allow Training Admins to determine that training assignment shall be  assigned some days or months ahead of the recurrence date.</a:t>
            </a: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A common use case for training recurrence is to assign a Training Assignment every couple of years i.e. every 2 years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For some use cases training assignment need to be in advance of the yearly cadence, </a:t>
            </a:r>
            <a:br>
              <a:rPr lang="en-US" sz="2400" kern="0">
                <a:solidFill>
                  <a:srgbClr val="4A4B4E"/>
                </a:solidFill>
                <a:latin typeface="Calibri"/>
                <a:cs typeface="Calibri"/>
              </a:rPr>
            </a:br>
            <a:r>
              <a:rPr lang="en-US" sz="2400" kern="0">
                <a:solidFill>
                  <a:srgbClr val="4A4B4E"/>
                </a:solidFill>
                <a:latin typeface="Calibri"/>
                <a:cs typeface="Calibri"/>
              </a:rPr>
              <a:t>i.e. 90 days ahead of the recurrence date so training can be completed within the 2 years time frame</a:t>
            </a:r>
            <a:endParaRPr kumimoji="0" lang="en-GB" sz="2400" b="0" i="0" u="none" strike="noStrike" kern="0" cap="none" spc="0" normalizeH="0" baseline="0" noProof="0">
              <a:ln>
                <a:noFill/>
              </a:ln>
              <a:solidFill>
                <a:srgbClr val="4A4B4E"/>
              </a:solidFill>
              <a:effectLst/>
              <a:uLnTx/>
              <a:uFillTx/>
              <a:latin typeface="Calibri"/>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lang="en-US" sz="3600" kern="0">
                <a:solidFill>
                  <a:srgbClr val="FFFFFF"/>
                </a:solidFill>
                <a:latin typeface="Calibri" panose="020F0502020204030204" pitchFamily="34" charset="0"/>
                <a:cs typeface="Calibri" panose="020F0502020204030204" pitchFamily="34" charset="0"/>
              </a:rPr>
              <a:t>Recurrence: Assign Training Assignment In Advance</a:t>
            </a:r>
            <a:endParaRPr lang="en-US" sz="3600" kern="0">
              <a:solidFill>
                <a:srgbClr val="FFFFFF"/>
              </a:solidFill>
              <a:latin typeface="Calibri" panose="020F0502020204030204" pitchFamily="34" charset="0"/>
              <a:cs typeface="Calibri" panose="020F0502020204030204" pitchFamily="34" charset="0"/>
              <a:sym typeface="Arial"/>
            </a:endParaRP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5D25E616-F56B-F047-B21A-32B19116E37E}"/>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5D40C716-5DBE-CB45-A37B-159A9E2CC0F3}"/>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1CC91AF-5171-7D4C-9270-98D84339132F}"/>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sp>
        <p:nvSpPr>
          <p:cNvPr id="16" name="Rectangle 15">
            <a:extLst>
              <a:ext uri="{FF2B5EF4-FFF2-40B4-BE49-F238E27FC236}">
                <a16:creationId xmlns:a16="http://schemas.microsoft.com/office/drawing/2014/main" id="{94A9F3ED-40C7-EB92-B165-3649AA9DAE82}"/>
              </a:ext>
            </a:extLst>
          </p:cNvPr>
          <p:cNvSpPr/>
          <p:nvPr/>
        </p:nvSpPr>
        <p:spPr>
          <a:xfrm>
            <a:off x="253876" y="1765168"/>
            <a:ext cx="1266042" cy="597733"/>
          </a:xfrm>
          <a:prstGeom prst="rect">
            <a:avLst/>
          </a:prstGeom>
          <a:solidFill>
            <a:schemeClr val="accent6"/>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50" b="1" i="0" u="none" strike="noStrike" kern="0" cap="none" spc="0" normalizeH="0" baseline="0" noProof="0">
                <a:ln>
                  <a:noFill/>
                </a:ln>
                <a:solidFill>
                  <a:srgbClr val="FFFFFF"/>
                </a:solidFill>
                <a:effectLst/>
                <a:uLnTx/>
                <a:uFillTx/>
                <a:latin typeface="Arial"/>
                <a:ea typeface="+mn-ea"/>
                <a:cs typeface="+mn-cs"/>
                <a:sym typeface="Arial"/>
              </a:rPr>
              <a:t>First Completion</a:t>
            </a:r>
          </a:p>
        </p:txBody>
      </p:sp>
      <p:sp>
        <p:nvSpPr>
          <p:cNvPr id="17" name="Rectangle 16">
            <a:extLst>
              <a:ext uri="{FF2B5EF4-FFF2-40B4-BE49-F238E27FC236}">
                <a16:creationId xmlns:a16="http://schemas.microsoft.com/office/drawing/2014/main" id="{832714E8-7299-3F3B-4BE9-50BBE5E82D7F}"/>
              </a:ext>
            </a:extLst>
          </p:cNvPr>
          <p:cNvSpPr/>
          <p:nvPr/>
        </p:nvSpPr>
        <p:spPr>
          <a:xfrm>
            <a:off x="3136615" y="1774124"/>
            <a:ext cx="1808764" cy="597733"/>
          </a:xfrm>
          <a:prstGeom prst="rect">
            <a:avLst/>
          </a:prstGeom>
          <a:solidFill>
            <a:schemeClr val="accent6"/>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50" b="1" i="0" u="none" strike="noStrike" kern="0" cap="none" spc="0" normalizeH="0" baseline="0" noProof="0">
                <a:ln>
                  <a:noFill/>
                </a:ln>
                <a:solidFill>
                  <a:srgbClr val="FFFFFF"/>
                </a:solidFill>
                <a:effectLst/>
                <a:uLnTx/>
                <a:uFillTx/>
                <a:latin typeface="Arial"/>
                <a:ea typeface="+mn-ea"/>
                <a:cs typeface="+mn-cs"/>
                <a:sym typeface="Arial"/>
              </a:rPr>
              <a:t>Reassignment</a:t>
            </a:r>
          </a:p>
        </p:txBody>
      </p:sp>
      <p:sp>
        <p:nvSpPr>
          <p:cNvPr id="18" name="Rectangle 17">
            <a:extLst>
              <a:ext uri="{FF2B5EF4-FFF2-40B4-BE49-F238E27FC236}">
                <a16:creationId xmlns:a16="http://schemas.microsoft.com/office/drawing/2014/main" id="{911D212E-7285-A2FA-67F7-C964A654CD0C}"/>
              </a:ext>
            </a:extLst>
          </p:cNvPr>
          <p:cNvSpPr/>
          <p:nvPr/>
        </p:nvSpPr>
        <p:spPr>
          <a:xfrm>
            <a:off x="4563985" y="2485572"/>
            <a:ext cx="1050704" cy="592927"/>
          </a:xfrm>
          <a:prstGeom prst="rect">
            <a:avLst/>
          </a:prstGeom>
          <a:solidFill>
            <a:schemeClr val="accent6"/>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50" b="1" i="0" u="none" strike="noStrike" kern="0" cap="none" spc="0" normalizeH="0" baseline="0" noProof="0">
                <a:ln>
                  <a:noFill/>
                </a:ln>
                <a:solidFill>
                  <a:srgbClr val="FFFFFF"/>
                </a:solidFill>
                <a:effectLst/>
                <a:uLnTx/>
                <a:uFillTx/>
                <a:latin typeface="Arial"/>
                <a:ea typeface="+mn-ea"/>
                <a:cs typeface="+mn-cs"/>
                <a:sym typeface="Arial"/>
              </a:rPr>
              <a:t>Due Date</a:t>
            </a:r>
          </a:p>
        </p:txBody>
      </p:sp>
      <p:cxnSp>
        <p:nvCxnSpPr>
          <p:cNvPr id="19" name="Straight Connector 18">
            <a:extLst>
              <a:ext uri="{FF2B5EF4-FFF2-40B4-BE49-F238E27FC236}">
                <a16:creationId xmlns:a16="http://schemas.microsoft.com/office/drawing/2014/main" id="{2D14F524-039A-A656-7DB8-CA8088ED9C4B}"/>
              </a:ext>
            </a:extLst>
          </p:cNvPr>
          <p:cNvCxnSpPr>
            <a:cxnSpLocks/>
          </p:cNvCxnSpPr>
          <p:nvPr/>
        </p:nvCxnSpPr>
        <p:spPr>
          <a:xfrm>
            <a:off x="253876" y="2346764"/>
            <a:ext cx="0" cy="2164471"/>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F37D7C61-7D49-9397-CB65-FCC8FC616B2C}"/>
              </a:ext>
            </a:extLst>
          </p:cNvPr>
          <p:cNvCxnSpPr>
            <a:cxnSpLocks/>
            <a:stCxn id="22" idx="1"/>
          </p:cNvCxnSpPr>
          <p:nvPr/>
        </p:nvCxnSpPr>
        <p:spPr>
          <a:xfrm flipH="1">
            <a:off x="253876" y="3243185"/>
            <a:ext cx="537844" cy="3833"/>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D8E72329-EA9D-65FD-A926-E0A122B619CF}"/>
              </a:ext>
            </a:extLst>
          </p:cNvPr>
          <p:cNvCxnSpPr>
            <a:cxnSpLocks/>
          </p:cNvCxnSpPr>
          <p:nvPr/>
        </p:nvCxnSpPr>
        <p:spPr>
          <a:xfrm>
            <a:off x="2695159" y="3247018"/>
            <a:ext cx="441457" cy="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D537619C-2726-3312-2C8A-A9517557E9EE}"/>
              </a:ext>
            </a:extLst>
          </p:cNvPr>
          <p:cNvSpPr/>
          <p:nvPr/>
        </p:nvSpPr>
        <p:spPr>
          <a:xfrm>
            <a:off x="791720" y="2944913"/>
            <a:ext cx="1903440" cy="596544"/>
          </a:xfrm>
          <a:prstGeom prst="rect">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50" i="0" u="none" strike="noStrike" kern="0" cap="none" spc="0" normalizeH="0" baseline="0" noProof="0">
                <a:ln>
                  <a:noFill/>
                </a:ln>
                <a:solidFill>
                  <a:srgbClr val="FFFFFF"/>
                </a:solidFill>
                <a:effectLst/>
                <a:uLnTx/>
                <a:uFillTx/>
                <a:latin typeface="Arial"/>
                <a:ea typeface="+mn-ea"/>
                <a:cs typeface="+mn-cs"/>
                <a:sym typeface="Arial"/>
              </a:rPr>
              <a:t>Calculated – recurrence-training</a:t>
            </a:r>
          </a:p>
        </p:txBody>
      </p:sp>
      <p:cxnSp>
        <p:nvCxnSpPr>
          <p:cNvPr id="24" name="Straight Connector 23">
            <a:extLst>
              <a:ext uri="{FF2B5EF4-FFF2-40B4-BE49-F238E27FC236}">
                <a16:creationId xmlns:a16="http://schemas.microsoft.com/office/drawing/2014/main" id="{612F14DE-A7C0-BE9C-FD65-AC219026918E}"/>
              </a:ext>
            </a:extLst>
          </p:cNvPr>
          <p:cNvCxnSpPr>
            <a:cxnSpLocks/>
          </p:cNvCxnSpPr>
          <p:nvPr/>
        </p:nvCxnSpPr>
        <p:spPr>
          <a:xfrm>
            <a:off x="3136616" y="2370669"/>
            <a:ext cx="0" cy="2164471"/>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B963F3B4-FB73-8980-74AE-79E3B78DF590}"/>
              </a:ext>
            </a:extLst>
          </p:cNvPr>
          <p:cNvCxnSpPr>
            <a:cxnSpLocks/>
            <a:stCxn id="28" idx="1"/>
          </p:cNvCxnSpPr>
          <p:nvPr/>
        </p:nvCxnSpPr>
        <p:spPr>
          <a:xfrm flipH="1">
            <a:off x="3124069" y="3467483"/>
            <a:ext cx="177907" cy="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622DCAAE-4CF0-5B4B-7DDE-091DB6D75ACC}"/>
              </a:ext>
            </a:extLst>
          </p:cNvPr>
          <p:cNvCxnSpPr>
            <a:cxnSpLocks/>
            <a:stCxn id="28" idx="3"/>
          </p:cNvCxnSpPr>
          <p:nvPr/>
        </p:nvCxnSpPr>
        <p:spPr>
          <a:xfrm flipV="1">
            <a:off x="4315746" y="3461489"/>
            <a:ext cx="248239" cy="5994"/>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a16="http://schemas.microsoft.com/office/drawing/2014/main" id="{A8879164-8266-4E16-5001-1C0615973791}"/>
              </a:ext>
            </a:extLst>
          </p:cNvPr>
          <p:cNvCxnSpPr>
            <a:cxnSpLocks/>
          </p:cNvCxnSpPr>
          <p:nvPr/>
        </p:nvCxnSpPr>
        <p:spPr>
          <a:xfrm>
            <a:off x="4563985" y="2485572"/>
            <a:ext cx="0" cy="2064146"/>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28" name="Rectangle 27">
            <a:extLst>
              <a:ext uri="{FF2B5EF4-FFF2-40B4-BE49-F238E27FC236}">
                <a16:creationId xmlns:a16="http://schemas.microsoft.com/office/drawing/2014/main" id="{3458DAF6-3CDA-1650-DC2D-BEF0E70401C5}"/>
              </a:ext>
            </a:extLst>
          </p:cNvPr>
          <p:cNvSpPr/>
          <p:nvPr/>
        </p:nvSpPr>
        <p:spPr>
          <a:xfrm>
            <a:off x="3301976" y="3169211"/>
            <a:ext cx="1013770" cy="596544"/>
          </a:xfrm>
          <a:prstGeom prst="rect">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50" i="0" u="none" strike="noStrike" kern="0" cap="none" spc="0" normalizeH="0" baseline="0" noProof="0">
                <a:ln>
                  <a:noFill/>
                </a:ln>
                <a:solidFill>
                  <a:srgbClr val="FFFFFF"/>
                </a:solidFill>
                <a:effectLst/>
                <a:uLnTx/>
                <a:uFillTx/>
                <a:latin typeface="Arial"/>
                <a:ea typeface="+mn-ea"/>
                <a:cs typeface="+mn-cs"/>
                <a:sym typeface="Arial"/>
              </a:rPr>
              <a:t>Training period</a:t>
            </a:r>
          </a:p>
        </p:txBody>
      </p:sp>
      <p:cxnSp>
        <p:nvCxnSpPr>
          <p:cNvPr id="29" name="Straight Arrow Connector 28">
            <a:extLst>
              <a:ext uri="{FF2B5EF4-FFF2-40B4-BE49-F238E27FC236}">
                <a16:creationId xmlns:a16="http://schemas.microsoft.com/office/drawing/2014/main" id="{2698D60D-E304-7D15-7736-C04DC287A830}"/>
              </a:ext>
            </a:extLst>
          </p:cNvPr>
          <p:cNvCxnSpPr>
            <a:cxnSpLocks/>
            <a:stCxn id="31" idx="1"/>
          </p:cNvCxnSpPr>
          <p:nvPr/>
        </p:nvCxnSpPr>
        <p:spPr>
          <a:xfrm flipH="1">
            <a:off x="243162" y="4063056"/>
            <a:ext cx="814689" cy="11852"/>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6CB6F032-0FC5-EEC3-A1E0-7EB80D781555}"/>
              </a:ext>
            </a:extLst>
          </p:cNvPr>
          <p:cNvCxnSpPr>
            <a:cxnSpLocks/>
          </p:cNvCxnSpPr>
          <p:nvPr/>
        </p:nvCxnSpPr>
        <p:spPr>
          <a:xfrm>
            <a:off x="2445005" y="4074908"/>
            <a:ext cx="2118980" cy="21056"/>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
        <p:nvSpPr>
          <p:cNvPr id="31" name="Rectangle 30">
            <a:extLst>
              <a:ext uri="{FF2B5EF4-FFF2-40B4-BE49-F238E27FC236}">
                <a16:creationId xmlns:a16="http://schemas.microsoft.com/office/drawing/2014/main" id="{32AA87F9-B00D-4F03-710A-DC357D503CB0}"/>
              </a:ext>
            </a:extLst>
          </p:cNvPr>
          <p:cNvSpPr/>
          <p:nvPr/>
        </p:nvSpPr>
        <p:spPr>
          <a:xfrm>
            <a:off x="1057851" y="3764784"/>
            <a:ext cx="1366932" cy="596544"/>
          </a:xfrm>
          <a:prstGeom prst="rect">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50" i="0" u="none" strike="noStrike" kern="0" cap="none" spc="0" normalizeH="0" baseline="0" noProof="0">
                <a:ln>
                  <a:noFill/>
                </a:ln>
                <a:solidFill>
                  <a:srgbClr val="FFFFFF"/>
                </a:solidFill>
                <a:effectLst/>
                <a:uLnTx/>
                <a:uFillTx/>
                <a:latin typeface="Arial"/>
                <a:ea typeface="+mn-ea"/>
                <a:cs typeface="+mn-cs"/>
                <a:sym typeface="Arial"/>
              </a:rPr>
              <a:t>Recurrence period</a:t>
            </a:r>
          </a:p>
        </p:txBody>
      </p:sp>
      <p:sp>
        <p:nvSpPr>
          <p:cNvPr id="32" name="Arrow: Right 31">
            <a:extLst>
              <a:ext uri="{FF2B5EF4-FFF2-40B4-BE49-F238E27FC236}">
                <a16:creationId xmlns:a16="http://schemas.microsoft.com/office/drawing/2014/main" id="{4564F1F6-D7A2-7E19-3C13-5DABD161AA88}"/>
              </a:ext>
            </a:extLst>
          </p:cNvPr>
          <p:cNvSpPr/>
          <p:nvPr/>
        </p:nvSpPr>
        <p:spPr>
          <a:xfrm>
            <a:off x="253876" y="4411884"/>
            <a:ext cx="5636380" cy="46009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Time</a:t>
            </a:r>
          </a:p>
        </p:txBody>
      </p:sp>
    </p:spTree>
    <p:extLst>
      <p:ext uri="{BB962C8B-B14F-4D97-AF65-F5344CB8AC3E}">
        <p14:creationId xmlns:p14="http://schemas.microsoft.com/office/powerpoint/2010/main" val="367600585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6" name="Google Shape;216;p7"/>
          <p:cNvSpPr txBox="1">
            <a:spLocks noGrp="1"/>
          </p:cNvSpPr>
          <p:nvPr>
            <p:ph type="title"/>
          </p:nvPr>
        </p:nvSpPr>
        <p:spPr>
          <a:xfrm>
            <a:off x="278153" y="115818"/>
            <a:ext cx="11639394" cy="970525"/>
          </a:xfrm>
          <a:noFill/>
          <a:ln>
            <a:noFill/>
          </a:ln>
        </p:spPr>
        <p:txBody>
          <a:bodyPr spcFirstLastPara="1" wrap="square" lIns="91425" tIns="45700" rIns="91425" bIns="45700" anchor="ctr" anchorCtr="0">
            <a:noAutofit/>
          </a:bodyPr>
          <a:lstStyle/>
          <a:p>
            <a:r>
              <a:rPr lang="en-US"/>
              <a:t>Recurrence: Assign Training Assignment In Advance</a:t>
            </a:r>
          </a:p>
        </p:txBody>
      </p:sp>
      <p:sp>
        <p:nvSpPr>
          <p:cNvPr id="206" name="Google Shape;206;p7"/>
          <p:cNvSpPr txBox="1">
            <a:spLocks noGrp="1"/>
          </p:cNvSpPr>
          <p:nvPr>
            <p:ph type="body" idx="1"/>
          </p:nvPr>
        </p:nvSpPr>
        <p:spPr>
          <a:xfrm>
            <a:off x="611269" y="888503"/>
            <a:ext cx="11089073" cy="5410200"/>
          </a:xfrm>
          <a:noFill/>
          <a:ln>
            <a:noFill/>
          </a:ln>
        </p:spPr>
        <p:txBody>
          <a:bodyPr spcFirstLastPara="1" wrap="square" lIns="91425" tIns="45700" rIns="91425" bIns="45700" anchor="t" anchorCtr="0">
            <a:noAutofit/>
          </a:bodyPr>
          <a:lstStyle/>
          <a:p>
            <a:pPr lvl="0"/>
            <a:r>
              <a:rPr lang="en-US"/>
              <a:t>Considerations</a:t>
            </a:r>
          </a:p>
          <a:p>
            <a:pPr lvl="1"/>
            <a:r>
              <a:rPr lang="en-US"/>
              <a:t>Recurrence type of Absolute is not supported</a:t>
            </a:r>
          </a:p>
          <a:p>
            <a:pPr lvl="1"/>
            <a:endParaRPr lang="en-US"/>
          </a:p>
          <a:p>
            <a:pPr lvl="1"/>
            <a:endParaRPr lang="en-US"/>
          </a:p>
        </p:txBody>
      </p:sp>
      <p:sp>
        <p:nvSpPr>
          <p:cNvPr id="207" name="Google Shape;207;p7"/>
          <p:cNvSpPr/>
          <p:nvPr/>
        </p:nvSpPr>
        <p:spPr>
          <a:xfrm>
            <a:off x="2885103" y="2120948"/>
            <a:ext cx="12192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212" name="Google Shape;212;p7"/>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DC4F7D76-4040-E647-A149-010EBF1264A2}"/>
              </a:ext>
            </a:extLst>
          </p:cNvPr>
          <p:cNvGrpSpPr/>
          <p:nvPr/>
        </p:nvGrpSpPr>
        <p:grpSpPr>
          <a:xfrm>
            <a:off x="11625943" y="-3999"/>
            <a:ext cx="566057" cy="588519"/>
            <a:chOff x="5954155" y="2500645"/>
            <a:chExt cx="364809" cy="386883"/>
          </a:xfrm>
        </p:grpSpPr>
        <p:sp>
          <p:nvSpPr>
            <p:cNvPr id="13" name="Google Shape;149;p2">
              <a:extLst>
                <a:ext uri="{FF2B5EF4-FFF2-40B4-BE49-F238E27FC236}">
                  <a16:creationId xmlns:a16="http://schemas.microsoft.com/office/drawing/2014/main" id="{CD635736-9D10-C44C-B7F5-85D45F3E7F60}"/>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5C00A8F1-6054-2C44-B5C4-E8AB2DAEB694}"/>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pic>
        <p:nvPicPr>
          <p:cNvPr id="9" name="Picture 8">
            <a:extLst>
              <a:ext uri="{FF2B5EF4-FFF2-40B4-BE49-F238E27FC236}">
                <a16:creationId xmlns:a16="http://schemas.microsoft.com/office/drawing/2014/main" id="{71ACDE46-5256-7280-95CA-473AAA3B4158}"/>
              </a:ext>
            </a:extLst>
          </p:cNvPr>
          <p:cNvPicPr>
            <a:picLocks noChangeAspect="1"/>
          </p:cNvPicPr>
          <p:nvPr/>
        </p:nvPicPr>
        <p:blipFill rotWithShape="1">
          <a:blip r:embed="rId4"/>
          <a:srcRect l="20672" t="9771" r="21286" b="3379"/>
          <a:stretch/>
        </p:blipFill>
        <p:spPr>
          <a:xfrm>
            <a:off x="1141042" y="1961663"/>
            <a:ext cx="6453204" cy="4007834"/>
          </a:xfrm>
          <a:prstGeom prst="rect">
            <a:avLst/>
          </a:prstGeom>
          <a:ln>
            <a:solidFill>
              <a:schemeClr val="tx2"/>
            </a:solidFill>
          </a:ln>
        </p:spPr>
      </p:pic>
      <p:sp>
        <p:nvSpPr>
          <p:cNvPr id="2" name="Rectangle 1">
            <a:extLst>
              <a:ext uri="{FF2B5EF4-FFF2-40B4-BE49-F238E27FC236}">
                <a16:creationId xmlns:a16="http://schemas.microsoft.com/office/drawing/2014/main" id="{6ADE6BEA-4165-E43D-7BBF-A7795252CF7F}"/>
              </a:ext>
            </a:extLst>
          </p:cNvPr>
          <p:cNvSpPr/>
          <p:nvPr/>
        </p:nvSpPr>
        <p:spPr>
          <a:xfrm>
            <a:off x="1227909" y="4564677"/>
            <a:ext cx="6148251" cy="139337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ular Callout 4">
            <a:extLst>
              <a:ext uri="{FF2B5EF4-FFF2-40B4-BE49-F238E27FC236}">
                <a16:creationId xmlns:a16="http://schemas.microsoft.com/office/drawing/2014/main" id="{2C218C0C-5C94-A0B9-3BA4-66B7E7795385}"/>
              </a:ext>
            </a:extLst>
          </p:cNvPr>
          <p:cNvSpPr/>
          <p:nvPr/>
        </p:nvSpPr>
        <p:spPr>
          <a:xfrm>
            <a:off x="7958535" y="4352178"/>
            <a:ext cx="2225326" cy="978344"/>
          </a:xfrm>
          <a:prstGeom prst="wedgeRectCallout">
            <a:avLst>
              <a:gd name="adj1" fmla="val -76911"/>
              <a:gd name="adj2" fmla="val -18573"/>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l" fontAlgn="base"/>
            <a:r>
              <a:rPr lang="en-US" sz="1400">
                <a:solidFill>
                  <a:schemeClr val="bg1"/>
                </a:solidFill>
                <a:latin typeface="Arial" panose="020B0604020202020204" pitchFamily="34" charset="0"/>
              </a:rPr>
              <a:t>R</a:t>
            </a:r>
            <a:r>
              <a:rPr lang="en-US" sz="1400" b="0" i="0">
                <a:solidFill>
                  <a:schemeClr val="bg1"/>
                </a:solidFill>
                <a:effectLst/>
                <a:latin typeface="Arial" panose="020B0604020202020204" pitchFamily="34" charset="0"/>
              </a:rPr>
              <a:t>ecurrence will be assigned 90 days before next recurring date</a:t>
            </a:r>
          </a:p>
        </p:txBody>
      </p:sp>
    </p:spTree>
    <p:extLst>
      <p:ext uri="{BB962C8B-B14F-4D97-AF65-F5344CB8AC3E}">
        <p14:creationId xmlns:p14="http://schemas.microsoft.com/office/powerpoint/2010/main" val="318522195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8197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lvl="7" indent="-228600">
              <a:lnSpc>
                <a:spcPct val="80000"/>
              </a:lnSpc>
              <a:buClr>
                <a:srgbClr val="FF9E16"/>
              </a:buClr>
              <a:buSzPts val="2400"/>
              <a:buFont typeface="Arial"/>
              <a:buChar char="•"/>
              <a:defRPr/>
            </a:pPr>
            <a:r>
              <a:rPr lang="en-US" sz="2400" kern="0">
                <a:solidFill>
                  <a:srgbClr val="4A4B4E"/>
                </a:solidFill>
                <a:latin typeface="Calibri"/>
                <a:cs typeface="Calibri"/>
              </a:rPr>
              <a:t>The following actions are available as Bulk actions: </a:t>
            </a:r>
          </a:p>
          <a:p>
            <a:pPr marL="685800" lvl="8" indent="-228600">
              <a:lnSpc>
                <a:spcPct val="80000"/>
              </a:lnSpc>
              <a:buClr>
                <a:srgbClr val="FF9E16"/>
              </a:buClr>
              <a:buSzPts val="2400"/>
              <a:buFont typeface="Arial"/>
              <a:buChar char="•"/>
              <a:defRPr/>
            </a:pPr>
            <a:r>
              <a:rPr lang="en-US" sz="2400" kern="0">
                <a:solidFill>
                  <a:srgbClr val="4A4B4E"/>
                </a:solidFill>
                <a:latin typeface="Calibri"/>
                <a:cs typeface="Calibri"/>
              </a:rPr>
              <a:t>Power Delete </a:t>
            </a:r>
            <a:r>
              <a:rPr lang="de-DE" sz="2400" kern="0">
                <a:solidFill>
                  <a:srgbClr val="4A4B4E"/>
                </a:solidFill>
                <a:latin typeface="Calibri"/>
                <a:cs typeface="Calibri"/>
              </a:rPr>
              <a:t>Training </a:t>
            </a:r>
            <a:r>
              <a:rPr lang="en-US" sz="2400" kern="0">
                <a:solidFill>
                  <a:srgbClr val="4A4B4E"/>
                </a:solidFill>
                <a:latin typeface="Calibri"/>
                <a:cs typeface="Calibri"/>
              </a:rPr>
              <a:t>Assignments</a:t>
            </a:r>
          </a:p>
          <a:p>
            <a:pPr marL="685800" lvl="1" indent="-228600">
              <a:lnSpc>
                <a:spcPct val="80000"/>
              </a:lnSpc>
              <a:buClr>
                <a:srgbClr val="FF9E16"/>
              </a:buClr>
              <a:buSzPts val="2400"/>
              <a:buFont typeface="Arial"/>
              <a:buChar char="•"/>
              <a:defRPr/>
            </a:pPr>
            <a:r>
              <a:rPr lang="en-US" sz="2400" kern="0">
                <a:solidFill>
                  <a:srgbClr val="4A4B4E"/>
                </a:solidFill>
                <a:latin typeface="Calibri"/>
                <a:cs typeface="Calibri"/>
              </a:rPr>
              <a:t>State Change Training Assignments </a:t>
            </a:r>
          </a:p>
          <a:p>
            <a:pPr marL="685800" lvl="1" indent="-228600">
              <a:lnSpc>
                <a:spcPct val="80000"/>
              </a:lnSpc>
              <a:buClr>
                <a:srgbClr val="FF9E16"/>
              </a:buClr>
              <a:buSzPts val="2400"/>
              <a:buFont typeface="Arial"/>
              <a:buChar char="•"/>
              <a:defRPr/>
            </a:pPr>
            <a:r>
              <a:rPr lang="en-US" sz="2400" kern="0">
                <a:solidFill>
                  <a:srgbClr val="4A4B4E"/>
                </a:solidFill>
                <a:latin typeface="Calibri"/>
                <a:cs typeface="Calibri"/>
              </a:rPr>
              <a:t>Fix Training Assignment Sharing Settings </a:t>
            </a:r>
          </a:p>
          <a:p>
            <a:pPr marL="685800" lvl="1" indent="-228600">
              <a:lnSpc>
                <a:spcPct val="80000"/>
              </a:lnSpc>
              <a:buClr>
                <a:srgbClr val="FF9E16"/>
              </a:buClr>
              <a:buSzPts val="2400"/>
              <a:buFont typeface="Arial"/>
              <a:buChar char="•"/>
              <a:defRPr/>
            </a:pPr>
            <a:r>
              <a:rPr lang="en-US" sz="2400" kern="0">
                <a:solidFill>
                  <a:srgbClr val="4A4B4E"/>
                </a:solidFill>
                <a:latin typeface="Calibri"/>
                <a:cs typeface="Calibri"/>
              </a:rPr>
              <a:t>Update Training Assignment for Facilitated Training</a:t>
            </a:r>
            <a:endParaRPr lang="en-GB" sz="2400" kern="0">
              <a:solidFill>
                <a:srgbClr val="4A4B4E"/>
              </a:solidFill>
              <a:latin typeface="Calibri"/>
              <a:cs typeface="Calibri"/>
              <a:sym typeface="Arial"/>
            </a:endParaRP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After migration into Vault Training sometimes massive updates can be required on migrated records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cs typeface="Calibri"/>
                <a:sym typeface="Arial"/>
              </a:rPr>
              <a:t>Bulk actions increase efficiency if multiple records need to be updated</a:t>
            </a:r>
            <a:endParaRPr kumimoji="0" lang="en-GB" sz="2400" b="0" i="0" u="none" strike="noStrike" kern="0" cap="none" spc="0" normalizeH="0" baseline="0" noProof="0">
              <a:ln>
                <a:noFill/>
              </a:ln>
              <a:solidFill>
                <a:srgbClr val="4A4B4E"/>
              </a:solidFill>
              <a:effectLst/>
              <a:uLnTx/>
              <a:uFillTx/>
              <a:latin typeface="Calibri"/>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lang="en-US" sz="3600" kern="0">
                <a:solidFill>
                  <a:srgbClr val="FFFFFF"/>
                </a:solidFill>
                <a:latin typeface="Calibri" panose="020F0502020204030204" pitchFamily="34" charset="0"/>
                <a:cs typeface="Calibri" panose="020F0502020204030204" pitchFamily="34" charset="0"/>
              </a:rPr>
              <a:t>Training Record Actions: Bulk Action Support</a:t>
            </a:r>
            <a:endParaRPr lang="en-US" sz="3600" kern="0">
              <a:solidFill>
                <a:srgbClr val="FFFFFF"/>
              </a:solidFill>
              <a:latin typeface="Calibri" panose="020F0502020204030204" pitchFamily="34" charset="0"/>
              <a:cs typeface="Calibri" panose="020F0502020204030204" pitchFamily="34" charset="0"/>
              <a:sym typeface="Arial"/>
            </a:endParaRP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grpSp>
        <p:nvGrpSpPr>
          <p:cNvPr id="12" name="Google Shape;148;p2">
            <a:extLst>
              <a:ext uri="{FF2B5EF4-FFF2-40B4-BE49-F238E27FC236}">
                <a16:creationId xmlns:a16="http://schemas.microsoft.com/office/drawing/2014/main" id="{A501810A-652D-33C6-4F47-6AA6CBCA5C85}"/>
              </a:ext>
            </a:extLst>
          </p:cNvPr>
          <p:cNvGrpSpPr/>
          <p:nvPr/>
        </p:nvGrpSpPr>
        <p:grpSpPr>
          <a:xfrm>
            <a:off x="11636369" y="0"/>
            <a:ext cx="566057" cy="588519"/>
            <a:chOff x="5954155" y="2500645"/>
            <a:chExt cx="364809" cy="386883"/>
          </a:xfrm>
        </p:grpSpPr>
        <p:sp>
          <p:nvSpPr>
            <p:cNvPr id="13" name="Google Shape;149;p2">
              <a:extLst>
                <a:ext uri="{FF2B5EF4-FFF2-40B4-BE49-F238E27FC236}">
                  <a16:creationId xmlns:a16="http://schemas.microsoft.com/office/drawing/2014/main" id="{0C1BD4EC-E17C-C6FB-C8F0-9F0B27403D7A}"/>
                </a:ext>
              </a:extLst>
            </p:cNvPr>
            <p:cNvSpPr/>
            <p:nvPr/>
          </p:nvSpPr>
          <p:spPr>
            <a:xfrm>
              <a:off x="5956928" y="2500645"/>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 name="Google Shape;150;p2" descr="Icons_PPT_White_Wrench.png">
              <a:extLst>
                <a:ext uri="{FF2B5EF4-FFF2-40B4-BE49-F238E27FC236}">
                  <a16:creationId xmlns:a16="http://schemas.microsoft.com/office/drawing/2014/main" id="{C8360617-BD91-DA94-2016-B6559C229CC4}"/>
                </a:ext>
              </a:extLst>
            </p:cNvPr>
            <p:cNvPicPr preferRelativeResize="0"/>
            <p:nvPr/>
          </p:nvPicPr>
          <p:blipFill rotWithShape="1">
            <a:blip r:embed="rId3">
              <a:alphaModFix/>
            </a:blip>
            <a:srcRect/>
            <a:stretch/>
          </p:blipFill>
          <p:spPr>
            <a:xfrm>
              <a:off x="5954155" y="2500947"/>
              <a:ext cx="364809" cy="364809"/>
            </a:xfrm>
            <a:prstGeom prst="rect">
              <a:avLst/>
            </a:prstGeom>
            <a:solidFill>
              <a:schemeClr val="dk2"/>
            </a:solidFill>
            <a:ln>
              <a:noFill/>
            </a:ln>
          </p:spPr>
        </p:pic>
      </p:grpSp>
      <p:pic>
        <p:nvPicPr>
          <p:cNvPr id="7" name="Picture 6">
            <a:extLst>
              <a:ext uri="{FF2B5EF4-FFF2-40B4-BE49-F238E27FC236}">
                <a16:creationId xmlns:a16="http://schemas.microsoft.com/office/drawing/2014/main" id="{F6AA5D46-876F-F9EA-CCD6-51BD7AA107D6}"/>
              </a:ext>
            </a:extLst>
          </p:cNvPr>
          <p:cNvPicPr>
            <a:picLocks noChangeAspect="1"/>
          </p:cNvPicPr>
          <p:nvPr/>
        </p:nvPicPr>
        <p:blipFill rotWithShape="1">
          <a:blip r:embed="rId4"/>
          <a:srcRect r="10676"/>
          <a:stretch/>
        </p:blipFill>
        <p:spPr>
          <a:xfrm>
            <a:off x="155209" y="2244235"/>
            <a:ext cx="5700468" cy="2228850"/>
          </a:xfrm>
          <a:prstGeom prst="rect">
            <a:avLst/>
          </a:prstGeom>
        </p:spPr>
      </p:pic>
    </p:spTree>
    <p:extLst>
      <p:ext uri="{BB962C8B-B14F-4D97-AF65-F5344CB8AC3E}">
        <p14:creationId xmlns:p14="http://schemas.microsoft.com/office/powerpoint/2010/main" val="109840254"/>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541067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a:solidFill>
                  <a:srgbClr val="4A4B4E"/>
                </a:solidFill>
                <a:latin typeface="Calibri"/>
                <a:cs typeface="Calibri"/>
                <a:sym typeface="Calibri"/>
              </a:rPr>
              <a:t>T</a:t>
            </a:r>
            <a:r>
              <a:rPr lang="en-US" sz="2400" kern="0">
                <a:solidFill>
                  <a:srgbClr val="4A4B4E"/>
                </a:solidFill>
                <a:latin typeface="Calibri"/>
                <a:cs typeface="Calibri"/>
              </a:rPr>
              <a:t>he Quiz Design reference can now be directly updated on a Training Assignment record</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Previously, you could only update the Quiz Design reference by updating the corresponding Training Requirement, which had impact on all Training Assignments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lang="en-US" sz="2400" kern="0">
              <a:solidFill>
                <a:srgbClr val="4A4B4E"/>
              </a:solidFill>
              <a:latin typeface="Calibri"/>
              <a:cs typeface="Calibri"/>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sym typeface="Arial"/>
              </a:rPr>
              <a:t>Make it easier and more efficient to update Quiz Design references on individual records without impacting unrelated training assignments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lang="en-US" sz="2400" kern="0">
              <a:solidFill>
                <a:srgbClr val="4A4B4E"/>
              </a:solidFill>
              <a:latin typeface="Calibri"/>
              <a:cs typeface="Calibri"/>
              <a:sym typeface="Arial"/>
            </a:endParaRPr>
          </a:p>
          <a:p>
            <a:pPr marR="0" lvl="0" algn="l" defTabSz="914400" rtl="0" eaLnBrk="1" fontAlgn="auto" latinLnBrk="0" hangingPunct="1">
              <a:lnSpc>
                <a:spcPct val="80000"/>
              </a:lnSpc>
              <a:spcBef>
                <a:spcPts val="0"/>
              </a:spcBef>
              <a:spcAft>
                <a:spcPts val="0"/>
              </a:spcAft>
              <a:buClr>
                <a:srgbClr val="FF9E16"/>
              </a:buClr>
              <a:buSzPts val="2400"/>
              <a:tabLst/>
              <a:defRPr/>
            </a:pPr>
            <a:endParaRPr kumimoji="0" lang="en-GB" sz="2400" b="0" i="0" u="none" strike="noStrike" kern="0" cap="none" spc="0" normalizeH="0" baseline="0" noProof="0">
              <a:ln>
                <a:noFill/>
              </a:ln>
              <a:solidFill>
                <a:srgbClr val="4A4B4E"/>
              </a:solidFill>
              <a:effectLst/>
              <a:uLnTx/>
              <a:uFillTx/>
              <a:latin typeface="Calibri"/>
              <a:cs typeface="Calibri"/>
              <a:sym typeface="Arial"/>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lang="en-US" sz="3600" kern="0">
                <a:solidFill>
                  <a:srgbClr val="FFFFFF"/>
                </a:solidFill>
                <a:latin typeface="Calibri" panose="020F0502020204030204" pitchFamily="34" charset="0"/>
                <a:cs typeface="Calibri" panose="020F0502020204030204" pitchFamily="34" charset="0"/>
              </a:rPr>
              <a:t>Updatable Quiz Design for Individual Training Assignment</a:t>
            </a:r>
            <a:endParaRPr lang="en-US" sz="3600" kern="0">
              <a:solidFill>
                <a:srgbClr val="FFFFFF"/>
              </a:solidFill>
              <a:latin typeface="Calibri" panose="020F0502020204030204" pitchFamily="34" charset="0"/>
              <a:cs typeface="Calibri" panose="020F0502020204030204" pitchFamily="34" charset="0"/>
              <a:sym typeface="Arial"/>
            </a:endParaRPr>
          </a:p>
        </p:txBody>
      </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8" name="Picture 7">
            <a:extLst>
              <a:ext uri="{FF2B5EF4-FFF2-40B4-BE49-F238E27FC236}">
                <a16:creationId xmlns:a16="http://schemas.microsoft.com/office/drawing/2014/main" id="{7B863A75-7B51-3AFA-1E54-301C106FEB71}"/>
              </a:ext>
            </a:extLst>
          </p:cNvPr>
          <p:cNvPicPr>
            <a:picLocks noChangeAspect="1"/>
          </p:cNvPicPr>
          <p:nvPr/>
        </p:nvPicPr>
        <p:blipFill rotWithShape="1">
          <a:blip r:embed="rId3"/>
          <a:srcRect r="17320" b="23755"/>
          <a:stretch/>
        </p:blipFill>
        <p:spPr>
          <a:xfrm>
            <a:off x="223250" y="1991139"/>
            <a:ext cx="5584579" cy="2875722"/>
          </a:xfrm>
          <a:prstGeom prst="rect">
            <a:avLst/>
          </a:prstGeom>
        </p:spPr>
      </p:pic>
      <p:grpSp>
        <p:nvGrpSpPr>
          <p:cNvPr id="15" name="Google Shape;145;p2">
            <a:extLst>
              <a:ext uri="{FF2B5EF4-FFF2-40B4-BE49-F238E27FC236}">
                <a16:creationId xmlns:a16="http://schemas.microsoft.com/office/drawing/2014/main" id="{CB336DB8-AAB7-8FA5-B42B-D6D8F292DDD7}"/>
              </a:ext>
            </a:extLst>
          </p:cNvPr>
          <p:cNvGrpSpPr/>
          <p:nvPr/>
        </p:nvGrpSpPr>
        <p:grpSpPr>
          <a:xfrm>
            <a:off x="11630247" y="459"/>
            <a:ext cx="561753" cy="598474"/>
            <a:chOff x="5956928" y="2078604"/>
            <a:chExt cx="362036" cy="386883"/>
          </a:xfrm>
        </p:grpSpPr>
        <p:sp>
          <p:nvSpPr>
            <p:cNvPr id="16" name="Google Shape;146;p2">
              <a:extLst>
                <a:ext uri="{FF2B5EF4-FFF2-40B4-BE49-F238E27FC236}">
                  <a16:creationId xmlns:a16="http://schemas.microsoft.com/office/drawing/2014/main" id="{6D203AE4-A424-1EED-177A-6AF33812E3F7}"/>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7" name="Google Shape;147;p2">
              <a:extLst>
                <a:ext uri="{FF2B5EF4-FFF2-40B4-BE49-F238E27FC236}">
                  <a16:creationId xmlns:a16="http://schemas.microsoft.com/office/drawing/2014/main" id="{75D550D9-40A3-96EB-4011-13D9AE6862EF}"/>
                </a:ext>
              </a:extLst>
            </p:cNvPr>
            <p:cNvPicPr preferRelativeResize="0"/>
            <p:nvPr/>
          </p:nvPicPr>
          <p:blipFill rotWithShape="1">
            <a:blip r:embed="rId4">
              <a:alphaModFix/>
            </a:blip>
            <a:srcRect/>
            <a:stretch/>
          </p:blipFill>
          <p:spPr>
            <a:xfrm>
              <a:off x="5982776" y="2113004"/>
              <a:ext cx="318082" cy="318082"/>
            </a:xfrm>
            <a:prstGeom prst="rect">
              <a:avLst/>
            </a:prstGeom>
            <a:solidFill>
              <a:schemeClr val="dk2"/>
            </a:solidFill>
            <a:ln>
              <a:noFill/>
            </a:ln>
          </p:spPr>
        </p:pic>
      </p:grpSp>
    </p:spTree>
    <p:extLst>
      <p:ext uri="{BB962C8B-B14F-4D97-AF65-F5344CB8AC3E}">
        <p14:creationId xmlns:p14="http://schemas.microsoft.com/office/powerpoint/2010/main" val="12393927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109C-8872-41B1-9752-BE460DD9E537}"/>
              </a:ext>
            </a:extLst>
          </p:cNvPr>
          <p:cNvSpPr>
            <a:spLocks noGrp="1"/>
          </p:cNvSpPr>
          <p:nvPr>
            <p:ph type="ctrTitle"/>
          </p:nvPr>
        </p:nvSpPr>
        <p:spPr/>
        <p:txBody>
          <a:bodyPr/>
          <a:lstStyle/>
          <a:p>
            <a:r>
              <a:rPr lang="en-US" err="1"/>
              <a:t>QualityDocs</a:t>
            </a:r>
            <a:endParaRPr lang="en-US"/>
          </a:p>
        </p:txBody>
      </p:sp>
      <p:sp>
        <p:nvSpPr>
          <p:cNvPr id="3" name="Subtitle 2">
            <a:extLst>
              <a:ext uri="{FF2B5EF4-FFF2-40B4-BE49-F238E27FC236}">
                <a16:creationId xmlns:a16="http://schemas.microsoft.com/office/drawing/2014/main" id="{600FF2A0-32D9-431E-813D-D0AAB4C026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309691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54158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US"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US" sz="2400" kern="0">
                <a:solidFill>
                  <a:srgbClr val="4A4B4E"/>
                </a:solidFill>
                <a:latin typeface="Calibri"/>
                <a:cs typeface="Calibri"/>
              </a:rPr>
              <a:t>Training creates "children" jobs so that work can be done faster and more efficiently</a:t>
            </a:r>
          </a:p>
          <a:p>
            <a:pPr marL="228600" lvl="7" indent="-228600">
              <a:lnSpc>
                <a:spcPct val="80000"/>
              </a:lnSpc>
              <a:buClr>
                <a:srgbClr val="FF9E16"/>
              </a:buClr>
              <a:buSzPts val="2400"/>
              <a:buFont typeface="Arial"/>
              <a:buChar char="•"/>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With this feature Admins </a:t>
            </a:r>
            <a:r>
              <a:rPr lang="en-US" sz="2400" kern="0">
                <a:solidFill>
                  <a:srgbClr val="4A4B4E"/>
                </a:solidFill>
                <a:latin typeface="Calibri"/>
                <a:ea typeface="Calibri"/>
                <a:cs typeface="Calibri"/>
                <a:sym typeface="Calibri"/>
              </a:rPr>
              <a:t>can access</a:t>
            </a: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 jobs which are related to the </a:t>
            </a:r>
            <a:r>
              <a:rPr kumimoji="0" lang="en-US" sz="2400" b="0" i="1" u="none" strike="noStrike" kern="0" cap="none" spc="0" normalizeH="0" baseline="0" noProof="0">
                <a:ln>
                  <a:noFill/>
                </a:ln>
                <a:solidFill>
                  <a:srgbClr val="4A4B4E"/>
                </a:solidFill>
                <a:effectLst/>
                <a:uLnTx/>
                <a:uFillTx/>
                <a:latin typeface="Calibri"/>
                <a:ea typeface="Calibri"/>
                <a:cs typeface="Calibri"/>
                <a:sym typeface="Calibri"/>
              </a:rPr>
              <a:t>Update Training </a:t>
            </a:r>
            <a:r>
              <a:rPr lang="en-US" sz="2400" i="1" kern="0">
                <a:solidFill>
                  <a:srgbClr val="4A4B4E"/>
                </a:solidFill>
                <a:latin typeface="Calibri"/>
                <a:ea typeface="Calibri"/>
                <a:cs typeface="Calibri"/>
                <a:sym typeface="Calibri"/>
              </a:rPr>
              <a:t>Assignment Job </a:t>
            </a:r>
            <a:r>
              <a:rPr lang="en-US" sz="2400" kern="0">
                <a:solidFill>
                  <a:srgbClr val="4A4B4E"/>
                </a:solidFill>
                <a:latin typeface="Calibri"/>
                <a:ea typeface="Calibri"/>
                <a:cs typeface="Calibri"/>
                <a:sym typeface="Calibri"/>
              </a:rPr>
              <a:t>from the job history</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lang="en-US" sz="2400" kern="0">
              <a:solidFill>
                <a:srgbClr val="4A4B4E"/>
              </a:solidFill>
              <a:latin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US"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cs typeface="Calibri"/>
                <a:sym typeface="Arial"/>
              </a:rPr>
              <a:t>Allow authorized users to quickly view related training jobs, without having to go to the Training Job Status page</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cs typeface="Calibri"/>
                <a:sym typeface="Arial"/>
              </a:rPr>
              <a:t>Increases the efficiency of the Administration of Vault Training and the related jobs</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lang="en-US"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43302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lang="en-US" sz="3600" kern="0">
                <a:solidFill>
                  <a:srgbClr val="FFFFFF"/>
                </a:solidFill>
                <a:latin typeface="Calibri" panose="020F0502020204030204" pitchFamily="34" charset="0"/>
                <a:cs typeface="Calibri" panose="020F0502020204030204" pitchFamily="34" charset="0"/>
              </a:rPr>
              <a:t>View Related Training Jobs from Update Training Assignment Job History</a:t>
            </a:r>
            <a:endParaRPr lang="en-US" sz="3600" kern="0">
              <a:solidFill>
                <a:srgbClr val="FFFFFF"/>
              </a:solidFill>
              <a:latin typeface="Calibri" panose="020F0502020204030204" pitchFamily="34" charset="0"/>
              <a:cs typeface="Calibri" panose="020F0502020204030204" pitchFamily="34" charset="0"/>
              <a:sym typeface="Arial"/>
            </a:endParaRP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6" name="Picture 5">
            <a:extLst>
              <a:ext uri="{FF2B5EF4-FFF2-40B4-BE49-F238E27FC236}">
                <a16:creationId xmlns:a16="http://schemas.microsoft.com/office/drawing/2014/main" id="{40CD19D6-6BDE-B9FC-D74D-1A36CEFA3654}"/>
              </a:ext>
            </a:extLst>
          </p:cNvPr>
          <p:cNvPicPr>
            <a:picLocks noChangeAspect="1"/>
          </p:cNvPicPr>
          <p:nvPr/>
        </p:nvPicPr>
        <p:blipFill rotWithShape="1">
          <a:blip r:embed="rId4"/>
          <a:srcRect r="25034"/>
          <a:stretch/>
        </p:blipFill>
        <p:spPr>
          <a:xfrm>
            <a:off x="549599" y="1902012"/>
            <a:ext cx="4984101" cy="3495675"/>
          </a:xfrm>
          <a:prstGeom prst="rect">
            <a:avLst/>
          </a:prstGeom>
        </p:spPr>
      </p:pic>
      <p:sp>
        <p:nvSpPr>
          <p:cNvPr id="2" name="Rectangle 1">
            <a:extLst>
              <a:ext uri="{FF2B5EF4-FFF2-40B4-BE49-F238E27FC236}">
                <a16:creationId xmlns:a16="http://schemas.microsoft.com/office/drawing/2014/main" id="{E940689F-CCDA-86F2-A8F3-84A971161EFA}"/>
              </a:ext>
            </a:extLst>
          </p:cNvPr>
          <p:cNvSpPr/>
          <p:nvPr/>
        </p:nvSpPr>
        <p:spPr>
          <a:xfrm>
            <a:off x="667820" y="4643919"/>
            <a:ext cx="1890445" cy="6678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4">
            <a:extLst>
              <a:ext uri="{FF2B5EF4-FFF2-40B4-BE49-F238E27FC236}">
                <a16:creationId xmlns:a16="http://schemas.microsoft.com/office/drawing/2014/main" id="{AE790FBC-3AF5-0E66-E660-657AF25D4DBA}"/>
              </a:ext>
            </a:extLst>
          </p:cNvPr>
          <p:cNvSpPr/>
          <p:nvPr/>
        </p:nvSpPr>
        <p:spPr>
          <a:xfrm>
            <a:off x="523981" y="5579173"/>
            <a:ext cx="2650734" cy="451757"/>
          </a:xfrm>
          <a:prstGeom prst="wedgeRectCallout">
            <a:avLst>
              <a:gd name="adj1" fmla="val -20656"/>
              <a:gd name="adj2" fmla="val -109373"/>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fontAlgn="base"/>
            <a:r>
              <a:rPr lang="en-US" sz="1400">
                <a:solidFill>
                  <a:schemeClr val="bg1"/>
                </a:solidFill>
                <a:effectLst/>
                <a:latin typeface="inherit"/>
              </a:rPr>
              <a:t>New: View Related Training Jobs</a:t>
            </a:r>
            <a:endParaRPr kumimoji="0" lang="en-US" sz="1400" b="0" i="0" u="none" strike="noStrike" kern="0" cap="none" spc="0" normalizeH="0" baseline="0" noProof="0">
              <a:ln>
                <a:noFill/>
              </a:ln>
              <a:solidFill>
                <a:schemeClr val="bg1"/>
              </a:solidFill>
              <a:effectLst/>
              <a:uLnTx/>
              <a:uFillTx/>
              <a:latin typeface="Arial"/>
              <a:ea typeface="+mn-ea"/>
              <a:cs typeface="+mn-cs"/>
              <a:sym typeface="Arial"/>
            </a:endParaRPr>
          </a:p>
        </p:txBody>
      </p:sp>
    </p:spTree>
    <p:extLst>
      <p:ext uri="{BB962C8B-B14F-4D97-AF65-F5344CB8AC3E}">
        <p14:creationId xmlns:p14="http://schemas.microsoft.com/office/powerpoint/2010/main" val="2687588360"/>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28797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dirty="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dirty="0">
                <a:solidFill>
                  <a:srgbClr val="4A4B4E"/>
                </a:solidFill>
                <a:latin typeface="Calibri"/>
                <a:ea typeface="Calibri"/>
                <a:cs typeface="Calibri"/>
                <a:sym typeface="Calibri"/>
              </a:rPr>
              <a:t>The LearnerRole-Person join object was made a complex join to support the new Study Training Application</a:t>
            </a:r>
          </a:p>
          <a:p>
            <a:pPr marL="0" marR="0" lvl="7" algn="l" defTabSz="914400" rtl="0" eaLnBrk="1" fontAlgn="auto" latinLnBrk="0" hangingPunct="1">
              <a:lnSpc>
                <a:spcPct val="80000"/>
              </a:lnSpc>
              <a:spcBef>
                <a:spcPts val="0"/>
              </a:spcBef>
              <a:spcAft>
                <a:spcPts val="0"/>
              </a:spcAft>
              <a:buClr>
                <a:srgbClr val="FF9E16"/>
              </a:buClr>
              <a:buSzPts val="2400"/>
              <a:tabLst/>
              <a:defRPr/>
            </a:pPr>
            <a:endParaRPr kumimoji="0" lang="en-GB" sz="2400" b="0" i="1" u="none" strike="noStrike" kern="0" cap="none" spc="0" normalizeH="0" baseline="0" noProof="0" dirty="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dirty="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lang="en-GB" sz="2400" kern="0" dirty="0">
                <a:solidFill>
                  <a:srgbClr val="4A4B4E"/>
                </a:solidFill>
                <a:latin typeface="Calibri"/>
                <a:ea typeface="Arial"/>
                <a:cs typeface="Calibri"/>
                <a:sym typeface="Arial"/>
              </a:rPr>
              <a:t>Data model updates to support Study Training</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dirty="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9898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Vault Training: Data Model Updates and Visual Impact</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060A9640-A2D7-320E-B4A5-4A37E8232D17}"/>
              </a:ext>
            </a:extLst>
          </p:cNvPr>
          <p:cNvPicPr>
            <a:picLocks noChangeAspect="1"/>
          </p:cNvPicPr>
          <p:nvPr/>
        </p:nvPicPr>
        <p:blipFill>
          <a:blip r:embed="rId4"/>
          <a:stretch>
            <a:fillRect/>
          </a:stretch>
        </p:blipFill>
        <p:spPr>
          <a:xfrm>
            <a:off x="617712" y="1748428"/>
            <a:ext cx="5128077" cy="3762375"/>
          </a:xfrm>
          <a:prstGeom prst="rect">
            <a:avLst/>
          </a:prstGeom>
        </p:spPr>
      </p:pic>
    </p:spTree>
    <p:extLst>
      <p:ext uri="{BB962C8B-B14F-4D97-AF65-F5344CB8AC3E}">
        <p14:creationId xmlns:p14="http://schemas.microsoft.com/office/powerpoint/2010/main" val="845858858"/>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F34C-B801-421A-A294-89896DF6D37A}"/>
              </a:ext>
            </a:extLst>
          </p:cNvPr>
          <p:cNvSpPr>
            <a:spLocks noGrp="1"/>
          </p:cNvSpPr>
          <p:nvPr>
            <p:ph type="ctrTitle"/>
          </p:nvPr>
        </p:nvSpPr>
        <p:spPr/>
        <p:txBody>
          <a:bodyPr/>
          <a:lstStyle/>
          <a:p>
            <a:r>
              <a:rPr lang="en-US"/>
              <a:t>Station Manager</a:t>
            </a:r>
          </a:p>
        </p:txBody>
      </p:sp>
      <p:sp>
        <p:nvSpPr>
          <p:cNvPr id="3" name="Subtitle 2">
            <a:extLst>
              <a:ext uri="{FF2B5EF4-FFF2-40B4-BE49-F238E27FC236}">
                <a16:creationId xmlns:a16="http://schemas.microsoft.com/office/drawing/2014/main" id="{EC5664BB-AB8B-47DE-823E-EEE111C047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9772210"/>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48197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Documents that are newly added or recently updated are now highlighted </a:t>
            </a:r>
            <a:r>
              <a:rPr kumimoji="0" lang="en-US" sz="2400" b="0" i="0" u="none" strike="noStrike" kern="0" cap="none" spc="0" normalizeH="0" baseline="0" noProof="0">
                <a:ln>
                  <a:noFill/>
                </a:ln>
                <a:solidFill>
                  <a:srgbClr val="4A4B4E"/>
                </a:solidFill>
                <a:effectLst/>
                <a:uLnTx/>
                <a:uFillTx/>
                <a:latin typeface="Calibri"/>
                <a:ea typeface="+mn-ea"/>
                <a:cs typeface="Calibri"/>
                <a:sym typeface="Calibri"/>
              </a:rPr>
              <a:t>in the Station Manager app</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mn-ea"/>
                <a:cs typeface="Calibri"/>
              </a:rPr>
              <a:t>The Highlight Labels are visible for 7 days by default and the duration can be changed if required in EMM</a:t>
            </a:r>
            <a:endParaRPr kumimoji="0" lang="en-US" sz="2400" b="0" i="0" u="none" strike="noStrike" kern="0" cap="none" spc="0" normalizeH="0" baseline="0" noProof="0">
              <a:ln>
                <a:noFill/>
              </a:ln>
              <a:solidFill>
                <a:srgbClr val="4A4B4E"/>
              </a:solidFill>
              <a:effectLst/>
              <a:uLnTx/>
              <a:uFillTx/>
              <a:latin typeface="Calibri"/>
              <a:ea typeface="+mn-ea"/>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mn-ea"/>
                <a:cs typeface="Calibri"/>
              </a:rPr>
              <a:t>When Station Devices are shared, there was no clear indicator which documents are new or updated</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mn-ea"/>
                <a:cs typeface="Calibri"/>
              </a:rPr>
              <a:t>Make users aware of potential updates and changes to processes that they are performing by following these documents</a:t>
            </a: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43302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Highlight Recently Added/Updated Documents on Android</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068BFFAB-F27A-AA37-F4B7-B30F125F01BF}"/>
              </a:ext>
            </a:extLst>
          </p:cNvPr>
          <p:cNvSpPr txBox="1"/>
          <p:nvPr/>
        </p:nvSpPr>
        <p:spPr>
          <a:xfrm>
            <a:off x="1532262" y="4481448"/>
            <a:ext cx="30187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646569"/>
                </a:solidFill>
                <a:effectLst/>
                <a:uLnTx/>
                <a:uFillTx/>
                <a:latin typeface="Arial"/>
                <a:ea typeface="+mn-ea"/>
                <a:cs typeface="+mn-cs"/>
              </a:rPr>
              <a:t>This screenshot is from iOS</a:t>
            </a:r>
          </a:p>
        </p:txBody>
      </p:sp>
      <p:pic>
        <p:nvPicPr>
          <p:cNvPr id="5" name="Picture 4" descr="Graphical user interface, application&#10;&#10;Description automatically generated">
            <a:extLst>
              <a:ext uri="{FF2B5EF4-FFF2-40B4-BE49-F238E27FC236}">
                <a16:creationId xmlns:a16="http://schemas.microsoft.com/office/drawing/2014/main" id="{38E3C07F-0297-16A1-7504-6052812C0EAF}"/>
              </a:ext>
            </a:extLst>
          </p:cNvPr>
          <p:cNvPicPr>
            <a:picLocks noChangeAspect="1"/>
          </p:cNvPicPr>
          <p:nvPr/>
        </p:nvPicPr>
        <p:blipFill>
          <a:blip r:embed="rId4"/>
          <a:stretch>
            <a:fillRect/>
          </a:stretch>
        </p:blipFill>
        <p:spPr>
          <a:xfrm>
            <a:off x="1437294" y="1594844"/>
            <a:ext cx="3137099" cy="5040627"/>
          </a:xfrm>
          <a:prstGeom prst="rect">
            <a:avLst/>
          </a:prstGeom>
        </p:spPr>
      </p:pic>
    </p:spTree>
    <p:extLst>
      <p:ext uri="{BB962C8B-B14F-4D97-AF65-F5344CB8AC3E}">
        <p14:creationId xmlns:p14="http://schemas.microsoft.com/office/powerpoint/2010/main" val="1310596883"/>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54158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Calibri"/>
                <a:cs typeface="Calibri"/>
                <a:sym typeface="Calibri"/>
              </a:rPr>
              <a:t>Documents that are newly added or recently updated are now highlighted </a:t>
            </a:r>
            <a:r>
              <a:rPr kumimoji="0" lang="en-US" sz="2400" b="0" i="0" u="none" strike="noStrike" kern="0" cap="none" spc="0" normalizeH="0" baseline="0" noProof="0">
                <a:ln>
                  <a:noFill/>
                </a:ln>
                <a:solidFill>
                  <a:srgbClr val="4A4B4E"/>
                </a:solidFill>
                <a:effectLst/>
                <a:uLnTx/>
                <a:uFillTx/>
                <a:latin typeface="Calibri"/>
                <a:ea typeface="+mn-ea"/>
                <a:cs typeface="Calibri"/>
                <a:sym typeface="Calibri"/>
              </a:rPr>
              <a:t>in the Station Manager app</a:t>
            </a: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mn-ea"/>
                <a:cs typeface="Calibri"/>
              </a:rPr>
              <a:t>The Highlight Labels are visible for 7 days by default and the duration can be changed if required in EMM</a:t>
            </a:r>
            <a:endParaRPr kumimoji="0" lang="en-US"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mn-ea"/>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mn-ea"/>
                <a:cs typeface="Calibri"/>
              </a:rPr>
              <a:t>When Station Devices are shared, there was no clear indicator which documents are new or updated</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US" sz="2400" b="0" i="0" u="none" strike="noStrike" kern="0" cap="none" spc="0" normalizeH="0" baseline="0" noProof="0">
                <a:ln>
                  <a:noFill/>
                </a:ln>
                <a:solidFill>
                  <a:srgbClr val="4A4B4E"/>
                </a:solidFill>
                <a:effectLst/>
                <a:uLnTx/>
                <a:uFillTx/>
                <a:latin typeface="Calibri"/>
                <a:ea typeface="+mn-ea"/>
                <a:cs typeface="Calibri"/>
              </a:rPr>
              <a:t>Make users aware of potential updates and changes to processes that they are performing by following these documents</a:t>
            </a:r>
            <a:endParaRPr kumimoji="0" lang="en-US"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43302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Arial"/>
              </a:rPr>
              <a:t>Highlight Recently Added/Updated Documents on iOS </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12" name="Picture 11">
            <a:extLst>
              <a:ext uri="{FF2B5EF4-FFF2-40B4-BE49-F238E27FC236}">
                <a16:creationId xmlns:a16="http://schemas.microsoft.com/office/drawing/2014/main" id="{2BAD97B1-EB01-1420-1B6A-03B630A49F30}"/>
              </a:ext>
            </a:extLst>
          </p:cNvPr>
          <p:cNvPicPr>
            <a:picLocks noChangeAspect="1"/>
          </p:cNvPicPr>
          <p:nvPr/>
        </p:nvPicPr>
        <p:blipFill>
          <a:blip r:embed="rId4"/>
          <a:stretch>
            <a:fillRect/>
          </a:stretch>
        </p:blipFill>
        <p:spPr>
          <a:xfrm>
            <a:off x="1154023" y="1584047"/>
            <a:ext cx="3864026" cy="5182474"/>
          </a:xfrm>
          <a:prstGeom prst="rect">
            <a:avLst/>
          </a:prstGeom>
        </p:spPr>
      </p:pic>
    </p:spTree>
    <p:extLst>
      <p:ext uri="{BB962C8B-B14F-4D97-AF65-F5344CB8AC3E}">
        <p14:creationId xmlns:p14="http://schemas.microsoft.com/office/powerpoint/2010/main" val="885506384"/>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Google Shape;241;p8">
            <a:extLst>
              <a:ext uri="{FF2B5EF4-FFF2-40B4-BE49-F238E27FC236}">
                <a16:creationId xmlns:a16="http://schemas.microsoft.com/office/drawing/2014/main" id="{6F16E02E-49DD-EE4A-8CFB-C78B7411AFD8}"/>
              </a:ext>
            </a:extLst>
          </p:cNvPr>
          <p:cNvSpPr txBox="1"/>
          <p:nvPr/>
        </p:nvSpPr>
        <p:spPr>
          <a:xfrm>
            <a:off x="6446212" y="1442939"/>
            <a:ext cx="5353902" cy="347065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ea typeface="Calibri"/>
                <a:cs typeface="Calibri"/>
                <a:sym typeface="Calibri"/>
              </a:rPr>
              <a:t>Overview</a:t>
            </a:r>
          </a:p>
          <a:p>
            <a:pPr marL="228600" lvl="7" indent="-228600">
              <a:lnSpc>
                <a:spcPct val="80000"/>
              </a:lnSpc>
              <a:buClr>
                <a:srgbClr val="FF9E16"/>
              </a:buClr>
              <a:buSzPts val="2400"/>
              <a:buFont typeface="Arial"/>
              <a:buChar char="•"/>
              <a:defRPr/>
            </a:pPr>
            <a:r>
              <a:rPr lang="en-US" sz="2400" kern="0">
                <a:solidFill>
                  <a:srgbClr val="4A4B4E"/>
                </a:solidFill>
                <a:latin typeface="Calibri"/>
                <a:cs typeface="Calibri"/>
              </a:rPr>
              <a:t>The Station Manager App on Android now supports landscape orientation</a:t>
            </a:r>
            <a:endParaRPr lang="en-DE" sz="2400" kern="0">
              <a:solidFill>
                <a:srgbClr val="4A4B4E"/>
              </a:solidFill>
              <a:latin typeface="Calibri"/>
              <a:cs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0" u="none" strike="noStrike" kern="0" cap="none" spc="0" normalizeH="0" baseline="0" noProof="0">
              <a:ln>
                <a:noFill/>
              </a:ln>
              <a:solidFill>
                <a:srgbClr val="4A4B4E"/>
              </a:solidFill>
              <a:effectLst/>
              <a:uLnTx/>
              <a:uFillTx/>
              <a:latin typeface="Calibri"/>
              <a:ea typeface="Calibri"/>
              <a:cs typeface="Calibri"/>
              <a:sym typeface="Calibri"/>
            </a:endParaRPr>
          </a:p>
          <a:p>
            <a:pPr marL="228600" marR="0" lvl="7"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endParaRPr kumimoji="0" lang="en-GB" sz="2400" b="0" i="1" u="none" strike="noStrike" kern="0" cap="none" spc="0" normalizeH="0" baseline="0" noProof="0">
              <a:ln>
                <a:noFill/>
              </a:ln>
              <a:solidFill>
                <a:srgbClr val="4A4B4E"/>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FF9E16"/>
              </a:buClr>
              <a:buSzPts val="2400"/>
              <a:buFont typeface="Arial"/>
              <a:buNone/>
              <a:tabLst/>
              <a:defRPr/>
            </a:pPr>
            <a:r>
              <a:rPr kumimoji="0" lang="en-GB" sz="2400" b="1" i="0" u="none" strike="noStrike" kern="0" cap="none" spc="0" normalizeH="0" baseline="0" noProof="0">
                <a:ln>
                  <a:noFill/>
                </a:ln>
                <a:solidFill>
                  <a:srgbClr val="4A4B4E"/>
                </a:solidFill>
                <a:effectLst/>
                <a:uLnTx/>
                <a:uFillTx/>
                <a:latin typeface="Calibri"/>
                <a:cs typeface="Calibri"/>
                <a:sym typeface="Calibri"/>
              </a:rPr>
              <a:t>Business Justification</a:t>
            </a:r>
          </a:p>
          <a:p>
            <a:pPr marL="228600" marR="0" lvl="0" indent="-228600" algn="l" defTabSz="914400" rtl="0" eaLnBrk="1" fontAlgn="auto" latinLnBrk="0" hangingPunct="1">
              <a:lnSpc>
                <a:spcPct val="80000"/>
              </a:lnSpc>
              <a:spcBef>
                <a:spcPts val="0"/>
              </a:spcBef>
              <a:spcAft>
                <a:spcPts val="0"/>
              </a:spcAft>
              <a:buClr>
                <a:srgbClr val="FF9E16"/>
              </a:buClr>
              <a:buSzPts val="2400"/>
              <a:buFont typeface="Arial"/>
              <a:buChar char="•"/>
              <a:tabLst/>
              <a:defRPr/>
            </a:pPr>
            <a:r>
              <a:rPr kumimoji="0" lang="en-GB" sz="2400" b="0" i="0" u="none" strike="noStrike" kern="0" cap="none" spc="0" normalizeH="0" baseline="0" noProof="0">
                <a:ln>
                  <a:noFill/>
                </a:ln>
                <a:solidFill>
                  <a:srgbClr val="4A4B4E"/>
                </a:solidFill>
                <a:effectLst/>
                <a:uLnTx/>
                <a:uFillTx/>
                <a:latin typeface="Calibri"/>
                <a:cs typeface="Calibri"/>
                <a:sym typeface="Arial"/>
              </a:rPr>
              <a:t>If the device rotation is changed to landscape, then also the Station manager App rotates to landscape format to have better usability</a:t>
            </a:r>
            <a:endParaRPr kumimoji="0" lang="en-GB"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76200" algn="l" defTabSz="914400" rtl="0" eaLnBrk="1" fontAlgn="auto" latinLnBrk="0" hangingPunct="1">
              <a:lnSpc>
                <a:spcPct val="80000"/>
              </a:lnSpc>
              <a:spcBef>
                <a:spcPts val="1000"/>
              </a:spcBef>
              <a:spcAft>
                <a:spcPts val="0"/>
              </a:spcAft>
              <a:buClr>
                <a:srgbClr val="FF9E16"/>
              </a:buClr>
              <a:buSzPts val="2400"/>
              <a:buFont typeface="Arial"/>
              <a:buNone/>
              <a:tabLst/>
              <a:defRPr/>
            </a:pPr>
            <a:endParaRPr kumimoji="0" sz="2400" b="0" i="0" u="none" strike="noStrike" kern="0" cap="none" spc="0" normalizeH="0" baseline="0" noProof="0">
              <a:ln>
                <a:noFill/>
              </a:ln>
              <a:solidFill>
                <a:srgbClr val="4A4B4E"/>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B53E74C6-106F-4C44-ADAE-F7857A4864A1}"/>
              </a:ext>
            </a:extLst>
          </p:cNvPr>
          <p:cNvSpPr txBox="1"/>
          <p:nvPr/>
        </p:nvSpPr>
        <p:spPr>
          <a:xfrm>
            <a:off x="0" y="245714"/>
            <a:ext cx="6083300" cy="143302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E7E6E6"/>
              </a:buClr>
              <a:buSzTx/>
              <a:buFont typeface="Arial"/>
              <a:buNone/>
              <a:tabLst/>
              <a:defRPr/>
            </a:pPr>
            <a:r>
              <a:rPr kumimoji="0" lang="en-US" sz="36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rPr>
              <a:t>Support Landscape Orientation on Android Station Manager App</a:t>
            </a:r>
          </a:p>
        </p:txBody>
      </p:sp>
      <p:grpSp>
        <p:nvGrpSpPr>
          <p:cNvPr id="20" name="Google Shape;145;p2">
            <a:extLst>
              <a:ext uri="{FF2B5EF4-FFF2-40B4-BE49-F238E27FC236}">
                <a16:creationId xmlns:a16="http://schemas.microsoft.com/office/drawing/2014/main" id="{4D00DAD4-C0C3-5247-B42C-061728FFB867}"/>
              </a:ext>
            </a:extLst>
          </p:cNvPr>
          <p:cNvGrpSpPr/>
          <p:nvPr/>
        </p:nvGrpSpPr>
        <p:grpSpPr>
          <a:xfrm>
            <a:off x="11630247" y="0"/>
            <a:ext cx="561753" cy="598474"/>
            <a:chOff x="5956928" y="2078604"/>
            <a:chExt cx="362036" cy="386883"/>
          </a:xfrm>
        </p:grpSpPr>
        <p:sp>
          <p:nvSpPr>
            <p:cNvPr id="21" name="Google Shape;146;p2">
              <a:extLst>
                <a:ext uri="{FF2B5EF4-FFF2-40B4-BE49-F238E27FC236}">
                  <a16:creationId xmlns:a16="http://schemas.microsoft.com/office/drawing/2014/main" id="{138D6134-1450-8544-9982-21417E78A4AF}"/>
                </a:ext>
              </a:extLst>
            </p:cNvPr>
            <p:cNvSpPr/>
            <p:nvPr/>
          </p:nvSpPr>
          <p:spPr>
            <a:xfrm>
              <a:off x="5956928" y="2078604"/>
              <a:ext cx="362036" cy="38688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147;p2" descr="Icons_PPT_White_ThumbsUp.png">
              <a:extLst>
                <a:ext uri="{FF2B5EF4-FFF2-40B4-BE49-F238E27FC236}">
                  <a16:creationId xmlns:a16="http://schemas.microsoft.com/office/drawing/2014/main" id="{DEAEE88A-D78C-CF42-A6CA-89FC916585D9}"/>
                </a:ext>
              </a:extLst>
            </p:cNvPr>
            <p:cNvPicPr preferRelativeResize="0"/>
            <p:nvPr/>
          </p:nvPicPr>
          <p:blipFill rotWithShape="1">
            <a:blip r:embed="rId3">
              <a:alphaModFix/>
            </a:blip>
            <a:srcRect/>
            <a:stretch/>
          </p:blipFill>
          <p:spPr>
            <a:xfrm>
              <a:off x="5982776" y="2113004"/>
              <a:ext cx="318082" cy="318082"/>
            </a:xfrm>
            <a:prstGeom prst="rect">
              <a:avLst/>
            </a:prstGeom>
            <a:solidFill>
              <a:schemeClr val="dk2"/>
            </a:solidFill>
            <a:ln>
              <a:noFill/>
            </a:ln>
          </p:spPr>
        </p:pic>
      </p:grpSp>
      <p:sp>
        <p:nvSpPr>
          <p:cNvPr id="23" name="Google Shape;212;p7">
            <a:extLst>
              <a:ext uri="{FF2B5EF4-FFF2-40B4-BE49-F238E27FC236}">
                <a16:creationId xmlns:a16="http://schemas.microsoft.com/office/drawing/2014/main" id="{A6D09F8B-8E1E-F347-81B8-E19E7DFEBC5E}"/>
              </a:ext>
            </a:extLst>
          </p:cNvPr>
          <p:cNvSpPr/>
          <p:nvPr/>
        </p:nvSpPr>
        <p:spPr>
          <a:xfrm>
            <a:off x="11919398" y="1594844"/>
            <a:ext cx="187116" cy="307168"/>
          </a:xfrm>
          <a:custGeom>
            <a:avLst/>
            <a:gdLst/>
            <a:ahLst/>
            <a:cxnLst/>
            <a:rect l="l" t="t" r="r" b="b"/>
            <a:pathLst>
              <a:path w="144" h="243" extrusionOk="0">
                <a:moveTo>
                  <a:pt x="125" y="0"/>
                </a:moveTo>
                <a:cubicBezTo>
                  <a:pt x="19" y="0"/>
                  <a:pt x="19" y="0"/>
                  <a:pt x="19" y="0"/>
                </a:cubicBezTo>
                <a:cubicBezTo>
                  <a:pt x="8" y="0"/>
                  <a:pt x="0" y="9"/>
                  <a:pt x="0" y="19"/>
                </a:cubicBezTo>
                <a:cubicBezTo>
                  <a:pt x="0" y="224"/>
                  <a:pt x="0" y="224"/>
                  <a:pt x="0" y="224"/>
                </a:cubicBezTo>
                <a:cubicBezTo>
                  <a:pt x="0" y="234"/>
                  <a:pt x="8" y="243"/>
                  <a:pt x="19" y="243"/>
                </a:cubicBezTo>
                <a:cubicBezTo>
                  <a:pt x="125" y="243"/>
                  <a:pt x="125" y="243"/>
                  <a:pt x="125" y="243"/>
                </a:cubicBezTo>
                <a:cubicBezTo>
                  <a:pt x="136" y="243"/>
                  <a:pt x="144" y="234"/>
                  <a:pt x="144" y="224"/>
                </a:cubicBezTo>
                <a:cubicBezTo>
                  <a:pt x="144" y="19"/>
                  <a:pt x="144" y="19"/>
                  <a:pt x="144" y="19"/>
                </a:cubicBezTo>
                <a:cubicBezTo>
                  <a:pt x="144" y="9"/>
                  <a:pt x="136" y="0"/>
                  <a:pt x="125" y="0"/>
                </a:cubicBezTo>
                <a:close/>
                <a:moveTo>
                  <a:pt x="136" y="29"/>
                </a:moveTo>
                <a:cubicBezTo>
                  <a:pt x="136" y="203"/>
                  <a:pt x="136" y="203"/>
                  <a:pt x="136" y="203"/>
                </a:cubicBezTo>
                <a:cubicBezTo>
                  <a:pt x="8" y="203"/>
                  <a:pt x="8" y="203"/>
                  <a:pt x="8" y="203"/>
                </a:cubicBezTo>
                <a:cubicBezTo>
                  <a:pt x="8" y="29"/>
                  <a:pt x="8" y="29"/>
                  <a:pt x="8" y="29"/>
                </a:cubicBezTo>
                <a:cubicBezTo>
                  <a:pt x="136" y="29"/>
                  <a:pt x="136" y="29"/>
                  <a:pt x="136" y="29"/>
                </a:cubicBezTo>
                <a:close/>
                <a:moveTo>
                  <a:pt x="64" y="224"/>
                </a:moveTo>
                <a:cubicBezTo>
                  <a:pt x="64" y="220"/>
                  <a:pt x="68" y="216"/>
                  <a:pt x="72" y="216"/>
                </a:cubicBezTo>
                <a:cubicBezTo>
                  <a:pt x="76" y="216"/>
                  <a:pt x="80" y="220"/>
                  <a:pt x="80" y="224"/>
                </a:cubicBezTo>
                <a:cubicBezTo>
                  <a:pt x="80" y="228"/>
                  <a:pt x="76" y="232"/>
                  <a:pt x="72" y="232"/>
                </a:cubicBezTo>
                <a:cubicBezTo>
                  <a:pt x="72" y="232"/>
                  <a:pt x="72" y="232"/>
                  <a:pt x="72" y="232"/>
                </a:cubicBezTo>
                <a:cubicBezTo>
                  <a:pt x="68" y="232"/>
                  <a:pt x="64" y="228"/>
                  <a:pt x="64" y="2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646569"/>
              </a:solidFill>
              <a:effectLst/>
              <a:uLnTx/>
              <a:uFillTx/>
              <a:latin typeface="Calibri"/>
              <a:ea typeface="Calibri"/>
              <a:cs typeface="Calibri"/>
              <a:sym typeface="Calibri"/>
            </a:endParaRPr>
          </a:p>
        </p:txBody>
      </p:sp>
      <p:pic>
        <p:nvPicPr>
          <p:cNvPr id="5" name="Picture 4" descr="Graphical user interface, application&#10;&#10;Description automatically generated">
            <a:extLst>
              <a:ext uri="{FF2B5EF4-FFF2-40B4-BE49-F238E27FC236}">
                <a16:creationId xmlns:a16="http://schemas.microsoft.com/office/drawing/2014/main" id="{11D26F2B-66AE-3BB9-4C5C-2254BBACACFD}"/>
              </a:ext>
            </a:extLst>
          </p:cNvPr>
          <p:cNvPicPr>
            <a:picLocks noChangeAspect="1"/>
          </p:cNvPicPr>
          <p:nvPr/>
        </p:nvPicPr>
        <p:blipFill>
          <a:blip r:embed="rId4"/>
          <a:stretch>
            <a:fillRect/>
          </a:stretch>
        </p:blipFill>
        <p:spPr>
          <a:xfrm>
            <a:off x="147721" y="2190879"/>
            <a:ext cx="5787858" cy="3615693"/>
          </a:xfrm>
          <a:prstGeom prst="rect">
            <a:avLst/>
          </a:prstGeom>
        </p:spPr>
      </p:pic>
    </p:spTree>
    <p:extLst>
      <p:ext uri="{BB962C8B-B14F-4D97-AF65-F5344CB8AC3E}">
        <p14:creationId xmlns:p14="http://schemas.microsoft.com/office/powerpoint/2010/main" val="2553179778"/>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Announcements</a:t>
            </a:r>
          </a:p>
        </p:txBody>
      </p:sp>
    </p:spTree>
    <p:extLst>
      <p:ext uri="{BB962C8B-B14F-4D97-AF65-F5344CB8AC3E}">
        <p14:creationId xmlns:p14="http://schemas.microsoft.com/office/powerpoint/2010/main" val="230803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CE7AA275-279C-3146-8209-12C9D492CBB3}"/>
              </a:ext>
            </a:extLst>
          </p:cNvPr>
          <p:cNvSpPr txBox="1"/>
          <p:nvPr/>
        </p:nvSpPr>
        <p:spPr>
          <a:xfrm>
            <a:off x="4097177" y="1649766"/>
            <a:ext cx="37138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9E16"/>
                </a:solidFill>
                <a:effectLst/>
                <a:uLnTx/>
                <a:uFillTx/>
                <a:latin typeface="Calibri"/>
                <a:ea typeface="+mn-ea"/>
                <a:cs typeface="+mn-cs"/>
              </a:rPr>
              <a:t>October 19-20, 2022</a:t>
            </a:r>
          </a:p>
        </p:txBody>
      </p:sp>
      <p:pic>
        <p:nvPicPr>
          <p:cNvPr id="47" name="Picture 46">
            <a:extLst>
              <a:ext uri="{FF2B5EF4-FFF2-40B4-BE49-F238E27FC236}">
                <a16:creationId xmlns:a16="http://schemas.microsoft.com/office/drawing/2014/main" id="{A637CB3B-7539-4A46-8435-F5F9B3C1C3B0}"/>
              </a:ext>
            </a:extLst>
          </p:cNvPr>
          <p:cNvPicPr>
            <a:picLocks noChangeAspect="1"/>
          </p:cNvPicPr>
          <p:nvPr/>
        </p:nvPicPr>
        <p:blipFill rotWithShape="1">
          <a:blip r:embed="rId3">
            <a:extLst>
              <a:ext uri="{28A0092B-C50C-407E-A947-70E740481C1C}">
                <a14:useLocalDpi xmlns:a14="http://schemas.microsoft.com/office/drawing/2010/main" val="0"/>
              </a:ext>
            </a:extLst>
          </a:blip>
          <a:srcRect b="20963"/>
          <a:stretch/>
        </p:blipFill>
        <p:spPr>
          <a:xfrm>
            <a:off x="3550142" y="435027"/>
            <a:ext cx="5091716" cy="903617"/>
          </a:xfrm>
          <a:prstGeom prst="rect">
            <a:avLst/>
          </a:prstGeom>
        </p:spPr>
      </p:pic>
      <p:sp>
        <p:nvSpPr>
          <p:cNvPr id="117" name="Rectangle 116">
            <a:extLst>
              <a:ext uri="{FF2B5EF4-FFF2-40B4-BE49-F238E27FC236}">
                <a16:creationId xmlns:a16="http://schemas.microsoft.com/office/drawing/2014/main" id="{7BA97F78-9B32-D940-B028-FF32DAEF107D}"/>
              </a:ext>
            </a:extLst>
          </p:cNvPr>
          <p:cNvSpPr/>
          <p:nvPr/>
        </p:nvSpPr>
        <p:spPr>
          <a:xfrm>
            <a:off x="0" y="6153912"/>
            <a:ext cx="12192000" cy="704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Rectangle 117">
            <a:extLst>
              <a:ext uri="{FF2B5EF4-FFF2-40B4-BE49-F238E27FC236}">
                <a16:creationId xmlns:a16="http://schemas.microsoft.com/office/drawing/2014/main" id="{C0B9E666-8C37-F643-B864-D000F91BD753}"/>
              </a:ext>
            </a:extLst>
          </p:cNvPr>
          <p:cNvSpPr/>
          <p:nvPr/>
        </p:nvSpPr>
        <p:spPr>
          <a:xfrm>
            <a:off x="0" y="6153912"/>
            <a:ext cx="12191999" cy="704088"/>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9" name="Group 118">
            <a:extLst>
              <a:ext uri="{FF2B5EF4-FFF2-40B4-BE49-F238E27FC236}">
                <a16:creationId xmlns:a16="http://schemas.microsoft.com/office/drawing/2014/main" id="{B15A82D5-421E-E548-A7F8-95AD4834F976}"/>
              </a:ext>
            </a:extLst>
          </p:cNvPr>
          <p:cNvGrpSpPr/>
          <p:nvPr/>
        </p:nvGrpSpPr>
        <p:grpSpPr>
          <a:xfrm>
            <a:off x="-28195" y="6340355"/>
            <a:ext cx="12057568" cy="369684"/>
            <a:chOff x="-19244" y="6331119"/>
            <a:chExt cx="11519449" cy="369684"/>
          </a:xfrm>
        </p:grpSpPr>
        <p:sp>
          <p:nvSpPr>
            <p:cNvPr id="120" name="TextBox 119">
              <a:extLst>
                <a:ext uri="{FF2B5EF4-FFF2-40B4-BE49-F238E27FC236}">
                  <a16:creationId xmlns:a16="http://schemas.microsoft.com/office/drawing/2014/main" id="{6DBAF7A3-45C3-E64D-8873-8D470C371C28}"/>
                </a:ext>
              </a:extLst>
            </p:cNvPr>
            <p:cNvSpPr txBox="1"/>
            <p:nvPr/>
          </p:nvSpPr>
          <p:spPr>
            <a:xfrm>
              <a:off x="6558011" y="6343354"/>
              <a:ext cx="369961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DEVELOPMENT CLOUD &amp; VAULT PLATFORM</a:t>
              </a:r>
            </a:p>
          </p:txBody>
        </p:sp>
        <p:sp>
          <p:nvSpPr>
            <p:cNvPr id="121" name="TextBox 120">
              <a:extLst>
                <a:ext uri="{FF2B5EF4-FFF2-40B4-BE49-F238E27FC236}">
                  <a16:creationId xmlns:a16="http://schemas.microsoft.com/office/drawing/2014/main" id="{9E9F1570-68A3-984C-9562-3989530B8F44}"/>
                </a:ext>
              </a:extLst>
            </p:cNvPr>
            <p:cNvSpPr txBox="1"/>
            <p:nvPr/>
          </p:nvSpPr>
          <p:spPr>
            <a:xfrm>
              <a:off x="10268216" y="6335926"/>
              <a:ext cx="1231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a:ln>
                    <a:noFill/>
                  </a:ln>
                  <a:solidFill>
                    <a:prstClr val="white"/>
                  </a:solidFill>
                  <a:effectLst/>
                  <a:uLnTx/>
                  <a:uFillTx/>
                  <a:latin typeface="Calibri"/>
                  <a:ea typeface="+mn-ea"/>
                  <a:cs typeface="+mn-cs"/>
                </a:rPr>
                <a:t>SAFETY</a:t>
              </a:r>
            </a:p>
          </p:txBody>
        </p:sp>
        <p:sp>
          <p:nvSpPr>
            <p:cNvPr id="122" name="TextBox 121">
              <a:extLst>
                <a:ext uri="{FF2B5EF4-FFF2-40B4-BE49-F238E27FC236}">
                  <a16:creationId xmlns:a16="http://schemas.microsoft.com/office/drawing/2014/main" id="{F142924A-46CD-A544-AF10-E76D943ECB35}"/>
                </a:ext>
              </a:extLst>
            </p:cNvPr>
            <p:cNvSpPr txBox="1"/>
            <p:nvPr/>
          </p:nvSpPr>
          <p:spPr>
            <a:xfrm>
              <a:off x="4376155" y="6342715"/>
              <a:ext cx="225842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a:ln>
                    <a:noFill/>
                  </a:ln>
                  <a:solidFill>
                    <a:prstClr val="white"/>
                  </a:solidFill>
                  <a:effectLst/>
                  <a:uLnTx/>
                  <a:uFillTx/>
                  <a:latin typeface="Calibri"/>
                  <a:ea typeface="+mn-ea"/>
                  <a:cs typeface="+mn-cs"/>
                </a:rPr>
                <a:t>REGULATORY</a:t>
              </a:r>
            </a:p>
          </p:txBody>
        </p:sp>
        <p:sp>
          <p:nvSpPr>
            <p:cNvPr id="123" name="TextBox 122">
              <a:extLst>
                <a:ext uri="{FF2B5EF4-FFF2-40B4-BE49-F238E27FC236}">
                  <a16:creationId xmlns:a16="http://schemas.microsoft.com/office/drawing/2014/main" id="{2611A0A9-DD19-174C-9264-FC4BA5945070}"/>
                </a:ext>
              </a:extLst>
            </p:cNvPr>
            <p:cNvSpPr txBox="1"/>
            <p:nvPr/>
          </p:nvSpPr>
          <p:spPr>
            <a:xfrm>
              <a:off x="1281545" y="6331119"/>
              <a:ext cx="35894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a:ln>
                    <a:noFill/>
                  </a:ln>
                  <a:solidFill>
                    <a:prstClr val="white"/>
                  </a:solidFill>
                  <a:effectLst/>
                  <a:uLnTx/>
                  <a:uFillTx/>
                  <a:latin typeface="Calibri"/>
                  <a:ea typeface="+mn-ea"/>
                  <a:cs typeface="+mn-cs"/>
                </a:rPr>
                <a:t>QUALITY &amp; MANUFACTURING</a:t>
              </a:r>
            </a:p>
          </p:txBody>
        </p:sp>
        <p:sp>
          <p:nvSpPr>
            <p:cNvPr id="124" name="TextBox 123">
              <a:extLst>
                <a:ext uri="{FF2B5EF4-FFF2-40B4-BE49-F238E27FC236}">
                  <a16:creationId xmlns:a16="http://schemas.microsoft.com/office/drawing/2014/main" id="{20500B98-3034-9B4B-A52C-2002ECC6735C}"/>
                </a:ext>
              </a:extLst>
            </p:cNvPr>
            <p:cNvSpPr txBox="1"/>
            <p:nvPr/>
          </p:nvSpPr>
          <p:spPr>
            <a:xfrm>
              <a:off x="-19244" y="6333677"/>
              <a:ext cx="18443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a:ln>
                    <a:noFill/>
                  </a:ln>
                  <a:solidFill>
                    <a:prstClr val="white"/>
                  </a:solidFill>
                  <a:effectLst/>
                  <a:uLnTx/>
                  <a:uFillTx/>
                  <a:latin typeface="Calibri"/>
                  <a:ea typeface="+mn-ea"/>
                  <a:cs typeface="+mn-cs"/>
                </a:rPr>
                <a:t>CLINICAL</a:t>
              </a:r>
            </a:p>
          </p:txBody>
        </p:sp>
        <p:sp>
          <p:nvSpPr>
            <p:cNvPr id="125" name="TextBox 124">
              <a:extLst>
                <a:ext uri="{FF2B5EF4-FFF2-40B4-BE49-F238E27FC236}">
                  <a16:creationId xmlns:a16="http://schemas.microsoft.com/office/drawing/2014/main" id="{AE13930D-A37B-AC4F-8D29-F31AFB70D1CE}"/>
                </a:ext>
              </a:extLst>
            </p:cNvPr>
            <p:cNvSpPr txBox="1"/>
            <p:nvPr/>
          </p:nvSpPr>
          <p:spPr>
            <a:xfrm>
              <a:off x="1258847" y="6364073"/>
              <a:ext cx="432261" cy="30687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Tx/>
                <a:buNone/>
                <a:tabLst/>
                <a:defRPr/>
              </a:pPr>
              <a:r>
                <a:rPr kumimoji="0" lang="en-US" sz="1700" b="0" i="0" u="none" strike="noStrike" kern="1200" cap="none" spc="0" normalizeH="0" baseline="0" noProof="0">
                  <a:ln>
                    <a:noFill/>
                  </a:ln>
                  <a:solidFill>
                    <a:srgbClr val="DD5F13"/>
                  </a:solidFill>
                  <a:effectLst/>
                  <a:uLnTx/>
                  <a:uFillTx/>
                  <a:latin typeface="Calibri"/>
                  <a:ea typeface="+mn-ea"/>
                  <a:cs typeface="+mn-cs"/>
                </a:rPr>
                <a:t>•</a:t>
              </a:r>
            </a:p>
          </p:txBody>
        </p:sp>
        <p:sp>
          <p:nvSpPr>
            <p:cNvPr id="126" name="TextBox 125">
              <a:extLst>
                <a:ext uri="{FF2B5EF4-FFF2-40B4-BE49-F238E27FC236}">
                  <a16:creationId xmlns:a16="http://schemas.microsoft.com/office/drawing/2014/main" id="{78DC9E90-8FA9-5F43-B9D4-E78E4C65484E}"/>
                </a:ext>
              </a:extLst>
            </p:cNvPr>
            <p:cNvSpPr txBox="1"/>
            <p:nvPr/>
          </p:nvSpPr>
          <p:spPr>
            <a:xfrm>
              <a:off x="4455313" y="6385985"/>
              <a:ext cx="432261" cy="30687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Tx/>
                <a:buNone/>
                <a:tabLst/>
                <a:defRPr/>
              </a:pPr>
              <a:r>
                <a:rPr kumimoji="0" lang="en-US" sz="1700" b="0" i="0" u="none" strike="noStrike" kern="1200" cap="none" spc="0" normalizeH="0" baseline="0" noProof="0">
                  <a:ln>
                    <a:noFill/>
                  </a:ln>
                  <a:solidFill>
                    <a:srgbClr val="DD5F13"/>
                  </a:solidFill>
                  <a:effectLst/>
                  <a:uLnTx/>
                  <a:uFillTx/>
                  <a:latin typeface="Calibri"/>
                  <a:ea typeface="+mn-ea"/>
                  <a:cs typeface="+mn-cs"/>
                </a:rPr>
                <a:t>•</a:t>
              </a:r>
            </a:p>
          </p:txBody>
        </p:sp>
        <p:sp>
          <p:nvSpPr>
            <p:cNvPr id="127" name="TextBox 126">
              <a:extLst>
                <a:ext uri="{FF2B5EF4-FFF2-40B4-BE49-F238E27FC236}">
                  <a16:creationId xmlns:a16="http://schemas.microsoft.com/office/drawing/2014/main" id="{3AB46517-045C-404A-840F-0B1A5547F37B}"/>
                </a:ext>
              </a:extLst>
            </p:cNvPr>
            <p:cNvSpPr txBox="1"/>
            <p:nvPr/>
          </p:nvSpPr>
          <p:spPr>
            <a:xfrm>
              <a:off x="10106534" y="6386238"/>
              <a:ext cx="432261" cy="30687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Tx/>
                <a:buNone/>
                <a:tabLst/>
                <a:defRPr/>
              </a:pPr>
              <a:r>
                <a:rPr kumimoji="0" lang="en-US" sz="1700" b="0" i="0" u="none" strike="noStrike" kern="1200" cap="none" spc="0" normalizeH="0" baseline="0" noProof="0">
                  <a:ln>
                    <a:noFill/>
                  </a:ln>
                  <a:solidFill>
                    <a:srgbClr val="DD5F13"/>
                  </a:solidFill>
                  <a:effectLst/>
                  <a:uLnTx/>
                  <a:uFillTx/>
                  <a:latin typeface="Calibri"/>
                  <a:ea typeface="+mn-ea"/>
                  <a:cs typeface="+mn-cs"/>
                </a:rPr>
                <a:t>•</a:t>
              </a:r>
            </a:p>
          </p:txBody>
        </p:sp>
        <p:sp>
          <p:nvSpPr>
            <p:cNvPr id="128" name="TextBox 127">
              <a:extLst>
                <a:ext uri="{FF2B5EF4-FFF2-40B4-BE49-F238E27FC236}">
                  <a16:creationId xmlns:a16="http://schemas.microsoft.com/office/drawing/2014/main" id="{93934923-BDD0-974D-8B2C-C4C2CFA4000D}"/>
                </a:ext>
              </a:extLst>
            </p:cNvPr>
            <p:cNvSpPr txBox="1"/>
            <p:nvPr/>
          </p:nvSpPr>
          <p:spPr>
            <a:xfrm>
              <a:off x="6157386" y="6393924"/>
              <a:ext cx="432261" cy="30687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Tx/>
                <a:buNone/>
                <a:tabLst/>
                <a:defRPr/>
              </a:pPr>
              <a:r>
                <a:rPr kumimoji="0" lang="en-US" sz="1700" b="0" i="0" u="none" strike="noStrike" kern="1200" cap="none" spc="0" normalizeH="0" baseline="0" noProof="0">
                  <a:ln>
                    <a:noFill/>
                  </a:ln>
                  <a:solidFill>
                    <a:srgbClr val="DD5F13"/>
                  </a:solidFill>
                  <a:effectLst/>
                  <a:uLnTx/>
                  <a:uFillTx/>
                  <a:latin typeface="Calibri"/>
                  <a:ea typeface="+mn-ea"/>
                  <a:cs typeface="+mn-cs"/>
                </a:rPr>
                <a:t>•</a:t>
              </a:r>
            </a:p>
          </p:txBody>
        </p:sp>
      </p:grpSp>
      <p:sp>
        <p:nvSpPr>
          <p:cNvPr id="130" name="Rectangle 129">
            <a:extLst>
              <a:ext uri="{FF2B5EF4-FFF2-40B4-BE49-F238E27FC236}">
                <a16:creationId xmlns:a16="http://schemas.microsoft.com/office/drawing/2014/main" id="{764FC665-23BC-8C4F-A91C-22137E5714F8}"/>
              </a:ext>
            </a:extLst>
          </p:cNvPr>
          <p:cNvSpPr/>
          <p:nvPr/>
        </p:nvSpPr>
        <p:spPr>
          <a:xfrm>
            <a:off x="10748362" y="1490025"/>
            <a:ext cx="1161288" cy="30354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Register Now</a:t>
            </a:r>
          </a:p>
        </p:txBody>
      </p:sp>
      <p:pic>
        <p:nvPicPr>
          <p:cNvPr id="131" name="Picture 130" descr="Qr code&#10;&#10;Description automatically generated">
            <a:hlinkClick r:id="rId4"/>
            <a:extLst>
              <a:ext uri="{FF2B5EF4-FFF2-40B4-BE49-F238E27FC236}">
                <a16:creationId xmlns:a16="http://schemas.microsoft.com/office/drawing/2014/main" id="{DBD1BA46-CCD0-AD4C-9CAC-700E18560608}"/>
              </a:ext>
            </a:extLst>
          </p:cNvPr>
          <p:cNvPicPr>
            <a:picLocks noChangeAspect="1"/>
          </p:cNvPicPr>
          <p:nvPr/>
        </p:nvPicPr>
        <p:blipFill>
          <a:blip r:embed="rId5"/>
          <a:stretch>
            <a:fillRect/>
          </a:stretch>
        </p:blipFill>
        <p:spPr>
          <a:xfrm>
            <a:off x="10757016" y="354767"/>
            <a:ext cx="1151855" cy="1151855"/>
          </a:xfrm>
          <a:prstGeom prst="rect">
            <a:avLst/>
          </a:prstGeom>
          <a:ln w="6350">
            <a:solidFill>
              <a:schemeClr val="tx1"/>
            </a:solidFill>
          </a:ln>
        </p:spPr>
      </p:pic>
      <p:grpSp>
        <p:nvGrpSpPr>
          <p:cNvPr id="82" name="Group 81">
            <a:extLst>
              <a:ext uri="{FF2B5EF4-FFF2-40B4-BE49-F238E27FC236}">
                <a16:creationId xmlns:a16="http://schemas.microsoft.com/office/drawing/2014/main" id="{2A7E1719-462A-3D49-B2CB-61E8113166C2}"/>
              </a:ext>
            </a:extLst>
          </p:cNvPr>
          <p:cNvGrpSpPr>
            <a:grpSpLocks noChangeAspect="1"/>
          </p:cNvGrpSpPr>
          <p:nvPr/>
        </p:nvGrpSpPr>
        <p:grpSpPr>
          <a:xfrm>
            <a:off x="1236785" y="2490365"/>
            <a:ext cx="2846560" cy="2843821"/>
            <a:chOff x="1001806" y="2059444"/>
            <a:chExt cx="3131216" cy="3128203"/>
          </a:xfrm>
        </p:grpSpPr>
        <p:grpSp>
          <p:nvGrpSpPr>
            <p:cNvPr id="86" name="Group 85">
              <a:extLst>
                <a:ext uri="{FF2B5EF4-FFF2-40B4-BE49-F238E27FC236}">
                  <a16:creationId xmlns:a16="http://schemas.microsoft.com/office/drawing/2014/main" id="{5ADCF93A-3106-FB4C-BD97-6E87447B4838}"/>
                </a:ext>
              </a:extLst>
            </p:cNvPr>
            <p:cNvGrpSpPr/>
            <p:nvPr/>
          </p:nvGrpSpPr>
          <p:grpSpPr>
            <a:xfrm>
              <a:off x="1001806" y="2059444"/>
              <a:ext cx="3131216" cy="3128203"/>
              <a:chOff x="492386" y="2089883"/>
              <a:chExt cx="3444338" cy="3441023"/>
            </a:xfrm>
            <a:solidFill>
              <a:schemeClr val="tx2"/>
            </a:solidFill>
          </p:grpSpPr>
          <p:sp>
            <p:nvSpPr>
              <p:cNvPr id="88" name="Freeform: Shape 217">
                <a:extLst>
                  <a:ext uri="{FF2B5EF4-FFF2-40B4-BE49-F238E27FC236}">
                    <a16:creationId xmlns:a16="http://schemas.microsoft.com/office/drawing/2014/main" id="{7CE9AE15-292B-5446-94C9-D81EFC0DDDAC}"/>
                  </a:ext>
                </a:extLst>
              </p:cNvPr>
              <p:cNvSpPr/>
              <p:nvPr/>
            </p:nvSpPr>
            <p:spPr>
              <a:xfrm rot="19039801">
                <a:off x="706006" y="4666707"/>
                <a:ext cx="180285" cy="180285"/>
              </a:xfrm>
              <a:custGeom>
                <a:avLst/>
                <a:gdLst>
                  <a:gd name="connsiteX0" fmla="*/ 187258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8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8" y="93629"/>
                    </a:moveTo>
                    <a:cubicBezTo>
                      <a:pt x="187258" y="145339"/>
                      <a:pt x="145339" y="187258"/>
                      <a:pt x="93629" y="187258"/>
                    </a:cubicBezTo>
                    <a:cubicBezTo>
                      <a:pt x="41919" y="187258"/>
                      <a:pt x="0" y="145339"/>
                      <a:pt x="0" y="93629"/>
                    </a:cubicBezTo>
                    <a:cubicBezTo>
                      <a:pt x="0" y="41919"/>
                      <a:pt x="41919" y="0"/>
                      <a:pt x="93629" y="0"/>
                    </a:cubicBezTo>
                    <a:cubicBezTo>
                      <a:pt x="145339" y="0"/>
                      <a:pt x="187258" y="41919"/>
                      <a:pt x="187258"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90" name="Freeform: Shape 218">
                <a:extLst>
                  <a:ext uri="{FF2B5EF4-FFF2-40B4-BE49-F238E27FC236}">
                    <a16:creationId xmlns:a16="http://schemas.microsoft.com/office/drawing/2014/main" id="{1667B89F-A01C-6645-A4A8-3126291E8D2F}"/>
                  </a:ext>
                </a:extLst>
              </p:cNvPr>
              <p:cNvSpPr/>
              <p:nvPr/>
            </p:nvSpPr>
            <p:spPr>
              <a:xfrm rot="21422400">
                <a:off x="3561339" y="2796862"/>
                <a:ext cx="180285" cy="180285"/>
              </a:xfrm>
              <a:custGeom>
                <a:avLst/>
                <a:gdLst>
                  <a:gd name="connsiteX0" fmla="*/ 187257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7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7" y="93629"/>
                    </a:moveTo>
                    <a:cubicBezTo>
                      <a:pt x="187257" y="145339"/>
                      <a:pt x="145338" y="187258"/>
                      <a:pt x="93629" y="187258"/>
                    </a:cubicBezTo>
                    <a:cubicBezTo>
                      <a:pt x="41919" y="187258"/>
                      <a:pt x="0" y="145339"/>
                      <a:pt x="0" y="93629"/>
                    </a:cubicBezTo>
                    <a:cubicBezTo>
                      <a:pt x="0" y="41919"/>
                      <a:pt x="41919" y="0"/>
                      <a:pt x="93629" y="0"/>
                    </a:cubicBezTo>
                    <a:cubicBezTo>
                      <a:pt x="145338" y="0"/>
                      <a:pt x="187257" y="41919"/>
                      <a:pt x="187257"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nvGrpSpPr>
              <p:cNvPr id="91" name="Group 90">
                <a:extLst>
                  <a:ext uri="{FF2B5EF4-FFF2-40B4-BE49-F238E27FC236}">
                    <a16:creationId xmlns:a16="http://schemas.microsoft.com/office/drawing/2014/main" id="{96FF1C0C-3D44-C746-BCA5-6C99E0D28D9D}"/>
                  </a:ext>
                </a:extLst>
              </p:cNvPr>
              <p:cNvGrpSpPr/>
              <p:nvPr/>
            </p:nvGrpSpPr>
            <p:grpSpPr>
              <a:xfrm>
                <a:off x="492386" y="2089883"/>
                <a:ext cx="3444338" cy="3441023"/>
                <a:chOff x="492451" y="1888956"/>
                <a:chExt cx="3444786" cy="3441471"/>
              </a:xfrm>
              <a:grpFill/>
            </p:grpSpPr>
            <p:sp>
              <p:nvSpPr>
                <p:cNvPr id="94" name="Freeform: Shape 219">
                  <a:extLst>
                    <a:ext uri="{FF2B5EF4-FFF2-40B4-BE49-F238E27FC236}">
                      <a16:creationId xmlns:a16="http://schemas.microsoft.com/office/drawing/2014/main" id="{73BF4B28-BC67-694F-961A-83379FAD3815}"/>
                    </a:ext>
                  </a:extLst>
                </p:cNvPr>
                <p:cNvSpPr/>
                <p:nvPr/>
              </p:nvSpPr>
              <p:spPr>
                <a:xfrm>
                  <a:off x="1628608" y="1888956"/>
                  <a:ext cx="1982187" cy="736125"/>
                </a:xfrm>
                <a:custGeom>
                  <a:avLst/>
                  <a:gdLst>
                    <a:gd name="connsiteX0" fmla="*/ 2042241 w 2058583"/>
                    <a:gd name="connsiteY0" fmla="*/ 764497 h 764496"/>
                    <a:gd name="connsiteX1" fmla="*/ 2028945 w 2058583"/>
                    <a:gd name="connsiteY1" fmla="*/ 757709 h 764496"/>
                    <a:gd name="connsiteX2" fmla="*/ 21873 w 2058583"/>
                    <a:gd name="connsiteY2" fmla="*/ 134937 h 764496"/>
                    <a:gd name="connsiteX3" fmla="*/ 947 w 2058583"/>
                    <a:gd name="connsiteY3" fmla="*/ 124966 h 764496"/>
                    <a:gd name="connsiteX4" fmla="*/ 10918 w 2058583"/>
                    <a:gd name="connsiteY4" fmla="*/ 104040 h 764496"/>
                    <a:gd name="connsiteX5" fmla="*/ 1150052 w 2058583"/>
                    <a:gd name="connsiteY5" fmla="*/ 84752 h 764496"/>
                    <a:gd name="connsiteX6" fmla="*/ 2055489 w 2058583"/>
                    <a:gd name="connsiteY6" fmla="*/ 738468 h 764496"/>
                    <a:gd name="connsiteX7" fmla="*/ 2051749 w 2058583"/>
                    <a:gd name="connsiteY7" fmla="*/ 761402 h 764496"/>
                    <a:gd name="connsiteX8" fmla="*/ 2042241 w 2058583"/>
                    <a:gd name="connsiteY8" fmla="*/ 764497 h 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83" h="764496">
                      <a:moveTo>
                        <a:pt x="2042241" y="764497"/>
                      </a:moveTo>
                      <a:cubicBezTo>
                        <a:pt x="2036974" y="764502"/>
                        <a:pt x="2032030" y="761978"/>
                        <a:pt x="2028945" y="757709"/>
                      </a:cubicBezTo>
                      <a:cubicBezTo>
                        <a:pt x="1575829" y="132082"/>
                        <a:pt x="750492" y="-123993"/>
                        <a:pt x="21873" y="134937"/>
                      </a:cubicBezTo>
                      <a:cubicBezTo>
                        <a:pt x="13338" y="137962"/>
                        <a:pt x="3971" y="133498"/>
                        <a:pt x="947" y="124966"/>
                      </a:cubicBezTo>
                      <a:cubicBezTo>
                        <a:pt x="-2078" y="116434"/>
                        <a:pt x="2384" y="107065"/>
                        <a:pt x="10918" y="104040"/>
                      </a:cubicBezTo>
                      <a:cubicBezTo>
                        <a:pt x="378130" y="-27737"/>
                        <a:pt x="778590" y="-34517"/>
                        <a:pt x="1150052" y="84752"/>
                      </a:cubicBezTo>
                      <a:cubicBezTo>
                        <a:pt x="1513898" y="200443"/>
                        <a:pt x="1831178" y="429517"/>
                        <a:pt x="2055489" y="738468"/>
                      </a:cubicBezTo>
                      <a:cubicBezTo>
                        <a:pt x="2060789" y="745837"/>
                        <a:pt x="2059112" y="756103"/>
                        <a:pt x="2051749" y="761402"/>
                      </a:cubicBezTo>
                      <a:cubicBezTo>
                        <a:pt x="2048977" y="763397"/>
                        <a:pt x="2045653" y="764478"/>
                        <a:pt x="2042241" y="764497"/>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95" name="Freeform: Shape 220">
                  <a:extLst>
                    <a:ext uri="{FF2B5EF4-FFF2-40B4-BE49-F238E27FC236}">
                      <a16:creationId xmlns:a16="http://schemas.microsoft.com/office/drawing/2014/main" id="{ADBB6A4A-D591-9A4D-B6B5-A27DC69C791E}"/>
                    </a:ext>
                  </a:extLst>
                </p:cNvPr>
                <p:cNvSpPr/>
                <p:nvPr/>
              </p:nvSpPr>
              <p:spPr>
                <a:xfrm>
                  <a:off x="492451" y="1986253"/>
                  <a:ext cx="1169886" cy="2212263"/>
                </a:xfrm>
                <a:custGeom>
                  <a:avLst/>
                  <a:gdLst>
                    <a:gd name="connsiteX0" fmla="*/ 103647 w 1214975"/>
                    <a:gd name="connsiteY0" fmla="*/ 2285100 h 2297526"/>
                    <a:gd name="connsiteX1" fmla="*/ 103647 w 1214975"/>
                    <a:gd name="connsiteY1" fmla="*/ 2285100 h 2297526"/>
                    <a:gd name="connsiteX2" fmla="*/ 115023 w 1214975"/>
                    <a:gd name="connsiteY2" fmla="*/ 2261084 h 2297526"/>
                    <a:gd name="connsiteX3" fmla="*/ 115023 w 1214975"/>
                    <a:gd name="connsiteY3" fmla="*/ 2261084 h 2297526"/>
                    <a:gd name="connsiteX4" fmla="*/ 138898 w 1214975"/>
                    <a:gd name="connsiteY4" fmla="*/ 2272413 h 2297526"/>
                    <a:gd name="connsiteX5" fmla="*/ 138898 w 1214975"/>
                    <a:gd name="connsiteY5" fmla="*/ 2272413 h 2297526"/>
                    <a:gd name="connsiteX6" fmla="*/ 127522 w 1214975"/>
                    <a:gd name="connsiteY6" fmla="*/ 2296289 h 2297526"/>
                    <a:gd name="connsiteX7" fmla="*/ 127522 w 1214975"/>
                    <a:gd name="connsiteY7" fmla="*/ 2296289 h 2297526"/>
                    <a:gd name="connsiteX8" fmla="*/ 121296 w 1214975"/>
                    <a:gd name="connsiteY8" fmla="*/ 2297459 h 2297526"/>
                    <a:gd name="connsiteX9" fmla="*/ 121296 w 1214975"/>
                    <a:gd name="connsiteY9" fmla="*/ 2297459 h 2297526"/>
                    <a:gd name="connsiteX10" fmla="*/ 103647 w 1214975"/>
                    <a:gd name="connsiteY10" fmla="*/ 2285100 h 2297526"/>
                    <a:gd name="connsiteX11" fmla="*/ 77056 w 1214975"/>
                    <a:gd name="connsiteY11" fmla="*/ 2204018 h 2297526"/>
                    <a:gd name="connsiteX12" fmla="*/ 89467 w 1214975"/>
                    <a:gd name="connsiteY12" fmla="*/ 2180624 h 2297526"/>
                    <a:gd name="connsiteX13" fmla="*/ 89509 w 1214975"/>
                    <a:gd name="connsiteY13" fmla="*/ 2180610 h 2297526"/>
                    <a:gd name="connsiteX14" fmla="*/ 89509 w 1214975"/>
                    <a:gd name="connsiteY14" fmla="*/ 2180610 h 2297526"/>
                    <a:gd name="connsiteX15" fmla="*/ 112894 w 1214975"/>
                    <a:gd name="connsiteY15" fmla="*/ 2193040 h 2297526"/>
                    <a:gd name="connsiteX16" fmla="*/ 112916 w 1214975"/>
                    <a:gd name="connsiteY16" fmla="*/ 2193110 h 2297526"/>
                    <a:gd name="connsiteX17" fmla="*/ 112916 w 1214975"/>
                    <a:gd name="connsiteY17" fmla="*/ 2193110 h 2297526"/>
                    <a:gd name="connsiteX18" fmla="*/ 100506 w 1214975"/>
                    <a:gd name="connsiteY18" fmla="*/ 2216503 h 2297526"/>
                    <a:gd name="connsiteX19" fmla="*/ 100464 w 1214975"/>
                    <a:gd name="connsiteY19" fmla="*/ 2216517 h 2297526"/>
                    <a:gd name="connsiteX20" fmla="*/ 100464 w 1214975"/>
                    <a:gd name="connsiteY20" fmla="*/ 2216517 h 2297526"/>
                    <a:gd name="connsiteX21" fmla="*/ 95033 w 1214975"/>
                    <a:gd name="connsiteY21" fmla="*/ 2217313 h 2297526"/>
                    <a:gd name="connsiteX22" fmla="*/ 95033 w 1214975"/>
                    <a:gd name="connsiteY22" fmla="*/ 2217313 h 2297526"/>
                    <a:gd name="connsiteX23" fmla="*/ 77056 w 1214975"/>
                    <a:gd name="connsiteY23" fmla="*/ 2204018 h 2297526"/>
                    <a:gd name="connsiteX24" fmla="*/ 54258 w 1214975"/>
                    <a:gd name="connsiteY24" fmla="*/ 2121999 h 2297526"/>
                    <a:gd name="connsiteX25" fmla="*/ 67834 w 1214975"/>
                    <a:gd name="connsiteY25" fmla="*/ 2098592 h 2297526"/>
                    <a:gd name="connsiteX26" fmla="*/ 67834 w 1214975"/>
                    <a:gd name="connsiteY26" fmla="*/ 2098592 h 2297526"/>
                    <a:gd name="connsiteX27" fmla="*/ 90586 w 1214975"/>
                    <a:gd name="connsiteY27" fmla="*/ 2111700 h 2297526"/>
                    <a:gd name="connsiteX28" fmla="*/ 90586 w 1214975"/>
                    <a:gd name="connsiteY28" fmla="*/ 2111700 h 2297526"/>
                    <a:gd name="connsiteX29" fmla="*/ 77010 w 1214975"/>
                    <a:gd name="connsiteY29" fmla="*/ 2135107 h 2297526"/>
                    <a:gd name="connsiteX30" fmla="*/ 77010 w 1214975"/>
                    <a:gd name="connsiteY30" fmla="*/ 2135107 h 2297526"/>
                    <a:gd name="connsiteX31" fmla="*/ 72328 w 1214975"/>
                    <a:gd name="connsiteY31" fmla="*/ 2135903 h 2297526"/>
                    <a:gd name="connsiteX32" fmla="*/ 72328 w 1214975"/>
                    <a:gd name="connsiteY32" fmla="*/ 2135903 h 2297526"/>
                    <a:gd name="connsiteX33" fmla="*/ 54258 w 1214975"/>
                    <a:gd name="connsiteY33" fmla="*/ 2121999 h 2297526"/>
                    <a:gd name="connsiteX34" fmla="*/ 35532 w 1214975"/>
                    <a:gd name="connsiteY34" fmla="*/ 2038950 h 2297526"/>
                    <a:gd name="connsiteX35" fmla="*/ 50185 w 1214975"/>
                    <a:gd name="connsiteY35" fmla="*/ 2016900 h 2297526"/>
                    <a:gd name="connsiteX36" fmla="*/ 50185 w 1214975"/>
                    <a:gd name="connsiteY36" fmla="*/ 2016900 h 2297526"/>
                    <a:gd name="connsiteX37" fmla="*/ 72235 w 1214975"/>
                    <a:gd name="connsiteY37" fmla="*/ 2031506 h 2297526"/>
                    <a:gd name="connsiteX38" fmla="*/ 72235 w 1214975"/>
                    <a:gd name="connsiteY38" fmla="*/ 2031506 h 2297526"/>
                    <a:gd name="connsiteX39" fmla="*/ 57636 w 1214975"/>
                    <a:gd name="connsiteY39" fmla="*/ 2053603 h 2297526"/>
                    <a:gd name="connsiteX40" fmla="*/ 57628 w 1214975"/>
                    <a:gd name="connsiteY40" fmla="*/ 2053603 h 2297526"/>
                    <a:gd name="connsiteX41" fmla="*/ 57628 w 1214975"/>
                    <a:gd name="connsiteY41" fmla="*/ 2053603 h 2297526"/>
                    <a:gd name="connsiteX42" fmla="*/ 53883 w 1214975"/>
                    <a:gd name="connsiteY42" fmla="*/ 2053977 h 2297526"/>
                    <a:gd name="connsiteX43" fmla="*/ 53883 w 1214975"/>
                    <a:gd name="connsiteY43" fmla="*/ 2053977 h 2297526"/>
                    <a:gd name="connsiteX44" fmla="*/ 35345 w 1214975"/>
                    <a:gd name="connsiteY44" fmla="*/ 2038950 h 2297526"/>
                    <a:gd name="connsiteX45" fmla="*/ 20458 w 1214975"/>
                    <a:gd name="connsiteY45" fmla="*/ 1955106 h 2297526"/>
                    <a:gd name="connsiteX46" fmla="*/ 36131 w 1214975"/>
                    <a:gd name="connsiteY46" fmla="*/ 1933758 h 2297526"/>
                    <a:gd name="connsiteX47" fmla="*/ 36141 w 1214975"/>
                    <a:gd name="connsiteY47" fmla="*/ 1933758 h 2297526"/>
                    <a:gd name="connsiteX48" fmla="*/ 36141 w 1214975"/>
                    <a:gd name="connsiteY48" fmla="*/ 1933758 h 2297526"/>
                    <a:gd name="connsiteX49" fmla="*/ 57487 w 1214975"/>
                    <a:gd name="connsiteY49" fmla="*/ 1949432 h 2297526"/>
                    <a:gd name="connsiteX50" fmla="*/ 57488 w 1214975"/>
                    <a:gd name="connsiteY50" fmla="*/ 1949441 h 2297526"/>
                    <a:gd name="connsiteX51" fmla="*/ 57488 w 1214975"/>
                    <a:gd name="connsiteY51" fmla="*/ 1949441 h 2297526"/>
                    <a:gd name="connsiteX52" fmla="*/ 41815 w 1214975"/>
                    <a:gd name="connsiteY52" fmla="*/ 1970788 h 2297526"/>
                    <a:gd name="connsiteX53" fmla="*/ 41805 w 1214975"/>
                    <a:gd name="connsiteY53" fmla="*/ 1970788 h 2297526"/>
                    <a:gd name="connsiteX54" fmla="*/ 41805 w 1214975"/>
                    <a:gd name="connsiteY54" fmla="*/ 1970788 h 2297526"/>
                    <a:gd name="connsiteX55" fmla="*/ 38950 w 1214975"/>
                    <a:gd name="connsiteY55" fmla="*/ 1970788 h 2297526"/>
                    <a:gd name="connsiteX56" fmla="*/ 38950 w 1214975"/>
                    <a:gd name="connsiteY56" fmla="*/ 1970788 h 2297526"/>
                    <a:gd name="connsiteX57" fmla="*/ 20458 w 1214975"/>
                    <a:gd name="connsiteY57" fmla="*/ 1955106 h 2297526"/>
                    <a:gd name="connsiteX58" fmla="*/ 9363 w 1214975"/>
                    <a:gd name="connsiteY58" fmla="*/ 1870652 h 2297526"/>
                    <a:gd name="connsiteX59" fmla="*/ 26015 w 1214975"/>
                    <a:gd name="connsiteY59" fmla="*/ 1850059 h 2297526"/>
                    <a:gd name="connsiteX60" fmla="*/ 26076 w 1214975"/>
                    <a:gd name="connsiteY60" fmla="*/ 1850054 h 2297526"/>
                    <a:gd name="connsiteX61" fmla="*/ 26076 w 1214975"/>
                    <a:gd name="connsiteY61" fmla="*/ 1850054 h 2297526"/>
                    <a:gd name="connsiteX62" fmla="*/ 46791 w 1214975"/>
                    <a:gd name="connsiteY62" fmla="*/ 1866551 h 2297526"/>
                    <a:gd name="connsiteX63" fmla="*/ 46814 w 1214975"/>
                    <a:gd name="connsiteY63" fmla="*/ 1866767 h 2297526"/>
                    <a:gd name="connsiteX64" fmla="*/ 46814 w 1214975"/>
                    <a:gd name="connsiteY64" fmla="*/ 1866767 h 2297526"/>
                    <a:gd name="connsiteX65" fmla="*/ 30148 w 1214975"/>
                    <a:gd name="connsiteY65" fmla="*/ 1887318 h 2297526"/>
                    <a:gd name="connsiteX66" fmla="*/ 30148 w 1214975"/>
                    <a:gd name="connsiteY66" fmla="*/ 1887318 h 2297526"/>
                    <a:gd name="connsiteX67" fmla="*/ 28182 w 1214975"/>
                    <a:gd name="connsiteY67" fmla="*/ 1887318 h 2297526"/>
                    <a:gd name="connsiteX68" fmla="*/ 28089 w 1214975"/>
                    <a:gd name="connsiteY68" fmla="*/ 1887318 h 2297526"/>
                    <a:gd name="connsiteX69" fmla="*/ 9363 w 1214975"/>
                    <a:gd name="connsiteY69" fmla="*/ 1870652 h 2297526"/>
                    <a:gd name="connsiteX70" fmla="*/ 2762 w 1214975"/>
                    <a:gd name="connsiteY70" fmla="*/ 1785778 h 2297526"/>
                    <a:gd name="connsiteX71" fmla="*/ 20399 w 1214975"/>
                    <a:gd name="connsiteY71" fmla="*/ 1766022 h 2297526"/>
                    <a:gd name="connsiteX72" fmla="*/ 20411 w 1214975"/>
                    <a:gd name="connsiteY72" fmla="*/ 1766022 h 2297526"/>
                    <a:gd name="connsiteX73" fmla="*/ 20411 w 1214975"/>
                    <a:gd name="connsiteY73" fmla="*/ 1766022 h 2297526"/>
                    <a:gd name="connsiteX74" fmla="*/ 40166 w 1214975"/>
                    <a:gd name="connsiteY74" fmla="*/ 1783657 h 2297526"/>
                    <a:gd name="connsiteX75" fmla="*/ 40167 w 1214975"/>
                    <a:gd name="connsiteY75" fmla="*/ 1783671 h 2297526"/>
                    <a:gd name="connsiteX76" fmla="*/ 40167 w 1214975"/>
                    <a:gd name="connsiteY76" fmla="*/ 1783671 h 2297526"/>
                    <a:gd name="connsiteX77" fmla="*/ 22518 w 1214975"/>
                    <a:gd name="connsiteY77" fmla="*/ 1803380 h 2297526"/>
                    <a:gd name="connsiteX78" fmla="*/ 21441 w 1214975"/>
                    <a:gd name="connsiteY78" fmla="*/ 1803380 h 2297526"/>
                    <a:gd name="connsiteX79" fmla="*/ 2762 w 1214975"/>
                    <a:gd name="connsiteY79" fmla="*/ 1785778 h 2297526"/>
                    <a:gd name="connsiteX80" fmla="*/ 0 w 1214975"/>
                    <a:gd name="connsiteY80" fmla="*/ 1700342 h 2297526"/>
                    <a:gd name="connsiteX81" fmla="*/ 18726 w 1214975"/>
                    <a:gd name="connsiteY81" fmla="*/ 1681616 h 2297526"/>
                    <a:gd name="connsiteX82" fmla="*/ 18726 w 1214975"/>
                    <a:gd name="connsiteY82" fmla="*/ 1681616 h 2297526"/>
                    <a:gd name="connsiteX83" fmla="*/ 37452 w 1214975"/>
                    <a:gd name="connsiteY83" fmla="*/ 1699967 h 2297526"/>
                    <a:gd name="connsiteX84" fmla="*/ 37452 w 1214975"/>
                    <a:gd name="connsiteY84" fmla="*/ 1699967 h 2297526"/>
                    <a:gd name="connsiteX85" fmla="*/ 18726 w 1214975"/>
                    <a:gd name="connsiteY85" fmla="*/ 1718693 h 2297526"/>
                    <a:gd name="connsiteX86" fmla="*/ 18726 w 1214975"/>
                    <a:gd name="connsiteY86" fmla="*/ 1718693 h 2297526"/>
                    <a:gd name="connsiteX87" fmla="*/ 0 w 1214975"/>
                    <a:gd name="connsiteY87" fmla="*/ 1700342 h 2297526"/>
                    <a:gd name="connsiteX88" fmla="*/ 19334 w 1214975"/>
                    <a:gd name="connsiteY88" fmla="*/ 1634380 h 2297526"/>
                    <a:gd name="connsiteX89" fmla="*/ 1333 w 1214975"/>
                    <a:gd name="connsiteY89" fmla="*/ 1615870 h 2297526"/>
                    <a:gd name="connsiteX90" fmla="*/ 1358 w 1214975"/>
                    <a:gd name="connsiteY90" fmla="*/ 1615140 h 2297526"/>
                    <a:gd name="connsiteX91" fmla="*/ 1358 w 1214975"/>
                    <a:gd name="connsiteY91" fmla="*/ 1615140 h 2297526"/>
                    <a:gd name="connsiteX92" fmla="*/ 20832 w 1214975"/>
                    <a:gd name="connsiteY92" fmla="*/ 1597303 h 2297526"/>
                    <a:gd name="connsiteX93" fmla="*/ 20832 w 1214975"/>
                    <a:gd name="connsiteY93" fmla="*/ 1597303 h 2297526"/>
                    <a:gd name="connsiteX94" fmla="*/ 38762 w 1214975"/>
                    <a:gd name="connsiteY94" fmla="*/ 1616684 h 2297526"/>
                    <a:gd name="connsiteX95" fmla="*/ 38762 w 1214975"/>
                    <a:gd name="connsiteY95" fmla="*/ 1616684 h 2297526"/>
                    <a:gd name="connsiteX96" fmla="*/ 20037 w 1214975"/>
                    <a:gd name="connsiteY96" fmla="*/ 1634521 h 2297526"/>
                    <a:gd name="connsiteX97" fmla="*/ 19334 w 1214975"/>
                    <a:gd name="connsiteY97" fmla="*/ 1634521 h 2297526"/>
                    <a:gd name="connsiteX98" fmla="*/ 24016 w 1214975"/>
                    <a:gd name="connsiteY98" fmla="*/ 1550629 h 2297526"/>
                    <a:gd name="connsiteX99" fmla="*/ 7022 w 1214975"/>
                    <a:gd name="connsiteY99" fmla="*/ 1530321 h 2297526"/>
                    <a:gd name="connsiteX100" fmla="*/ 7022 w 1214975"/>
                    <a:gd name="connsiteY100" fmla="*/ 1530312 h 2297526"/>
                    <a:gd name="connsiteX101" fmla="*/ 7022 w 1214975"/>
                    <a:gd name="connsiteY101" fmla="*/ 1530312 h 2297526"/>
                    <a:gd name="connsiteX102" fmla="*/ 27332 w 1214975"/>
                    <a:gd name="connsiteY102" fmla="*/ 1513318 h 2297526"/>
                    <a:gd name="connsiteX103" fmla="*/ 27340 w 1214975"/>
                    <a:gd name="connsiteY103" fmla="*/ 1513318 h 2297526"/>
                    <a:gd name="connsiteX104" fmla="*/ 27340 w 1214975"/>
                    <a:gd name="connsiteY104" fmla="*/ 1513318 h 2297526"/>
                    <a:gd name="connsiteX105" fmla="*/ 44333 w 1214975"/>
                    <a:gd name="connsiteY105" fmla="*/ 1533589 h 2297526"/>
                    <a:gd name="connsiteX106" fmla="*/ 44333 w 1214975"/>
                    <a:gd name="connsiteY106" fmla="*/ 1533589 h 2297526"/>
                    <a:gd name="connsiteX107" fmla="*/ 25607 w 1214975"/>
                    <a:gd name="connsiteY107" fmla="*/ 1550676 h 2297526"/>
                    <a:gd name="connsiteX108" fmla="*/ 23782 w 1214975"/>
                    <a:gd name="connsiteY108" fmla="*/ 1550676 h 2297526"/>
                    <a:gd name="connsiteX109" fmla="*/ 32302 w 1214975"/>
                    <a:gd name="connsiteY109" fmla="*/ 1466878 h 2297526"/>
                    <a:gd name="connsiteX110" fmla="*/ 16288 w 1214975"/>
                    <a:gd name="connsiteY110" fmla="*/ 1445788 h 2297526"/>
                    <a:gd name="connsiteX111" fmla="*/ 16291 w 1214975"/>
                    <a:gd name="connsiteY111" fmla="*/ 1445765 h 2297526"/>
                    <a:gd name="connsiteX112" fmla="*/ 16291 w 1214975"/>
                    <a:gd name="connsiteY112" fmla="*/ 1445765 h 2297526"/>
                    <a:gd name="connsiteX113" fmla="*/ 37097 w 1214975"/>
                    <a:gd name="connsiteY113" fmla="*/ 1429380 h 2297526"/>
                    <a:gd name="connsiteX114" fmla="*/ 37452 w 1214975"/>
                    <a:gd name="connsiteY114" fmla="*/ 1429427 h 2297526"/>
                    <a:gd name="connsiteX115" fmla="*/ 37452 w 1214975"/>
                    <a:gd name="connsiteY115" fmla="*/ 1429427 h 2297526"/>
                    <a:gd name="connsiteX116" fmla="*/ 53510 w 1214975"/>
                    <a:gd name="connsiteY116" fmla="*/ 1450484 h 2297526"/>
                    <a:gd name="connsiteX117" fmla="*/ 53509 w 1214975"/>
                    <a:gd name="connsiteY117" fmla="*/ 1450493 h 2297526"/>
                    <a:gd name="connsiteX118" fmla="*/ 53509 w 1214975"/>
                    <a:gd name="connsiteY118" fmla="*/ 1450493 h 2297526"/>
                    <a:gd name="connsiteX119" fmla="*/ 34783 w 1214975"/>
                    <a:gd name="connsiteY119" fmla="*/ 1466691 h 2297526"/>
                    <a:gd name="connsiteX120" fmla="*/ 34783 w 1214975"/>
                    <a:gd name="connsiteY120" fmla="*/ 1466691 h 2297526"/>
                    <a:gd name="connsiteX121" fmla="*/ 44801 w 1214975"/>
                    <a:gd name="connsiteY121" fmla="*/ 1383455 h 2297526"/>
                    <a:gd name="connsiteX122" fmla="*/ 29821 w 1214975"/>
                    <a:gd name="connsiteY122" fmla="*/ 1361640 h 2297526"/>
                    <a:gd name="connsiteX123" fmla="*/ 29821 w 1214975"/>
                    <a:gd name="connsiteY123" fmla="*/ 1361640 h 2297526"/>
                    <a:gd name="connsiteX124" fmla="*/ 51636 w 1214975"/>
                    <a:gd name="connsiteY124" fmla="*/ 1346659 h 2297526"/>
                    <a:gd name="connsiteX125" fmla="*/ 51636 w 1214975"/>
                    <a:gd name="connsiteY125" fmla="*/ 1346659 h 2297526"/>
                    <a:gd name="connsiteX126" fmla="*/ 66686 w 1214975"/>
                    <a:gd name="connsiteY126" fmla="*/ 1368451 h 2297526"/>
                    <a:gd name="connsiteX127" fmla="*/ 66664 w 1214975"/>
                    <a:gd name="connsiteY127" fmla="*/ 1368568 h 2297526"/>
                    <a:gd name="connsiteX128" fmla="*/ 66664 w 1214975"/>
                    <a:gd name="connsiteY128" fmla="*/ 1368568 h 2297526"/>
                    <a:gd name="connsiteX129" fmla="*/ 48266 w 1214975"/>
                    <a:gd name="connsiteY129" fmla="*/ 1383876 h 2297526"/>
                    <a:gd name="connsiteX130" fmla="*/ 48266 w 1214975"/>
                    <a:gd name="connsiteY130" fmla="*/ 1383876 h 2297526"/>
                    <a:gd name="connsiteX131" fmla="*/ 44801 w 1214975"/>
                    <a:gd name="connsiteY131" fmla="*/ 1383315 h 2297526"/>
                    <a:gd name="connsiteX132" fmla="*/ 61280 w 1214975"/>
                    <a:gd name="connsiteY132" fmla="*/ 1300781 h 2297526"/>
                    <a:gd name="connsiteX133" fmla="*/ 47218 w 1214975"/>
                    <a:gd name="connsiteY133" fmla="*/ 1278343 h 2297526"/>
                    <a:gd name="connsiteX134" fmla="*/ 47236 w 1214975"/>
                    <a:gd name="connsiteY134" fmla="*/ 1278263 h 2297526"/>
                    <a:gd name="connsiteX135" fmla="*/ 47236 w 1214975"/>
                    <a:gd name="connsiteY135" fmla="*/ 1278263 h 2297526"/>
                    <a:gd name="connsiteX136" fmla="*/ 69676 w 1214975"/>
                    <a:gd name="connsiteY136" fmla="*/ 1264200 h 2297526"/>
                    <a:gd name="connsiteX137" fmla="*/ 69753 w 1214975"/>
                    <a:gd name="connsiteY137" fmla="*/ 1264219 h 2297526"/>
                    <a:gd name="connsiteX138" fmla="*/ 69753 w 1214975"/>
                    <a:gd name="connsiteY138" fmla="*/ 1264219 h 2297526"/>
                    <a:gd name="connsiteX139" fmla="*/ 83803 w 1214975"/>
                    <a:gd name="connsiteY139" fmla="*/ 1286666 h 2297526"/>
                    <a:gd name="connsiteX140" fmla="*/ 83798 w 1214975"/>
                    <a:gd name="connsiteY140" fmla="*/ 1286690 h 2297526"/>
                    <a:gd name="connsiteX141" fmla="*/ 83798 w 1214975"/>
                    <a:gd name="connsiteY141" fmla="*/ 1286690 h 2297526"/>
                    <a:gd name="connsiteX142" fmla="*/ 65540 w 1214975"/>
                    <a:gd name="connsiteY142" fmla="*/ 1301155 h 2297526"/>
                    <a:gd name="connsiteX143" fmla="*/ 65540 w 1214975"/>
                    <a:gd name="connsiteY143" fmla="*/ 1301155 h 2297526"/>
                    <a:gd name="connsiteX144" fmla="*/ 61280 w 1214975"/>
                    <a:gd name="connsiteY144" fmla="*/ 1300640 h 2297526"/>
                    <a:gd name="connsiteX145" fmla="*/ 81691 w 1214975"/>
                    <a:gd name="connsiteY145" fmla="*/ 1218762 h 2297526"/>
                    <a:gd name="connsiteX146" fmla="*/ 68807 w 1214975"/>
                    <a:gd name="connsiteY146" fmla="*/ 1195627 h 2297526"/>
                    <a:gd name="connsiteX147" fmla="*/ 68817 w 1214975"/>
                    <a:gd name="connsiteY147" fmla="*/ 1195589 h 2297526"/>
                    <a:gd name="connsiteX148" fmla="*/ 68817 w 1214975"/>
                    <a:gd name="connsiteY148" fmla="*/ 1195589 h 2297526"/>
                    <a:gd name="connsiteX149" fmla="*/ 91943 w 1214975"/>
                    <a:gd name="connsiteY149" fmla="*/ 1182762 h 2297526"/>
                    <a:gd name="connsiteX150" fmla="*/ 91943 w 1214975"/>
                    <a:gd name="connsiteY150" fmla="*/ 1182762 h 2297526"/>
                    <a:gd name="connsiteX151" fmla="*/ 104828 w 1214975"/>
                    <a:gd name="connsiteY151" fmla="*/ 1205898 h 2297526"/>
                    <a:gd name="connsiteX152" fmla="*/ 104817 w 1214975"/>
                    <a:gd name="connsiteY152" fmla="*/ 1205935 h 2297526"/>
                    <a:gd name="connsiteX153" fmla="*/ 104817 w 1214975"/>
                    <a:gd name="connsiteY153" fmla="*/ 1205935 h 2297526"/>
                    <a:gd name="connsiteX154" fmla="*/ 86841 w 1214975"/>
                    <a:gd name="connsiteY154" fmla="*/ 1219511 h 2297526"/>
                    <a:gd name="connsiteX155" fmla="*/ 86841 w 1214975"/>
                    <a:gd name="connsiteY155" fmla="*/ 1219511 h 2297526"/>
                    <a:gd name="connsiteX156" fmla="*/ 81691 w 1214975"/>
                    <a:gd name="connsiteY156" fmla="*/ 1218762 h 2297526"/>
                    <a:gd name="connsiteX157" fmla="*/ 105894 w 1214975"/>
                    <a:gd name="connsiteY157" fmla="*/ 1138054 h 2297526"/>
                    <a:gd name="connsiteX158" fmla="*/ 94143 w 1214975"/>
                    <a:gd name="connsiteY158" fmla="*/ 1114324 h 2297526"/>
                    <a:gd name="connsiteX159" fmla="*/ 94144 w 1214975"/>
                    <a:gd name="connsiteY159" fmla="*/ 1114319 h 2297526"/>
                    <a:gd name="connsiteX160" fmla="*/ 94144 w 1214975"/>
                    <a:gd name="connsiteY160" fmla="*/ 1114319 h 2297526"/>
                    <a:gd name="connsiteX161" fmla="*/ 117876 w 1214975"/>
                    <a:gd name="connsiteY161" fmla="*/ 1102569 h 2297526"/>
                    <a:gd name="connsiteX162" fmla="*/ 117879 w 1214975"/>
                    <a:gd name="connsiteY162" fmla="*/ 1102569 h 2297526"/>
                    <a:gd name="connsiteX163" fmla="*/ 117879 w 1214975"/>
                    <a:gd name="connsiteY163" fmla="*/ 1102569 h 2297526"/>
                    <a:gd name="connsiteX164" fmla="*/ 129630 w 1214975"/>
                    <a:gd name="connsiteY164" fmla="*/ 1126299 h 2297526"/>
                    <a:gd name="connsiteX165" fmla="*/ 129629 w 1214975"/>
                    <a:gd name="connsiteY165" fmla="*/ 1126304 h 2297526"/>
                    <a:gd name="connsiteX166" fmla="*/ 129629 w 1214975"/>
                    <a:gd name="connsiteY166" fmla="*/ 1126304 h 2297526"/>
                    <a:gd name="connsiteX167" fmla="*/ 111886 w 1214975"/>
                    <a:gd name="connsiteY167" fmla="*/ 1139178 h 2297526"/>
                    <a:gd name="connsiteX168" fmla="*/ 111886 w 1214975"/>
                    <a:gd name="connsiteY168" fmla="*/ 1139178 h 2297526"/>
                    <a:gd name="connsiteX169" fmla="*/ 105894 w 1214975"/>
                    <a:gd name="connsiteY169" fmla="*/ 1138148 h 2297526"/>
                    <a:gd name="connsiteX170" fmla="*/ 133983 w 1214975"/>
                    <a:gd name="connsiteY170" fmla="*/ 1058470 h 2297526"/>
                    <a:gd name="connsiteX171" fmla="*/ 123403 w 1214975"/>
                    <a:gd name="connsiteY171" fmla="*/ 1034220 h 2297526"/>
                    <a:gd name="connsiteX172" fmla="*/ 123403 w 1214975"/>
                    <a:gd name="connsiteY172" fmla="*/ 1034220 h 2297526"/>
                    <a:gd name="connsiteX173" fmla="*/ 147653 w 1214975"/>
                    <a:gd name="connsiteY173" fmla="*/ 1023593 h 2297526"/>
                    <a:gd name="connsiteX174" fmla="*/ 147653 w 1214975"/>
                    <a:gd name="connsiteY174" fmla="*/ 1023593 h 2297526"/>
                    <a:gd name="connsiteX175" fmla="*/ 158299 w 1214975"/>
                    <a:gd name="connsiteY175" fmla="*/ 1047843 h 2297526"/>
                    <a:gd name="connsiteX176" fmla="*/ 158279 w 1214975"/>
                    <a:gd name="connsiteY176" fmla="*/ 1047890 h 2297526"/>
                    <a:gd name="connsiteX177" fmla="*/ 158279 w 1214975"/>
                    <a:gd name="connsiteY177" fmla="*/ 1047890 h 2297526"/>
                    <a:gd name="connsiteX178" fmla="*/ 140818 w 1214975"/>
                    <a:gd name="connsiteY178" fmla="*/ 1059781 h 2297526"/>
                    <a:gd name="connsiteX179" fmla="*/ 140818 w 1214975"/>
                    <a:gd name="connsiteY179" fmla="*/ 1059781 h 2297526"/>
                    <a:gd name="connsiteX180" fmla="*/ 133936 w 1214975"/>
                    <a:gd name="connsiteY180" fmla="*/ 1058657 h 2297526"/>
                    <a:gd name="connsiteX181" fmla="*/ 165770 w 1214975"/>
                    <a:gd name="connsiteY181" fmla="*/ 980430 h 2297526"/>
                    <a:gd name="connsiteX182" fmla="*/ 156407 w 1214975"/>
                    <a:gd name="connsiteY182" fmla="*/ 955712 h 2297526"/>
                    <a:gd name="connsiteX183" fmla="*/ 156407 w 1214975"/>
                    <a:gd name="connsiteY183" fmla="*/ 955712 h 2297526"/>
                    <a:gd name="connsiteX184" fmla="*/ 181125 w 1214975"/>
                    <a:gd name="connsiteY184" fmla="*/ 946349 h 2297526"/>
                    <a:gd name="connsiteX185" fmla="*/ 181125 w 1214975"/>
                    <a:gd name="connsiteY185" fmla="*/ 946349 h 2297526"/>
                    <a:gd name="connsiteX186" fmla="*/ 190488 w 1214975"/>
                    <a:gd name="connsiteY186" fmla="*/ 971067 h 2297526"/>
                    <a:gd name="connsiteX187" fmla="*/ 190488 w 1214975"/>
                    <a:gd name="connsiteY187" fmla="*/ 971067 h 2297526"/>
                    <a:gd name="connsiteX188" fmla="*/ 173213 w 1214975"/>
                    <a:gd name="connsiteY188" fmla="*/ 982256 h 2297526"/>
                    <a:gd name="connsiteX189" fmla="*/ 173213 w 1214975"/>
                    <a:gd name="connsiteY189" fmla="*/ 982256 h 2297526"/>
                    <a:gd name="connsiteX190" fmla="*/ 165723 w 1214975"/>
                    <a:gd name="connsiteY190" fmla="*/ 980617 h 2297526"/>
                    <a:gd name="connsiteX191" fmla="*/ 201302 w 1214975"/>
                    <a:gd name="connsiteY191" fmla="*/ 904170 h 2297526"/>
                    <a:gd name="connsiteX192" fmla="*/ 193062 w 1214975"/>
                    <a:gd name="connsiteY192" fmla="*/ 879030 h 2297526"/>
                    <a:gd name="connsiteX193" fmla="*/ 193062 w 1214975"/>
                    <a:gd name="connsiteY193" fmla="*/ 879030 h 2297526"/>
                    <a:gd name="connsiteX194" fmla="*/ 218202 w 1214975"/>
                    <a:gd name="connsiteY194" fmla="*/ 870744 h 2297526"/>
                    <a:gd name="connsiteX195" fmla="*/ 218202 w 1214975"/>
                    <a:gd name="connsiteY195" fmla="*/ 870744 h 2297526"/>
                    <a:gd name="connsiteX196" fmla="*/ 226301 w 1214975"/>
                    <a:gd name="connsiteY196" fmla="*/ 895743 h 2297526"/>
                    <a:gd name="connsiteX197" fmla="*/ 226301 w 1214975"/>
                    <a:gd name="connsiteY197" fmla="*/ 895743 h 2297526"/>
                    <a:gd name="connsiteX198" fmla="*/ 209541 w 1214975"/>
                    <a:gd name="connsiteY198" fmla="*/ 906042 h 2297526"/>
                    <a:gd name="connsiteX199" fmla="*/ 209541 w 1214975"/>
                    <a:gd name="connsiteY199" fmla="*/ 906042 h 2297526"/>
                    <a:gd name="connsiteX200" fmla="*/ 201302 w 1214975"/>
                    <a:gd name="connsiteY200" fmla="*/ 904170 h 2297526"/>
                    <a:gd name="connsiteX201" fmla="*/ 240298 w 1214975"/>
                    <a:gd name="connsiteY201" fmla="*/ 829267 h 2297526"/>
                    <a:gd name="connsiteX202" fmla="*/ 233229 w 1214975"/>
                    <a:gd name="connsiteY202" fmla="*/ 803753 h 2297526"/>
                    <a:gd name="connsiteX203" fmla="*/ 233229 w 1214975"/>
                    <a:gd name="connsiteY203" fmla="*/ 803753 h 2297526"/>
                    <a:gd name="connsiteX204" fmla="*/ 258743 w 1214975"/>
                    <a:gd name="connsiteY204" fmla="*/ 796684 h 2297526"/>
                    <a:gd name="connsiteX205" fmla="*/ 258743 w 1214975"/>
                    <a:gd name="connsiteY205" fmla="*/ 796684 h 2297526"/>
                    <a:gd name="connsiteX206" fmla="*/ 265812 w 1214975"/>
                    <a:gd name="connsiteY206" fmla="*/ 822197 h 2297526"/>
                    <a:gd name="connsiteX207" fmla="*/ 265812 w 1214975"/>
                    <a:gd name="connsiteY207" fmla="*/ 822197 h 2297526"/>
                    <a:gd name="connsiteX208" fmla="*/ 249521 w 1214975"/>
                    <a:gd name="connsiteY208" fmla="*/ 831560 h 2297526"/>
                    <a:gd name="connsiteX209" fmla="*/ 249521 w 1214975"/>
                    <a:gd name="connsiteY209" fmla="*/ 831560 h 2297526"/>
                    <a:gd name="connsiteX210" fmla="*/ 240111 w 1214975"/>
                    <a:gd name="connsiteY210" fmla="*/ 829501 h 2297526"/>
                    <a:gd name="connsiteX211" fmla="*/ 282759 w 1214975"/>
                    <a:gd name="connsiteY211" fmla="*/ 756517 h 2297526"/>
                    <a:gd name="connsiteX212" fmla="*/ 276897 w 1214975"/>
                    <a:gd name="connsiteY212" fmla="*/ 730689 h 2297526"/>
                    <a:gd name="connsiteX213" fmla="*/ 276907 w 1214975"/>
                    <a:gd name="connsiteY213" fmla="*/ 730675 h 2297526"/>
                    <a:gd name="connsiteX214" fmla="*/ 276907 w 1214975"/>
                    <a:gd name="connsiteY214" fmla="*/ 730675 h 2297526"/>
                    <a:gd name="connsiteX215" fmla="*/ 302732 w 1214975"/>
                    <a:gd name="connsiteY215" fmla="*/ 724814 h 2297526"/>
                    <a:gd name="connsiteX216" fmla="*/ 302749 w 1214975"/>
                    <a:gd name="connsiteY216" fmla="*/ 724824 h 2297526"/>
                    <a:gd name="connsiteX217" fmla="*/ 302749 w 1214975"/>
                    <a:gd name="connsiteY217" fmla="*/ 724824 h 2297526"/>
                    <a:gd name="connsiteX218" fmla="*/ 308611 w 1214975"/>
                    <a:gd name="connsiteY218" fmla="*/ 750651 h 2297526"/>
                    <a:gd name="connsiteX219" fmla="*/ 308600 w 1214975"/>
                    <a:gd name="connsiteY219" fmla="*/ 750665 h 2297526"/>
                    <a:gd name="connsiteX220" fmla="*/ 308600 w 1214975"/>
                    <a:gd name="connsiteY220" fmla="*/ 750665 h 2297526"/>
                    <a:gd name="connsiteX221" fmla="*/ 292730 w 1214975"/>
                    <a:gd name="connsiteY221" fmla="*/ 759419 h 2297526"/>
                    <a:gd name="connsiteX222" fmla="*/ 292730 w 1214975"/>
                    <a:gd name="connsiteY222" fmla="*/ 759419 h 2297526"/>
                    <a:gd name="connsiteX223" fmla="*/ 282572 w 1214975"/>
                    <a:gd name="connsiteY223" fmla="*/ 756751 h 2297526"/>
                    <a:gd name="connsiteX224" fmla="*/ 328637 w 1214975"/>
                    <a:gd name="connsiteY224" fmla="*/ 685874 h 2297526"/>
                    <a:gd name="connsiteX225" fmla="*/ 323947 w 1214975"/>
                    <a:gd name="connsiteY225" fmla="*/ 659812 h 2297526"/>
                    <a:gd name="connsiteX226" fmla="*/ 323955 w 1214975"/>
                    <a:gd name="connsiteY226" fmla="*/ 659798 h 2297526"/>
                    <a:gd name="connsiteX227" fmla="*/ 323955 w 1214975"/>
                    <a:gd name="connsiteY227" fmla="*/ 659798 h 2297526"/>
                    <a:gd name="connsiteX228" fmla="*/ 350019 w 1214975"/>
                    <a:gd name="connsiteY228" fmla="*/ 655108 h 2297526"/>
                    <a:gd name="connsiteX229" fmla="*/ 350031 w 1214975"/>
                    <a:gd name="connsiteY229" fmla="*/ 655117 h 2297526"/>
                    <a:gd name="connsiteX230" fmla="*/ 350031 w 1214975"/>
                    <a:gd name="connsiteY230" fmla="*/ 655117 h 2297526"/>
                    <a:gd name="connsiteX231" fmla="*/ 354721 w 1214975"/>
                    <a:gd name="connsiteY231" fmla="*/ 681179 h 2297526"/>
                    <a:gd name="connsiteX232" fmla="*/ 354713 w 1214975"/>
                    <a:gd name="connsiteY232" fmla="*/ 681193 h 2297526"/>
                    <a:gd name="connsiteX233" fmla="*/ 354713 w 1214975"/>
                    <a:gd name="connsiteY233" fmla="*/ 681193 h 2297526"/>
                    <a:gd name="connsiteX234" fmla="*/ 339357 w 1214975"/>
                    <a:gd name="connsiteY234" fmla="*/ 689151 h 2297526"/>
                    <a:gd name="connsiteX235" fmla="*/ 339357 w 1214975"/>
                    <a:gd name="connsiteY235" fmla="*/ 689151 h 2297526"/>
                    <a:gd name="connsiteX236" fmla="*/ 328450 w 1214975"/>
                    <a:gd name="connsiteY236" fmla="*/ 686108 h 2297526"/>
                    <a:gd name="connsiteX237" fmla="*/ 377792 w 1214975"/>
                    <a:gd name="connsiteY237" fmla="*/ 617525 h 2297526"/>
                    <a:gd name="connsiteX238" fmla="*/ 374421 w 1214975"/>
                    <a:gd name="connsiteY238" fmla="*/ 591262 h 2297526"/>
                    <a:gd name="connsiteX239" fmla="*/ 374421 w 1214975"/>
                    <a:gd name="connsiteY239" fmla="*/ 591262 h 2297526"/>
                    <a:gd name="connsiteX240" fmla="*/ 400684 w 1214975"/>
                    <a:gd name="connsiteY240" fmla="*/ 587892 h 2297526"/>
                    <a:gd name="connsiteX241" fmla="*/ 400684 w 1214975"/>
                    <a:gd name="connsiteY241" fmla="*/ 587892 h 2297526"/>
                    <a:gd name="connsiteX242" fmla="*/ 404055 w 1214975"/>
                    <a:gd name="connsiteY242" fmla="*/ 614154 h 2297526"/>
                    <a:gd name="connsiteX243" fmla="*/ 404055 w 1214975"/>
                    <a:gd name="connsiteY243" fmla="*/ 614154 h 2297526"/>
                    <a:gd name="connsiteX244" fmla="*/ 389215 w 1214975"/>
                    <a:gd name="connsiteY244" fmla="*/ 621411 h 2297526"/>
                    <a:gd name="connsiteX245" fmla="*/ 389215 w 1214975"/>
                    <a:gd name="connsiteY245" fmla="*/ 621411 h 2297526"/>
                    <a:gd name="connsiteX246" fmla="*/ 377605 w 1214975"/>
                    <a:gd name="connsiteY246" fmla="*/ 617759 h 2297526"/>
                    <a:gd name="connsiteX247" fmla="*/ 430084 w 1214975"/>
                    <a:gd name="connsiteY247" fmla="*/ 551564 h 2297526"/>
                    <a:gd name="connsiteX248" fmla="*/ 427972 w 1214975"/>
                    <a:gd name="connsiteY248" fmla="*/ 525165 h 2297526"/>
                    <a:gd name="connsiteX249" fmla="*/ 427977 w 1214975"/>
                    <a:gd name="connsiteY249" fmla="*/ 525160 h 2297526"/>
                    <a:gd name="connsiteX250" fmla="*/ 427977 w 1214975"/>
                    <a:gd name="connsiteY250" fmla="*/ 525160 h 2297526"/>
                    <a:gd name="connsiteX251" fmla="*/ 454375 w 1214975"/>
                    <a:gd name="connsiteY251" fmla="*/ 523049 h 2297526"/>
                    <a:gd name="connsiteX252" fmla="*/ 454380 w 1214975"/>
                    <a:gd name="connsiteY252" fmla="*/ 523054 h 2297526"/>
                    <a:gd name="connsiteX253" fmla="*/ 454380 w 1214975"/>
                    <a:gd name="connsiteY253" fmla="*/ 523054 h 2297526"/>
                    <a:gd name="connsiteX254" fmla="*/ 456492 w 1214975"/>
                    <a:gd name="connsiteY254" fmla="*/ 549452 h 2297526"/>
                    <a:gd name="connsiteX255" fmla="*/ 456487 w 1214975"/>
                    <a:gd name="connsiteY255" fmla="*/ 549457 h 2297526"/>
                    <a:gd name="connsiteX256" fmla="*/ 456487 w 1214975"/>
                    <a:gd name="connsiteY256" fmla="*/ 549457 h 2297526"/>
                    <a:gd name="connsiteX257" fmla="*/ 442443 w 1214975"/>
                    <a:gd name="connsiteY257" fmla="*/ 556011 h 2297526"/>
                    <a:gd name="connsiteX258" fmla="*/ 442443 w 1214975"/>
                    <a:gd name="connsiteY258" fmla="*/ 556011 h 2297526"/>
                    <a:gd name="connsiteX259" fmla="*/ 429896 w 1214975"/>
                    <a:gd name="connsiteY259" fmla="*/ 551798 h 2297526"/>
                    <a:gd name="connsiteX260" fmla="*/ 485512 w 1214975"/>
                    <a:gd name="connsiteY260" fmla="*/ 489207 h 2297526"/>
                    <a:gd name="connsiteX261" fmla="*/ 484622 w 1214975"/>
                    <a:gd name="connsiteY261" fmla="*/ 463787 h 2297526"/>
                    <a:gd name="connsiteX262" fmla="*/ 484622 w 1214975"/>
                    <a:gd name="connsiteY262" fmla="*/ 463787 h 2297526"/>
                    <a:gd name="connsiteX263" fmla="*/ 511073 w 1214975"/>
                    <a:gd name="connsiteY263" fmla="*/ 461867 h 2297526"/>
                    <a:gd name="connsiteX264" fmla="*/ 511073 w 1214975"/>
                    <a:gd name="connsiteY264" fmla="*/ 461867 h 2297526"/>
                    <a:gd name="connsiteX265" fmla="*/ 512215 w 1214975"/>
                    <a:gd name="connsiteY265" fmla="*/ 487531 h 2297526"/>
                    <a:gd name="connsiteX266" fmla="*/ 511915 w 1214975"/>
                    <a:gd name="connsiteY266" fmla="*/ 487849 h 2297526"/>
                    <a:gd name="connsiteX267" fmla="*/ 511915 w 1214975"/>
                    <a:gd name="connsiteY267" fmla="*/ 487849 h 2297526"/>
                    <a:gd name="connsiteX268" fmla="*/ 498245 w 1214975"/>
                    <a:gd name="connsiteY268" fmla="*/ 493982 h 2297526"/>
                    <a:gd name="connsiteX269" fmla="*/ 498245 w 1214975"/>
                    <a:gd name="connsiteY269" fmla="*/ 493982 h 2297526"/>
                    <a:gd name="connsiteX270" fmla="*/ 485325 w 1214975"/>
                    <a:gd name="connsiteY270" fmla="*/ 489441 h 2297526"/>
                    <a:gd name="connsiteX271" fmla="*/ 543655 w 1214975"/>
                    <a:gd name="connsiteY271" fmla="*/ 427599 h 2297526"/>
                    <a:gd name="connsiteX272" fmla="*/ 544058 w 1214975"/>
                    <a:gd name="connsiteY272" fmla="*/ 401121 h 2297526"/>
                    <a:gd name="connsiteX273" fmla="*/ 544077 w 1214975"/>
                    <a:gd name="connsiteY273" fmla="*/ 401102 h 2297526"/>
                    <a:gd name="connsiteX274" fmla="*/ 544077 w 1214975"/>
                    <a:gd name="connsiteY274" fmla="*/ 401102 h 2297526"/>
                    <a:gd name="connsiteX275" fmla="*/ 570555 w 1214975"/>
                    <a:gd name="connsiteY275" fmla="*/ 401505 h 2297526"/>
                    <a:gd name="connsiteX276" fmla="*/ 570574 w 1214975"/>
                    <a:gd name="connsiteY276" fmla="*/ 401524 h 2297526"/>
                    <a:gd name="connsiteX277" fmla="*/ 570574 w 1214975"/>
                    <a:gd name="connsiteY277" fmla="*/ 401524 h 2297526"/>
                    <a:gd name="connsiteX278" fmla="*/ 570152 w 1214975"/>
                    <a:gd name="connsiteY278" fmla="*/ 427974 h 2297526"/>
                    <a:gd name="connsiteX279" fmla="*/ 570152 w 1214975"/>
                    <a:gd name="connsiteY279" fmla="*/ 427974 h 2297526"/>
                    <a:gd name="connsiteX280" fmla="*/ 557091 w 1214975"/>
                    <a:gd name="connsiteY280" fmla="*/ 433264 h 2297526"/>
                    <a:gd name="connsiteX281" fmla="*/ 557091 w 1214975"/>
                    <a:gd name="connsiteY281" fmla="*/ 433264 h 2297526"/>
                    <a:gd name="connsiteX282" fmla="*/ 543655 w 1214975"/>
                    <a:gd name="connsiteY282" fmla="*/ 427599 h 2297526"/>
                    <a:gd name="connsiteX283" fmla="*/ 604842 w 1214975"/>
                    <a:gd name="connsiteY283" fmla="*/ 369783 h 2297526"/>
                    <a:gd name="connsiteX284" fmla="*/ 606480 w 1214975"/>
                    <a:gd name="connsiteY284" fmla="*/ 343380 h 2297526"/>
                    <a:gd name="connsiteX285" fmla="*/ 606480 w 1214975"/>
                    <a:gd name="connsiteY285" fmla="*/ 343380 h 2297526"/>
                    <a:gd name="connsiteX286" fmla="*/ 632912 w 1214975"/>
                    <a:gd name="connsiteY286" fmla="*/ 345000 h 2297526"/>
                    <a:gd name="connsiteX287" fmla="*/ 632930 w 1214975"/>
                    <a:gd name="connsiteY287" fmla="*/ 345019 h 2297526"/>
                    <a:gd name="connsiteX288" fmla="*/ 632930 w 1214975"/>
                    <a:gd name="connsiteY288" fmla="*/ 345019 h 2297526"/>
                    <a:gd name="connsiteX289" fmla="*/ 631268 w 1214975"/>
                    <a:gd name="connsiteY289" fmla="*/ 371450 h 2297526"/>
                    <a:gd name="connsiteX290" fmla="*/ 631245 w 1214975"/>
                    <a:gd name="connsiteY290" fmla="*/ 371469 h 2297526"/>
                    <a:gd name="connsiteX291" fmla="*/ 631245 w 1214975"/>
                    <a:gd name="connsiteY291" fmla="*/ 371469 h 2297526"/>
                    <a:gd name="connsiteX292" fmla="*/ 618886 w 1214975"/>
                    <a:gd name="connsiteY292" fmla="*/ 376150 h 2297526"/>
                    <a:gd name="connsiteX293" fmla="*/ 618886 w 1214975"/>
                    <a:gd name="connsiteY293" fmla="*/ 376150 h 2297526"/>
                    <a:gd name="connsiteX294" fmla="*/ 604842 w 1214975"/>
                    <a:gd name="connsiteY294" fmla="*/ 369971 h 2297526"/>
                    <a:gd name="connsiteX295" fmla="*/ 668697 w 1214975"/>
                    <a:gd name="connsiteY295" fmla="*/ 315245 h 2297526"/>
                    <a:gd name="connsiteX296" fmla="*/ 671599 w 1214975"/>
                    <a:gd name="connsiteY296" fmla="*/ 288935 h 2297526"/>
                    <a:gd name="connsiteX297" fmla="*/ 671599 w 1214975"/>
                    <a:gd name="connsiteY297" fmla="*/ 288935 h 2297526"/>
                    <a:gd name="connsiteX298" fmla="*/ 697909 w 1214975"/>
                    <a:gd name="connsiteY298" fmla="*/ 291884 h 2297526"/>
                    <a:gd name="connsiteX299" fmla="*/ 697909 w 1214975"/>
                    <a:gd name="connsiteY299" fmla="*/ 291884 h 2297526"/>
                    <a:gd name="connsiteX300" fmla="*/ 695006 w 1214975"/>
                    <a:gd name="connsiteY300" fmla="*/ 318194 h 2297526"/>
                    <a:gd name="connsiteX301" fmla="*/ 695006 w 1214975"/>
                    <a:gd name="connsiteY301" fmla="*/ 318194 h 2297526"/>
                    <a:gd name="connsiteX302" fmla="*/ 683303 w 1214975"/>
                    <a:gd name="connsiteY302" fmla="*/ 322314 h 2297526"/>
                    <a:gd name="connsiteX303" fmla="*/ 683303 w 1214975"/>
                    <a:gd name="connsiteY303" fmla="*/ 322314 h 2297526"/>
                    <a:gd name="connsiteX304" fmla="*/ 668697 w 1214975"/>
                    <a:gd name="connsiteY304" fmla="*/ 315245 h 2297526"/>
                    <a:gd name="connsiteX305" fmla="*/ 734986 w 1214975"/>
                    <a:gd name="connsiteY305" fmla="*/ 263749 h 2297526"/>
                    <a:gd name="connsiteX306" fmla="*/ 739199 w 1214975"/>
                    <a:gd name="connsiteY306" fmla="*/ 237626 h 2297526"/>
                    <a:gd name="connsiteX307" fmla="*/ 739199 w 1214975"/>
                    <a:gd name="connsiteY307" fmla="*/ 237626 h 2297526"/>
                    <a:gd name="connsiteX308" fmla="*/ 765321 w 1214975"/>
                    <a:gd name="connsiteY308" fmla="*/ 241793 h 2297526"/>
                    <a:gd name="connsiteX309" fmla="*/ 765321 w 1214975"/>
                    <a:gd name="connsiteY309" fmla="*/ 241793 h 2297526"/>
                    <a:gd name="connsiteX310" fmla="*/ 761174 w 1214975"/>
                    <a:gd name="connsiteY310" fmla="*/ 267948 h 2297526"/>
                    <a:gd name="connsiteX311" fmla="*/ 761155 w 1214975"/>
                    <a:gd name="connsiteY311" fmla="*/ 267962 h 2297526"/>
                    <a:gd name="connsiteX312" fmla="*/ 761155 w 1214975"/>
                    <a:gd name="connsiteY312" fmla="*/ 267962 h 2297526"/>
                    <a:gd name="connsiteX313" fmla="*/ 750200 w 1214975"/>
                    <a:gd name="connsiteY313" fmla="*/ 271520 h 2297526"/>
                    <a:gd name="connsiteX314" fmla="*/ 750200 w 1214975"/>
                    <a:gd name="connsiteY314" fmla="*/ 271520 h 2297526"/>
                    <a:gd name="connsiteX315" fmla="*/ 734986 w 1214975"/>
                    <a:gd name="connsiteY315" fmla="*/ 263749 h 2297526"/>
                    <a:gd name="connsiteX316" fmla="*/ 803943 w 1214975"/>
                    <a:gd name="connsiteY316" fmla="*/ 215062 h 2297526"/>
                    <a:gd name="connsiteX317" fmla="*/ 809374 w 1214975"/>
                    <a:gd name="connsiteY317" fmla="*/ 189174 h 2297526"/>
                    <a:gd name="connsiteX318" fmla="*/ 809374 w 1214975"/>
                    <a:gd name="connsiteY318" fmla="*/ 189174 h 2297526"/>
                    <a:gd name="connsiteX319" fmla="*/ 835295 w 1214975"/>
                    <a:gd name="connsiteY319" fmla="*/ 194586 h 2297526"/>
                    <a:gd name="connsiteX320" fmla="*/ 835309 w 1214975"/>
                    <a:gd name="connsiteY320" fmla="*/ 194604 h 2297526"/>
                    <a:gd name="connsiteX321" fmla="*/ 835309 w 1214975"/>
                    <a:gd name="connsiteY321" fmla="*/ 194604 h 2297526"/>
                    <a:gd name="connsiteX322" fmla="*/ 829878 w 1214975"/>
                    <a:gd name="connsiteY322" fmla="*/ 220492 h 2297526"/>
                    <a:gd name="connsiteX323" fmla="*/ 829878 w 1214975"/>
                    <a:gd name="connsiteY323" fmla="*/ 220492 h 2297526"/>
                    <a:gd name="connsiteX324" fmla="*/ 819626 w 1214975"/>
                    <a:gd name="connsiteY324" fmla="*/ 223582 h 2297526"/>
                    <a:gd name="connsiteX325" fmla="*/ 819626 w 1214975"/>
                    <a:gd name="connsiteY325" fmla="*/ 223582 h 2297526"/>
                    <a:gd name="connsiteX326" fmla="*/ 803943 w 1214975"/>
                    <a:gd name="connsiteY326" fmla="*/ 215062 h 2297526"/>
                    <a:gd name="connsiteX327" fmla="*/ 875054 w 1214975"/>
                    <a:gd name="connsiteY327" fmla="*/ 170120 h 2297526"/>
                    <a:gd name="connsiteX328" fmla="*/ 881711 w 1214975"/>
                    <a:gd name="connsiteY328" fmla="*/ 144488 h 2297526"/>
                    <a:gd name="connsiteX329" fmla="*/ 881749 w 1214975"/>
                    <a:gd name="connsiteY329" fmla="*/ 144466 h 2297526"/>
                    <a:gd name="connsiteX330" fmla="*/ 881749 w 1214975"/>
                    <a:gd name="connsiteY330" fmla="*/ 144466 h 2297526"/>
                    <a:gd name="connsiteX331" fmla="*/ 907356 w 1214975"/>
                    <a:gd name="connsiteY331" fmla="*/ 151113 h 2297526"/>
                    <a:gd name="connsiteX332" fmla="*/ 907356 w 1214975"/>
                    <a:gd name="connsiteY332" fmla="*/ 151113 h 2297526"/>
                    <a:gd name="connsiteX333" fmla="*/ 900732 w 1214975"/>
                    <a:gd name="connsiteY333" fmla="*/ 176754 h 2297526"/>
                    <a:gd name="connsiteX334" fmla="*/ 900709 w 1214975"/>
                    <a:gd name="connsiteY334" fmla="*/ 176768 h 2297526"/>
                    <a:gd name="connsiteX335" fmla="*/ 900709 w 1214975"/>
                    <a:gd name="connsiteY335" fmla="*/ 176768 h 2297526"/>
                    <a:gd name="connsiteX336" fmla="*/ 891346 w 1214975"/>
                    <a:gd name="connsiteY336" fmla="*/ 179342 h 2297526"/>
                    <a:gd name="connsiteX337" fmla="*/ 891346 w 1214975"/>
                    <a:gd name="connsiteY337" fmla="*/ 179342 h 2297526"/>
                    <a:gd name="connsiteX338" fmla="*/ 875054 w 1214975"/>
                    <a:gd name="connsiteY338" fmla="*/ 170120 h 2297526"/>
                    <a:gd name="connsiteX339" fmla="*/ 948272 w 1214975"/>
                    <a:gd name="connsiteY339" fmla="*/ 128408 h 2297526"/>
                    <a:gd name="connsiteX340" fmla="*/ 956174 w 1214975"/>
                    <a:gd name="connsiteY340" fmla="*/ 103133 h 2297526"/>
                    <a:gd name="connsiteX341" fmla="*/ 956184 w 1214975"/>
                    <a:gd name="connsiteY341" fmla="*/ 103129 h 2297526"/>
                    <a:gd name="connsiteX342" fmla="*/ 956184 w 1214975"/>
                    <a:gd name="connsiteY342" fmla="*/ 103129 h 2297526"/>
                    <a:gd name="connsiteX343" fmla="*/ 981459 w 1214975"/>
                    <a:gd name="connsiteY343" fmla="*/ 111032 h 2297526"/>
                    <a:gd name="connsiteX344" fmla="*/ 981463 w 1214975"/>
                    <a:gd name="connsiteY344" fmla="*/ 111040 h 2297526"/>
                    <a:gd name="connsiteX345" fmla="*/ 981463 w 1214975"/>
                    <a:gd name="connsiteY345" fmla="*/ 111040 h 2297526"/>
                    <a:gd name="connsiteX346" fmla="*/ 973561 w 1214975"/>
                    <a:gd name="connsiteY346" fmla="*/ 136316 h 2297526"/>
                    <a:gd name="connsiteX347" fmla="*/ 973552 w 1214975"/>
                    <a:gd name="connsiteY347" fmla="*/ 136320 h 2297526"/>
                    <a:gd name="connsiteX348" fmla="*/ 973552 w 1214975"/>
                    <a:gd name="connsiteY348" fmla="*/ 136320 h 2297526"/>
                    <a:gd name="connsiteX349" fmla="*/ 964891 w 1214975"/>
                    <a:gd name="connsiteY349" fmla="*/ 138427 h 2297526"/>
                    <a:gd name="connsiteX350" fmla="*/ 964891 w 1214975"/>
                    <a:gd name="connsiteY350" fmla="*/ 138427 h 2297526"/>
                    <a:gd name="connsiteX351" fmla="*/ 948272 w 1214975"/>
                    <a:gd name="connsiteY351" fmla="*/ 128268 h 2297526"/>
                    <a:gd name="connsiteX352" fmla="*/ 1023409 w 1214975"/>
                    <a:gd name="connsiteY352" fmla="*/ 90302 h 2297526"/>
                    <a:gd name="connsiteX353" fmla="*/ 1032458 w 1214975"/>
                    <a:gd name="connsiteY353" fmla="*/ 65413 h 2297526"/>
                    <a:gd name="connsiteX354" fmla="*/ 1032491 w 1214975"/>
                    <a:gd name="connsiteY354" fmla="*/ 65396 h 2297526"/>
                    <a:gd name="connsiteX355" fmla="*/ 1032491 w 1214975"/>
                    <a:gd name="connsiteY355" fmla="*/ 65396 h 2297526"/>
                    <a:gd name="connsiteX356" fmla="*/ 1057350 w 1214975"/>
                    <a:gd name="connsiteY356" fmla="*/ 74478 h 2297526"/>
                    <a:gd name="connsiteX357" fmla="*/ 1057350 w 1214975"/>
                    <a:gd name="connsiteY357" fmla="*/ 74478 h 2297526"/>
                    <a:gd name="connsiteX358" fmla="*/ 1048300 w 1214975"/>
                    <a:gd name="connsiteY358" fmla="*/ 99367 h 2297526"/>
                    <a:gd name="connsiteX359" fmla="*/ 1048268 w 1214975"/>
                    <a:gd name="connsiteY359" fmla="*/ 99384 h 2297526"/>
                    <a:gd name="connsiteX360" fmla="*/ 1048268 w 1214975"/>
                    <a:gd name="connsiteY360" fmla="*/ 99384 h 2297526"/>
                    <a:gd name="connsiteX361" fmla="*/ 1040403 w 1214975"/>
                    <a:gd name="connsiteY361" fmla="*/ 101116 h 2297526"/>
                    <a:gd name="connsiteX362" fmla="*/ 1040403 w 1214975"/>
                    <a:gd name="connsiteY362" fmla="*/ 101116 h 2297526"/>
                    <a:gd name="connsiteX363" fmla="*/ 1023409 w 1214975"/>
                    <a:gd name="connsiteY363" fmla="*/ 90161 h 2297526"/>
                    <a:gd name="connsiteX364" fmla="*/ 1100138 w 1214975"/>
                    <a:gd name="connsiteY364" fmla="*/ 55612 h 2297526"/>
                    <a:gd name="connsiteX365" fmla="*/ 1110367 w 1214975"/>
                    <a:gd name="connsiteY365" fmla="*/ 31185 h 2297526"/>
                    <a:gd name="connsiteX366" fmla="*/ 1110390 w 1214975"/>
                    <a:gd name="connsiteY366" fmla="*/ 31175 h 2297526"/>
                    <a:gd name="connsiteX367" fmla="*/ 1110390 w 1214975"/>
                    <a:gd name="connsiteY367" fmla="*/ 31175 h 2297526"/>
                    <a:gd name="connsiteX368" fmla="*/ 1134780 w 1214975"/>
                    <a:gd name="connsiteY368" fmla="*/ 41427 h 2297526"/>
                    <a:gd name="connsiteX369" fmla="*/ 1134780 w 1214975"/>
                    <a:gd name="connsiteY369" fmla="*/ 41427 h 2297526"/>
                    <a:gd name="connsiteX370" fmla="*/ 1124575 w 1214975"/>
                    <a:gd name="connsiteY370" fmla="*/ 65864 h 2297526"/>
                    <a:gd name="connsiteX371" fmla="*/ 1124575 w 1214975"/>
                    <a:gd name="connsiteY371" fmla="*/ 65864 h 2297526"/>
                    <a:gd name="connsiteX372" fmla="*/ 1124575 w 1214975"/>
                    <a:gd name="connsiteY372" fmla="*/ 65864 h 2297526"/>
                    <a:gd name="connsiteX373" fmla="*/ 1117459 w 1214975"/>
                    <a:gd name="connsiteY373" fmla="*/ 67269 h 2297526"/>
                    <a:gd name="connsiteX374" fmla="*/ 1117459 w 1214975"/>
                    <a:gd name="connsiteY374" fmla="*/ 67269 h 2297526"/>
                    <a:gd name="connsiteX375" fmla="*/ 1100138 w 1214975"/>
                    <a:gd name="connsiteY375" fmla="*/ 55612 h 2297526"/>
                    <a:gd name="connsiteX376" fmla="*/ 1178646 w 1214975"/>
                    <a:gd name="connsiteY376" fmla="*/ 24995 h 2297526"/>
                    <a:gd name="connsiteX377" fmla="*/ 1190012 w 1214975"/>
                    <a:gd name="connsiteY377" fmla="*/ 1077 h 2297526"/>
                    <a:gd name="connsiteX378" fmla="*/ 1190021 w 1214975"/>
                    <a:gd name="connsiteY378" fmla="*/ 1073 h 2297526"/>
                    <a:gd name="connsiteX379" fmla="*/ 1190021 w 1214975"/>
                    <a:gd name="connsiteY379" fmla="*/ 1073 h 2297526"/>
                    <a:gd name="connsiteX380" fmla="*/ 1213897 w 1214975"/>
                    <a:gd name="connsiteY380" fmla="*/ 12449 h 2297526"/>
                    <a:gd name="connsiteX381" fmla="*/ 1213897 w 1214975"/>
                    <a:gd name="connsiteY381" fmla="*/ 12449 h 2297526"/>
                    <a:gd name="connsiteX382" fmla="*/ 1202568 w 1214975"/>
                    <a:gd name="connsiteY382" fmla="*/ 36325 h 2297526"/>
                    <a:gd name="connsiteX383" fmla="*/ 1202568 w 1214975"/>
                    <a:gd name="connsiteY383" fmla="*/ 36325 h 2297526"/>
                    <a:gd name="connsiteX384" fmla="*/ 1196295 w 1214975"/>
                    <a:gd name="connsiteY384" fmla="*/ 37448 h 2297526"/>
                    <a:gd name="connsiteX385" fmla="*/ 1196295 w 1214975"/>
                    <a:gd name="connsiteY385" fmla="*/ 37448 h 2297526"/>
                    <a:gd name="connsiteX386" fmla="*/ 1178646 w 1214975"/>
                    <a:gd name="connsiteY386" fmla="*/ 24995 h 229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1214975" h="2297526">
                      <a:moveTo>
                        <a:pt x="103647" y="2285100"/>
                      </a:moveTo>
                      <a:lnTo>
                        <a:pt x="103647" y="2285100"/>
                      </a:lnTo>
                      <a:cubicBezTo>
                        <a:pt x="100136" y="2285100"/>
                        <a:pt x="105239" y="2264549"/>
                        <a:pt x="115023" y="2261084"/>
                      </a:cubicBezTo>
                      <a:lnTo>
                        <a:pt x="115023" y="2261084"/>
                      </a:lnTo>
                      <a:cubicBezTo>
                        <a:pt x="124743" y="2257643"/>
                        <a:pt x="135416" y="2262709"/>
                        <a:pt x="138898" y="2272413"/>
                      </a:cubicBezTo>
                      <a:lnTo>
                        <a:pt x="138898" y="2272413"/>
                      </a:lnTo>
                      <a:cubicBezTo>
                        <a:pt x="142335" y="2282146"/>
                        <a:pt x="137247" y="2292824"/>
                        <a:pt x="127522" y="2296289"/>
                      </a:cubicBezTo>
                      <a:lnTo>
                        <a:pt x="127522" y="2296289"/>
                      </a:lnTo>
                      <a:cubicBezTo>
                        <a:pt x="125531" y="2297038"/>
                        <a:pt x="123424" y="2297436"/>
                        <a:pt x="121296" y="2297459"/>
                      </a:cubicBezTo>
                      <a:lnTo>
                        <a:pt x="121296" y="2297459"/>
                      </a:lnTo>
                      <a:cubicBezTo>
                        <a:pt x="113188" y="2298189"/>
                        <a:pt x="105735" y="2292970"/>
                        <a:pt x="103647" y="2285100"/>
                      </a:cubicBezTo>
                      <a:close/>
                      <a:moveTo>
                        <a:pt x="77056" y="2204018"/>
                      </a:moveTo>
                      <a:cubicBezTo>
                        <a:pt x="74023" y="2194130"/>
                        <a:pt x="79580" y="2183658"/>
                        <a:pt x="89467" y="2180624"/>
                      </a:cubicBezTo>
                      <a:cubicBezTo>
                        <a:pt x="89481" y="2180620"/>
                        <a:pt x="89495" y="2180615"/>
                        <a:pt x="89509" y="2180610"/>
                      </a:cubicBezTo>
                      <a:lnTo>
                        <a:pt x="89509" y="2180610"/>
                      </a:lnTo>
                      <a:cubicBezTo>
                        <a:pt x="99399" y="2177586"/>
                        <a:pt x="109868" y="2183148"/>
                        <a:pt x="112894" y="2193040"/>
                      </a:cubicBezTo>
                      <a:cubicBezTo>
                        <a:pt x="112902" y="2193063"/>
                        <a:pt x="112909" y="2193086"/>
                        <a:pt x="112916" y="2193110"/>
                      </a:cubicBezTo>
                      <a:lnTo>
                        <a:pt x="112916" y="2193110"/>
                      </a:lnTo>
                      <a:cubicBezTo>
                        <a:pt x="115949" y="2202997"/>
                        <a:pt x="110393" y="2213469"/>
                        <a:pt x="100506" y="2216503"/>
                      </a:cubicBezTo>
                      <a:cubicBezTo>
                        <a:pt x="100492" y="2216508"/>
                        <a:pt x="100478" y="2216512"/>
                        <a:pt x="100464" y="2216517"/>
                      </a:cubicBezTo>
                      <a:lnTo>
                        <a:pt x="100464" y="2216517"/>
                      </a:lnTo>
                      <a:cubicBezTo>
                        <a:pt x="98703" y="2217051"/>
                        <a:pt x="96873" y="2217322"/>
                        <a:pt x="95033" y="2217313"/>
                      </a:cubicBezTo>
                      <a:lnTo>
                        <a:pt x="95033" y="2217313"/>
                      </a:lnTo>
                      <a:cubicBezTo>
                        <a:pt x="86762" y="2217336"/>
                        <a:pt x="79455" y="2211934"/>
                        <a:pt x="77056" y="2204018"/>
                      </a:cubicBezTo>
                      <a:close/>
                      <a:moveTo>
                        <a:pt x="54258" y="2121999"/>
                      </a:moveTo>
                      <a:cubicBezTo>
                        <a:pt x="51579" y="2111789"/>
                        <a:pt x="57643" y="2101335"/>
                        <a:pt x="67834" y="2098592"/>
                      </a:cubicBezTo>
                      <a:lnTo>
                        <a:pt x="67834" y="2098592"/>
                      </a:lnTo>
                      <a:cubicBezTo>
                        <a:pt x="77703" y="2096176"/>
                        <a:pt x="87724" y="2101953"/>
                        <a:pt x="90586" y="2111700"/>
                      </a:cubicBezTo>
                      <a:lnTo>
                        <a:pt x="90586" y="2111700"/>
                      </a:lnTo>
                      <a:cubicBezTo>
                        <a:pt x="93079" y="2121882"/>
                        <a:pt x="87086" y="2132214"/>
                        <a:pt x="77010" y="2135107"/>
                      </a:cubicBezTo>
                      <a:lnTo>
                        <a:pt x="77010" y="2135107"/>
                      </a:lnTo>
                      <a:cubicBezTo>
                        <a:pt x="75488" y="2135566"/>
                        <a:pt x="73916" y="2135832"/>
                        <a:pt x="72328" y="2135903"/>
                      </a:cubicBezTo>
                      <a:lnTo>
                        <a:pt x="72328" y="2135903"/>
                      </a:lnTo>
                      <a:cubicBezTo>
                        <a:pt x="63852" y="2135893"/>
                        <a:pt x="56440" y="2130191"/>
                        <a:pt x="54258" y="2121999"/>
                      </a:cubicBezTo>
                      <a:close/>
                      <a:moveTo>
                        <a:pt x="35532" y="2038950"/>
                      </a:moveTo>
                      <a:cubicBezTo>
                        <a:pt x="33493" y="2028815"/>
                        <a:pt x="40052" y="2018946"/>
                        <a:pt x="50185" y="2016900"/>
                      </a:cubicBezTo>
                      <a:lnTo>
                        <a:pt x="50185" y="2016900"/>
                      </a:lnTo>
                      <a:cubicBezTo>
                        <a:pt x="60304" y="2014859"/>
                        <a:pt x="70167" y="2021390"/>
                        <a:pt x="72235" y="2031506"/>
                      </a:cubicBezTo>
                      <a:lnTo>
                        <a:pt x="72235" y="2031506"/>
                      </a:lnTo>
                      <a:cubicBezTo>
                        <a:pt x="74305" y="2041637"/>
                        <a:pt x="67768" y="2051529"/>
                        <a:pt x="57636" y="2053603"/>
                      </a:cubicBezTo>
                      <a:cubicBezTo>
                        <a:pt x="57633" y="2053603"/>
                        <a:pt x="57631" y="2053603"/>
                        <a:pt x="57628" y="2053603"/>
                      </a:cubicBezTo>
                      <a:lnTo>
                        <a:pt x="57628" y="2053603"/>
                      </a:lnTo>
                      <a:cubicBezTo>
                        <a:pt x="56394" y="2053842"/>
                        <a:pt x="55140" y="2053968"/>
                        <a:pt x="53883" y="2053977"/>
                      </a:cubicBezTo>
                      <a:lnTo>
                        <a:pt x="53883" y="2053977"/>
                      </a:lnTo>
                      <a:cubicBezTo>
                        <a:pt x="44899" y="2054066"/>
                        <a:pt x="37119" y="2047756"/>
                        <a:pt x="35345" y="2038950"/>
                      </a:cubicBezTo>
                      <a:close/>
                      <a:moveTo>
                        <a:pt x="20458" y="1955106"/>
                      </a:moveTo>
                      <a:cubicBezTo>
                        <a:pt x="18891" y="1944881"/>
                        <a:pt x="25909" y="1935326"/>
                        <a:pt x="36131" y="1933758"/>
                      </a:cubicBezTo>
                      <a:cubicBezTo>
                        <a:pt x="36134" y="1933758"/>
                        <a:pt x="36138" y="1933758"/>
                        <a:pt x="36141" y="1933758"/>
                      </a:cubicBezTo>
                      <a:lnTo>
                        <a:pt x="36141" y="1933758"/>
                      </a:lnTo>
                      <a:cubicBezTo>
                        <a:pt x="46363" y="1932190"/>
                        <a:pt x="55920" y="1939207"/>
                        <a:pt x="57487" y="1949432"/>
                      </a:cubicBezTo>
                      <a:cubicBezTo>
                        <a:pt x="57487" y="1949436"/>
                        <a:pt x="57488" y="1949436"/>
                        <a:pt x="57488" y="1949441"/>
                      </a:cubicBezTo>
                      <a:lnTo>
                        <a:pt x="57488" y="1949441"/>
                      </a:lnTo>
                      <a:cubicBezTo>
                        <a:pt x="59054" y="1959665"/>
                        <a:pt x="52037" y="1969220"/>
                        <a:pt x="41815" y="1970788"/>
                      </a:cubicBezTo>
                      <a:cubicBezTo>
                        <a:pt x="41811" y="1970788"/>
                        <a:pt x="41808" y="1970788"/>
                        <a:pt x="41805" y="1970788"/>
                      </a:cubicBezTo>
                      <a:lnTo>
                        <a:pt x="41805" y="1970788"/>
                      </a:lnTo>
                      <a:cubicBezTo>
                        <a:pt x="40855" y="1970859"/>
                        <a:pt x="39900" y="1970859"/>
                        <a:pt x="38950" y="1970788"/>
                      </a:cubicBezTo>
                      <a:lnTo>
                        <a:pt x="38950" y="1970788"/>
                      </a:lnTo>
                      <a:cubicBezTo>
                        <a:pt x="29776" y="1970798"/>
                        <a:pt x="21948" y="1964155"/>
                        <a:pt x="20458" y="1955106"/>
                      </a:cubicBezTo>
                      <a:close/>
                      <a:moveTo>
                        <a:pt x="9363" y="1870652"/>
                      </a:moveTo>
                      <a:cubicBezTo>
                        <a:pt x="8275" y="1860367"/>
                        <a:pt x="15730" y="1851150"/>
                        <a:pt x="26015" y="1850059"/>
                      </a:cubicBezTo>
                      <a:cubicBezTo>
                        <a:pt x="26035" y="1850059"/>
                        <a:pt x="26055" y="1850054"/>
                        <a:pt x="26076" y="1850054"/>
                      </a:cubicBezTo>
                      <a:lnTo>
                        <a:pt x="26076" y="1850054"/>
                      </a:lnTo>
                      <a:cubicBezTo>
                        <a:pt x="36352" y="1848888"/>
                        <a:pt x="45626" y="1856276"/>
                        <a:pt x="46791" y="1866551"/>
                      </a:cubicBezTo>
                      <a:cubicBezTo>
                        <a:pt x="46799" y="1866622"/>
                        <a:pt x="46807" y="1866697"/>
                        <a:pt x="46814" y="1866767"/>
                      </a:cubicBezTo>
                      <a:lnTo>
                        <a:pt x="46814" y="1866767"/>
                      </a:lnTo>
                      <a:cubicBezTo>
                        <a:pt x="47878" y="1877042"/>
                        <a:pt x="40421" y="1886237"/>
                        <a:pt x="30148" y="1887318"/>
                      </a:cubicBezTo>
                      <a:lnTo>
                        <a:pt x="30148" y="1887318"/>
                      </a:lnTo>
                      <a:lnTo>
                        <a:pt x="28182" y="1887318"/>
                      </a:lnTo>
                      <a:lnTo>
                        <a:pt x="28089" y="1887318"/>
                      </a:lnTo>
                      <a:cubicBezTo>
                        <a:pt x="18500" y="1887374"/>
                        <a:pt x="10417" y="1880184"/>
                        <a:pt x="9363" y="1870652"/>
                      </a:cubicBezTo>
                      <a:close/>
                      <a:moveTo>
                        <a:pt x="2762" y="1785778"/>
                      </a:moveTo>
                      <a:cubicBezTo>
                        <a:pt x="2177" y="1775451"/>
                        <a:pt x="10073" y="1766607"/>
                        <a:pt x="20399" y="1766022"/>
                      </a:cubicBezTo>
                      <a:cubicBezTo>
                        <a:pt x="20403" y="1766022"/>
                        <a:pt x="20407" y="1766022"/>
                        <a:pt x="20411" y="1766022"/>
                      </a:cubicBezTo>
                      <a:lnTo>
                        <a:pt x="20411" y="1766022"/>
                      </a:lnTo>
                      <a:cubicBezTo>
                        <a:pt x="30736" y="1765437"/>
                        <a:pt x="39581" y="1773335"/>
                        <a:pt x="40166" y="1783657"/>
                      </a:cubicBezTo>
                      <a:cubicBezTo>
                        <a:pt x="40166" y="1783662"/>
                        <a:pt x="40167" y="1783667"/>
                        <a:pt x="40167" y="1783671"/>
                      </a:cubicBezTo>
                      <a:lnTo>
                        <a:pt x="40167" y="1783671"/>
                      </a:lnTo>
                      <a:cubicBezTo>
                        <a:pt x="40725" y="1793984"/>
                        <a:pt x="32829" y="1802800"/>
                        <a:pt x="22518" y="1803380"/>
                      </a:cubicBezTo>
                      <a:lnTo>
                        <a:pt x="21441" y="1803380"/>
                      </a:lnTo>
                      <a:cubicBezTo>
                        <a:pt x="11540" y="1803375"/>
                        <a:pt x="3356" y="1795660"/>
                        <a:pt x="2762" y="1785778"/>
                      </a:cubicBezTo>
                      <a:close/>
                      <a:moveTo>
                        <a:pt x="0" y="1700342"/>
                      </a:moveTo>
                      <a:cubicBezTo>
                        <a:pt x="0" y="1690000"/>
                        <a:pt x="8384" y="1681616"/>
                        <a:pt x="18726" y="1681616"/>
                      </a:cubicBezTo>
                      <a:lnTo>
                        <a:pt x="18726" y="1681616"/>
                      </a:lnTo>
                      <a:cubicBezTo>
                        <a:pt x="28923" y="1681616"/>
                        <a:pt x="37248" y="1689771"/>
                        <a:pt x="37452" y="1699967"/>
                      </a:cubicBezTo>
                      <a:lnTo>
                        <a:pt x="37452" y="1699967"/>
                      </a:lnTo>
                      <a:cubicBezTo>
                        <a:pt x="37452" y="1710308"/>
                        <a:pt x="29068" y="1718693"/>
                        <a:pt x="18726" y="1718693"/>
                      </a:cubicBezTo>
                      <a:lnTo>
                        <a:pt x="18726" y="1718693"/>
                      </a:lnTo>
                      <a:cubicBezTo>
                        <a:pt x="8528" y="1718693"/>
                        <a:pt x="204" y="1710538"/>
                        <a:pt x="0" y="1700342"/>
                      </a:cubicBezTo>
                      <a:close/>
                      <a:moveTo>
                        <a:pt x="19334" y="1634380"/>
                      </a:moveTo>
                      <a:cubicBezTo>
                        <a:pt x="9252" y="1634240"/>
                        <a:pt x="1192" y="1625954"/>
                        <a:pt x="1333" y="1615870"/>
                      </a:cubicBezTo>
                      <a:cubicBezTo>
                        <a:pt x="1336" y="1615626"/>
                        <a:pt x="1344" y="1615383"/>
                        <a:pt x="1358" y="1615140"/>
                      </a:cubicBezTo>
                      <a:lnTo>
                        <a:pt x="1358" y="1615140"/>
                      </a:lnTo>
                      <a:cubicBezTo>
                        <a:pt x="1838" y="1604850"/>
                        <a:pt x="10540" y="1596882"/>
                        <a:pt x="20832" y="1597303"/>
                      </a:cubicBezTo>
                      <a:lnTo>
                        <a:pt x="20832" y="1597303"/>
                      </a:lnTo>
                      <a:cubicBezTo>
                        <a:pt x="31122" y="1597734"/>
                        <a:pt x="39132" y="1606395"/>
                        <a:pt x="38762" y="1616684"/>
                      </a:cubicBezTo>
                      <a:lnTo>
                        <a:pt x="38762" y="1616684"/>
                      </a:lnTo>
                      <a:cubicBezTo>
                        <a:pt x="38287" y="1626679"/>
                        <a:pt x="30041" y="1634530"/>
                        <a:pt x="20037" y="1634521"/>
                      </a:cubicBezTo>
                      <a:lnTo>
                        <a:pt x="19334" y="1634521"/>
                      </a:lnTo>
                      <a:close/>
                      <a:moveTo>
                        <a:pt x="24016" y="1550629"/>
                      </a:moveTo>
                      <a:cubicBezTo>
                        <a:pt x="13714" y="1549712"/>
                        <a:pt x="6106" y="1540620"/>
                        <a:pt x="7022" y="1530321"/>
                      </a:cubicBezTo>
                      <a:cubicBezTo>
                        <a:pt x="7022" y="1530316"/>
                        <a:pt x="7022" y="1530316"/>
                        <a:pt x="7022" y="1530312"/>
                      </a:cubicBezTo>
                      <a:lnTo>
                        <a:pt x="7022" y="1530312"/>
                      </a:lnTo>
                      <a:cubicBezTo>
                        <a:pt x="7938" y="1520013"/>
                        <a:pt x="17031" y="1512401"/>
                        <a:pt x="27332" y="1513318"/>
                      </a:cubicBezTo>
                      <a:cubicBezTo>
                        <a:pt x="27335" y="1513318"/>
                        <a:pt x="27337" y="1513318"/>
                        <a:pt x="27340" y="1513318"/>
                      </a:cubicBezTo>
                      <a:lnTo>
                        <a:pt x="27340" y="1513318"/>
                      </a:lnTo>
                      <a:cubicBezTo>
                        <a:pt x="37624" y="1514236"/>
                        <a:pt x="45226" y="1523304"/>
                        <a:pt x="44333" y="1533589"/>
                      </a:cubicBezTo>
                      <a:lnTo>
                        <a:pt x="44333" y="1533589"/>
                      </a:lnTo>
                      <a:cubicBezTo>
                        <a:pt x="43482" y="1543284"/>
                        <a:pt x="35342" y="1550713"/>
                        <a:pt x="25607" y="1550676"/>
                      </a:cubicBezTo>
                      <a:lnTo>
                        <a:pt x="23782" y="1550676"/>
                      </a:lnTo>
                      <a:close/>
                      <a:moveTo>
                        <a:pt x="32302" y="1466878"/>
                      </a:moveTo>
                      <a:cubicBezTo>
                        <a:pt x="22056" y="1465474"/>
                        <a:pt x="14886" y="1456032"/>
                        <a:pt x="16288" y="1445788"/>
                      </a:cubicBezTo>
                      <a:cubicBezTo>
                        <a:pt x="16289" y="1445779"/>
                        <a:pt x="16290" y="1445770"/>
                        <a:pt x="16291" y="1445765"/>
                      </a:cubicBezTo>
                      <a:lnTo>
                        <a:pt x="16291" y="1445765"/>
                      </a:lnTo>
                      <a:cubicBezTo>
                        <a:pt x="17513" y="1435494"/>
                        <a:pt x="26828" y="1428158"/>
                        <a:pt x="37097" y="1429380"/>
                      </a:cubicBezTo>
                      <a:cubicBezTo>
                        <a:pt x="37215" y="1429394"/>
                        <a:pt x="37334" y="1429413"/>
                        <a:pt x="37452" y="1429427"/>
                      </a:cubicBezTo>
                      <a:lnTo>
                        <a:pt x="37452" y="1429427"/>
                      </a:lnTo>
                      <a:cubicBezTo>
                        <a:pt x="47701" y="1430808"/>
                        <a:pt x="54890" y="1440236"/>
                        <a:pt x="53510" y="1450484"/>
                      </a:cubicBezTo>
                      <a:cubicBezTo>
                        <a:pt x="53510" y="1450489"/>
                        <a:pt x="53509" y="1450489"/>
                        <a:pt x="53509" y="1450493"/>
                      </a:cubicBezTo>
                      <a:lnTo>
                        <a:pt x="53509" y="1450493"/>
                      </a:lnTo>
                      <a:cubicBezTo>
                        <a:pt x="52236" y="1459837"/>
                        <a:pt x="44213" y="1466775"/>
                        <a:pt x="34783" y="1466691"/>
                      </a:cubicBezTo>
                      <a:lnTo>
                        <a:pt x="34783" y="1466691"/>
                      </a:lnTo>
                      <a:close/>
                      <a:moveTo>
                        <a:pt x="44801" y="1383455"/>
                      </a:moveTo>
                      <a:cubicBezTo>
                        <a:pt x="34645" y="1381559"/>
                        <a:pt x="27941" y="1371798"/>
                        <a:pt x="29821" y="1361640"/>
                      </a:cubicBezTo>
                      <a:lnTo>
                        <a:pt x="29821" y="1361640"/>
                      </a:lnTo>
                      <a:cubicBezTo>
                        <a:pt x="31715" y="1351481"/>
                        <a:pt x="41477" y="1344777"/>
                        <a:pt x="51636" y="1346659"/>
                      </a:cubicBezTo>
                      <a:lnTo>
                        <a:pt x="51636" y="1346659"/>
                      </a:lnTo>
                      <a:cubicBezTo>
                        <a:pt x="61809" y="1348522"/>
                        <a:pt x="68547" y="1358278"/>
                        <a:pt x="66686" y="1368451"/>
                      </a:cubicBezTo>
                      <a:cubicBezTo>
                        <a:pt x="66679" y="1368489"/>
                        <a:pt x="66671" y="1368531"/>
                        <a:pt x="66664" y="1368568"/>
                      </a:cubicBezTo>
                      <a:lnTo>
                        <a:pt x="66664" y="1368568"/>
                      </a:lnTo>
                      <a:cubicBezTo>
                        <a:pt x="65018" y="1377435"/>
                        <a:pt x="57284" y="1383872"/>
                        <a:pt x="48266" y="1383876"/>
                      </a:cubicBezTo>
                      <a:lnTo>
                        <a:pt x="48266" y="1383876"/>
                      </a:lnTo>
                      <a:cubicBezTo>
                        <a:pt x="47095" y="1383806"/>
                        <a:pt x="45934" y="1383619"/>
                        <a:pt x="44801" y="1383315"/>
                      </a:cubicBezTo>
                      <a:close/>
                      <a:moveTo>
                        <a:pt x="61280" y="1300781"/>
                      </a:moveTo>
                      <a:cubicBezTo>
                        <a:pt x="51200" y="1298468"/>
                        <a:pt x="44904" y="1288422"/>
                        <a:pt x="47218" y="1278343"/>
                      </a:cubicBezTo>
                      <a:cubicBezTo>
                        <a:pt x="47224" y="1278315"/>
                        <a:pt x="47230" y="1278291"/>
                        <a:pt x="47236" y="1278263"/>
                      </a:cubicBezTo>
                      <a:lnTo>
                        <a:pt x="47236" y="1278263"/>
                      </a:lnTo>
                      <a:cubicBezTo>
                        <a:pt x="49549" y="1268184"/>
                        <a:pt x="59596" y="1261888"/>
                        <a:pt x="69676" y="1264200"/>
                      </a:cubicBezTo>
                      <a:cubicBezTo>
                        <a:pt x="69702" y="1264205"/>
                        <a:pt x="69728" y="1264214"/>
                        <a:pt x="69753" y="1264219"/>
                      </a:cubicBezTo>
                      <a:lnTo>
                        <a:pt x="69753" y="1264219"/>
                      </a:lnTo>
                      <a:cubicBezTo>
                        <a:pt x="79832" y="1266536"/>
                        <a:pt x="86122" y="1276587"/>
                        <a:pt x="83803" y="1286666"/>
                      </a:cubicBezTo>
                      <a:cubicBezTo>
                        <a:pt x="83801" y="1286676"/>
                        <a:pt x="83800" y="1286680"/>
                        <a:pt x="83798" y="1286690"/>
                      </a:cubicBezTo>
                      <a:lnTo>
                        <a:pt x="83798" y="1286690"/>
                      </a:lnTo>
                      <a:cubicBezTo>
                        <a:pt x="81817" y="1295173"/>
                        <a:pt x="74249" y="1301165"/>
                        <a:pt x="65540" y="1301155"/>
                      </a:cubicBezTo>
                      <a:lnTo>
                        <a:pt x="65540" y="1301155"/>
                      </a:lnTo>
                      <a:cubicBezTo>
                        <a:pt x="64106" y="1301141"/>
                        <a:pt x="62677" y="1300968"/>
                        <a:pt x="61280" y="1300640"/>
                      </a:cubicBezTo>
                      <a:close/>
                      <a:moveTo>
                        <a:pt x="81691" y="1218762"/>
                      </a:moveTo>
                      <a:cubicBezTo>
                        <a:pt x="71744" y="1215930"/>
                        <a:pt x="65976" y="1205575"/>
                        <a:pt x="68807" y="1195627"/>
                      </a:cubicBezTo>
                      <a:cubicBezTo>
                        <a:pt x="68810" y="1195612"/>
                        <a:pt x="68814" y="1195603"/>
                        <a:pt x="68817" y="1195589"/>
                      </a:cubicBezTo>
                      <a:lnTo>
                        <a:pt x="68817" y="1195589"/>
                      </a:lnTo>
                      <a:cubicBezTo>
                        <a:pt x="71673" y="1185669"/>
                        <a:pt x="82017" y="1179934"/>
                        <a:pt x="91943" y="1182762"/>
                      </a:cubicBezTo>
                      <a:lnTo>
                        <a:pt x="91943" y="1182762"/>
                      </a:lnTo>
                      <a:cubicBezTo>
                        <a:pt x="101891" y="1185594"/>
                        <a:pt x="107659" y="1195950"/>
                        <a:pt x="104828" y="1205898"/>
                      </a:cubicBezTo>
                      <a:cubicBezTo>
                        <a:pt x="104824" y="1205912"/>
                        <a:pt x="104821" y="1205921"/>
                        <a:pt x="104817" y="1205935"/>
                      </a:cubicBezTo>
                      <a:lnTo>
                        <a:pt x="104817" y="1205935"/>
                      </a:lnTo>
                      <a:cubicBezTo>
                        <a:pt x="102522" y="1213964"/>
                        <a:pt x="95189" y="1219497"/>
                        <a:pt x="86841" y="1219511"/>
                      </a:cubicBezTo>
                      <a:lnTo>
                        <a:pt x="86841" y="1219511"/>
                      </a:lnTo>
                      <a:cubicBezTo>
                        <a:pt x="85096" y="1219520"/>
                        <a:pt x="83361" y="1219268"/>
                        <a:pt x="81691" y="1218762"/>
                      </a:cubicBezTo>
                      <a:close/>
                      <a:moveTo>
                        <a:pt x="105894" y="1138054"/>
                      </a:moveTo>
                      <a:cubicBezTo>
                        <a:pt x="96096" y="1134744"/>
                        <a:pt x="90834" y="1124122"/>
                        <a:pt x="94143" y="1114324"/>
                      </a:cubicBezTo>
                      <a:cubicBezTo>
                        <a:pt x="94143" y="1114319"/>
                        <a:pt x="94143" y="1114319"/>
                        <a:pt x="94144" y="1114319"/>
                      </a:cubicBezTo>
                      <a:lnTo>
                        <a:pt x="94144" y="1114319"/>
                      </a:lnTo>
                      <a:cubicBezTo>
                        <a:pt x="97452" y="1104521"/>
                        <a:pt x="108078" y="1099259"/>
                        <a:pt x="117876" y="1102569"/>
                      </a:cubicBezTo>
                      <a:cubicBezTo>
                        <a:pt x="117877" y="1102569"/>
                        <a:pt x="117878" y="1102569"/>
                        <a:pt x="117879" y="1102569"/>
                      </a:cubicBezTo>
                      <a:lnTo>
                        <a:pt x="117879" y="1102569"/>
                      </a:lnTo>
                      <a:cubicBezTo>
                        <a:pt x="127677" y="1105879"/>
                        <a:pt x="132938" y="1116501"/>
                        <a:pt x="129630" y="1126299"/>
                      </a:cubicBezTo>
                      <a:cubicBezTo>
                        <a:pt x="129629" y="1126304"/>
                        <a:pt x="129629" y="1126304"/>
                        <a:pt x="129629" y="1126304"/>
                      </a:cubicBezTo>
                      <a:lnTo>
                        <a:pt x="129629" y="1126304"/>
                      </a:lnTo>
                      <a:cubicBezTo>
                        <a:pt x="127107" y="1133972"/>
                        <a:pt x="119957" y="1139159"/>
                        <a:pt x="111886" y="1139178"/>
                      </a:cubicBezTo>
                      <a:lnTo>
                        <a:pt x="111886" y="1139178"/>
                      </a:lnTo>
                      <a:cubicBezTo>
                        <a:pt x="109847" y="1139154"/>
                        <a:pt x="107825" y="1138803"/>
                        <a:pt x="105894" y="1138148"/>
                      </a:cubicBezTo>
                      <a:close/>
                      <a:moveTo>
                        <a:pt x="133983" y="1058470"/>
                      </a:moveTo>
                      <a:cubicBezTo>
                        <a:pt x="124372" y="1054687"/>
                        <a:pt x="119638" y="1043836"/>
                        <a:pt x="123403" y="1034220"/>
                      </a:cubicBezTo>
                      <a:lnTo>
                        <a:pt x="123403" y="1034220"/>
                      </a:lnTo>
                      <a:cubicBezTo>
                        <a:pt x="127167" y="1024590"/>
                        <a:pt x="138022" y="1019834"/>
                        <a:pt x="147653" y="1023593"/>
                      </a:cubicBezTo>
                      <a:lnTo>
                        <a:pt x="147653" y="1023593"/>
                      </a:lnTo>
                      <a:cubicBezTo>
                        <a:pt x="157288" y="1027347"/>
                        <a:pt x="162055" y="1038204"/>
                        <a:pt x="158299" y="1047843"/>
                      </a:cubicBezTo>
                      <a:cubicBezTo>
                        <a:pt x="158292" y="1047857"/>
                        <a:pt x="158286" y="1047876"/>
                        <a:pt x="158279" y="1047890"/>
                      </a:cubicBezTo>
                      <a:lnTo>
                        <a:pt x="158279" y="1047890"/>
                      </a:lnTo>
                      <a:cubicBezTo>
                        <a:pt x="155464" y="1055071"/>
                        <a:pt x="148532" y="1059790"/>
                        <a:pt x="140818" y="1059781"/>
                      </a:cubicBezTo>
                      <a:lnTo>
                        <a:pt x="140818" y="1059781"/>
                      </a:lnTo>
                      <a:cubicBezTo>
                        <a:pt x="138473" y="1059846"/>
                        <a:pt x="136138" y="1059467"/>
                        <a:pt x="133936" y="1058657"/>
                      </a:cubicBezTo>
                      <a:close/>
                      <a:moveTo>
                        <a:pt x="165770" y="980430"/>
                      </a:moveTo>
                      <a:cubicBezTo>
                        <a:pt x="156374" y="976175"/>
                        <a:pt x="152188" y="965122"/>
                        <a:pt x="156407" y="955712"/>
                      </a:cubicBezTo>
                      <a:lnTo>
                        <a:pt x="156407" y="955712"/>
                      </a:lnTo>
                      <a:cubicBezTo>
                        <a:pt x="160662" y="946316"/>
                        <a:pt x="171713" y="942131"/>
                        <a:pt x="181125" y="946349"/>
                      </a:cubicBezTo>
                      <a:lnTo>
                        <a:pt x="181125" y="946349"/>
                      </a:lnTo>
                      <a:cubicBezTo>
                        <a:pt x="190520" y="950605"/>
                        <a:pt x="194707" y="961658"/>
                        <a:pt x="190488" y="971067"/>
                      </a:cubicBezTo>
                      <a:lnTo>
                        <a:pt x="190488" y="971067"/>
                      </a:lnTo>
                      <a:cubicBezTo>
                        <a:pt x="187479" y="977912"/>
                        <a:pt x="180689" y="982307"/>
                        <a:pt x="173213" y="982256"/>
                      </a:cubicBezTo>
                      <a:lnTo>
                        <a:pt x="173213" y="982256"/>
                      </a:lnTo>
                      <a:cubicBezTo>
                        <a:pt x="170629" y="982242"/>
                        <a:pt x="168076" y="981685"/>
                        <a:pt x="165723" y="980617"/>
                      </a:cubicBezTo>
                      <a:close/>
                      <a:moveTo>
                        <a:pt x="201302" y="904170"/>
                      </a:moveTo>
                      <a:cubicBezTo>
                        <a:pt x="192093" y="899497"/>
                        <a:pt x="188407" y="888248"/>
                        <a:pt x="193062" y="879030"/>
                      </a:cubicBezTo>
                      <a:lnTo>
                        <a:pt x="193062" y="879030"/>
                      </a:lnTo>
                      <a:cubicBezTo>
                        <a:pt x="197720" y="869803"/>
                        <a:pt x="208971" y="866095"/>
                        <a:pt x="218202" y="870744"/>
                      </a:cubicBezTo>
                      <a:lnTo>
                        <a:pt x="218202" y="870744"/>
                      </a:lnTo>
                      <a:cubicBezTo>
                        <a:pt x="227277" y="875468"/>
                        <a:pt x="230882" y="886595"/>
                        <a:pt x="226301" y="895743"/>
                      </a:cubicBezTo>
                      <a:lnTo>
                        <a:pt x="226301" y="895743"/>
                      </a:lnTo>
                      <a:cubicBezTo>
                        <a:pt x="223113" y="902072"/>
                        <a:pt x="216626" y="906056"/>
                        <a:pt x="209541" y="906042"/>
                      </a:cubicBezTo>
                      <a:lnTo>
                        <a:pt x="209541" y="906042"/>
                      </a:lnTo>
                      <a:cubicBezTo>
                        <a:pt x="206688" y="906051"/>
                        <a:pt x="203870" y="905415"/>
                        <a:pt x="201302" y="904170"/>
                      </a:cubicBezTo>
                      <a:close/>
                      <a:moveTo>
                        <a:pt x="240298" y="829267"/>
                      </a:moveTo>
                      <a:cubicBezTo>
                        <a:pt x="231303" y="824173"/>
                        <a:pt x="228139" y="812750"/>
                        <a:pt x="233229" y="803753"/>
                      </a:cubicBezTo>
                      <a:lnTo>
                        <a:pt x="233229" y="803753"/>
                      </a:lnTo>
                      <a:cubicBezTo>
                        <a:pt x="238325" y="794760"/>
                        <a:pt x="249745" y="791595"/>
                        <a:pt x="258743" y="796684"/>
                      </a:cubicBezTo>
                      <a:lnTo>
                        <a:pt x="258743" y="796684"/>
                      </a:lnTo>
                      <a:cubicBezTo>
                        <a:pt x="267738" y="801777"/>
                        <a:pt x="270903" y="813200"/>
                        <a:pt x="265812" y="822197"/>
                      </a:cubicBezTo>
                      <a:lnTo>
                        <a:pt x="265812" y="822197"/>
                      </a:lnTo>
                      <a:cubicBezTo>
                        <a:pt x="262454" y="828017"/>
                        <a:pt x="256237" y="831589"/>
                        <a:pt x="249521" y="831560"/>
                      </a:cubicBezTo>
                      <a:lnTo>
                        <a:pt x="249521" y="831560"/>
                      </a:lnTo>
                      <a:cubicBezTo>
                        <a:pt x="246258" y="831706"/>
                        <a:pt x="243014" y="830994"/>
                        <a:pt x="240111" y="829501"/>
                      </a:cubicBezTo>
                      <a:close/>
                      <a:moveTo>
                        <a:pt x="282759" y="756517"/>
                      </a:moveTo>
                      <a:cubicBezTo>
                        <a:pt x="274009" y="751002"/>
                        <a:pt x="271384" y="739444"/>
                        <a:pt x="276897" y="730689"/>
                      </a:cubicBezTo>
                      <a:cubicBezTo>
                        <a:pt x="276900" y="730685"/>
                        <a:pt x="276904" y="730680"/>
                        <a:pt x="276907" y="730675"/>
                      </a:cubicBezTo>
                      <a:lnTo>
                        <a:pt x="276907" y="730675"/>
                      </a:lnTo>
                      <a:cubicBezTo>
                        <a:pt x="282420" y="721926"/>
                        <a:pt x="293982" y="719300"/>
                        <a:pt x="302732" y="724814"/>
                      </a:cubicBezTo>
                      <a:cubicBezTo>
                        <a:pt x="302738" y="724819"/>
                        <a:pt x="302743" y="724819"/>
                        <a:pt x="302749" y="724824"/>
                      </a:cubicBezTo>
                      <a:lnTo>
                        <a:pt x="302749" y="724824"/>
                      </a:lnTo>
                      <a:cubicBezTo>
                        <a:pt x="311499" y="730338"/>
                        <a:pt x="314124" y="741897"/>
                        <a:pt x="308611" y="750651"/>
                      </a:cubicBezTo>
                      <a:cubicBezTo>
                        <a:pt x="308607" y="750656"/>
                        <a:pt x="308604" y="750660"/>
                        <a:pt x="308600" y="750665"/>
                      </a:cubicBezTo>
                      <a:lnTo>
                        <a:pt x="308600" y="750665"/>
                      </a:lnTo>
                      <a:cubicBezTo>
                        <a:pt x="305169" y="756119"/>
                        <a:pt x="299174" y="759424"/>
                        <a:pt x="292730" y="759419"/>
                      </a:cubicBezTo>
                      <a:lnTo>
                        <a:pt x="292730" y="759419"/>
                      </a:lnTo>
                      <a:cubicBezTo>
                        <a:pt x="289159" y="759518"/>
                        <a:pt x="285634" y="758591"/>
                        <a:pt x="282572" y="756751"/>
                      </a:cubicBezTo>
                      <a:close/>
                      <a:moveTo>
                        <a:pt x="328637" y="685874"/>
                      </a:moveTo>
                      <a:cubicBezTo>
                        <a:pt x="320145" y="679971"/>
                        <a:pt x="318045" y="668305"/>
                        <a:pt x="323947" y="659812"/>
                      </a:cubicBezTo>
                      <a:cubicBezTo>
                        <a:pt x="323950" y="659808"/>
                        <a:pt x="323953" y="659803"/>
                        <a:pt x="323955" y="659798"/>
                      </a:cubicBezTo>
                      <a:lnTo>
                        <a:pt x="323955" y="659798"/>
                      </a:lnTo>
                      <a:cubicBezTo>
                        <a:pt x="329858" y="651306"/>
                        <a:pt x="341527" y="649204"/>
                        <a:pt x="350019" y="655108"/>
                      </a:cubicBezTo>
                      <a:cubicBezTo>
                        <a:pt x="350023" y="655112"/>
                        <a:pt x="350027" y="655112"/>
                        <a:pt x="350031" y="655117"/>
                      </a:cubicBezTo>
                      <a:lnTo>
                        <a:pt x="350031" y="655117"/>
                      </a:lnTo>
                      <a:cubicBezTo>
                        <a:pt x="358523" y="661020"/>
                        <a:pt x="360623" y="672686"/>
                        <a:pt x="354721" y="681179"/>
                      </a:cubicBezTo>
                      <a:cubicBezTo>
                        <a:pt x="354718" y="681183"/>
                        <a:pt x="354715" y="681188"/>
                        <a:pt x="354713" y="681193"/>
                      </a:cubicBezTo>
                      <a:lnTo>
                        <a:pt x="354713" y="681193"/>
                      </a:lnTo>
                      <a:cubicBezTo>
                        <a:pt x="351199" y="686192"/>
                        <a:pt x="345468" y="689160"/>
                        <a:pt x="339357" y="689151"/>
                      </a:cubicBezTo>
                      <a:lnTo>
                        <a:pt x="339357" y="689151"/>
                      </a:lnTo>
                      <a:cubicBezTo>
                        <a:pt x="335495" y="689287"/>
                        <a:pt x="331685" y="688224"/>
                        <a:pt x="328450" y="686108"/>
                      </a:cubicBezTo>
                      <a:close/>
                      <a:moveTo>
                        <a:pt x="377792" y="617525"/>
                      </a:moveTo>
                      <a:cubicBezTo>
                        <a:pt x="369610" y="611200"/>
                        <a:pt x="368101" y="599445"/>
                        <a:pt x="374421" y="591262"/>
                      </a:cubicBezTo>
                      <a:lnTo>
                        <a:pt x="374421" y="591262"/>
                      </a:lnTo>
                      <a:cubicBezTo>
                        <a:pt x="380744" y="583079"/>
                        <a:pt x="392501" y="581572"/>
                        <a:pt x="400684" y="587892"/>
                      </a:cubicBezTo>
                      <a:lnTo>
                        <a:pt x="400684" y="587892"/>
                      </a:lnTo>
                      <a:cubicBezTo>
                        <a:pt x="408866" y="594216"/>
                        <a:pt x="410375" y="605971"/>
                        <a:pt x="404055" y="614154"/>
                      </a:cubicBezTo>
                      <a:lnTo>
                        <a:pt x="404055" y="614154"/>
                      </a:lnTo>
                      <a:cubicBezTo>
                        <a:pt x="400500" y="618742"/>
                        <a:pt x="395019" y="621425"/>
                        <a:pt x="389215" y="621411"/>
                      </a:cubicBezTo>
                      <a:lnTo>
                        <a:pt x="389215" y="621411"/>
                      </a:lnTo>
                      <a:cubicBezTo>
                        <a:pt x="385046" y="621518"/>
                        <a:pt x="380960" y="620236"/>
                        <a:pt x="377605" y="617759"/>
                      </a:cubicBezTo>
                      <a:close/>
                      <a:moveTo>
                        <a:pt x="430084" y="551564"/>
                      </a:moveTo>
                      <a:cubicBezTo>
                        <a:pt x="422211" y="544855"/>
                        <a:pt x="421266" y="533039"/>
                        <a:pt x="427972" y="525165"/>
                      </a:cubicBezTo>
                      <a:cubicBezTo>
                        <a:pt x="427974" y="525165"/>
                        <a:pt x="427976" y="525160"/>
                        <a:pt x="427977" y="525160"/>
                      </a:cubicBezTo>
                      <a:lnTo>
                        <a:pt x="427977" y="525160"/>
                      </a:lnTo>
                      <a:cubicBezTo>
                        <a:pt x="434684" y="517286"/>
                        <a:pt x="446502" y="516340"/>
                        <a:pt x="454375" y="523049"/>
                      </a:cubicBezTo>
                      <a:cubicBezTo>
                        <a:pt x="454377" y="523049"/>
                        <a:pt x="454378" y="523054"/>
                        <a:pt x="454380" y="523054"/>
                      </a:cubicBezTo>
                      <a:lnTo>
                        <a:pt x="454380" y="523054"/>
                      </a:lnTo>
                      <a:cubicBezTo>
                        <a:pt x="462253" y="529762"/>
                        <a:pt x="463198" y="541578"/>
                        <a:pt x="456492" y="549452"/>
                      </a:cubicBezTo>
                      <a:cubicBezTo>
                        <a:pt x="456490" y="549452"/>
                        <a:pt x="456488" y="549457"/>
                        <a:pt x="456487" y="549457"/>
                      </a:cubicBezTo>
                      <a:lnTo>
                        <a:pt x="456487" y="549457"/>
                      </a:lnTo>
                      <a:cubicBezTo>
                        <a:pt x="452972" y="553567"/>
                        <a:pt x="447851" y="555955"/>
                        <a:pt x="442443" y="556011"/>
                      </a:cubicBezTo>
                      <a:lnTo>
                        <a:pt x="442443" y="556011"/>
                      </a:lnTo>
                      <a:cubicBezTo>
                        <a:pt x="437887" y="556180"/>
                        <a:pt x="433426" y="554681"/>
                        <a:pt x="429896" y="551798"/>
                      </a:cubicBezTo>
                      <a:close/>
                      <a:moveTo>
                        <a:pt x="485512" y="489207"/>
                      </a:moveTo>
                      <a:cubicBezTo>
                        <a:pt x="477975" y="482138"/>
                        <a:pt x="477600" y="468468"/>
                        <a:pt x="484622" y="463787"/>
                      </a:cubicBezTo>
                      <a:lnTo>
                        <a:pt x="484622" y="463787"/>
                      </a:lnTo>
                      <a:cubicBezTo>
                        <a:pt x="491691" y="463787"/>
                        <a:pt x="503348" y="454798"/>
                        <a:pt x="511073" y="461867"/>
                      </a:cubicBezTo>
                      <a:lnTo>
                        <a:pt x="511073" y="461867"/>
                      </a:lnTo>
                      <a:cubicBezTo>
                        <a:pt x="518474" y="468637"/>
                        <a:pt x="518984" y="480130"/>
                        <a:pt x="512215" y="487531"/>
                      </a:cubicBezTo>
                      <a:cubicBezTo>
                        <a:pt x="512116" y="487639"/>
                        <a:pt x="512018" y="487746"/>
                        <a:pt x="511915" y="487849"/>
                      </a:cubicBezTo>
                      <a:lnTo>
                        <a:pt x="511915" y="487849"/>
                      </a:lnTo>
                      <a:cubicBezTo>
                        <a:pt x="508409" y="491707"/>
                        <a:pt x="503456" y="493930"/>
                        <a:pt x="498245" y="493982"/>
                      </a:cubicBezTo>
                      <a:lnTo>
                        <a:pt x="498245" y="493982"/>
                      </a:lnTo>
                      <a:cubicBezTo>
                        <a:pt x="493512" y="494193"/>
                        <a:pt x="488883" y="492563"/>
                        <a:pt x="485325" y="489441"/>
                      </a:cubicBezTo>
                      <a:close/>
                      <a:moveTo>
                        <a:pt x="543655" y="427599"/>
                      </a:moveTo>
                      <a:cubicBezTo>
                        <a:pt x="536455" y="420174"/>
                        <a:pt x="536633" y="408321"/>
                        <a:pt x="544058" y="401121"/>
                      </a:cubicBezTo>
                      <a:cubicBezTo>
                        <a:pt x="544063" y="401116"/>
                        <a:pt x="544072" y="401107"/>
                        <a:pt x="544077" y="401102"/>
                      </a:cubicBezTo>
                      <a:lnTo>
                        <a:pt x="544077" y="401102"/>
                      </a:lnTo>
                      <a:cubicBezTo>
                        <a:pt x="551501" y="393902"/>
                        <a:pt x="563355" y="394080"/>
                        <a:pt x="570555" y="401505"/>
                      </a:cubicBezTo>
                      <a:cubicBezTo>
                        <a:pt x="570560" y="401509"/>
                        <a:pt x="570569" y="401519"/>
                        <a:pt x="570574" y="401524"/>
                      </a:cubicBezTo>
                      <a:lnTo>
                        <a:pt x="570574" y="401524"/>
                      </a:lnTo>
                      <a:cubicBezTo>
                        <a:pt x="577750" y="408948"/>
                        <a:pt x="577563" y="420783"/>
                        <a:pt x="570152" y="427974"/>
                      </a:cubicBezTo>
                      <a:lnTo>
                        <a:pt x="570152" y="427974"/>
                      </a:lnTo>
                      <a:cubicBezTo>
                        <a:pt x="566655" y="431372"/>
                        <a:pt x="561969" y="433268"/>
                        <a:pt x="557091" y="433264"/>
                      </a:cubicBezTo>
                      <a:lnTo>
                        <a:pt x="557091" y="433264"/>
                      </a:lnTo>
                      <a:cubicBezTo>
                        <a:pt x="552030" y="433268"/>
                        <a:pt x="547185" y="431227"/>
                        <a:pt x="543655" y="427599"/>
                      </a:cubicBezTo>
                      <a:close/>
                      <a:moveTo>
                        <a:pt x="604842" y="369783"/>
                      </a:moveTo>
                      <a:cubicBezTo>
                        <a:pt x="598016" y="362036"/>
                        <a:pt x="598747" y="350224"/>
                        <a:pt x="606480" y="343380"/>
                      </a:cubicBezTo>
                      <a:lnTo>
                        <a:pt x="606480" y="343380"/>
                      </a:lnTo>
                      <a:cubicBezTo>
                        <a:pt x="614228" y="336526"/>
                        <a:pt x="626063" y="337252"/>
                        <a:pt x="632912" y="345000"/>
                      </a:cubicBezTo>
                      <a:cubicBezTo>
                        <a:pt x="632921" y="345005"/>
                        <a:pt x="632926" y="345014"/>
                        <a:pt x="632930" y="345019"/>
                      </a:cubicBezTo>
                      <a:lnTo>
                        <a:pt x="632930" y="345019"/>
                      </a:lnTo>
                      <a:cubicBezTo>
                        <a:pt x="639770" y="352776"/>
                        <a:pt x="639026" y="364610"/>
                        <a:pt x="631268" y="371450"/>
                      </a:cubicBezTo>
                      <a:cubicBezTo>
                        <a:pt x="631259" y="371455"/>
                        <a:pt x="631254" y="371464"/>
                        <a:pt x="631245" y="371469"/>
                      </a:cubicBezTo>
                      <a:lnTo>
                        <a:pt x="631245" y="371469"/>
                      </a:lnTo>
                      <a:cubicBezTo>
                        <a:pt x="627832" y="374479"/>
                        <a:pt x="623436" y="376145"/>
                        <a:pt x="618886" y="376150"/>
                      </a:cubicBezTo>
                      <a:lnTo>
                        <a:pt x="618886" y="376150"/>
                      </a:lnTo>
                      <a:cubicBezTo>
                        <a:pt x="613535" y="376192"/>
                        <a:pt x="608428" y="373941"/>
                        <a:pt x="604842" y="369971"/>
                      </a:cubicBezTo>
                      <a:close/>
                      <a:moveTo>
                        <a:pt x="668697" y="315245"/>
                      </a:moveTo>
                      <a:cubicBezTo>
                        <a:pt x="662236" y="307179"/>
                        <a:pt x="663538" y="295400"/>
                        <a:pt x="671599" y="288935"/>
                      </a:cubicBezTo>
                      <a:lnTo>
                        <a:pt x="671599" y="288935"/>
                      </a:lnTo>
                      <a:cubicBezTo>
                        <a:pt x="679679" y="282489"/>
                        <a:pt x="691458" y="283809"/>
                        <a:pt x="697909" y="291884"/>
                      </a:cubicBezTo>
                      <a:lnTo>
                        <a:pt x="697909" y="291884"/>
                      </a:lnTo>
                      <a:cubicBezTo>
                        <a:pt x="704369" y="299950"/>
                        <a:pt x="703068" y="311729"/>
                        <a:pt x="695006" y="318194"/>
                      </a:cubicBezTo>
                      <a:lnTo>
                        <a:pt x="695006" y="318194"/>
                      </a:lnTo>
                      <a:cubicBezTo>
                        <a:pt x="691687" y="320858"/>
                        <a:pt x="687558" y="322309"/>
                        <a:pt x="683303" y="322314"/>
                      </a:cubicBezTo>
                      <a:lnTo>
                        <a:pt x="683303" y="322314"/>
                      </a:lnTo>
                      <a:cubicBezTo>
                        <a:pt x="677615" y="322300"/>
                        <a:pt x="672240" y="319697"/>
                        <a:pt x="668697" y="315245"/>
                      </a:cubicBezTo>
                      <a:close/>
                      <a:moveTo>
                        <a:pt x="734986" y="263749"/>
                      </a:moveTo>
                      <a:cubicBezTo>
                        <a:pt x="728947" y="255369"/>
                        <a:pt x="730829" y="243681"/>
                        <a:pt x="739199" y="237626"/>
                      </a:cubicBezTo>
                      <a:lnTo>
                        <a:pt x="739199" y="237626"/>
                      </a:lnTo>
                      <a:cubicBezTo>
                        <a:pt x="747565" y="231576"/>
                        <a:pt x="759250" y="233439"/>
                        <a:pt x="765321" y="241793"/>
                      </a:cubicBezTo>
                      <a:lnTo>
                        <a:pt x="765321" y="241793"/>
                      </a:lnTo>
                      <a:cubicBezTo>
                        <a:pt x="771398" y="250161"/>
                        <a:pt x="769544" y="261871"/>
                        <a:pt x="761174" y="267948"/>
                      </a:cubicBezTo>
                      <a:cubicBezTo>
                        <a:pt x="761169" y="267953"/>
                        <a:pt x="761160" y="267957"/>
                        <a:pt x="761155" y="267962"/>
                      </a:cubicBezTo>
                      <a:lnTo>
                        <a:pt x="761155" y="267962"/>
                      </a:lnTo>
                      <a:cubicBezTo>
                        <a:pt x="757967" y="270270"/>
                        <a:pt x="754133" y="271514"/>
                        <a:pt x="750200" y="271520"/>
                      </a:cubicBezTo>
                      <a:lnTo>
                        <a:pt x="750200" y="271520"/>
                      </a:lnTo>
                      <a:cubicBezTo>
                        <a:pt x="744175" y="271529"/>
                        <a:pt x="738511" y="268637"/>
                        <a:pt x="734986" y="263749"/>
                      </a:cubicBezTo>
                      <a:close/>
                      <a:moveTo>
                        <a:pt x="803943" y="215062"/>
                      </a:moveTo>
                      <a:cubicBezTo>
                        <a:pt x="798307" y="206411"/>
                        <a:pt x="800736" y="194830"/>
                        <a:pt x="809374" y="189174"/>
                      </a:cubicBezTo>
                      <a:lnTo>
                        <a:pt x="809374" y="189174"/>
                      </a:lnTo>
                      <a:cubicBezTo>
                        <a:pt x="818025" y="183509"/>
                        <a:pt x="829635" y="185933"/>
                        <a:pt x="835295" y="194586"/>
                      </a:cubicBezTo>
                      <a:cubicBezTo>
                        <a:pt x="835300" y="194592"/>
                        <a:pt x="835304" y="194598"/>
                        <a:pt x="835309" y="194604"/>
                      </a:cubicBezTo>
                      <a:lnTo>
                        <a:pt x="835309" y="194604"/>
                      </a:lnTo>
                      <a:cubicBezTo>
                        <a:pt x="840945" y="203255"/>
                        <a:pt x="838516" y="214836"/>
                        <a:pt x="829878" y="220492"/>
                      </a:cubicBezTo>
                      <a:lnTo>
                        <a:pt x="829878" y="220492"/>
                      </a:lnTo>
                      <a:cubicBezTo>
                        <a:pt x="826835" y="222498"/>
                        <a:pt x="823273" y="223572"/>
                        <a:pt x="819626" y="223582"/>
                      </a:cubicBezTo>
                      <a:lnTo>
                        <a:pt x="819626" y="223582"/>
                      </a:lnTo>
                      <a:cubicBezTo>
                        <a:pt x="813292" y="223576"/>
                        <a:pt x="807393" y="220371"/>
                        <a:pt x="803943" y="215062"/>
                      </a:cubicBezTo>
                      <a:close/>
                      <a:moveTo>
                        <a:pt x="875054" y="170120"/>
                      </a:moveTo>
                      <a:cubicBezTo>
                        <a:pt x="869816" y="161204"/>
                        <a:pt x="872793" y="149728"/>
                        <a:pt x="881711" y="144488"/>
                      </a:cubicBezTo>
                      <a:cubicBezTo>
                        <a:pt x="881725" y="144481"/>
                        <a:pt x="881735" y="144473"/>
                        <a:pt x="881749" y="144466"/>
                      </a:cubicBezTo>
                      <a:lnTo>
                        <a:pt x="881749" y="144466"/>
                      </a:lnTo>
                      <a:cubicBezTo>
                        <a:pt x="890658" y="139241"/>
                        <a:pt x="902113" y="142215"/>
                        <a:pt x="907356" y="151113"/>
                      </a:cubicBezTo>
                      <a:lnTo>
                        <a:pt x="907356" y="151113"/>
                      </a:lnTo>
                      <a:cubicBezTo>
                        <a:pt x="912609" y="160023"/>
                        <a:pt x="909641" y="171502"/>
                        <a:pt x="900732" y="176754"/>
                      </a:cubicBezTo>
                      <a:cubicBezTo>
                        <a:pt x="900723" y="176758"/>
                        <a:pt x="900718" y="176763"/>
                        <a:pt x="900709" y="176768"/>
                      </a:cubicBezTo>
                      <a:lnTo>
                        <a:pt x="900709" y="176768"/>
                      </a:lnTo>
                      <a:cubicBezTo>
                        <a:pt x="897867" y="178434"/>
                        <a:pt x="894637" y="179322"/>
                        <a:pt x="891346" y="179342"/>
                      </a:cubicBezTo>
                      <a:lnTo>
                        <a:pt x="891346" y="179342"/>
                      </a:lnTo>
                      <a:cubicBezTo>
                        <a:pt x="884656" y="179398"/>
                        <a:pt x="878448" y="175883"/>
                        <a:pt x="875054" y="170120"/>
                      </a:cubicBezTo>
                      <a:close/>
                      <a:moveTo>
                        <a:pt x="948272" y="128408"/>
                      </a:moveTo>
                      <a:cubicBezTo>
                        <a:pt x="943474" y="119246"/>
                        <a:pt x="947013" y="107930"/>
                        <a:pt x="956174" y="103133"/>
                      </a:cubicBezTo>
                      <a:cubicBezTo>
                        <a:pt x="956179" y="103131"/>
                        <a:pt x="956179" y="103130"/>
                        <a:pt x="956184" y="103129"/>
                      </a:cubicBezTo>
                      <a:lnTo>
                        <a:pt x="956184" y="103129"/>
                      </a:lnTo>
                      <a:cubicBezTo>
                        <a:pt x="965345" y="98332"/>
                        <a:pt x="976660" y="101870"/>
                        <a:pt x="981459" y="111032"/>
                      </a:cubicBezTo>
                      <a:cubicBezTo>
                        <a:pt x="981459" y="111035"/>
                        <a:pt x="981463" y="111038"/>
                        <a:pt x="981463" y="111040"/>
                      </a:cubicBezTo>
                      <a:lnTo>
                        <a:pt x="981463" y="111040"/>
                      </a:lnTo>
                      <a:cubicBezTo>
                        <a:pt x="986262" y="120202"/>
                        <a:pt x="982723" y="131518"/>
                        <a:pt x="973561" y="136316"/>
                      </a:cubicBezTo>
                      <a:cubicBezTo>
                        <a:pt x="973556" y="136317"/>
                        <a:pt x="973556" y="136319"/>
                        <a:pt x="973552" y="136320"/>
                      </a:cubicBezTo>
                      <a:lnTo>
                        <a:pt x="973552" y="136320"/>
                      </a:lnTo>
                      <a:cubicBezTo>
                        <a:pt x="970879" y="137709"/>
                        <a:pt x="967906" y="138432"/>
                        <a:pt x="964891" y="138427"/>
                      </a:cubicBezTo>
                      <a:lnTo>
                        <a:pt x="964891" y="138427"/>
                      </a:lnTo>
                      <a:cubicBezTo>
                        <a:pt x="957888" y="138415"/>
                        <a:pt x="951474" y="134496"/>
                        <a:pt x="948272" y="128268"/>
                      </a:cubicBezTo>
                      <a:close/>
                      <a:moveTo>
                        <a:pt x="1023409" y="90302"/>
                      </a:moveTo>
                      <a:cubicBezTo>
                        <a:pt x="1019037" y="80930"/>
                        <a:pt x="1023086" y="69787"/>
                        <a:pt x="1032458" y="65413"/>
                      </a:cubicBezTo>
                      <a:cubicBezTo>
                        <a:pt x="1032468" y="65407"/>
                        <a:pt x="1032482" y="65402"/>
                        <a:pt x="1032491" y="65396"/>
                      </a:cubicBezTo>
                      <a:lnTo>
                        <a:pt x="1032491" y="65396"/>
                      </a:lnTo>
                      <a:cubicBezTo>
                        <a:pt x="1041863" y="61047"/>
                        <a:pt x="1052986" y="65111"/>
                        <a:pt x="1057350" y="74478"/>
                      </a:cubicBezTo>
                      <a:lnTo>
                        <a:pt x="1057350" y="74478"/>
                      </a:lnTo>
                      <a:cubicBezTo>
                        <a:pt x="1061722" y="83850"/>
                        <a:pt x="1057673" y="94993"/>
                        <a:pt x="1048300" y="99367"/>
                      </a:cubicBezTo>
                      <a:cubicBezTo>
                        <a:pt x="1048291" y="99373"/>
                        <a:pt x="1048277" y="99378"/>
                        <a:pt x="1048268" y="99384"/>
                      </a:cubicBezTo>
                      <a:lnTo>
                        <a:pt x="1048268" y="99384"/>
                      </a:lnTo>
                      <a:cubicBezTo>
                        <a:pt x="1045800" y="100524"/>
                        <a:pt x="1043118" y="101116"/>
                        <a:pt x="1040403" y="101116"/>
                      </a:cubicBezTo>
                      <a:lnTo>
                        <a:pt x="1040403" y="101116"/>
                      </a:lnTo>
                      <a:cubicBezTo>
                        <a:pt x="1033086" y="101099"/>
                        <a:pt x="1026447" y="96820"/>
                        <a:pt x="1023409" y="90161"/>
                      </a:cubicBezTo>
                      <a:close/>
                      <a:moveTo>
                        <a:pt x="1100138" y="55612"/>
                      </a:moveTo>
                      <a:cubicBezTo>
                        <a:pt x="1096215" y="46042"/>
                        <a:pt x="1100798" y="35106"/>
                        <a:pt x="1110367" y="31185"/>
                      </a:cubicBezTo>
                      <a:cubicBezTo>
                        <a:pt x="1110376" y="31182"/>
                        <a:pt x="1110381" y="31178"/>
                        <a:pt x="1110390" y="31175"/>
                      </a:cubicBezTo>
                      <a:lnTo>
                        <a:pt x="1110390" y="31175"/>
                      </a:lnTo>
                      <a:cubicBezTo>
                        <a:pt x="1119954" y="27281"/>
                        <a:pt x="1130867" y="31868"/>
                        <a:pt x="1134780" y="41427"/>
                      </a:cubicBezTo>
                      <a:lnTo>
                        <a:pt x="1134780" y="41427"/>
                      </a:lnTo>
                      <a:cubicBezTo>
                        <a:pt x="1138708" y="50993"/>
                        <a:pt x="1134144" y="61934"/>
                        <a:pt x="1124575" y="65864"/>
                      </a:cubicBezTo>
                      <a:cubicBezTo>
                        <a:pt x="1124575" y="65864"/>
                        <a:pt x="1124575" y="65864"/>
                        <a:pt x="1124575" y="65864"/>
                      </a:cubicBezTo>
                      <a:lnTo>
                        <a:pt x="1124575" y="65864"/>
                      </a:lnTo>
                      <a:cubicBezTo>
                        <a:pt x="1122314" y="66784"/>
                        <a:pt x="1119898" y="67260"/>
                        <a:pt x="1117459" y="67269"/>
                      </a:cubicBezTo>
                      <a:lnTo>
                        <a:pt x="1117459" y="67269"/>
                      </a:lnTo>
                      <a:cubicBezTo>
                        <a:pt x="1109852" y="67261"/>
                        <a:pt x="1103008" y="62654"/>
                        <a:pt x="1100138" y="55612"/>
                      </a:cubicBezTo>
                      <a:close/>
                      <a:moveTo>
                        <a:pt x="1178646" y="24995"/>
                      </a:moveTo>
                      <a:cubicBezTo>
                        <a:pt x="1175181" y="15252"/>
                        <a:pt x="1180270" y="4543"/>
                        <a:pt x="1190012" y="1077"/>
                      </a:cubicBezTo>
                      <a:cubicBezTo>
                        <a:pt x="1190017" y="1076"/>
                        <a:pt x="1190017" y="1074"/>
                        <a:pt x="1190021" y="1073"/>
                      </a:cubicBezTo>
                      <a:lnTo>
                        <a:pt x="1190021" y="1073"/>
                      </a:lnTo>
                      <a:cubicBezTo>
                        <a:pt x="1199754" y="-2363"/>
                        <a:pt x="1210433" y="2725"/>
                        <a:pt x="1213897" y="12449"/>
                      </a:cubicBezTo>
                      <a:lnTo>
                        <a:pt x="1213897" y="12449"/>
                      </a:lnTo>
                      <a:cubicBezTo>
                        <a:pt x="1217338" y="22169"/>
                        <a:pt x="1212272" y="32843"/>
                        <a:pt x="1202568" y="36325"/>
                      </a:cubicBezTo>
                      <a:lnTo>
                        <a:pt x="1202568" y="36325"/>
                      </a:lnTo>
                      <a:cubicBezTo>
                        <a:pt x="1200555" y="37055"/>
                        <a:pt x="1198434" y="37435"/>
                        <a:pt x="1196295" y="37448"/>
                      </a:cubicBezTo>
                      <a:lnTo>
                        <a:pt x="1196295" y="37448"/>
                      </a:lnTo>
                      <a:cubicBezTo>
                        <a:pt x="1188369" y="37450"/>
                        <a:pt x="1181300" y="32463"/>
                        <a:pt x="1178646" y="24995"/>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96" name="Freeform: Shape 221">
                  <a:extLst>
                    <a:ext uri="{FF2B5EF4-FFF2-40B4-BE49-F238E27FC236}">
                      <a16:creationId xmlns:a16="http://schemas.microsoft.com/office/drawing/2014/main" id="{AF628ED1-DE9B-D44F-827F-FFFA0AB0C000}"/>
                    </a:ext>
                  </a:extLst>
                </p:cNvPr>
                <p:cNvSpPr/>
                <p:nvPr/>
              </p:nvSpPr>
              <p:spPr>
                <a:xfrm>
                  <a:off x="839556" y="4622031"/>
                  <a:ext cx="1961795" cy="708396"/>
                </a:xfrm>
                <a:custGeom>
                  <a:avLst/>
                  <a:gdLst>
                    <a:gd name="connsiteX0" fmla="*/ 1428434 w 2037405"/>
                    <a:gd name="connsiteY0" fmla="*/ 735698 h 735698"/>
                    <a:gd name="connsiteX1" fmla="*/ 3311 w 2037405"/>
                    <a:gd name="connsiteY1" fmla="*/ 26273 h 735698"/>
                    <a:gd name="connsiteX2" fmla="*/ 6517 w 2037405"/>
                    <a:gd name="connsiteY2" fmla="*/ 3311 h 735698"/>
                    <a:gd name="connsiteX3" fmla="*/ 29480 w 2037405"/>
                    <a:gd name="connsiteY3" fmla="*/ 6518 h 735698"/>
                    <a:gd name="connsiteX4" fmla="*/ 2015533 w 2037405"/>
                    <a:gd name="connsiteY4" fmla="*/ 601060 h 735698"/>
                    <a:gd name="connsiteX5" fmla="*/ 2036459 w 2037405"/>
                    <a:gd name="connsiteY5" fmla="*/ 611031 h 735698"/>
                    <a:gd name="connsiteX6" fmla="*/ 2026488 w 2037405"/>
                    <a:gd name="connsiteY6" fmla="*/ 631958 h 735698"/>
                    <a:gd name="connsiteX7" fmla="*/ 1428434 w 2037405"/>
                    <a:gd name="connsiteY7" fmla="*/ 735698 h 7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405" h="735698">
                      <a:moveTo>
                        <a:pt x="1428434" y="735698"/>
                      </a:moveTo>
                      <a:cubicBezTo>
                        <a:pt x="868632" y="734930"/>
                        <a:pt x="341381" y="472465"/>
                        <a:pt x="3311" y="26273"/>
                      </a:cubicBezTo>
                      <a:cubicBezTo>
                        <a:pt x="-2145" y="19045"/>
                        <a:pt x="-709" y="8765"/>
                        <a:pt x="6517" y="3311"/>
                      </a:cubicBezTo>
                      <a:cubicBezTo>
                        <a:pt x="13744" y="-2143"/>
                        <a:pt x="24025" y="-711"/>
                        <a:pt x="29480" y="6518"/>
                      </a:cubicBezTo>
                      <a:cubicBezTo>
                        <a:pt x="492942" y="619786"/>
                        <a:pt x="1290846" y="858539"/>
                        <a:pt x="2015533" y="601060"/>
                      </a:cubicBezTo>
                      <a:cubicBezTo>
                        <a:pt x="2024067" y="598036"/>
                        <a:pt x="2033435" y="602497"/>
                        <a:pt x="2036459" y="611031"/>
                      </a:cubicBezTo>
                      <a:cubicBezTo>
                        <a:pt x="2039483" y="619566"/>
                        <a:pt x="2035022" y="628933"/>
                        <a:pt x="2026488" y="631958"/>
                      </a:cubicBezTo>
                      <a:cubicBezTo>
                        <a:pt x="1834530" y="700461"/>
                        <a:pt x="1632250" y="735548"/>
                        <a:pt x="1428434" y="735698"/>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97" name="Freeform: Shape 222">
                  <a:extLst>
                    <a:ext uri="{FF2B5EF4-FFF2-40B4-BE49-F238E27FC236}">
                      <a16:creationId xmlns:a16="http://schemas.microsoft.com/office/drawing/2014/main" id="{BCC7B99C-CC7B-AF4B-AE94-CDD561339560}"/>
                    </a:ext>
                  </a:extLst>
                </p:cNvPr>
                <p:cNvSpPr/>
                <p:nvPr/>
              </p:nvSpPr>
              <p:spPr>
                <a:xfrm>
                  <a:off x="2767794" y="3020776"/>
                  <a:ext cx="1169443" cy="2212689"/>
                </a:xfrm>
                <a:custGeom>
                  <a:avLst/>
                  <a:gdLst>
                    <a:gd name="connsiteX0" fmla="*/ 1087 w 1214515"/>
                    <a:gd name="connsiteY0" fmla="*/ 2285517 h 2297969"/>
                    <a:gd name="connsiteX1" fmla="*/ 12454 w 1214515"/>
                    <a:gd name="connsiteY1" fmla="*/ 2261600 h 2297969"/>
                    <a:gd name="connsiteX2" fmla="*/ 12463 w 1214515"/>
                    <a:gd name="connsiteY2" fmla="*/ 2261595 h 2297969"/>
                    <a:gd name="connsiteX3" fmla="*/ 12463 w 1214515"/>
                    <a:gd name="connsiteY3" fmla="*/ 2261595 h 2297969"/>
                    <a:gd name="connsiteX4" fmla="*/ 36381 w 1214515"/>
                    <a:gd name="connsiteY4" fmla="*/ 2272961 h 2297969"/>
                    <a:gd name="connsiteX5" fmla="*/ 36385 w 1214515"/>
                    <a:gd name="connsiteY5" fmla="*/ 2272971 h 2297969"/>
                    <a:gd name="connsiteX6" fmla="*/ 36385 w 1214515"/>
                    <a:gd name="connsiteY6" fmla="*/ 2272971 h 2297969"/>
                    <a:gd name="connsiteX7" fmla="*/ 25019 w 1214515"/>
                    <a:gd name="connsiteY7" fmla="*/ 2296888 h 2297969"/>
                    <a:gd name="connsiteX8" fmla="*/ 25009 w 1214515"/>
                    <a:gd name="connsiteY8" fmla="*/ 2296893 h 2297969"/>
                    <a:gd name="connsiteX9" fmla="*/ 25009 w 1214515"/>
                    <a:gd name="connsiteY9" fmla="*/ 2296893 h 2297969"/>
                    <a:gd name="connsiteX10" fmla="*/ 18736 w 1214515"/>
                    <a:gd name="connsiteY10" fmla="*/ 2297970 h 2297969"/>
                    <a:gd name="connsiteX11" fmla="*/ 18736 w 1214515"/>
                    <a:gd name="connsiteY11" fmla="*/ 2297970 h 2297969"/>
                    <a:gd name="connsiteX12" fmla="*/ 1087 w 1214515"/>
                    <a:gd name="connsiteY12" fmla="*/ 2285517 h 2297969"/>
                    <a:gd name="connsiteX13" fmla="*/ 80110 w 1214515"/>
                    <a:gd name="connsiteY13" fmla="*/ 2256258 h 2297969"/>
                    <a:gd name="connsiteX14" fmla="*/ 90035 w 1214515"/>
                    <a:gd name="connsiteY14" fmla="*/ 2231821 h 2297969"/>
                    <a:gd name="connsiteX15" fmla="*/ 90035 w 1214515"/>
                    <a:gd name="connsiteY15" fmla="*/ 2231821 h 2297969"/>
                    <a:gd name="connsiteX16" fmla="*/ 114425 w 1214515"/>
                    <a:gd name="connsiteY16" fmla="*/ 2242074 h 2297969"/>
                    <a:gd name="connsiteX17" fmla="*/ 114425 w 1214515"/>
                    <a:gd name="connsiteY17" fmla="*/ 2242074 h 2297969"/>
                    <a:gd name="connsiteX18" fmla="*/ 104219 w 1214515"/>
                    <a:gd name="connsiteY18" fmla="*/ 2266511 h 2297969"/>
                    <a:gd name="connsiteX19" fmla="*/ 104219 w 1214515"/>
                    <a:gd name="connsiteY19" fmla="*/ 2266511 h 2297969"/>
                    <a:gd name="connsiteX20" fmla="*/ 104219 w 1214515"/>
                    <a:gd name="connsiteY20" fmla="*/ 2266511 h 2297969"/>
                    <a:gd name="connsiteX21" fmla="*/ 97104 w 1214515"/>
                    <a:gd name="connsiteY21" fmla="*/ 2267915 h 2297969"/>
                    <a:gd name="connsiteX22" fmla="*/ 97104 w 1214515"/>
                    <a:gd name="connsiteY22" fmla="*/ 2267915 h 2297969"/>
                    <a:gd name="connsiteX23" fmla="*/ 79876 w 1214515"/>
                    <a:gd name="connsiteY23" fmla="*/ 2256258 h 2297969"/>
                    <a:gd name="connsiteX24" fmla="*/ 157681 w 1214515"/>
                    <a:gd name="connsiteY24" fmla="*/ 2223488 h 2297969"/>
                    <a:gd name="connsiteX25" fmla="*/ 166717 w 1214515"/>
                    <a:gd name="connsiteY25" fmla="*/ 2198630 h 2297969"/>
                    <a:gd name="connsiteX26" fmla="*/ 166717 w 1214515"/>
                    <a:gd name="connsiteY26" fmla="*/ 2198630 h 2297969"/>
                    <a:gd name="connsiteX27" fmla="*/ 191608 w 1214515"/>
                    <a:gd name="connsiteY27" fmla="*/ 2207674 h 2297969"/>
                    <a:gd name="connsiteX28" fmla="*/ 191622 w 1214515"/>
                    <a:gd name="connsiteY28" fmla="*/ 2207712 h 2297969"/>
                    <a:gd name="connsiteX29" fmla="*/ 191622 w 1214515"/>
                    <a:gd name="connsiteY29" fmla="*/ 2207712 h 2297969"/>
                    <a:gd name="connsiteX30" fmla="*/ 182540 w 1214515"/>
                    <a:gd name="connsiteY30" fmla="*/ 2232570 h 2297969"/>
                    <a:gd name="connsiteX31" fmla="*/ 182540 w 1214515"/>
                    <a:gd name="connsiteY31" fmla="*/ 2232570 h 2297969"/>
                    <a:gd name="connsiteX32" fmla="*/ 174628 w 1214515"/>
                    <a:gd name="connsiteY32" fmla="*/ 2234302 h 2297969"/>
                    <a:gd name="connsiteX33" fmla="*/ 174628 w 1214515"/>
                    <a:gd name="connsiteY33" fmla="*/ 2234302 h 2297969"/>
                    <a:gd name="connsiteX34" fmla="*/ 157447 w 1214515"/>
                    <a:gd name="connsiteY34" fmla="*/ 2223348 h 2297969"/>
                    <a:gd name="connsiteX35" fmla="*/ 233567 w 1214515"/>
                    <a:gd name="connsiteY35" fmla="*/ 2186973 h 2297969"/>
                    <a:gd name="connsiteX36" fmla="*/ 241432 w 1214515"/>
                    <a:gd name="connsiteY36" fmla="*/ 2161693 h 2297969"/>
                    <a:gd name="connsiteX37" fmla="*/ 241432 w 1214515"/>
                    <a:gd name="connsiteY37" fmla="*/ 2161693 h 2297969"/>
                    <a:gd name="connsiteX38" fmla="*/ 266712 w 1214515"/>
                    <a:gd name="connsiteY38" fmla="*/ 2169558 h 2297969"/>
                    <a:gd name="connsiteX39" fmla="*/ 266712 w 1214515"/>
                    <a:gd name="connsiteY39" fmla="*/ 2169558 h 2297969"/>
                    <a:gd name="connsiteX40" fmla="*/ 258665 w 1214515"/>
                    <a:gd name="connsiteY40" fmla="*/ 2194786 h 2297969"/>
                    <a:gd name="connsiteX41" fmla="*/ 258566 w 1214515"/>
                    <a:gd name="connsiteY41" fmla="*/ 2194838 h 2297969"/>
                    <a:gd name="connsiteX42" fmla="*/ 258566 w 1214515"/>
                    <a:gd name="connsiteY42" fmla="*/ 2194838 h 2297969"/>
                    <a:gd name="connsiteX43" fmla="*/ 249859 w 1214515"/>
                    <a:gd name="connsiteY43" fmla="*/ 2196991 h 2297969"/>
                    <a:gd name="connsiteX44" fmla="*/ 249859 w 1214515"/>
                    <a:gd name="connsiteY44" fmla="*/ 2196991 h 2297969"/>
                    <a:gd name="connsiteX45" fmla="*/ 233333 w 1214515"/>
                    <a:gd name="connsiteY45" fmla="*/ 2186832 h 2297969"/>
                    <a:gd name="connsiteX46" fmla="*/ 307628 w 1214515"/>
                    <a:gd name="connsiteY46" fmla="*/ 2146853 h 2297969"/>
                    <a:gd name="connsiteX47" fmla="*/ 314285 w 1214515"/>
                    <a:gd name="connsiteY47" fmla="*/ 2121222 h 2297969"/>
                    <a:gd name="connsiteX48" fmla="*/ 314322 w 1214515"/>
                    <a:gd name="connsiteY48" fmla="*/ 2121199 h 2297969"/>
                    <a:gd name="connsiteX49" fmla="*/ 314322 w 1214515"/>
                    <a:gd name="connsiteY49" fmla="*/ 2121199 h 2297969"/>
                    <a:gd name="connsiteX50" fmla="*/ 339930 w 1214515"/>
                    <a:gd name="connsiteY50" fmla="*/ 2127893 h 2297969"/>
                    <a:gd name="connsiteX51" fmla="*/ 339930 w 1214515"/>
                    <a:gd name="connsiteY51" fmla="*/ 2127893 h 2297969"/>
                    <a:gd name="connsiteX52" fmla="*/ 333282 w 1214515"/>
                    <a:gd name="connsiteY52" fmla="*/ 2153501 h 2297969"/>
                    <a:gd name="connsiteX53" fmla="*/ 333282 w 1214515"/>
                    <a:gd name="connsiteY53" fmla="*/ 2153501 h 2297969"/>
                    <a:gd name="connsiteX54" fmla="*/ 323919 w 1214515"/>
                    <a:gd name="connsiteY54" fmla="*/ 2156075 h 2297969"/>
                    <a:gd name="connsiteX55" fmla="*/ 323919 w 1214515"/>
                    <a:gd name="connsiteY55" fmla="*/ 2156075 h 2297969"/>
                    <a:gd name="connsiteX56" fmla="*/ 307394 w 1214515"/>
                    <a:gd name="connsiteY56" fmla="*/ 2146712 h 2297969"/>
                    <a:gd name="connsiteX57" fmla="*/ 379722 w 1214515"/>
                    <a:gd name="connsiteY57" fmla="*/ 2103222 h 2297969"/>
                    <a:gd name="connsiteX58" fmla="*/ 385152 w 1214515"/>
                    <a:gd name="connsiteY58" fmla="*/ 2077334 h 2297969"/>
                    <a:gd name="connsiteX59" fmla="*/ 385152 w 1214515"/>
                    <a:gd name="connsiteY59" fmla="*/ 2077334 h 2297969"/>
                    <a:gd name="connsiteX60" fmla="*/ 411074 w 1214515"/>
                    <a:gd name="connsiteY60" fmla="*/ 2082745 h 2297969"/>
                    <a:gd name="connsiteX61" fmla="*/ 411088 w 1214515"/>
                    <a:gd name="connsiteY61" fmla="*/ 2082764 h 2297969"/>
                    <a:gd name="connsiteX62" fmla="*/ 411088 w 1214515"/>
                    <a:gd name="connsiteY62" fmla="*/ 2082764 h 2297969"/>
                    <a:gd name="connsiteX63" fmla="*/ 405610 w 1214515"/>
                    <a:gd name="connsiteY63" fmla="*/ 2108653 h 2297969"/>
                    <a:gd name="connsiteX64" fmla="*/ 405610 w 1214515"/>
                    <a:gd name="connsiteY64" fmla="*/ 2108653 h 2297969"/>
                    <a:gd name="connsiteX65" fmla="*/ 395405 w 1214515"/>
                    <a:gd name="connsiteY65" fmla="*/ 2111742 h 2297969"/>
                    <a:gd name="connsiteX66" fmla="*/ 395405 w 1214515"/>
                    <a:gd name="connsiteY66" fmla="*/ 2111742 h 2297969"/>
                    <a:gd name="connsiteX67" fmla="*/ 379488 w 1214515"/>
                    <a:gd name="connsiteY67" fmla="*/ 2103082 h 2297969"/>
                    <a:gd name="connsiteX68" fmla="*/ 449616 w 1214515"/>
                    <a:gd name="connsiteY68" fmla="*/ 2056407 h 2297969"/>
                    <a:gd name="connsiteX69" fmla="*/ 453829 w 1214515"/>
                    <a:gd name="connsiteY69" fmla="*/ 2030285 h 2297969"/>
                    <a:gd name="connsiteX70" fmla="*/ 453829 w 1214515"/>
                    <a:gd name="connsiteY70" fmla="*/ 2030285 h 2297969"/>
                    <a:gd name="connsiteX71" fmla="*/ 479951 w 1214515"/>
                    <a:gd name="connsiteY71" fmla="*/ 2034452 h 2297969"/>
                    <a:gd name="connsiteX72" fmla="*/ 479951 w 1214515"/>
                    <a:gd name="connsiteY72" fmla="*/ 2034452 h 2297969"/>
                    <a:gd name="connsiteX73" fmla="*/ 475804 w 1214515"/>
                    <a:gd name="connsiteY73" fmla="*/ 2060607 h 2297969"/>
                    <a:gd name="connsiteX74" fmla="*/ 475785 w 1214515"/>
                    <a:gd name="connsiteY74" fmla="*/ 2060621 h 2297969"/>
                    <a:gd name="connsiteX75" fmla="*/ 475785 w 1214515"/>
                    <a:gd name="connsiteY75" fmla="*/ 2060621 h 2297969"/>
                    <a:gd name="connsiteX76" fmla="*/ 464550 w 1214515"/>
                    <a:gd name="connsiteY76" fmla="*/ 2063757 h 2297969"/>
                    <a:gd name="connsiteX77" fmla="*/ 464550 w 1214515"/>
                    <a:gd name="connsiteY77" fmla="*/ 2063757 h 2297969"/>
                    <a:gd name="connsiteX78" fmla="*/ 449382 w 1214515"/>
                    <a:gd name="connsiteY78" fmla="*/ 2056080 h 2297969"/>
                    <a:gd name="connsiteX79" fmla="*/ 517075 w 1214515"/>
                    <a:gd name="connsiteY79" fmla="*/ 2006223 h 2297969"/>
                    <a:gd name="connsiteX80" fmla="*/ 519982 w 1214515"/>
                    <a:gd name="connsiteY80" fmla="*/ 1979899 h 2297969"/>
                    <a:gd name="connsiteX81" fmla="*/ 520024 w 1214515"/>
                    <a:gd name="connsiteY81" fmla="*/ 1979866 h 2297969"/>
                    <a:gd name="connsiteX82" fmla="*/ 520024 w 1214515"/>
                    <a:gd name="connsiteY82" fmla="*/ 1979866 h 2297969"/>
                    <a:gd name="connsiteX83" fmla="*/ 546334 w 1214515"/>
                    <a:gd name="connsiteY83" fmla="*/ 1982815 h 2297969"/>
                    <a:gd name="connsiteX84" fmla="*/ 546334 w 1214515"/>
                    <a:gd name="connsiteY84" fmla="*/ 1982815 h 2297969"/>
                    <a:gd name="connsiteX85" fmla="*/ 543385 w 1214515"/>
                    <a:gd name="connsiteY85" fmla="*/ 2009125 h 2297969"/>
                    <a:gd name="connsiteX86" fmla="*/ 543385 w 1214515"/>
                    <a:gd name="connsiteY86" fmla="*/ 2009125 h 2297969"/>
                    <a:gd name="connsiteX87" fmla="*/ 531728 w 1214515"/>
                    <a:gd name="connsiteY87" fmla="*/ 2013245 h 2297969"/>
                    <a:gd name="connsiteX88" fmla="*/ 531728 w 1214515"/>
                    <a:gd name="connsiteY88" fmla="*/ 2013245 h 2297969"/>
                    <a:gd name="connsiteX89" fmla="*/ 516841 w 1214515"/>
                    <a:gd name="connsiteY89" fmla="*/ 2005895 h 2297969"/>
                    <a:gd name="connsiteX90" fmla="*/ 582100 w 1214515"/>
                    <a:gd name="connsiteY90" fmla="*/ 1952807 h 2297969"/>
                    <a:gd name="connsiteX91" fmla="*/ 583720 w 1214515"/>
                    <a:gd name="connsiteY91" fmla="*/ 1926376 h 2297969"/>
                    <a:gd name="connsiteX92" fmla="*/ 583739 w 1214515"/>
                    <a:gd name="connsiteY92" fmla="*/ 1926357 h 2297969"/>
                    <a:gd name="connsiteX93" fmla="*/ 583739 w 1214515"/>
                    <a:gd name="connsiteY93" fmla="*/ 1926357 h 2297969"/>
                    <a:gd name="connsiteX94" fmla="*/ 610170 w 1214515"/>
                    <a:gd name="connsiteY94" fmla="*/ 1928019 h 2297969"/>
                    <a:gd name="connsiteX95" fmla="*/ 610189 w 1214515"/>
                    <a:gd name="connsiteY95" fmla="*/ 1928043 h 2297969"/>
                    <a:gd name="connsiteX96" fmla="*/ 610189 w 1214515"/>
                    <a:gd name="connsiteY96" fmla="*/ 1928043 h 2297969"/>
                    <a:gd name="connsiteX97" fmla="*/ 608527 w 1214515"/>
                    <a:gd name="connsiteY97" fmla="*/ 1954474 h 2297969"/>
                    <a:gd name="connsiteX98" fmla="*/ 608504 w 1214515"/>
                    <a:gd name="connsiteY98" fmla="*/ 1954493 h 2297969"/>
                    <a:gd name="connsiteX99" fmla="*/ 608504 w 1214515"/>
                    <a:gd name="connsiteY99" fmla="*/ 1954493 h 2297969"/>
                    <a:gd name="connsiteX100" fmla="*/ 596145 w 1214515"/>
                    <a:gd name="connsiteY100" fmla="*/ 1959174 h 2297969"/>
                    <a:gd name="connsiteX101" fmla="*/ 596145 w 1214515"/>
                    <a:gd name="connsiteY101" fmla="*/ 1959174 h 2297969"/>
                    <a:gd name="connsiteX102" fmla="*/ 581866 w 1214515"/>
                    <a:gd name="connsiteY102" fmla="*/ 1952480 h 2297969"/>
                    <a:gd name="connsiteX103" fmla="*/ 644457 w 1214515"/>
                    <a:gd name="connsiteY103" fmla="*/ 1896349 h 2297969"/>
                    <a:gd name="connsiteX104" fmla="*/ 644860 w 1214515"/>
                    <a:gd name="connsiteY104" fmla="*/ 1869871 h 2297969"/>
                    <a:gd name="connsiteX105" fmla="*/ 644879 w 1214515"/>
                    <a:gd name="connsiteY105" fmla="*/ 1869852 h 2297969"/>
                    <a:gd name="connsiteX106" fmla="*/ 644879 w 1214515"/>
                    <a:gd name="connsiteY106" fmla="*/ 1869852 h 2297969"/>
                    <a:gd name="connsiteX107" fmla="*/ 671329 w 1214515"/>
                    <a:gd name="connsiteY107" fmla="*/ 1870273 h 2297969"/>
                    <a:gd name="connsiteX108" fmla="*/ 671329 w 1214515"/>
                    <a:gd name="connsiteY108" fmla="*/ 1870273 h 2297969"/>
                    <a:gd name="connsiteX109" fmla="*/ 670954 w 1214515"/>
                    <a:gd name="connsiteY109" fmla="*/ 1896724 h 2297969"/>
                    <a:gd name="connsiteX110" fmla="*/ 670954 w 1214515"/>
                    <a:gd name="connsiteY110" fmla="*/ 1896724 h 2297969"/>
                    <a:gd name="connsiteX111" fmla="*/ 657893 w 1214515"/>
                    <a:gd name="connsiteY111" fmla="*/ 1902014 h 2297969"/>
                    <a:gd name="connsiteX112" fmla="*/ 657893 w 1214515"/>
                    <a:gd name="connsiteY112" fmla="*/ 1902014 h 2297969"/>
                    <a:gd name="connsiteX113" fmla="*/ 644223 w 1214515"/>
                    <a:gd name="connsiteY113" fmla="*/ 1896021 h 2297969"/>
                    <a:gd name="connsiteX114" fmla="*/ 702928 w 1214515"/>
                    <a:gd name="connsiteY114" fmla="*/ 1836942 h 2297969"/>
                    <a:gd name="connsiteX115" fmla="*/ 700915 w 1214515"/>
                    <a:gd name="connsiteY115" fmla="*/ 1810492 h 2297969"/>
                    <a:gd name="connsiteX116" fmla="*/ 700915 w 1214515"/>
                    <a:gd name="connsiteY116" fmla="*/ 1810492 h 2297969"/>
                    <a:gd name="connsiteX117" fmla="*/ 728583 w 1214515"/>
                    <a:gd name="connsiteY117" fmla="*/ 1809649 h 2297969"/>
                    <a:gd name="connsiteX118" fmla="*/ 728583 w 1214515"/>
                    <a:gd name="connsiteY118" fmla="*/ 1809649 h 2297969"/>
                    <a:gd name="connsiteX119" fmla="*/ 730039 w 1214515"/>
                    <a:gd name="connsiteY119" fmla="*/ 1836090 h 2297969"/>
                    <a:gd name="connsiteX120" fmla="*/ 729987 w 1214515"/>
                    <a:gd name="connsiteY120" fmla="*/ 1836146 h 2297969"/>
                    <a:gd name="connsiteX121" fmla="*/ 729987 w 1214515"/>
                    <a:gd name="connsiteY121" fmla="*/ 1836146 h 2297969"/>
                    <a:gd name="connsiteX122" fmla="*/ 715943 w 1214515"/>
                    <a:gd name="connsiteY122" fmla="*/ 1842045 h 2297969"/>
                    <a:gd name="connsiteX123" fmla="*/ 715943 w 1214515"/>
                    <a:gd name="connsiteY123" fmla="*/ 1842045 h 2297969"/>
                    <a:gd name="connsiteX124" fmla="*/ 702694 w 1214515"/>
                    <a:gd name="connsiteY124" fmla="*/ 1836614 h 2297969"/>
                    <a:gd name="connsiteX125" fmla="*/ 760838 w 1214515"/>
                    <a:gd name="connsiteY125" fmla="*/ 1774772 h 2297969"/>
                    <a:gd name="connsiteX126" fmla="*/ 758675 w 1214515"/>
                    <a:gd name="connsiteY126" fmla="*/ 1748378 h 2297969"/>
                    <a:gd name="connsiteX127" fmla="*/ 758684 w 1214515"/>
                    <a:gd name="connsiteY127" fmla="*/ 1748369 h 2297969"/>
                    <a:gd name="connsiteX128" fmla="*/ 758684 w 1214515"/>
                    <a:gd name="connsiteY128" fmla="*/ 1748369 h 2297969"/>
                    <a:gd name="connsiteX129" fmla="*/ 785078 w 1214515"/>
                    <a:gd name="connsiteY129" fmla="*/ 1746206 h 2297969"/>
                    <a:gd name="connsiteX130" fmla="*/ 785087 w 1214515"/>
                    <a:gd name="connsiteY130" fmla="*/ 1746215 h 2297969"/>
                    <a:gd name="connsiteX131" fmla="*/ 785087 w 1214515"/>
                    <a:gd name="connsiteY131" fmla="*/ 1746215 h 2297969"/>
                    <a:gd name="connsiteX132" fmla="*/ 787199 w 1214515"/>
                    <a:gd name="connsiteY132" fmla="*/ 1772614 h 2297969"/>
                    <a:gd name="connsiteX133" fmla="*/ 787194 w 1214515"/>
                    <a:gd name="connsiteY133" fmla="*/ 1772619 h 2297969"/>
                    <a:gd name="connsiteX134" fmla="*/ 787194 w 1214515"/>
                    <a:gd name="connsiteY134" fmla="*/ 1772619 h 2297969"/>
                    <a:gd name="connsiteX135" fmla="*/ 773150 w 1214515"/>
                    <a:gd name="connsiteY135" fmla="*/ 1779219 h 2297969"/>
                    <a:gd name="connsiteX136" fmla="*/ 773150 w 1214515"/>
                    <a:gd name="connsiteY136" fmla="*/ 1779219 h 2297969"/>
                    <a:gd name="connsiteX137" fmla="*/ 760604 w 1214515"/>
                    <a:gd name="connsiteY137" fmla="*/ 1774445 h 2297969"/>
                    <a:gd name="connsiteX138" fmla="*/ 814534 w 1214515"/>
                    <a:gd name="connsiteY138" fmla="*/ 1709934 h 2297969"/>
                    <a:gd name="connsiteX139" fmla="*/ 811163 w 1214515"/>
                    <a:gd name="connsiteY139" fmla="*/ 1683671 h 2297969"/>
                    <a:gd name="connsiteX140" fmla="*/ 811163 w 1214515"/>
                    <a:gd name="connsiteY140" fmla="*/ 1683671 h 2297969"/>
                    <a:gd name="connsiteX141" fmla="*/ 837426 w 1214515"/>
                    <a:gd name="connsiteY141" fmla="*/ 1680301 h 2297969"/>
                    <a:gd name="connsiteX142" fmla="*/ 837426 w 1214515"/>
                    <a:gd name="connsiteY142" fmla="*/ 1680301 h 2297969"/>
                    <a:gd name="connsiteX143" fmla="*/ 840797 w 1214515"/>
                    <a:gd name="connsiteY143" fmla="*/ 1706564 h 2297969"/>
                    <a:gd name="connsiteX144" fmla="*/ 840797 w 1214515"/>
                    <a:gd name="connsiteY144" fmla="*/ 1706564 h 2297969"/>
                    <a:gd name="connsiteX145" fmla="*/ 825957 w 1214515"/>
                    <a:gd name="connsiteY145" fmla="*/ 1713820 h 2297969"/>
                    <a:gd name="connsiteX146" fmla="*/ 825957 w 1214515"/>
                    <a:gd name="connsiteY146" fmla="*/ 1713820 h 2297969"/>
                    <a:gd name="connsiteX147" fmla="*/ 814300 w 1214515"/>
                    <a:gd name="connsiteY147" fmla="*/ 1709607 h 2297969"/>
                    <a:gd name="connsiteX148" fmla="*/ 864906 w 1214515"/>
                    <a:gd name="connsiteY148" fmla="*/ 1642428 h 2297969"/>
                    <a:gd name="connsiteX149" fmla="*/ 860215 w 1214515"/>
                    <a:gd name="connsiteY149" fmla="*/ 1616366 h 2297969"/>
                    <a:gd name="connsiteX150" fmla="*/ 860225 w 1214515"/>
                    <a:gd name="connsiteY150" fmla="*/ 1616352 h 2297969"/>
                    <a:gd name="connsiteX151" fmla="*/ 860225 w 1214515"/>
                    <a:gd name="connsiteY151" fmla="*/ 1616352 h 2297969"/>
                    <a:gd name="connsiteX152" fmla="*/ 886286 w 1214515"/>
                    <a:gd name="connsiteY152" fmla="*/ 1611661 h 2297969"/>
                    <a:gd name="connsiteX153" fmla="*/ 886300 w 1214515"/>
                    <a:gd name="connsiteY153" fmla="*/ 1611671 h 2297969"/>
                    <a:gd name="connsiteX154" fmla="*/ 886300 w 1214515"/>
                    <a:gd name="connsiteY154" fmla="*/ 1611671 h 2297969"/>
                    <a:gd name="connsiteX155" fmla="*/ 890991 w 1214515"/>
                    <a:gd name="connsiteY155" fmla="*/ 1637733 h 2297969"/>
                    <a:gd name="connsiteX156" fmla="*/ 890982 w 1214515"/>
                    <a:gd name="connsiteY156" fmla="*/ 1637747 h 2297969"/>
                    <a:gd name="connsiteX157" fmla="*/ 890982 w 1214515"/>
                    <a:gd name="connsiteY157" fmla="*/ 1637747 h 2297969"/>
                    <a:gd name="connsiteX158" fmla="*/ 875580 w 1214515"/>
                    <a:gd name="connsiteY158" fmla="*/ 1645752 h 2297969"/>
                    <a:gd name="connsiteX159" fmla="*/ 875580 w 1214515"/>
                    <a:gd name="connsiteY159" fmla="*/ 1645752 h 2297969"/>
                    <a:gd name="connsiteX160" fmla="*/ 864906 w 1214515"/>
                    <a:gd name="connsiteY160" fmla="*/ 1642428 h 2297969"/>
                    <a:gd name="connsiteX161" fmla="*/ 912235 w 1214515"/>
                    <a:gd name="connsiteY161" fmla="*/ 1572768 h 2297969"/>
                    <a:gd name="connsiteX162" fmla="*/ 906374 w 1214515"/>
                    <a:gd name="connsiteY162" fmla="*/ 1546941 h 2297969"/>
                    <a:gd name="connsiteX163" fmla="*/ 906384 w 1214515"/>
                    <a:gd name="connsiteY163" fmla="*/ 1546927 h 2297969"/>
                    <a:gd name="connsiteX164" fmla="*/ 906384 w 1214515"/>
                    <a:gd name="connsiteY164" fmla="*/ 1546927 h 2297969"/>
                    <a:gd name="connsiteX165" fmla="*/ 932211 w 1214515"/>
                    <a:gd name="connsiteY165" fmla="*/ 1541066 h 2297969"/>
                    <a:gd name="connsiteX166" fmla="*/ 932225 w 1214515"/>
                    <a:gd name="connsiteY166" fmla="*/ 1541075 h 2297969"/>
                    <a:gd name="connsiteX167" fmla="*/ 932225 w 1214515"/>
                    <a:gd name="connsiteY167" fmla="*/ 1541075 h 2297969"/>
                    <a:gd name="connsiteX168" fmla="*/ 938035 w 1214515"/>
                    <a:gd name="connsiteY168" fmla="*/ 1566912 h 2297969"/>
                    <a:gd name="connsiteX169" fmla="*/ 938030 w 1214515"/>
                    <a:gd name="connsiteY169" fmla="*/ 1566916 h 2297969"/>
                    <a:gd name="connsiteX170" fmla="*/ 938030 w 1214515"/>
                    <a:gd name="connsiteY170" fmla="*/ 1566916 h 2297969"/>
                    <a:gd name="connsiteX171" fmla="*/ 922207 w 1214515"/>
                    <a:gd name="connsiteY171" fmla="*/ 1575671 h 2297969"/>
                    <a:gd name="connsiteX172" fmla="*/ 922207 w 1214515"/>
                    <a:gd name="connsiteY172" fmla="*/ 1575671 h 2297969"/>
                    <a:gd name="connsiteX173" fmla="*/ 912235 w 1214515"/>
                    <a:gd name="connsiteY173" fmla="*/ 1572628 h 2297969"/>
                    <a:gd name="connsiteX174" fmla="*/ 956100 w 1214515"/>
                    <a:gd name="connsiteY174" fmla="*/ 1500815 h 2297969"/>
                    <a:gd name="connsiteX175" fmla="*/ 949059 w 1214515"/>
                    <a:gd name="connsiteY175" fmla="*/ 1475287 h 2297969"/>
                    <a:gd name="connsiteX176" fmla="*/ 949078 w 1214515"/>
                    <a:gd name="connsiteY176" fmla="*/ 1475254 h 2297969"/>
                    <a:gd name="connsiteX177" fmla="*/ 949078 w 1214515"/>
                    <a:gd name="connsiteY177" fmla="*/ 1475254 h 2297969"/>
                    <a:gd name="connsiteX178" fmla="*/ 974592 w 1214515"/>
                    <a:gd name="connsiteY178" fmla="*/ 1468185 h 2297969"/>
                    <a:gd name="connsiteX179" fmla="*/ 974592 w 1214515"/>
                    <a:gd name="connsiteY179" fmla="*/ 1468185 h 2297969"/>
                    <a:gd name="connsiteX180" fmla="*/ 981689 w 1214515"/>
                    <a:gd name="connsiteY180" fmla="*/ 1493699 h 2297969"/>
                    <a:gd name="connsiteX181" fmla="*/ 981661 w 1214515"/>
                    <a:gd name="connsiteY181" fmla="*/ 1493745 h 2297969"/>
                    <a:gd name="connsiteX182" fmla="*/ 981661 w 1214515"/>
                    <a:gd name="connsiteY182" fmla="*/ 1493745 h 2297969"/>
                    <a:gd name="connsiteX183" fmla="*/ 965323 w 1214515"/>
                    <a:gd name="connsiteY183" fmla="*/ 1503108 h 2297969"/>
                    <a:gd name="connsiteX184" fmla="*/ 965323 w 1214515"/>
                    <a:gd name="connsiteY184" fmla="*/ 1503108 h 2297969"/>
                    <a:gd name="connsiteX185" fmla="*/ 956100 w 1214515"/>
                    <a:gd name="connsiteY185" fmla="*/ 1500815 h 2297969"/>
                    <a:gd name="connsiteX186" fmla="*/ 996735 w 1214515"/>
                    <a:gd name="connsiteY186" fmla="*/ 1427082 h 2297969"/>
                    <a:gd name="connsiteX187" fmla="*/ 988496 w 1214515"/>
                    <a:gd name="connsiteY187" fmla="*/ 1401943 h 2297969"/>
                    <a:gd name="connsiteX188" fmla="*/ 988496 w 1214515"/>
                    <a:gd name="connsiteY188" fmla="*/ 1401943 h 2297969"/>
                    <a:gd name="connsiteX189" fmla="*/ 1013635 w 1214515"/>
                    <a:gd name="connsiteY189" fmla="*/ 1393656 h 2297969"/>
                    <a:gd name="connsiteX190" fmla="*/ 1013635 w 1214515"/>
                    <a:gd name="connsiteY190" fmla="*/ 1393656 h 2297969"/>
                    <a:gd name="connsiteX191" fmla="*/ 1021940 w 1214515"/>
                    <a:gd name="connsiteY191" fmla="*/ 1418800 h 2297969"/>
                    <a:gd name="connsiteX192" fmla="*/ 1021921 w 1214515"/>
                    <a:gd name="connsiteY192" fmla="*/ 1418842 h 2297969"/>
                    <a:gd name="connsiteX193" fmla="*/ 1021921 w 1214515"/>
                    <a:gd name="connsiteY193" fmla="*/ 1418842 h 2297969"/>
                    <a:gd name="connsiteX194" fmla="*/ 1005209 w 1214515"/>
                    <a:gd name="connsiteY194" fmla="*/ 1429095 h 2297969"/>
                    <a:gd name="connsiteX195" fmla="*/ 1005209 w 1214515"/>
                    <a:gd name="connsiteY195" fmla="*/ 1429095 h 2297969"/>
                    <a:gd name="connsiteX196" fmla="*/ 996735 w 1214515"/>
                    <a:gd name="connsiteY196" fmla="*/ 1427082 h 2297969"/>
                    <a:gd name="connsiteX197" fmla="*/ 1033766 w 1214515"/>
                    <a:gd name="connsiteY197" fmla="*/ 1351383 h 2297969"/>
                    <a:gd name="connsiteX198" fmla="*/ 1024403 w 1214515"/>
                    <a:gd name="connsiteY198" fmla="*/ 1326665 h 2297969"/>
                    <a:gd name="connsiteX199" fmla="*/ 1024403 w 1214515"/>
                    <a:gd name="connsiteY199" fmla="*/ 1326665 h 2297969"/>
                    <a:gd name="connsiteX200" fmla="*/ 1049121 w 1214515"/>
                    <a:gd name="connsiteY200" fmla="*/ 1317302 h 2297969"/>
                    <a:gd name="connsiteX201" fmla="*/ 1049121 w 1214515"/>
                    <a:gd name="connsiteY201" fmla="*/ 1317302 h 2297969"/>
                    <a:gd name="connsiteX202" fmla="*/ 1058484 w 1214515"/>
                    <a:gd name="connsiteY202" fmla="*/ 1342067 h 2297969"/>
                    <a:gd name="connsiteX203" fmla="*/ 1058484 w 1214515"/>
                    <a:gd name="connsiteY203" fmla="*/ 1342067 h 2297969"/>
                    <a:gd name="connsiteX204" fmla="*/ 1041350 w 1214515"/>
                    <a:gd name="connsiteY204" fmla="*/ 1353162 h 2297969"/>
                    <a:gd name="connsiteX205" fmla="*/ 1041350 w 1214515"/>
                    <a:gd name="connsiteY205" fmla="*/ 1353162 h 2297969"/>
                    <a:gd name="connsiteX206" fmla="*/ 1033766 w 1214515"/>
                    <a:gd name="connsiteY206" fmla="*/ 1351243 h 2297969"/>
                    <a:gd name="connsiteX207" fmla="*/ 1067191 w 1214515"/>
                    <a:gd name="connsiteY207" fmla="*/ 1274046 h 2297969"/>
                    <a:gd name="connsiteX208" fmla="*/ 1056564 w 1214515"/>
                    <a:gd name="connsiteY208" fmla="*/ 1249796 h 2297969"/>
                    <a:gd name="connsiteX209" fmla="*/ 1056564 w 1214515"/>
                    <a:gd name="connsiteY209" fmla="*/ 1249796 h 2297969"/>
                    <a:gd name="connsiteX210" fmla="*/ 1080814 w 1214515"/>
                    <a:gd name="connsiteY210" fmla="*/ 1239169 h 2297969"/>
                    <a:gd name="connsiteX211" fmla="*/ 1080814 w 1214515"/>
                    <a:gd name="connsiteY211" fmla="*/ 1239169 h 2297969"/>
                    <a:gd name="connsiteX212" fmla="*/ 1091460 w 1214515"/>
                    <a:gd name="connsiteY212" fmla="*/ 1263419 h 2297969"/>
                    <a:gd name="connsiteX213" fmla="*/ 1091441 w 1214515"/>
                    <a:gd name="connsiteY213" fmla="*/ 1263466 h 2297969"/>
                    <a:gd name="connsiteX214" fmla="*/ 1091441 w 1214515"/>
                    <a:gd name="connsiteY214" fmla="*/ 1263466 h 2297969"/>
                    <a:gd name="connsiteX215" fmla="*/ 1073979 w 1214515"/>
                    <a:gd name="connsiteY215" fmla="*/ 1275357 h 2297969"/>
                    <a:gd name="connsiteX216" fmla="*/ 1073979 w 1214515"/>
                    <a:gd name="connsiteY216" fmla="*/ 1275357 h 2297969"/>
                    <a:gd name="connsiteX217" fmla="*/ 1067191 w 1214515"/>
                    <a:gd name="connsiteY217" fmla="*/ 1273905 h 2297969"/>
                    <a:gd name="connsiteX218" fmla="*/ 1096544 w 1214515"/>
                    <a:gd name="connsiteY218" fmla="*/ 1195070 h 2297969"/>
                    <a:gd name="connsiteX219" fmla="*/ 1084512 w 1214515"/>
                    <a:gd name="connsiteY219" fmla="*/ 1171335 h 2297969"/>
                    <a:gd name="connsiteX220" fmla="*/ 1084512 w 1214515"/>
                    <a:gd name="connsiteY220" fmla="*/ 1171335 h 2297969"/>
                    <a:gd name="connsiteX221" fmla="*/ 1108528 w 1214515"/>
                    <a:gd name="connsiteY221" fmla="*/ 1159631 h 2297969"/>
                    <a:gd name="connsiteX222" fmla="*/ 1108528 w 1214515"/>
                    <a:gd name="connsiteY222" fmla="*/ 1159631 h 2297969"/>
                    <a:gd name="connsiteX223" fmla="*/ 1120447 w 1214515"/>
                    <a:gd name="connsiteY223" fmla="*/ 1183277 h 2297969"/>
                    <a:gd name="connsiteX224" fmla="*/ 1120419 w 1214515"/>
                    <a:gd name="connsiteY224" fmla="*/ 1183366 h 2297969"/>
                    <a:gd name="connsiteX225" fmla="*/ 1120419 w 1214515"/>
                    <a:gd name="connsiteY225" fmla="*/ 1183366 h 2297969"/>
                    <a:gd name="connsiteX226" fmla="*/ 1102583 w 1214515"/>
                    <a:gd name="connsiteY226" fmla="*/ 1196100 h 2297969"/>
                    <a:gd name="connsiteX227" fmla="*/ 1102583 w 1214515"/>
                    <a:gd name="connsiteY227" fmla="*/ 1196100 h 2297969"/>
                    <a:gd name="connsiteX228" fmla="*/ 1096544 w 1214515"/>
                    <a:gd name="connsiteY228" fmla="*/ 1195070 h 2297969"/>
                    <a:gd name="connsiteX229" fmla="*/ 1122760 w 1214515"/>
                    <a:gd name="connsiteY229" fmla="*/ 1115813 h 2297969"/>
                    <a:gd name="connsiteX230" fmla="*/ 1109825 w 1214515"/>
                    <a:gd name="connsiteY230" fmla="*/ 1094082 h 2297969"/>
                    <a:gd name="connsiteX231" fmla="*/ 1109932 w 1214515"/>
                    <a:gd name="connsiteY231" fmla="*/ 1093670 h 2297969"/>
                    <a:gd name="connsiteX232" fmla="*/ 1109932 w 1214515"/>
                    <a:gd name="connsiteY232" fmla="*/ 1093670 h 2297969"/>
                    <a:gd name="connsiteX233" fmla="*/ 1133106 w 1214515"/>
                    <a:gd name="connsiteY233" fmla="*/ 1079626 h 2297969"/>
                    <a:gd name="connsiteX234" fmla="*/ 1133106 w 1214515"/>
                    <a:gd name="connsiteY234" fmla="*/ 1079626 h 2297969"/>
                    <a:gd name="connsiteX235" fmla="*/ 1146097 w 1214515"/>
                    <a:gd name="connsiteY235" fmla="*/ 1101862 h 2297969"/>
                    <a:gd name="connsiteX236" fmla="*/ 1145980 w 1214515"/>
                    <a:gd name="connsiteY236" fmla="*/ 1102284 h 2297969"/>
                    <a:gd name="connsiteX237" fmla="*/ 1145980 w 1214515"/>
                    <a:gd name="connsiteY237" fmla="*/ 1102284 h 2297969"/>
                    <a:gd name="connsiteX238" fmla="*/ 1127956 w 1214515"/>
                    <a:gd name="connsiteY238" fmla="*/ 1116094 h 2297969"/>
                    <a:gd name="connsiteX239" fmla="*/ 1127956 w 1214515"/>
                    <a:gd name="connsiteY239" fmla="*/ 1116094 h 2297969"/>
                    <a:gd name="connsiteX240" fmla="*/ 1122806 w 1214515"/>
                    <a:gd name="connsiteY240" fmla="*/ 1115813 h 2297969"/>
                    <a:gd name="connsiteX241" fmla="*/ 1144856 w 1214515"/>
                    <a:gd name="connsiteY241" fmla="*/ 1033513 h 2297969"/>
                    <a:gd name="connsiteX242" fmla="*/ 1130793 w 1214515"/>
                    <a:gd name="connsiteY242" fmla="*/ 1011075 h 2297969"/>
                    <a:gd name="connsiteX243" fmla="*/ 1130812 w 1214515"/>
                    <a:gd name="connsiteY243" fmla="*/ 1010996 h 2297969"/>
                    <a:gd name="connsiteX244" fmla="*/ 1130812 w 1214515"/>
                    <a:gd name="connsiteY244" fmla="*/ 1010996 h 2297969"/>
                    <a:gd name="connsiteX245" fmla="*/ 1153259 w 1214515"/>
                    <a:gd name="connsiteY245" fmla="*/ 996947 h 2297969"/>
                    <a:gd name="connsiteX246" fmla="*/ 1153283 w 1214515"/>
                    <a:gd name="connsiteY246" fmla="*/ 996951 h 2297969"/>
                    <a:gd name="connsiteX247" fmla="*/ 1153283 w 1214515"/>
                    <a:gd name="connsiteY247" fmla="*/ 996951 h 2297969"/>
                    <a:gd name="connsiteX248" fmla="*/ 1167346 w 1214515"/>
                    <a:gd name="connsiteY248" fmla="*/ 1019389 h 2297969"/>
                    <a:gd name="connsiteX249" fmla="*/ 1167327 w 1214515"/>
                    <a:gd name="connsiteY249" fmla="*/ 1019469 h 2297969"/>
                    <a:gd name="connsiteX250" fmla="*/ 1167327 w 1214515"/>
                    <a:gd name="connsiteY250" fmla="*/ 1019469 h 2297969"/>
                    <a:gd name="connsiteX251" fmla="*/ 1149116 w 1214515"/>
                    <a:gd name="connsiteY251" fmla="*/ 1033935 h 2297969"/>
                    <a:gd name="connsiteX252" fmla="*/ 1149116 w 1214515"/>
                    <a:gd name="connsiteY252" fmla="*/ 1033935 h 2297969"/>
                    <a:gd name="connsiteX253" fmla="*/ 1144903 w 1214515"/>
                    <a:gd name="connsiteY253" fmla="*/ 1033513 h 2297969"/>
                    <a:gd name="connsiteX254" fmla="*/ 1163067 w 1214515"/>
                    <a:gd name="connsiteY254" fmla="*/ 951214 h 2297969"/>
                    <a:gd name="connsiteX255" fmla="*/ 1148081 w 1214515"/>
                    <a:gd name="connsiteY255" fmla="*/ 929379 h 2297969"/>
                    <a:gd name="connsiteX256" fmla="*/ 1148086 w 1214515"/>
                    <a:gd name="connsiteY256" fmla="*/ 929351 h 2297969"/>
                    <a:gd name="connsiteX257" fmla="*/ 1148086 w 1214515"/>
                    <a:gd name="connsiteY257" fmla="*/ 929351 h 2297969"/>
                    <a:gd name="connsiteX258" fmla="*/ 1169902 w 1214515"/>
                    <a:gd name="connsiteY258" fmla="*/ 914371 h 2297969"/>
                    <a:gd name="connsiteX259" fmla="*/ 1169902 w 1214515"/>
                    <a:gd name="connsiteY259" fmla="*/ 914371 h 2297969"/>
                    <a:gd name="connsiteX260" fmla="*/ 1184929 w 1214515"/>
                    <a:gd name="connsiteY260" fmla="*/ 936177 h 2297969"/>
                    <a:gd name="connsiteX261" fmla="*/ 1184929 w 1214515"/>
                    <a:gd name="connsiteY261" fmla="*/ 936186 h 2297969"/>
                    <a:gd name="connsiteX262" fmla="*/ 1184929 w 1214515"/>
                    <a:gd name="connsiteY262" fmla="*/ 936186 h 2297969"/>
                    <a:gd name="connsiteX263" fmla="*/ 1166531 w 1214515"/>
                    <a:gd name="connsiteY263" fmla="*/ 951495 h 2297969"/>
                    <a:gd name="connsiteX264" fmla="*/ 1166531 w 1214515"/>
                    <a:gd name="connsiteY264" fmla="*/ 951495 h 2297969"/>
                    <a:gd name="connsiteX265" fmla="*/ 1163114 w 1214515"/>
                    <a:gd name="connsiteY265" fmla="*/ 951214 h 2297969"/>
                    <a:gd name="connsiteX266" fmla="*/ 1177111 w 1214515"/>
                    <a:gd name="connsiteY266" fmla="*/ 868118 h 2297969"/>
                    <a:gd name="connsiteX267" fmla="*/ 1161096 w 1214515"/>
                    <a:gd name="connsiteY267" fmla="*/ 847028 h 2297969"/>
                    <a:gd name="connsiteX268" fmla="*/ 1161101 w 1214515"/>
                    <a:gd name="connsiteY268" fmla="*/ 847005 h 2297969"/>
                    <a:gd name="connsiteX269" fmla="*/ 1161101 w 1214515"/>
                    <a:gd name="connsiteY269" fmla="*/ 847005 h 2297969"/>
                    <a:gd name="connsiteX270" fmla="*/ 1182190 w 1214515"/>
                    <a:gd name="connsiteY270" fmla="*/ 830990 h 2297969"/>
                    <a:gd name="connsiteX271" fmla="*/ 1182214 w 1214515"/>
                    <a:gd name="connsiteY271" fmla="*/ 830994 h 2297969"/>
                    <a:gd name="connsiteX272" fmla="*/ 1182214 w 1214515"/>
                    <a:gd name="connsiteY272" fmla="*/ 830994 h 2297969"/>
                    <a:gd name="connsiteX273" fmla="*/ 1198224 w 1214515"/>
                    <a:gd name="connsiteY273" fmla="*/ 852061 h 2297969"/>
                    <a:gd name="connsiteX274" fmla="*/ 1198224 w 1214515"/>
                    <a:gd name="connsiteY274" fmla="*/ 852061 h 2297969"/>
                    <a:gd name="connsiteX275" fmla="*/ 1179499 w 1214515"/>
                    <a:gd name="connsiteY275" fmla="*/ 868259 h 2297969"/>
                    <a:gd name="connsiteX276" fmla="*/ 1179499 w 1214515"/>
                    <a:gd name="connsiteY276" fmla="*/ 868259 h 2297969"/>
                    <a:gd name="connsiteX277" fmla="*/ 1187410 w 1214515"/>
                    <a:gd name="connsiteY277" fmla="*/ 784414 h 2297969"/>
                    <a:gd name="connsiteX278" fmla="*/ 1170417 w 1214515"/>
                    <a:gd name="connsiteY278" fmla="*/ 764106 h 2297969"/>
                    <a:gd name="connsiteX279" fmla="*/ 1170417 w 1214515"/>
                    <a:gd name="connsiteY279" fmla="*/ 764097 h 2297969"/>
                    <a:gd name="connsiteX280" fmla="*/ 1170417 w 1214515"/>
                    <a:gd name="connsiteY280" fmla="*/ 764097 h 2297969"/>
                    <a:gd name="connsiteX281" fmla="*/ 1190687 w 1214515"/>
                    <a:gd name="connsiteY281" fmla="*/ 747103 h 2297969"/>
                    <a:gd name="connsiteX282" fmla="*/ 1190687 w 1214515"/>
                    <a:gd name="connsiteY282" fmla="*/ 747103 h 2297969"/>
                    <a:gd name="connsiteX283" fmla="*/ 1207728 w 1214515"/>
                    <a:gd name="connsiteY283" fmla="*/ 767374 h 2297969"/>
                    <a:gd name="connsiteX284" fmla="*/ 1207728 w 1214515"/>
                    <a:gd name="connsiteY284" fmla="*/ 767374 h 2297969"/>
                    <a:gd name="connsiteX285" fmla="*/ 1189002 w 1214515"/>
                    <a:gd name="connsiteY285" fmla="*/ 784461 h 2297969"/>
                    <a:gd name="connsiteX286" fmla="*/ 1187317 w 1214515"/>
                    <a:gd name="connsiteY286" fmla="*/ 784461 h 2297969"/>
                    <a:gd name="connsiteX287" fmla="*/ 1193683 w 1214515"/>
                    <a:gd name="connsiteY287" fmla="*/ 700429 h 2297969"/>
                    <a:gd name="connsiteX288" fmla="*/ 1176128 w 1214515"/>
                    <a:gd name="connsiteY288" fmla="*/ 680861 h 2297969"/>
                    <a:gd name="connsiteX289" fmla="*/ 1176128 w 1214515"/>
                    <a:gd name="connsiteY289" fmla="*/ 680861 h 2297969"/>
                    <a:gd name="connsiteX290" fmla="*/ 1195556 w 1214515"/>
                    <a:gd name="connsiteY290" fmla="*/ 662884 h 2297969"/>
                    <a:gd name="connsiteX291" fmla="*/ 1195556 w 1214515"/>
                    <a:gd name="connsiteY291" fmla="*/ 662884 h 2297969"/>
                    <a:gd name="connsiteX292" fmla="*/ 1213538 w 1214515"/>
                    <a:gd name="connsiteY292" fmla="*/ 682326 h 2297969"/>
                    <a:gd name="connsiteX293" fmla="*/ 1213533 w 1214515"/>
                    <a:gd name="connsiteY293" fmla="*/ 682406 h 2297969"/>
                    <a:gd name="connsiteX294" fmla="*/ 1213533 w 1214515"/>
                    <a:gd name="connsiteY294" fmla="*/ 682406 h 2297969"/>
                    <a:gd name="connsiteX295" fmla="*/ 1194807 w 1214515"/>
                    <a:gd name="connsiteY295" fmla="*/ 700429 h 2297969"/>
                    <a:gd name="connsiteX296" fmla="*/ 1194058 w 1214515"/>
                    <a:gd name="connsiteY296" fmla="*/ 700429 h 2297969"/>
                    <a:gd name="connsiteX297" fmla="*/ 1177064 w 1214515"/>
                    <a:gd name="connsiteY297" fmla="*/ 597437 h 2297969"/>
                    <a:gd name="connsiteX298" fmla="*/ 1195556 w 1214515"/>
                    <a:gd name="connsiteY298" fmla="*/ 578478 h 2297969"/>
                    <a:gd name="connsiteX299" fmla="*/ 1195790 w 1214515"/>
                    <a:gd name="connsiteY299" fmla="*/ 578478 h 2297969"/>
                    <a:gd name="connsiteX300" fmla="*/ 1195790 w 1214515"/>
                    <a:gd name="connsiteY300" fmla="*/ 578478 h 2297969"/>
                    <a:gd name="connsiteX301" fmla="*/ 1214516 w 1214515"/>
                    <a:gd name="connsiteY301" fmla="*/ 597203 h 2297969"/>
                    <a:gd name="connsiteX302" fmla="*/ 1214516 w 1214515"/>
                    <a:gd name="connsiteY302" fmla="*/ 597203 h 2297969"/>
                    <a:gd name="connsiteX303" fmla="*/ 1195790 w 1214515"/>
                    <a:gd name="connsiteY303" fmla="*/ 615929 h 2297969"/>
                    <a:gd name="connsiteX304" fmla="*/ 1195790 w 1214515"/>
                    <a:gd name="connsiteY304" fmla="*/ 615929 h 2297969"/>
                    <a:gd name="connsiteX305" fmla="*/ 1177345 w 1214515"/>
                    <a:gd name="connsiteY305" fmla="*/ 597484 h 2297969"/>
                    <a:gd name="connsiteX306" fmla="*/ 1174349 w 1214515"/>
                    <a:gd name="connsiteY306" fmla="*/ 514108 h 2297969"/>
                    <a:gd name="connsiteX307" fmla="*/ 1191937 w 1214515"/>
                    <a:gd name="connsiteY307" fmla="*/ 494310 h 2297969"/>
                    <a:gd name="connsiteX308" fmla="*/ 1191998 w 1214515"/>
                    <a:gd name="connsiteY308" fmla="*/ 494305 h 2297969"/>
                    <a:gd name="connsiteX309" fmla="*/ 1191998 w 1214515"/>
                    <a:gd name="connsiteY309" fmla="*/ 494305 h 2297969"/>
                    <a:gd name="connsiteX310" fmla="*/ 1211749 w 1214515"/>
                    <a:gd name="connsiteY310" fmla="*/ 511945 h 2297969"/>
                    <a:gd name="connsiteX311" fmla="*/ 1211754 w 1214515"/>
                    <a:gd name="connsiteY311" fmla="*/ 512001 h 2297969"/>
                    <a:gd name="connsiteX312" fmla="*/ 1211754 w 1214515"/>
                    <a:gd name="connsiteY312" fmla="*/ 512001 h 2297969"/>
                    <a:gd name="connsiteX313" fmla="*/ 1194784 w 1214515"/>
                    <a:gd name="connsiteY313" fmla="*/ 531813 h 2297969"/>
                    <a:gd name="connsiteX314" fmla="*/ 1194105 w 1214515"/>
                    <a:gd name="connsiteY314" fmla="*/ 531850 h 2297969"/>
                    <a:gd name="connsiteX315" fmla="*/ 1193075 w 1214515"/>
                    <a:gd name="connsiteY315" fmla="*/ 531850 h 2297969"/>
                    <a:gd name="connsiteX316" fmla="*/ 1174630 w 1214515"/>
                    <a:gd name="connsiteY316" fmla="*/ 514201 h 2297969"/>
                    <a:gd name="connsiteX317" fmla="*/ 1167702 w 1214515"/>
                    <a:gd name="connsiteY317" fmla="*/ 430919 h 2297969"/>
                    <a:gd name="connsiteX318" fmla="*/ 1167702 w 1214515"/>
                    <a:gd name="connsiteY318" fmla="*/ 430919 h 2297969"/>
                    <a:gd name="connsiteX319" fmla="*/ 1183721 w 1214515"/>
                    <a:gd name="connsiteY319" fmla="*/ 411266 h 2297969"/>
                    <a:gd name="connsiteX320" fmla="*/ 1184367 w 1214515"/>
                    <a:gd name="connsiteY320" fmla="*/ 411210 h 2297969"/>
                    <a:gd name="connsiteX321" fmla="*/ 1184367 w 1214515"/>
                    <a:gd name="connsiteY321" fmla="*/ 411210 h 2297969"/>
                    <a:gd name="connsiteX322" fmla="*/ 1204919 w 1214515"/>
                    <a:gd name="connsiteY322" fmla="*/ 428859 h 2297969"/>
                    <a:gd name="connsiteX323" fmla="*/ 1204919 w 1214515"/>
                    <a:gd name="connsiteY323" fmla="*/ 428859 h 2297969"/>
                    <a:gd name="connsiteX324" fmla="*/ 1188206 w 1214515"/>
                    <a:gd name="connsiteY324" fmla="*/ 448474 h 2297969"/>
                    <a:gd name="connsiteX325" fmla="*/ 1188206 w 1214515"/>
                    <a:gd name="connsiteY325" fmla="*/ 448474 h 2297969"/>
                    <a:gd name="connsiteX326" fmla="*/ 1186240 w 1214515"/>
                    <a:gd name="connsiteY326" fmla="*/ 448100 h 2297969"/>
                    <a:gd name="connsiteX327" fmla="*/ 1186240 w 1214515"/>
                    <a:gd name="connsiteY327" fmla="*/ 448100 h 2297969"/>
                    <a:gd name="connsiteX328" fmla="*/ 1167982 w 1214515"/>
                    <a:gd name="connsiteY328" fmla="*/ 430966 h 2297969"/>
                    <a:gd name="connsiteX329" fmla="*/ 1157402 w 1214515"/>
                    <a:gd name="connsiteY329" fmla="*/ 348244 h 2297969"/>
                    <a:gd name="connsiteX330" fmla="*/ 1173085 w 1214515"/>
                    <a:gd name="connsiteY330" fmla="*/ 326944 h 2297969"/>
                    <a:gd name="connsiteX331" fmla="*/ 1173085 w 1214515"/>
                    <a:gd name="connsiteY331" fmla="*/ 326944 h 2297969"/>
                    <a:gd name="connsiteX332" fmla="*/ 1194432 w 1214515"/>
                    <a:gd name="connsiteY332" fmla="*/ 342580 h 2297969"/>
                    <a:gd name="connsiteX333" fmla="*/ 1194432 w 1214515"/>
                    <a:gd name="connsiteY333" fmla="*/ 342580 h 2297969"/>
                    <a:gd name="connsiteX334" fmla="*/ 1178759 w 1214515"/>
                    <a:gd name="connsiteY334" fmla="*/ 363927 h 2297969"/>
                    <a:gd name="connsiteX335" fmla="*/ 1178750 w 1214515"/>
                    <a:gd name="connsiteY335" fmla="*/ 363927 h 2297969"/>
                    <a:gd name="connsiteX336" fmla="*/ 1178750 w 1214515"/>
                    <a:gd name="connsiteY336" fmla="*/ 363927 h 2297969"/>
                    <a:gd name="connsiteX337" fmla="*/ 1175894 w 1214515"/>
                    <a:gd name="connsiteY337" fmla="*/ 364161 h 2297969"/>
                    <a:gd name="connsiteX338" fmla="*/ 1175894 w 1214515"/>
                    <a:gd name="connsiteY338" fmla="*/ 364161 h 2297969"/>
                    <a:gd name="connsiteX339" fmla="*/ 1157402 w 1214515"/>
                    <a:gd name="connsiteY339" fmla="*/ 348244 h 2297969"/>
                    <a:gd name="connsiteX340" fmla="*/ 1142703 w 1214515"/>
                    <a:gd name="connsiteY340" fmla="*/ 266085 h 2297969"/>
                    <a:gd name="connsiteX341" fmla="*/ 1157355 w 1214515"/>
                    <a:gd name="connsiteY341" fmla="*/ 244036 h 2297969"/>
                    <a:gd name="connsiteX342" fmla="*/ 1157355 w 1214515"/>
                    <a:gd name="connsiteY342" fmla="*/ 244036 h 2297969"/>
                    <a:gd name="connsiteX343" fmla="*/ 1179452 w 1214515"/>
                    <a:gd name="connsiteY343" fmla="*/ 258632 h 2297969"/>
                    <a:gd name="connsiteX344" fmla="*/ 1179452 w 1214515"/>
                    <a:gd name="connsiteY344" fmla="*/ 258642 h 2297969"/>
                    <a:gd name="connsiteX345" fmla="*/ 1179452 w 1214515"/>
                    <a:gd name="connsiteY345" fmla="*/ 258642 h 2297969"/>
                    <a:gd name="connsiteX346" fmla="*/ 1164841 w 1214515"/>
                    <a:gd name="connsiteY346" fmla="*/ 280729 h 2297969"/>
                    <a:gd name="connsiteX347" fmla="*/ 1164799 w 1214515"/>
                    <a:gd name="connsiteY347" fmla="*/ 280738 h 2297969"/>
                    <a:gd name="connsiteX348" fmla="*/ 1164799 w 1214515"/>
                    <a:gd name="connsiteY348" fmla="*/ 280738 h 2297969"/>
                    <a:gd name="connsiteX349" fmla="*/ 1161054 w 1214515"/>
                    <a:gd name="connsiteY349" fmla="*/ 281113 h 2297969"/>
                    <a:gd name="connsiteX350" fmla="*/ 1161054 w 1214515"/>
                    <a:gd name="connsiteY350" fmla="*/ 281113 h 2297969"/>
                    <a:gd name="connsiteX351" fmla="*/ 1142703 w 1214515"/>
                    <a:gd name="connsiteY351" fmla="*/ 266085 h 2297969"/>
                    <a:gd name="connsiteX352" fmla="*/ 1123977 w 1214515"/>
                    <a:gd name="connsiteY352" fmla="*/ 184769 h 2297969"/>
                    <a:gd name="connsiteX353" fmla="*/ 1137553 w 1214515"/>
                    <a:gd name="connsiteY353" fmla="*/ 162064 h 2297969"/>
                    <a:gd name="connsiteX354" fmla="*/ 1137553 w 1214515"/>
                    <a:gd name="connsiteY354" fmla="*/ 162064 h 2297969"/>
                    <a:gd name="connsiteX355" fmla="*/ 1160300 w 1214515"/>
                    <a:gd name="connsiteY355" fmla="*/ 175621 h 2297969"/>
                    <a:gd name="connsiteX356" fmla="*/ 1160305 w 1214515"/>
                    <a:gd name="connsiteY356" fmla="*/ 175640 h 2297969"/>
                    <a:gd name="connsiteX357" fmla="*/ 1160305 w 1214515"/>
                    <a:gd name="connsiteY357" fmla="*/ 175640 h 2297969"/>
                    <a:gd name="connsiteX358" fmla="*/ 1146729 w 1214515"/>
                    <a:gd name="connsiteY358" fmla="*/ 198345 h 2297969"/>
                    <a:gd name="connsiteX359" fmla="*/ 1146729 w 1214515"/>
                    <a:gd name="connsiteY359" fmla="*/ 198345 h 2297969"/>
                    <a:gd name="connsiteX360" fmla="*/ 1142047 w 1214515"/>
                    <a:gd name="connsiteY360" fmla="*/ 198953 h 2297969"/>
                    <a:gd name="connsiteX361" fmla="*/ 1142047 w 1214515"/>
                    <a:gd name="connsiteY361" fmla="*/ 198953 h 2297969"/>
                    <a:gd name="connsiteX362" fmla="*/ 1124211 w 1214515"/>
                    <a:gd name="connsiteY362" fmla="*/ 184862 h 2297969"/>
                    <a:gd name="connsiteX363" fmla="*/ 1101693 w 1214515"/>
                    <a:gd name="connsiteY363" fmla="*/ 104435 h 2297969"/>
                    <a:gd name="connsiteX364" fmla="*/ 1114104 w 1214515"/>
                    <a:gd name="connsiteY364" fmla="*/ 81042 h 2297969"/>
                    <a:gd name="connsiteX365" fmla="*/ 1114146 w 1214515"/>
                    <a:gd name="connsiteY365" fmla="*/ 81028 h 2297969"/>
                    <a:gd name="connsiteX366" fmla="*/ 1114146 w 1214515"/>
                    <a:gd name="connsiteY366" fmla="*/ 81028 h 2297969"/>
                    <a:gd name="connsiteX367" fmla="*/ 1137530 w 1214515"/>
                    <a:gd name="connsiteY367" fmla="*/ 93457 h 2297969"/>
                    <a:gd name="connsiteX368" fmla="*/ 1137553 w 1214515"/>
                    <a:gd name="connsiteY368" fmla="*/ 93528 h 2297969"/>
                    <a:gd name="connsiteX369" fmla="*/ 1137553 w 1214515"/>
                    <a:gd name="connsiteY369" fmla="*/ 93528 h 2297969"/>
                    <a:gd name="connsiteX370" fmla="*/ 1125143 w 1214515"/>
                    <a:gd name="connsiteY370" fmla="*/ 116921 h 2297969"/>
                    <a:gd name="connsiteX371" fmla="*/ 1125100 w 1214515"/>
                    <a:gd name="connsiteY371" fmla="*/ 116935 h 2297969"/>
                    <a:gd name="connsiteX372" fmla="*/ 1125100 w 1214515"/>
                    <a:gd name="connsiteY372" fmla="*/ 116935 h 2297969"/>
                    <a:gd name="connsiteX373" fmla="*/ 1119623 w 1214515"/>
                    <a:gd name="connsiteY373" fmla="*/ 117731 h 2297969"/>
                    <a:gd name="connsiteX374" fmla="*/ 1119623 w 1214515"/>
                    <a:gd name="connsiteY374" fmla="*/ 117731 h 2297969"/>
                    <a:gd name="connsiteX375" fmla="*/ 1101927 w 1214515"/>
                    <a:gd name="connsiteY375" fmla="*/ 104529 h 2297969"/>
                    <a:gd name="connsiteX376" fmla="*/ 1075618 w 1214515"/>
                    <a:gd name="connsiteY376" fmla="*/ 25225 h 2297969"/>
                    <a:gd name="connsiteX377" fmla="*/ 1087181 w 1214515"/>
                    <a:gd name="connsiteY377" fmla="*/ 1116 h 2297969"/>
                    <a:gd name="connsiteX378" fmla="*/ 1087181 w 1214515"/>
                    <a:gd name="connsiteY378" fmla="*/ 1116 h 2297969"/>
                    <a:gd name="connsiteX379" fmla="*/ 1111103 w 1214515"/>
                    <a:gd name="connsiteY379" fmla="*/ 12258 h 2297969"/>
                    <a:gd name="connsiteX380" fmla="*/ 1111103 w 1214515"/>
                    <a:gd name="connsiteY380" fmla="*/ 12258 h 2297969"/>
                    <a:gd name="connsiteX381" fmla="*/ 1099680 w 1214515"/>
                    <a:gd name="connsiteY381" fmla="*/ 36414 h 2297969"/>
                    <a:gd name="connsiteX382" fmla="*/ 1099680 w 1214515"/>
                    <a:gd name="connsiteY382" fmla="*/ 36414 h 2297969"/>
                    <a:gd name="connsiteX383" fmla="*/ 1093454 w 1214515"/>
                    <a:gd name="connsiteY383" fmla="*/ 37678 h 2297969"/>
                    <a:gd name="connsiteX384" fmla="*/ 1093454 w 1214515"/>
                    <a:gd name="connsiteY384" fmla="*/ 37678 h 2297969"/>
                    <a:gd name="connsiteX385" fmla="*/ 1075852 w 1214515"/>
                    <a:gd name="connsiteY385" fmla="*/ 25319 h 229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1214515" h="2297969">
                      <a:moveTo>
                        <a:pt x="1087" y="2285517"/>
                      </a:moveTo>
                      <a:cubicBezTo>
                        <a:pt x="-2377" y="2275775"/>
                        <a:pt x="2712" y="2265064"/>
                        <a:pt x="12454" y="2261600"/>
                      </a:cubicBezTo>
                      <a:cubicBezTo>
                        <a:pt x="12458" y="2261595"/>
                        <a:pt x="12458" y="2261595"/>
                        <a:pt x="12463" y="2261595"/>
                      </a:cubicBezTo>
                      <a:lnTo>
                        <a:pt x="12463" y="2261595"/>
                      </a:lnTo>
                      <a:cubicBezTo>
                        <a:pt x="22205" y="2258131"/>
                        <a:pt x="32916" y="2263219"/>
                        <a:pt x="36381" y="2272961"/>
                      </a:cubicBezTo>
                      <a:cubicBezTo>
                        <a:pt x="36385" y="2272966"/>
                        <a:pt x="36385" y="2272966"/>
                        <a:pt x="36385" y="2272971"/>
                      </a:cubicBezTo>
                      <a:lnTo>
                        <a:pt x="36385" y="2272971"/>
                      </a:lnTo>
                      <a:cubicBezTo>
                        <a:pt x="39850" y="2282713"/>
                        <a:pt x="34761" y="2293424"/>
                        <a:pt x="25019" y="2296888"/>
                      </a:cubicBezTo>
                      <a:cubicBezTo>
                        <a:pt x="25014" y="2296893"/>
                        <a:pt x="25014" y="2296893"/>
                        <a:pt x="25009" y="2296893"/>
                      </a:cubicBezTo>
                      <a:lnTo>
                        <a:pt x="25009" y="2296893"/>
                      </a:lnTo>
                      <a:cubicBezTo>
                        <a:pt x="22996" y="2297619"/>
                        <a:pt x="20876" y="2297979"/>
                        <a:pt x="18736" y="2297970"/>
                      </a:cubicBezTo>
                      <a:lnTo>
                        <a:pt x="18736" y="2297970"/>
                      </a:lnTo>
                      <a:cubicBezTo>
                        <a:pt x="10811" y="2297974"/>
                        <a:pt x="3742" y="2292984"/>
                        <a:pt x="1087" y="2285517"/>
                      </a:cubicBezTo>
                      <a:close/>
                      <a:moveTo>
                        <a:pt x="80110" y="2256258"/>
                      </a:moveTo>
                      <a:cubicBezTo>
                        <a:pt x="76149" y="2246769"/>
                        <a:pt x="80578" y="2235861"/>
                        <a:pt x="90035" y="2231821"/>
                      </a:cubicBezTo>
                      <a:lnTo>
                        <a:pt x="90035" y="2231821"/>
                      </a:lnTo>
                      <a:cubicBezTo>
                        <a:pt x="99599" y="2227926"/>
                        <a:pt x="110511" y="2232514"/>
                        <a:pt x="114425" y="2242074"/>
                      </a:cubicBezTo>
                      <a:lnTo>
                        <a:pt x="114425" y="2242074"/>
                      </a:lnTo>
                      <a:cubicBezTo>
                        <a:pt x="118353" y="2251638"/>
                        <a:pt x="113788" y="2262583"/>
                        <a:pt x="104219" y="2266511"/>
                      </a:cubicBezTo>
                      <a:cubicBezTo>
                        <a:pt x="104219" y="2266511"/>
                        <a:pt x="104219" y="2266511"/>
                        <a:pt x="104219" y="2266511"/>
                      </a:cubicBezTo>
                      <a:lnTo>
                        <a:pt x="104219" y="2266511"/>
                      </a:lnTo>
                      <a:cubicBezTo>
                        <a:pt x="101958" y="2267428"/>
                        <a:pt x="99543" y="2267905"/>
                        <a:pt x="97104" y="2267915"/>
                      </a:cubicBezTo>
                      <a:lnTo>
                        <a:pt x="97104" y="2267915"/>
                      </a:lnTo>
                      <a:cubicBezTo>
                        <a:pt x="89534" y="2267868"/>
                        <a:pt x="82732" y="2263271"/>
                        <a:pt x="79876" y="2256258"/>
                      </a:cubicBezTo>
                      <a:close/>
                      <a:moveTo>
                        <a:pt x="157681" y="2223488"/>
                      </a:moveTo>
                      <a:cubicBezTo>
                        <a:pt x="153328" y="2214130"/>
                        <a:pt x="157368" y="2203007"/>
                        <a:pt x="166717" y="2198630"/>
                      </a:cubicBezTo>
                      <a:lnTo>
                        <a:pt x="166717" y="2198630"/>
                      </a:lnTo>
                      <a:cubicBezTo>
                        <a:pt x="176089" y="2194257"/>
                        <a:pt x="187231" y="2198307"/>
                        <a:pt x="191608" y="2207674"/>
                      </a:cubicBezTo>
                      <a:cubicBezTo>
                        <a:pt x="191612" y="2207688"/>
                        <a:pt x="191617" y="2207698"/>
                        <a:pt x="191622" y="2207712"/>
                      </a:cubicBezTo>
                      <a:lnTo>
                        <a:pt x="191622" y="2207712"/>
                      </a:lnTo>
                      <a:cubicBezTo>
                        <a:pt x="195971" y="2217084"/>
                        <a:pt x="191907" y="2228207"/>
                        <a:pt x="182540" y="2232570"/>
                      </a:cubicBezTo>
                      <a:lnTo>
                        <a:pt x="182540" y="2232570"/>
                      </a:lnTo>
                      <a:cubicBezTo>
                        <a:pt x="180058" y="2233708"/>
                        <a:pt x="177357" y="2234302"/>
                        <a:pt x="174628" y="2234302"/>
                      </a:cubicBezTo>
                      <a:lnTo>
                        <a:pt x="174628" y="2234302"/>
                      </a:lnTo>
                      <a:cubicBezTo>
                        <a:pt x="167241" y="2234358"/>
                        <a:pt x="160514" y="2230070"/>
                        <a:pt x="157447" y="2223348"/>
                      </a:cubicBezTo>
                      <a:close/>
                      <a:moveTo>
                        <a:pt x="233567" y="2186973"/>
                      </a:moveTo>
                      <a:cubicBezTo>
                        <a:pt x="228760" y="2177821"/>
                        <a:pt x="232280" y="2166506"/>
                        <a:pt x="241432" y="2161693"/>
                      </a:cubicBezTo>
                      <a:lnTo>
                        <a:pt x="241432" y="2161693"/>
                      </a:lnTo>
                      <a:cubicBezTo>
                        <a:pt x="250584" y="2156885"/>
                        <a:pt x="261899" y="2160406"/>
                        <a:pt x="266712" y="2169558"/>
                      </a:cubicBezTo>
                      <a:lnTo>
                        <a:pt x="266712" y="2169558"/>
                      </a:lnTo>
                      <a:cubicBezTo>
                        <a:pt x="271454" y="2178748"/>
                        <a:pt x="267854" y="2190044"/>
                        <a:pt x="258665" y="2194786"/>
                      </a:cubicBezTo>
                      <a:cubicBezTo>
                        <a:pt x="258632" y="2194805"/>
                        <a:pt x="258599" y="2194819"/>
                        <a:pt x="258566" y="2194838"/>
                      </a:cubicBezTo>
                      <a:lnTo>
                        <a:pt x="258566" y="2194838"/>
                      </a:lnTo>
                      <a:cubicBezTo>
                        <a:pt x="255879" y="2196252"/>
                        <a:pt x="252893" y="2196991"/>
                        <a:pt x="249859" y="2196991"/>
                      </a:cubicBezTo>
                      <a:lnTo>
                        <a:pt x="249859" y="2196991"/>
                      </a:lnTo>
                      <a:cubicBezTo>
                        <a:pt x="242888" y="2196944"/>
                        <a:pt x="236521" y="2193031"/>
                        <a:pt x="233333" y="2186832"/>
                      </a:cubicBezTo>
                      <a:close/>
                      <a:moveTo>
                        <a:pt x="307628" y="2146853"/>
                      </a:moveTo>
                      <a:cubicBezTo>
                        <a:pt x="302389" y="2137935"/>
                        <a:pt x="305367" y="2126461"/>
                        <a:pt x="314285" y="2121222"/>
                      </a:cubicBezTo>
                      <a:cubicBezTo>
                        <a:pt x="314299" y="2121213"/>
                        <a:pt x="314308" y="2121208"/>
                        <a:pt x="314322" y="2121199"/>
                      </a:cubicBezTo>
                      <a:lnTo>
                        <a:pt x="314322" y="2121199"/>
                      </a:lnTo>
                      <a:cubicBezTo>
                        <a:pt x="323245" y="2115984"/>
                        <a:pt x="334705" y="2118980"/>
                        <a:pt x="339930" y="2127893"/>
                      </a:cubicBezTo>
                      <a:lnTo>
                        <a:pt x="339930" y="2127893"/>
                      </a:lnTo>
                      <a:cubicBezTo>
                        <a:pt x="345154" y="2136802"/>
                        <a:pt x="342182" y="2148257"/>
                        <a:pt x="333282" y="2153501"/>
                      </a:cubicBezTo>
                      <a:lnTo>
                        <a:pt x="333282" y="2153501"/>
                      </a:lnTo>
                      <a:cubicBezTo>
                        <a:pt x="330436" y="2155158"/>
                        <a:pt x="327210" y="2156043"/>
                        <a:pt x="323919" y="2156075"/>
                      </a:cubicBezTo>
                      <a:lnTo>
                        <a:pt x="323919" y="2156075"/>
                      </a:lnTo>
                      <a:cubicBezTo>
                        <a:pt x="317117" y="2156188"/>
                        <a:pt x="310792" y="2152602"/>
                        <a:pt x="307394" y="2146712"/>
                      </a:cubicBezTo>
                      <a:close/>
                      <a:moveTo>
                        <a:pt x="379722" y="2103222"/>
                      </a:moveTo>
                      <a:cubicBezTo>
                        <a:pt x="374086" y="2094570"/>
                        <a:pt x="376515" y="2082989"/>
                        <a:pt x="385152" y="2077334"/>
                      </a:cubicBezTo>
                      <a:lnTo>
                        <a:pt x="385152" y="2077334"/>
                      </a:lnTo>
                      <a:cubicBezTo>
                        <a:pt x="393804" y="2071669"/>
                        <a:pt x="405414" y="2074094"/>
                        <a:pt x="411074" y="2082745"/>
                      </a:cubicBezTo>
                      <a:cubicBezTo>
                        <a:pt x="411078" y="2082750"/>
                        <a:pt x="411083" y="2082759"/>
                        <a:pt x="411088" y="2082764"/>
                      </a:cubicBezTo>
                      <a:lnTo>
                        <a:pt x="411088" y="2082764"/>
                      </a:lnTo>
                      <a:cubicBezTo>
                        <a:pt x="416715" y="2091429"/>
                        <a:pt x="414266" y="2103011"/>
                        <a:pt x="405610" y="2108653"/>
                      </a:cubicBezTo>
                      <a:lnTo>
                        <a:pt x="405610" y="2108653"/>
                      </a:lnTo>
                      <a:cubicBezTo>
                        <a:pt x="402591" y="2110680"/>
                        <a:pt x="399037" y="2111752"/>
                        <a:pt x="395405" y="2111742"/>
                      </a:cubicBezTo>
                      <a:lnTo>
                        <a:pt x="395405" y="2111742"/>
                      </a:lnTo>
                      <a:cubicBezTo>
                        <a:pt x="388963" y="2111784"/>
                        <a:pt x="382952" y="2108512"/>
                        <a:pt x="379488" y="2103082"/>
                      </a:cubicBezTo>
                      <a:close/>
                      <a:moveTo>
                        <a:pt x="449616" y="2056407"/>
                      </a:moveTo>
                      <a:cubicBezTo>
                        <a:pt x="443577" y="2048028"/>
                        <a:pt x="445459" y="2036338"/>
                        <a:pt x="453829" y="2030285"/>
                      </a:cubicBezTo>
                      <a:lnTo>
                        <a:pt x="453829" y="2030285"/>
                      </a:lnTo>
                      <a:cubicBezTo>
                        <a:pt x="462195" y="2024232"/>
                        <a:pt x="473884" y="2026100"/>
                        <a:pt x="479951" y="2034452"/>
                      </a:cubicBezTo>
                      <a:lnTo>
                        <a:pt x="479951" y="2034452"/>
                      </a:lnTo>
                      <a:cubicBezTo>
                        <a:pt x="486028" y="2042817"/>
                        <a:pt x="484174" y="2054530"/>
                        <a:pt x="475804" y="2060607"/>
                      </a:cubicBezTo>
                      <a:cubicBezTo>
                        <a:pt x="475799" y="2060611"/>
                        <a:pt x="475790" y="2060616"/>
                        <a:pt x="475785" y="2060621"/>
                      </a:cubicBezTo>
                      <a:lnTo>
                        <a:pt x="475785" y="2060621"/>
                      </a:lnTo>
                      <a:cubicBezTo>
                        <a:pt x="472471" y="2062835"/>
                        <a:pt x="468534" y="2063935"/>
                        <a:pt x="464550" y="2063757"/>
                      </a:cubicBezTo>
                      <a:lnTo>
                        <a:pt x="464550" y="2063757"/>
                      </a:lnTo>
                      <a:cubicBezTo>
                        <a:pt x="458557" y="2063771"/>
                        <a:pt x="452916" y="2060920"/>
                        <a:pt x="449382" y="2056080"/>
                      </a:cubicBezTo>
                      <a:close/>
                      <a:moveTo>
                        <a:pt x="517075" y="2006223"/>
                      </a:moveTo>
                      <a:cubicBezTo>
                        <a:pt x="510610" y="1998152"/>
                        <a:pt x="511912" y="1986369"/>
                        <a:pt x="519982" y="1979899"/>
                      </a:cubicBezTo>
                      <a:cubicBezTo>
                        <a:pt x="519996" y="1979890"/>
                        <a:pt x="520010" y="1979875"/>
                        <a:pt x="520024" y="1979866"/>
                      </a:cubicBezTo>
                      <a:lnTo>
                        <a:pt x="520024" y="1979866"/>
                      </a:lnTo>
                      <a:cubicBezTo>
                        <a:pt x="528105" y="1973420"/>
                        <a:pt x="539883" y="1974740"/>
                        <a:pt x="546334" y="1982815"/>
                      </a:cubicBezTo>
                      <a:lnTo>
                        <a:pt x="546334" y="1982815"/>
                      </a:lnTo>
                      <a:cubicBezTo>
                        <a:pt x="552781" y="1990895"/>
                        <a:pt x="551460" y="2002674"/>
                        <a:pt x="543385" y="2009125"/>
                      </a:cubicBezTo>
                      <a:lnTo>
                        <a:pt x="543385" y="2009125"/>
                      </a:lnTo>
                      <a:cubicBezTo>
                        <a:pt x="540080" y="2011779"/>
                        <a:pt x="535969" y="2013230"/>
                        <a:pt x="531728" y="2013245"/>
                      </a:cubicBezTo>
                      <a:lnTo>
                        <a:pt x="531728" y="2013245"/>
                      </a:lnTo>
                      <a:cubicBezTo>
                        <a:pt x="525891" y="2013249"/>
                        <a:pt x="520385" y="2010529"/>
                        <a:pt x="516841" y="2005895"/>
                      </a:cubicBezTo>
                      <a:close/>
                      <a:moveTo>
                        <a:pt x="582100" y="1952807"/>
                      </a:moveTo>
                      <a:cubicBezTo>
                        <a:pt x="575247" y="1945060"/>
                        <a:pt x="575973" y="1933225"/>
                        <a:pt x="583720" y="1926376"/>
                      </a:cubicBezTo>
                      <a:cubicBezTo>
                        <a:pt x="583725" y="1926366"/>
                        <a:pt x="583734" y="1926362"/>
                        <a:pt x="583739" y="1926357"/>
                      </a:cubicBezTo>
                      <a:lnTo>
                        <a:pt x="583739" y="1926357"/>
                      </a:lnTo>
                      <a:cubicBezTo>
                        <a:pt x="591496" y="1919518"/>
                        <a:pt x="603331" y="1920262"/>
                        <a:pt x="610170" y="1928019"/>
                      </a:cubicBezTo>
                      <a:cubicBezTo>
                        <a:pt x="610175" y="1928029"/>
                        <a:pt x="610184" y="1928033"/>
                        <a:pt x="610189" y="1928043"/>
                      </a:cubicBezTo>
                      <a:lnTo>
                        <a:pt x="610189" y="1928043"/>
                      </a:lnTo>
                      <a:cubicBezTo>
                        <a:pt x="617029" y="1935800"/>
                        <a:pt x="616284" y="1947634"/>
                        <a:pt x="608527" y="1954474"/>
                      </a:cubicBezTo>
                      <a:cubicBezTo>
                        <a:pt x="608518" y="1954479"/>
                        <a:pt x="608513" y="1954488"/>
                        <a:pt x="608504" y="1954493"/>
                      </a:cubicBezTo>
                      <a:lnTo>
                        <a:pt x="608504" y="1954493"/>
                      </a:lnTo>
                      <a:cubicBezTo>
                        <a:pt x="605091" y="1957503"/>
                        <a:pt x="600695" y="1959169"/>
                        <a:pt x="596145" y="1959174"/>
                      </a:cubicBezTo>
                      <a:lnTo>
                        <a:pt x="596145" y="1959174"/>
                      </a:lnTo>
                      <a:cubicBezTo>
                        <a:pt x="590630" y="1959155"/>
                        <a:pt x="585410" y="1956702"/>
                        <a:pt x="581866" y="1952480"/>
                      </a:cubicBezTo>
                      <a:close/>
                      <a:moveTo>
                        <a:pt x="644457" y="1896349"/>
                      </a:moveTo>
                      <a:cubicBezTo>
                        <a:pt x="637257" y="1888924"/>
                        <a:pt x="637435" y="1877071"/>
                        <a:pt x="644860" y="1869871"/>
                      </a:cubicBezTo>
                      <a:cubicBezTo>
                        <a:pt x="644865" y="1869866"/>
                        <a:pt x="644874" y="1869857"/>
                        <a:pt x="644879" y="1869852"/>
                      </a:cubicBezTo>
                      <a:lnTo>
                        <a:pt x="644879" y="1869852"/>
                      </a:lnTo>
                      <a:cubicBezTo>
                        <a:pt x="652303" y="1862676"/>
                        <a:pt x="664138" y="1862863"/>
                        <a:pt x="671329" y="1870273"/>
                      </a:cubicBezTo>
                      <a:lnTo>
                        <a:pt x="671329" y="1870273"/>
                      </a:lnTo>
                      <a:cubicBezTo>
                        <a:pt x="678519" y="1877684"/>
                        <a:pt x="678351" y="1889519"/>
                        <a:pt x="670954" y="1896724"/>
                      </a:cubicBezTo>
                      <a:lnTo>
                        <a:pt x="670954" y="1896724"/>
                      </a:lnTo>
                      <a:cubicBezTo>
                        <a:pt x="667457" y="1900123"/>
                        <a:pt x="662771" y="1902018"/>
                        <a:pt x="657893" y="1902014"/>
                      </a:cubicBezTo>
                      <a:lnTo>
                        <a:pt x="657893" y="1902014"/>
                      </a:lnTo>
                      <a:cubicBezTo>
                        <a:pt x="652701" y="1901995"/>
                        <a:pt x="647753" y="1899827"/>
                        <a:pt x="644223" y="1896021"/>
                      </a:cubicBezTo>
                      <a:close/>
                      <a:moveTo>
                        <a:pt x="702928" y="1836942"/>
                      </a:moveTo>
                      <a:cubicBezTo>
                        <a:pt x="696262" y="1829634"/>
                        <a:pt x="695433" y="1818726"/>
                        <a:pt x="700915" y="1810492"/>
                      </a:cubicBezTo>
                      <a:lnTo>
                        <a:pt x="700915" y="1810492"/>
                      </a:lnTo>
                      <a:cubicBezTo>
                        <a:pt x="710278" y="1802954"/>
                        <a:pt x="720952" y="1802580"/>
                        <a:pt x="728583" y="1809649"/>
                      </a:cubicBezTo>
                      <a:lnTo>
                        <a:pt x="728583" y="1809649"/>
                      </a:lnTo>
                      <a:cubicBezTo>
                        <a:pt x="736288" y="1816549"/>
                        <a:pt x="736939" y="1828389"/>
                        <a:pt x="730039" y="1836090"/>
                      </a:cubicBezTo>
                      <a:cubicBezTo>
                        <a:pt x="730020" y="1836108"/>
                        <a:pt x="730001" y="1836127"/>
                        <a:pt x="729987" y="1836146"/>
                      </a:cubicBezTo>
                      <a:lnTo>
                        <a:pt x="729987" y="1836146"/>
                      </a:lnTo>
                      <a:cubicBezTo>
                        <a:pt x="726303" y="1839938"/>
                        <a:pt x="721233" y="1842068"/>
                        <a:pt x="715943" y="1842045"/>
                      </a:cubicBezTo>
                      <a:lnTo>
                        <a:pt x="715943" y="1842045"/>
                      </a:lnTo>
                      <a:cubicBezTo>
                        <a:pt x="710999" y="1841984"/>
                        <a:pt x="706262" y="1840041"/>
                        <a:pt x="702694" y="1836614"/>
                      </a:cubicBezTo>
                      <a:close/>
                      <a:moveTo>
                        <a:pt x="760838" y="1774772"/>
                      </a:moveTo>
                      <a:cubicBezTo>
                        <a:pt x="752954" y="1768082"/>
                        <a:pt x="751985" y="1756262"/>
                        <a:pt x="758675" y="1748378"/>
                      </a:cubicBezTo>
                      <a:cubicBezTo>
                        <a:pt x="758680" y="1748374"/>
                        <a:pt x="758680" y="1748374"/>
                        <a:pt x="758684" y="1748369"/>
                      </a:cubicBezTo>
                      <a:lnTo>
                        <a:pt x="758684" y="1748369"/>
                      </a:lnTo>
                      <a:cubicBezTo>
                        <a:pt x="765374" y="1740485"/>
                        <a:pt x="777195" y="1739516"/>
                        <a:pt x="785078" y="1746206"/>
                      </a:cubicBezTo>
                      <a:cubicBezTo>
                        <a:pt x="785083" y="1746211"/>
                        <a:pt x="785083" y="1746211"/>
                        <a:pt x="785087" y="1746215"/>
                      </a:cubicBezTo>
                      <a:lnTo>
                        <a:pt x="785087" y="1746215"/>
                      </a:lnTo>
                      <a:cubicBezTo>
                        <a:pt x="792962" y="1752924"/>
                        <a:pt x="793907" y="1764740"/>
                        <a:pt x="787199" y="1772614"/>
                      </a:cubicBezTo>
                      <a:cubicBezTo>
                        <a:pt x="787199" y="1772614"/>
                        <a:pt x="787194" y="1772619"/>
                        <a:pt x="787194" y="1772619"/>
                      </a:cubicBezTo>
                      <a:lnTo>
                        <a:pt x="787194" y="1772619"/>
                      </a:lnTo>
                      <a:cubicBezTo>
                        <a:pt x="783688" y="1776748"/>
                        <a:pt x="778566" y="1779154"/>
                        <a:pt x="773150" y="1779219"/>
                      </a:cubicBezTo>
                      <a:lnTo>
                        <a:pt x="773150" y="1779219"/>
                      </a:lnTo>
                      <a:cubicBezTo>
                        <a:pt x="768520" y="1779234"/>
                        <a:pt x="764054" y="1777530"/>
                        <a:pt x="760604" y="1774445"/>
                      </a:cubicBezTo>
                      <a:close/>
                      <a:moveTo>
                        <a:pt x="814534" y="1709934"/>
                      </a:moveTo>
                      <a:cubicBezTo>
                        <a:pt x="806351" y="1703610"/>
                        <a:pt x="804843" y="1691855"/>
                        <a:pt x="811163" y="1683671"/>
                      </a:cubicBezTo>
                      <a:lnTo>
                        <a:pt x="811163" y="1683671"/>
                      </a:lnTo>
                      <a:cubicBezTo>
                        <a:pt x="817488" y="1675488"/>
                        <a:pt x="829243" y="1673981"/>
                        <a:pt x="837426" y="1680301"/>
                      </a:cubicBezTo>
                      <a:lnTo>
                        <a:pt x="837426" y="1680301"/>
                      </a:lnTo>
                      <a:cubicBezTo>
                        <a:pt x="845609" y="1686625"/>
                        <a:pt x="847116" y="1698381"/>
                        <a:pt x="840797" y="1706564"/>
                      </a:cubicBezTo>
                      <a:lnTo>
                        <a:pt x="840797" y="1706564"/>
                      </a:lnTo>
                      <a:cubicBezTo>
                        <a:pt x="837244" y="1711151"/>
                        <a:pt x="831762" y="1713834"/>
                        <a:pt x="825957" y="1713820"/>
                      </a:cubicBezTo>
                      <a:lnTo>
                        <a:pt x="825957" y="1713820"/>
                      </a:lnTo>
                      <a:cubicBezTo>
                        <a:pt x="821706" y="1713778"/>
                        <a:pt x="817595" y="1712294"/>
                        <a:pt x="814300" y="1709607"/>
                      </a:cubicBezTo>
                      <a:close/>
                      <a:moveTo>
                        <a:pt x="864906" y="1642428"/>
                      </a:moveTo>
                      <a:cubicBezTo>
                        <a:pt x="856414" y="1636525"/>
                        <a:pt x="854312" y="1624859"/>
                        <a:pt x="860215" y="1616366"/>
                      </a:cubicBezTo>
                      <a:cubicBezTo>
                        <a:pt x="860220" y="1616362"/>
                        <a:pt x="860220" y="1616357"/>
                        <a:pt x="860225" y="1616352"/>
                      </a:cubicBezTo>
                      <a:lnTo>
                        <a:pt x="860225" y="1616352"/>
                      </a:lnTo>
                      <a:cubicBezTo>
                        <a:pt x="866128" y="1607860"/>
                        <a:pt x="877794" y="1605758"/>
                        <a:pt x="886286" y="1611661"/>
                      </a:cubicBezTo>
                      <a:cubicBezTo>
                        <a:pt x="886291" y="1611666"/>
                        <a:pt x="886296" y="1611666"/>
                        <a:pt x="886300" y="1611671"/>
                      </a:cubicBezTo>
                      <a:lnTo>
                        <a:pt x="886300" y="1611671"/>
                      </a:lnTo>
                      <a:cubicBezTo>
                        <a:pt x="894792" y="1617574"/>
                        <a:pt x="896894" y="1629240"/>
                        <a:pt x="890991" y="1637733"/>
                      </a:cubicBezTo>
                      <a:cubicBezTo>
                        <a:pt x="890986" y="1637737"/>
                        <a:pt x="890986" y="1637742"/>
                        <a:pt x="890982" y="1637747"/>
                      </a:cubicBezTo>
                      <a:lnTo>
                        <a:pt x="890982" y="1637747"/>
                      </a:lnTo>
                      <a:cubicBezTo>
                        <a:pt x="887471" y="1642779"/>
                        <a:pt x="881717" y="1645766"/>
                        <a:pt x="875580" y="1645752"/>
                      </a:cubicBezTo>
                      <a:lnTo>
                        <a:pt x="875580" y="1645752"/>
                      </a:lnTo>
                      <a:cubicBezTo>
                        <a:pt x="871764" y="1645780"/>
                        <a:pt x="868033" y="1644619"/>
                        <a:pt x="864906" y="1642428"/>
                      </a:cubicBezTo>
                      <a:close/>
                      <a:moveTo>
                        <a:pt x="912235" y="1572768"/>
                      </a:moveTo>
                      <a:cubicBezTo>
                        <a:pt x="903486" y="1567254"/>
                        <a:pt x="900860" y="1555695"/>
                        <a:pt x="906374" y="1546941"/>
                      </a:cubicBezTo>
                      <a:cubicBezTo>
                        <a:pt x="906379" y="1546936"/>
                        <a:pt x="906379" y="1546931"/>
                        <a:pt x="906384" y="1546927"/>
                      </a:cubicBezTo>
                      <a:lnTo>
                        <a:pt x="906384" y="1546927"/>
                      </a:lnTo>
                      <a:cubicBezTo>
                        <a:pt x="911898" y="1538177"/>
                        <a:pt x="923457" y="1535551"/>
                        <a:pt x="932211" y="1541066"/>
                      </a:cubicBezTo>
                      <a:cubicBezTo>
                        <a:pt x="932216" y="1541070"/>
                        <a:pt x="932220" y="1541070"/>
                        <a:pt x="932225" y="1541075"/>
                      </a:cubicBezTo>
                      <a:lnTo>
                        <a:pt x="932225" y="1541075"/>
                      </a:lnTo>
                      <a:cubicBezTo>
                        <a:pt x="940966" y="1546604"/>
                        <a:pt x="943564" y="1558176"/>
                        <a:pt x="938035" y="1566912"/>
                      </a:cubicBezTo>
                      <a:cubicBezTo>
                        <a:pt x="938030" y="1566912"/>
                        <a:pt x="938030" y="1566916"/>
                        <a:pt x="938030" y="1566916"/>
                      </a:cubicBezTo>
                      <a:lnTo>
                        <a:pt x="938030" y="1566916"/>
                      </a:lnTo>
                      <a:cubicBezTo>
                        <a:pt x="934608" y="1572356"/>
                        <a:pt x="928634" y="1575661"/>
                        <a:pt x="922207" y="1575671"/>
                      </a:cubicBezTo>
                      <a:lnTo>
                        <a:pt x="922207" y="1575671"/>
                      </a:lnTo>
                      <a:cubicBezTo>
                        <a:pt x="918663" y="1575619"/>
                        <a:pt x="915203" y="1574566"/>
                        <a:pt x="912235" y="1572628"/>
                      </a:cubicBezTo>
                      <a:close/>
                      <a:moveTo>
                        <a:pt x="956100" y="1500815"/>
                      </a:moveTo>
                      <a:cubicBezTo>
                        <a:pt x="947107" y="1495707"/>
                        <a:pt x="943957" y="1484280"/>
                        <a:pt x="949059" y="1475287"/>
                      </a:cubicBezTo>
                      <a:cubicBezTo>
                        <a:pt x="949064" y="1475273"/>
                        <a:pt x="949074" y="1475263"/>
                        <a:pt x="949078" y="1475254"/>
                      </a:cubicBezTo>
                      <a:lnTo>
                        <a:pt x="949078" y="1475254"/>
                      </a:lnTo>
                      <a:cubicBezTo>
                        <a:pt x="954172" y="1466261"/>
                        <a:pt x="965595" y="1463096"/>
                        <a:pt x="974592" y="1468185"/>
                      </a:cubicBezTo>
                      <a:lnTo>
                        <a:pt x="974592" y="1468185"/>
                      </a:lnTo>
                      <a:cubicBezTo>
                        <a:pt x="983599" y="1473269"/>
                        <a:pt x="986773" y="1484696"/>
                        <a:pt x="981689" y="1493699"/>
                      </a:cubicBezTo>
                      <a:cubicBezTo>
                        <a:pt x="981680" y="1493713"/>
                        <a:pt x="981670" y="1493731"/>
                        <a:pt x="981661" y="1493745"/>
                      </a:cubicBezTo>
                      <a:lnTo>
                        <a:pt x="981661" y="1493745"/>
                      </a:lnTo>
                      <a:cubicBezTo>
                        <a:pt x="978295" y="1499579"/>
                        <a:pt x="972055" y="1503151"/>
                        <a:pt x="965323" y="1503108"/>
                      </a:cubicBezTo>
                      <a:lnTo>
                        <a:pt x="965323" y="1503108"/>
                      </a:lnTo>
                      <a:cubicBezTo>
                        <a:pt x="962102" y="1503151"/>
                        <a:pt x="958928" y="1502359"/>
                        <a:pt x="956100" y="1500815"/>
                      </a:cubicBezTo>
                      <a:close/>
                      <a:moveTo>
                        <a:pt x="996735" y="1427082"/>
                      </a:moveTo>
                      <a:cubicBezTo>
                        <a:pt x="987527" y="1422410"/>
                        <a:pt x="983843" y="1411160"/>
                        <a:pt x="988496" y="1401943"/>
                      </a:cubicBezTo>
                      <a:lnTo>
                        <a:pt x="988496" y="1401943"/>
                      </a:lnTo>
                      <a:cubicBezTo>
                        <a:pt x="993154" y="1392715"/>
                        <a:pt x="1004404" y="1389008"/>
                        <a:pt x="1013635" y="1393656"/>
                      </a:cubicBezTo>
                      <a:lnTo>
                        <a:pt x="1013635" y="1393656"/>
                      </a:lnTo>
                      <a:cubicBezTo>
                        <a:pt x="1022872" y="1398305"/>
                        <a:pt x="1026594" y="1409564"/>
                        <a:pt x="1021940" y="1418800"/>
                      </a:cubicBezTo>
                      <a:cubicBezTo>
                        <a:pt x="1021935" y="1418814"/>
                        <a:pt x="1021926" y="1418828"/>
                        <a:pt x="1021921" y="1418842"/>
                      </a:cubicBezTo>
                      <a:lnTo>
                        <a:pt x="1021921" y="1418842"/>
                      </a:lnTo>
                      <a:cubicBezTo>
                        <a:pt x="1018729" y="1425134"/>
                        <a:pt x="1012268" y="1429100"/>
                        <a:pt x="1005209" y="1429095"/>
                      </a:cubicBezTo>
                      <a:lnTo>
                        <a:pt x="1005209" y="1429095"/>
                      </a:lnTo>
                      <a:cubicBezTo>
                        <a:pt x="1002264" y="1429100"/>
                        <a:pt x="999362" y="1428411"/>
                        <a:pt x="996735" y="1427082"/>
                      </a:cubicBezTo>
                      <a:close/>
                      <a:moveTo>
                        <a:pt x="1033766" y="1351383"/>
                      </a:moveTo>
                      <a:cubicBezTo>
                        <a:pt x="1024370" y="1347128"/>
                        <a:pt x="1020185" y="1336075"/>
                        <a:pt x="1024403" y="1326665"/>
                      </a:cubicBezTo>
                      <a:lnTo>
                        <a:pt x="1024403" y="1326665"/>
                      </a:lnTo>
                      <a:cubicBezTo>
                        <a:pt x="1028658" y="1317270"/>
                        <a:pt x="1039711" y="1313084"/>
                        <a:pt x="1049121" y="1317302"/>
                      </a:cubicBezTo>
                      <a:lnTo>
                        <a:pt x="1049121" y="1317302"/>
                      </a:lnTo>
                      <a:cubicBezTo>
                        <a:pt x="1058544" y="1321558"/>
                        <a:pt x="1062734" y="1332643"/>
                        <a:pt x="1058484" y="1342067"/>
                      </a:cubicBezTo>
                      <a:lnTo>
                        <a:pt x="1058484" y="1342067"/>
                      </a:lnTo>
                      <a:cubicBezTo>
                        <a:pt x="1055469" y="1348827"/>
                        <a:pt x="1048751" y="1353176"/>
                        <a:pt x="1041350" y="1353162"/>
                      </a:cubicBezTo>
                      <a:lnTo>
                        <a:pt x="1041350" y="1353162"/>
                      </a:lnTo>
                      <a:cubicBezTo>
                        <a:pt x="1038714" y="1353064"/>
                        <a:pt x="1036130" y="1352408"/>
                        <a:pt x="1033766" y="1351243"/>
                      </a:cubicBezTo>
                      <a:close/>
                      <a:moveTo>
                        <a:pt x="1067191" y="1274046"/>
                      </a:moveTo>
                      <a:cubicBezTo>
                        <a:pt x="1057561" y="1270282"/>
                        <a:pt x="1052805" y="1259426"/>
                        <a:pt x="1056564" y="1249796"/>
                      </a:cubicBezTo>
                      <a:lnTo>
                        <a:pt x="1056564" y="1249796"/>
                      </a:lnTo>
                      <a:cubicBezTo>
                        <a:pt x="1060328" y="1240166"/>
                        <a:pt x="1071184" y="1235410"/>
                        <a:pt x="1080814" y="1239169"/>
                      </a:cubicBezTo>
                      <a:lnTo>
                        <a:pt x="1080814" y="1239169"/>
                      </a:lnTo>
                      <a:cubicBezTo>
                        <a:pt x="1090448" y="1242923"/>
                        <a:pt x="1095214" y="1253780"/>
                        <a:pt x="1091460" y="1263419"/>
                      </a:cubicBezTo>
                      <a:cubicBezTo>
                        <a:pt x="1091455" y="1263433"/>
                        <a:pt x="1091446" y="1263452"/>
                        <a:pt x="1091441" y="1263466"/>
                      </a:cubicBezTo>
                      <a:lnTo>
                        <a:pt x="1091441" y="1263466"/>
                      </a:lnTo>
                      <a:cubicBezTo>
                        <a:pt x="1088627" y="1270647"/>
                        <a:pt x="1081694" y="1275366"/>
                        <a:pt x="1073979" y="1275357"/>
                      </a:cubicBezTo>
                      <a:lnTo>
                        <a:pt x="1073979" y="1275357"/>
                      </a:lnTo>
                      <a:cubicBezTo>
                        <a:pt x="1071643" y="1275310"/>
                        <a:pt x="1069340" y="1274813"/>
                        <a:pt x="1067191" y="1273905"/>
                      </a:cubicBezTo>
                      <a:close/>
                      <a:moveTo>
                        <a:pt x="1096544" y="1195070"/>
                      </a:moveTo>
                      <a:cubicBezTo>
                        <a:pt x="1086759" y="1191746"/>
                        <a:pt x="1079831" y="1181026"/>
                        <a:pt x="1084512" y="1171335"/>
                      </a:cubicBezTo>
                      <a:lnTo>
                        <a:pt x="1084512" y="1171335"/>
                      </a:lnTo>
                      <a:cubicBezTo>
                        <a:pt x="1088197" y="1161724"/>
                        <a:pt x="1098692" y="1156612"/>
                        <a:pt x="1108528" y="1159631"/>
                      </a:cubicBezTo>
                      <a:lnTo>
                        <a:pt x="1108528" y="1159631"/>
                      </a:lnTo>
                      <a:cubicBezTo>
                        <a:pt x="1118350" y="1162871"/>
                        <a:pt x="1123687" y="1173456"/>
                        <a:pt x="1120447" y="1183277"/>
                      </a:cubicBezTo>
                      <a:cubicBezTo>
                        <a:pt x="1120438" y="1183310"/>
                        <a:pt x="1120428" y="1183338"/>
                        <a:pt x="1120419" y="1183366"/>
                      </a:cubicBezTo>
                      <a:lnTo>
                        <a:pt x="1120419" y="1183366"/>
                      </a:lnTo>
                      <a:cubicBezTo>
                        <a:pt x="1117840" y="1191011"/>
                        <a:pt x="1110649" y="1196142"/>
                        <a:pt x="1102583" y="1196100"/>
                      </a:cubicBezTo>
                      <a:lnTo>
                        <a:pt x="1102583" y="1196100"/>
                      </a:lnTo>
                      <a:cubicBezTo>
                        <a:pt x="1100528" y="1196076"/>
                        <a:pt x="1098491" y="1195725"/>
                        <a:pt x="1096544" y="1195070"/>
                      </a:cubicBezTo>
                      <a:close/>
                      <a:moveTo>
                        <a:pt x="1122760" y="1115813"/>
                      </a:moveTo>
                      <a:cubicBezTo>
                        <a:pt x="1113186" y="1113383"/>
                        <a:pt x="1107395" y="1103655"/>
                        <a:pt x="1109825" y="1094082"/>
                      </a:cubicBezTo>
                      <a:cubicBezTo>
                        <a:pt x="1109858" y="1093946"/>
                        <a:pt x="1109895" y="1093806"/>
                        <a:pt x="1109932" y="1093670"/>
                      </a:cubicBezTo>
                      <a:lnTo>
                        <a:pt x="1109932" y="1093670"/>
                      </a:lnTo>
                      <a:cubicBezTo>
                        <a:pt x="1112788" y="1079626"/>
                        <a:pt x="1123181" y="1077004"/>
                        <a:pt x="1133106" y="1079626"/>
                      </a:cubicBezTo>
                      <a:lnTo>
                        <a:pt x="1133106" y="1079626"/>
                      </a:lnTo>
                      <a:cubicBezTo>
                        <a:pt x="1142834" y="1082182"/>
                        <a:pt x="1148648" y="1092134"/>
                        <a:pt x="1146097" y="1101862"/>
                      </a:cubicBezTo>
                      <a:cubicBezTo>
                        <a:pt x="1146059" y="1102003"/>
                        <a:pt x="1146022" y="1102143"/>
                        <a:pt x="1145980" y="1102284"/>
                      </a:cubicBezTo>
                      <a:lnTo>
                        <a:pt x="1145980" y="1102284"/>
                      </a:lnTo>
                      <a:cubicBezTo>
                        <a:pt x="1143686" y="1110364"/>
                        <a:pt x="1136355" y="1115982"/>
                        <a:pt x="1127956" y="1116094"/>
                      </a:cubicBezTo>
                      <a:lnTo>
                        <a:pt x="1127956" y="1116094"/>
                      </a:lnTo>
                      <a:cubicBezTo>
                        <a:pt x="1126233" y="1116253"/>
                        <a:pt x="1124501" y="1116160"/>
                        <a:pt x="1122806" y="1115813"/>
                      </a:cubicBezTo>
                      <a:close/>
                      <a:moveTo>
                        <a:pt x="1144856" y="1033513"/>
                      </a:moveTo>
                      <a:cubicBezTo>
                        <a:pt x="1134777" y="1031201"/>
                        <a:pt x="1128481" y="1021154"/>
                        <a:pt x="1130793" y="1011075"/>
                      </a:cubicBezTo>
                      <a:cubicBezTo>
                        <a:pt x="1130798" y="1011047"/>
                        <a:pt x="1130807" y="1011024"/>
                        <a:pt x="1130812" y="1010996"/>
                      </a:cubicBezTo>
                      <a:lnTo>
                        <a:pt x="1130812" y="1010996"/>
                      </a:lnTo>
                      <a:cubicBezTo>
                        <a:pt x="1133129" y="1000917"/>
                        <a:pt x="1143180" y="994625"/>
                        <a:pt x="1153259" y="996947"/>
                      </a:cubicBezTo>
                      <a:cubicBezTo>
                        <a:pt x="1153269" y="996947"/>
                        <a:pt x="1153273" y="996951"/>
                        <a:pt x="1153283" y="996951"/>
                      </a:cubicBezTo>
                      <a:lnTo>
                        <a:pt x="1153283" y="996951"/>
                      </a:lnTo>
                      <a:cubicBezTo>
                        <a:pt x="1163362" y="999264"/>
                        <a:pt x="1169658" y="1009310"/>
                        <a:pt x="1167346" y="1019389"/>
                      </a:cubicBezTo>
                      <a:cubicBezTo>
                        <a:pt x="1167341" y="1019418"/>
                        <a:pt x="1167332" y="1019441"/>
                        <a:pt x="1167327" y="1019469"/>
                      </a:cubicBezTo>
                      <a:lnTo>
                        <a:pt x="1167327" y="1019469"/>
                      </a:lnTo>
                      <a:cubicBezTo>
                        <a:pt x="1165351" y="1027933"/>
                        <a:pt x="1157810" y="1033925"/>
                        <a:pt x="1149116" y="1033935"/>
                      </a:cubicBezTo>
                      <a:lnTo>
                        <a:pt x="1149116" y="1033935"/>
                      </a:lnTo>
                      <a:cubicBezTo>
                        <a:pt x="1147702" y="1033944"/>
                        <a:pt x="1146289" y="1033804"/>
                        <a:pt x="1144903" y="1033513"/>
                      </a:cubicBezTo>
                      <a:close/>
                      <a:moveTo>
                        <a:pt x="1163067" y="951214"/>
                      </a:moveTo>
                      <a:cubicBezTo>
                        <a:pt x="1152899" y="949322"/>
                        <a:pt x="1146190" y="939548"/>
                        <a:pt x="1148081" y="929379"/>
                      </a:cubicBezTo>
                      <a:cubicBezTo>
                        <a:pt x="1148081" y="929370"/>
                        <a:pt x="1148086" y="929361"/>
                        <a:pt x="1148086" y="929351"/>
                      </a:cubicBezTo>
                      <a:lnTo>
                        <a:pt x="1148086" y="929351"/>
                      </a:lnTo>
                      <a:cubicBezTo>
                        <a:pt x="1149982" y="919193"/>
                        <a:pt x="1159743" y="912489"/>
                        <a:pt x="1169902" y="914371"/>
                      </a:cubicBezTo>
                      <a:lnTo>
                        <a:pt x="1169902" y="914371"/>
                      </a:lnTo>
                      <a:cubicBezTo>
                        <a:pt x="1180075" y="916243"/>
                        <a:pt x="1186802" y="926004"/>
                        <a:pt x="1184929" y="936177"/>
                      </a:cubicBezTo>
                      <a:cubicBezTo>
                        <a:pt x="1184929" y="936177"/>
                        <a:pt x="1184929" y="936182"/>
                        <a:pt x="1184929" y="936186"/>
                      </a:cubicBezTo>
                      <a:lnTo>
                        <a:pt x="1184929" y="936186"/>
                      </a:lnTo>
                      <a:cubicBezTo>
                        <a:pt x="1183281" y="945053"/>
                        <a:pt x="1175552" y="951490"/>
                        <a:pt x="1166531" y="951495"/>
                      </a:cubicBezTo>
                      <a:lnTo>
                        <a:pt x="1166531" y="951495"/>
                      </a:lnTo>
                      <a:cubicBezTo>
                        <a:pt x="1165389" y="951490"/>
                        <a:pt x="1164242" y="951396"/>
                        <a:pt x="1163114" y="951214"/>
                      </a:cubicBezTo>
                      <a:close/>
                      <a:moveTo>
                        <a:pt x="1177111" y="868118"/>
                      </a:moveTo>
                      <a:cubicBezTo>
                        <a:pt x="1166864" y="866714"/>
                        <a:pt x="1159696" y="857271"/>
                        <a:pt x="1161096" y="847028"/>
                      </a:cubicBezTo>
                      <a:cubicBezTo>
                        <a:pt x="1161101" y="847019"/>
                        <a:pt x="1161101" y="847010"/>
                        <a:pt x="1161101" y="847005"/>
                      </a:cubicBezTo>
                      <a:lnTo>
                        <a:pt x="1161101" y="847005"/>
                      </a:lnTo>
                      <a:cubicBezTo>
                        <a:pt x="1162505" y="836757"/>
                        <a:pt x="1171948" y="829590"/>
                        <a:pt x="1182190" y="830990"/>
                      </a:cubicBezTo>
                      <a:cubicBezTo>
                        <a:pt x="1182200" y="830994"/>
                        <a:pt x="1182204" y="830994"/>
                        <a:pt x="1182214" y="830994"/>
                      </a:cubicBezTo>
                      <a:lnTo>
                        <a:pt x="1182214" y="830994"/>
                      </a:lnTo>
                      <a:cubicBezTo>
                        <a:pt x="1192448" y="832399"/>
                        <a:pt x="1199610" y="841823"/>
                        <a:pt x="1198224" y="852061"/>
                      </a:cubicBezTo>
                      <a:lnTo>
                        <a:pt x="1198224" y="852061"/>
                      </a:lnTo>
                      <a:cubicBezTo>
                        <a:pt x="1196951" y="861405"/>
                        <a:pt x="1188927" y="868343"/>
                        <a:pt x="1179499" y="868259"/>
                      </a:cubicBezTo>
                      <a:lnTo>
                        <a:pt x="1179499" y="868259"/>
                      </a:lnTo>
                      <a:close/>
                      <a:moveTo>
                        <a:pt x="1187410" y="784414"/>
                      </a:moveTo>
                      <a:cubicBezTo>
                        <a:pt x="1177111" y="783496"/>
                        <a:pt x="1169499" y="774405"/>
                        <a:pt x="1170417" y="764106"/>
                      </a:cubicBezTo>
                      <a:cubicBezTo>
                        <a:pt x="1170417" y="764101"/>
                        <a:pt x="1170417" y="764101"/>
                        <a:pt x="1170417" y="764097"/>
                      </a:cubicBezTo>
                      <a:lnTo>
                        <a:pt x="1170417" y="764097"/>
                      </a:lnTo>
                      <a:cubicBezTo>
                        <a:pt x="1171334" y="753812"/>
                        <a:pt x="1180402" y="746209"/>
                        <a:pt x="1190687" y="747103"/>
                      </a:cubicBezTo>
                      <a:lnTo>
                        <a:pt x="1190687" y="747103"/>
                      </a:lnTo>
                      <a:cubicBezTo>
                        <a:pt x="1200991" y="747997"/>
                        <a:pt x="1208617" y="757070"/>
                        <a:pt x="1207728" y="767374"/>
                      </a:cubicBezTo>
                      <a:lnTo>
                        <a:pt x="1207728" y="767374"/>
                      </a:lnTo>
                      <a:cubicBezTo>
                        <a:pt x="1206876" y="777069"/>
                        <a:pt x="1198735" y="784498"/>
                        <a:pt x="1189002" y="784461"/>
                      </a:cubicBezTo>
                      <a:lnTo>
                        <a:pt x="1187317" y="784461"/>
                      </a:lnTo>
                      <a:close/>
                      <a:moveTo>
                        <a:pt x="1193683" y="700429"/>
                      </a:moveTo>
                      <a:cubicBezTo>
                        <a:pt x="1183469" y="699802"/>
                        <a:pt x="1175646" y="691085"/>
                        <a:pt x="1176128" y="680861"/>
                      </a:cubicBezTo>
                      <a:lnTo>
                        <a:pt x="1176128" y="680861"/>
                      </a:lnTo>
                      <a:cubicBezTo>
                        <a:pt x="1176535" y="670533"/>
                        <a:pt x="1185229" y="662491"/>
                        <a:pt x="1195556" y="662884"/>
                      </a:cubicBezTo>
                      <a:lnTo>
                        <a:pt x="1195556" y="662884"/>
                      </a:lnTo>
                      <a:cubicBezTo>
                        <a:pt x="1205888" y="663287"/>
                        <a:pt x="1213940" y="671994"/>
                        <a:pt x="1213538" y="682326"/>
                      </a:cubicBezTo>
                      <a:cubicBezTo>
                        <a:pt x="1213533" y="682354"/>
                        <a:pt x="1213533" y="682378"/>
                        <a:pt x="1213533" y="682406"/>
                      </a:cubicBezTo>
                      <a:lnTo>
                        <a:pt x="1213533" y="682406"/>
                      </a:lnTo>
                      <a:cubicBezTo>
                        <a:pt x="1213154" y="692471"/>
                        <a:pt x="1204882" y="700434"/>
                        <a:pt x="1194807" y="700429"/>
                      </a:cubicBezTo>
                      <a:lnTo>
                        <a:pt x="1194058" y="700429"/>
                      </a:lnTo>
                      <a:close/>
                      <a:moveTo>
                        <a:pt x="1177064" y="597437"/>
                      </a:moveTo>
                      <a:cubicBezTo>
                        <a:pt x="1176933" y="587096"/>
                        <a:pt x="1185215" y="578609"/>
                        <a:pt x="1195556" y="578478"/>
                      </a:cubicBezTo>
                      <a:cubicBezTo>
                        <a:pt x="1195636" y="578478"/>
                        <a:pt x="1195710" y="578478"/>
                        <a:pt x="1195790" y="578478"/>
                      </a:cubicBezTo>
                      <a:lnTo>
                        <a:pt x="1195790" y="578478"/>
                      </a:lnTo>
                      <a:cubicBezTo>
                        <a:pt x="1206131" y="578478"/>
                        <a:pt x="1214516" y="586862"/>
                        <a:pt x="1214516" y="597203"/>
                      </a:cubicBezTo>
                      <a:lnTo>
                        <a:pt x="1214516" y="597203"/>
                      </a:lnTo>
                      <a:cubicBezTo>
                        <a:pt x="1214516" y="607545"/>
                        <a:pt x="1206131" y="615929"/>
                        <a:pt x="1195790" y="615929"/>
                      </a:cubicBezTo>
                      <a:lnTo>
                        <a:pt x="1195790" y="615929"/>
                      </a:lnTo>
                      <a:cubicBezTo>
                        <a:pt x="1185664" y="615779"/>
                        <a:pt x="1177495" y="607610"/>
                        <a:pt x="1177345" y="597484"/>
                      </a:cubicBezTo>
                      <a:close/>
                      <a:moveTo>
                        <a:pt x="1174349" y="514108"/>
                      </a:moveTo>
                      <a:cubicBezTo>
                        <a:pt x="1173741" y="503785"/>
                        <a:pt x="1181615" y="494919"/>
                        <a:pt x="1191937" y="494310"/>
                      </a:cubicBezTo>
                      <a:cubicBezTo>
                        <a:pt x="1191956" y="494305"/>
                        <a:pt x="1191979" y="494305"/>
                        <a:pt x="1191998" y="494305"/>
                      </a:cubicBezTo>
                      <a:lnTo>
                        <a:pt x="1191998" y="494305"/>
                      </a:lnTo>
                      <a:cubicBezTo>
                        <a:pt x="1202325" y="493720"/>
                        <a:pt x="1211169" y="501618"/>
                        <a:pt x="1211749" y="511945"/>
                      </a:cubicBezTo>
                      <a:cubicBezTo>
                        <a:pt x="1211754" y="511964"/>
                        <a:pt x="1211754" y="511982"/>
                        <a:pt x="1211754" y="512001"/>
                      </a:cubicBezTo>
                      <a:lnTo>
                        <a:pt x="1211754" y="512001"/>
                      </a:lnTo>
                      <a:cubicBezTo>
                        <a:pt x="1212536" y="522160"/>
                        <a:pt x="1204938" y="531027"/>
                        <a:pt x="1194784" y="531813"/>
                      </a:cubicBezTo>
                      <a:cubicBezTo>
                        <a:pt x="1194559" y="531827"/>
                        <a:pt x="1194330" y="531841"/>
                        <a:pt x="1194105" y="531850"/>
                      </a:cubicBezTo>
                      <a:lnTo>
                        <a:pt x="1193075" y="531850"/>
                      </a:lnTo>
                      <a:cubicBezTo>
                        <a:pt x="1183249" y="531719"/>
                        <a:pt x="1175197" y="524014"/>
                        <a:pt x="1174630" y="514201"/>
                      </a:cubicBezTo>
                      <a:close/>
                      <a:moveTo>
                        <a:pt x="1167702" y="430919"/>
                      </a:moveTo>
                      <a:lnTo>
                        <a:pt x="1167702" y="430919"/>
                      </a:lnTo>
                      <a:cubicBezTo>
                        <a:pt x="1166700" y="421069"/>
                        <a:pt x="1173872" y="412268"/>
                        <a:pt x="1183721" y="411266"/>
                      </a:cubicBezTo>
                      <a:cubicBezTo>
                        <a:pt x="1183937" y="411243"/>
                        <a:pt x="1184152" y="411224"/>
                        <a:pt x="1184367" y="411210"/>
                      </a:cubicBezTo>
                      <a:lnTo>
                        <a:pt x="1184367" y="411210"/>
                      </a:lnTo>
                      <a:cubicBezTo>
                        <a:pt x="1194667" y="410133"/>
                        <a:pt x="1203842" y="414815"/>
                        <a:pt x="1204919" y="428859"/>
                      </a:cubicBezTo>
                      <a:lnTo>
                        <a:pt x="1204919" y="428859"/>
                      </a:lnTo>
                      <a:cubicBezTo>
                        <a:pt x="1205949" y="428859"/>
                        <a:pt x="1198506" y="447585"/>
                        <a:pt x="1188206" y="448474"/>
                      </a:cubicBezTo>
                      <a:lnTo>
                        <a:pt x="1188206" y="448474"/>
                      </a:lnTo>
                      <a:cubicBezTo>
                        <a:pt x="1187551" y="448474"/>
                        <a:pt x="1186895" y="448100"/>
                        <a:pt x="1186240" y="448100"/>
                      </a:cubicBezTo>
                      <a:lnTo>
                        <a:pt x="1186240" y="448100"/>
                      </a:lnTo>
                      <a:cubicBezTo>
                        <a:pt x="1176727" y="447748"/>
                        <a:pt x="1168933" y="440436"/>
                        <a:pt x="1167982" y="430966"/>
                      </a:cubicBezTo>
                      <a:close/>
                      <a:moveTo>
                        <a:pt x="1157402" y="348244"/>
                      </a:moveTo>
                      <a:cubicBezTo>
                        <a:pt x="1155862" y="338034"/>
                        <a:pt x="1162880" y="328508"/>
                        <a:pt x="1173085" y="326944"/>
                      </a:cubicBezTo>
                      <a:lnTo>
                        <a:pt x="1173085" y="326944"/>
                      </a:lnTo>
                      <a:cubicBezTo>
                        <a:pt x="1183295" y="325376"/>
                        <a:pt x="1192845" y="332370"/>
                        <a:pt x="1194432" y="342580"/>
                      </a:cubicBezTo>
                      <a:lnTo>
                        <a:pt x="1194432" y="342580"/>
                      </a:lnTo>
                      <a:cubicBezTo>
                        <a:pt x="1196001" y="352804"/>
                        <a:pt x="1188983" y="362359"/>
                        <a:pt x="1178759" y="363927"/>
                      </a:cubicBezTo>
                      <a:cubicBezTo>
                        <a:pt x="1178754" y="363927"/>
                        <a:pt x="1178754" y="363927"/>
                        <a:pt x="1178750" y="363927"/>
                      </a:cubicBezTo>
                      <a:lnTo>
                        <a:pt x="1178750" y="363927"/>
                      </a:lnTo>
                      <a:cubicBezTo>
                        <a:pt x="1177804" y="364077"/>
                        <a:pt x="1176849" y="364152"/>
                        <a:pt x="1175894" y="364161"/>
                      </a:cubicBezTo>
                      <a:lnTo>
                        <a:pt x="1175894" y="364161"/>
                      </a:lnTo>
                      <a:cubicBezTo>
                        <a:pt x="1166643" y="364152"/>
                        <a:pt x="1158788" y="357387"/>
                        <a:pt x="1157402" y="348244"/>
                      </a:cubicBezTo>
                      <a:close/>
                      <a:moveTo>
                        <a:pt x="1142703" y="266085"/>
                      </a:moveTo>
                      <a:cubicBezTo>
                        <a:pt x="1140662" y="255950"/>
                        <a:pt x="1147220" y="246081"/>
                        <a:pt x="1157355" y="244036"/>
                      </a:cubicBezTo>
                      <a:lnTo>
                        <a:pt x="1157355" y="244036"/>
                      </a:lnTo>
                      <a:cubicBezTo>
                        <a:pt x="1167486" y="241966"/>
                        <a:pt x="1177383" y="248502"/>
                        <a:pt x="1179452" y="258632"/>
                      </a:cubicBezTo>
                      <a:cubicBezTo>
                        <a:pt x="1179452" y="258637"/>
                        <a:pt x="1179452" y="258637"/>
                        <a:pt x="1179452" y="258642"/>
                      </a:cubicBezTo>
                      <a:lnTo>
                        <a:pt x="1179452" y="258642"/>
                      </a:lnTo>
                      <a:cubicBezTo>
                        <a:pt x="1181516" y="268777"/>
                        <a:pt x="1174977" y="278664"/>
                        <a:pt x="1164841" y="280729"/>
                      </a:cubicBezTo>
                      <a:cubicBezTo>
                        <a:pt x="1164827" y="280733"/>
                        <a:pt x="1164813" y="280733"/>
                        <a:pt x="1164799" y="280738"/>
                      </a:cubicBezTo>
                      <a:lnTo>
                        <a:pt x="1164799" y="280738"/>
                      </a:lnTo>
                      <a:cubicBezTo>
                        <a:pt x="1163563" y="280977"/>
                        <a:pt x="1162313" y="281103"/>
                        <a:pt x="1161054" y="281113"/>
                      </a:cubicBezTo>
                      <a:lnTo>
                        <a:pt x="1161054" y="281113"/>
                      </a:lnTo>
                      <a:cubicBezTo>
                        <a:pt x="1152140" y="281108"/>
                        <a:pt x="1144463" y="274826"/>
                        <a:pt x="1142703" y="266085"/>
                      </a:cubicBezTo>
                      <a:close/>
                      <a:moveTo>
                        <a:pt x="1123977" y="184769"/>
                      </a:moveTo>
                      <a:cubicBezTo>
                        <a:pt x="1121468" y="174750"/>
                        <a:pt x="1127539" y="164592"/>
                        <a:pt x="1137553" y="162064"/>
                      </a:cubicBezTo>
                      <a:lnTo>
                        <a:pt x="1137553" y="162064"/>
                      </a:lnTo>
                      <a:cubicBezTo>
                        <a:pt x="1147581" y="159526"/>
                        <a:pt x="1157763" y="165598"/>
                        <a:pt x="1160300" y="175621"/>
                      </a:cubicBezTo>
                      <a:cubicBezTo>
                        <a:pt x="1160300" y="175631"/>
                        <a:pt x="1160305" y="175635"/>
                        <a:pt x="1160305" y="175640"/>
                      </a:cubicBezTo>
                      <a:lnTo>
                        <a:pt x="1160305" y="175640"/>
                      </a:lnTo>
                      <a:cubicBezTo>
                        <a:pt x="1162814" y="185658"/>
                        <a:pt x="1156742" y="195817"/>
                        <a:pt x="1146729" y="198345"/>
                      </a:cubicBezTo>
                      <a:lnTo>
                        <a:pt x="1146729" y="198345"/>
                      </a:lnTo>
                      <a:cubicBezTo>
                        <a:pt x="1145202" y="198761"/>
                        <a:pt x="1143629" y="198963"/>
                        <a:pt x="1142047" y="198953"/>
                      </a:cubicBezTo>
                      <a:lnTo>
                        <a:pt x="1142047" y="198953"/>
                      </a:lnTo>
                      <a:cubicBezTo>
                        <a:pt x="1133607" y="198813"/>
                        <a:pt x="1126299" y="193046"/>
                        <a:pt x="1124211" y="184862"/>
                      </a:cubicBezTo>
                      <a:close/>
                      <a:moveTo>
                        <a:pt x="1101693" y="104435"/>
                      </a:moveTo>
                      <a:cubicBezTo>
                        <a:pt x="1098660" y="94548"/>
                        <a:pt x="1104216" y="84076"/>
                        <a:pt x="1114104" y="81042"/>
                      </a:cubicBezTo>
                      <a:cubicBezTo>
                        <a:pt x="1114118" y="81037"/>
                        <a:pt x="1114132" y="81033"/>
                        <a:pt x="1114146" y="81028"/>
                      </a:cubicBezTo>
                      <a:lnTo>
                        <a:pt x="1114146" y="81028"/>
                      </a:lnTo>
                      <a:cubicBezTo>
                        <a:pt x="1124033" y="78004"/>
                        <a:pt x="1134505" y="83565"/>
                        <a:pt x="1137530" y="93457"/>
                      </a:cubicBezTo>
                      <a:cubicBezTo>
                        <a:pt x="1137539" y="93481"/>
                        <a:pt x="1137544" y="93504"/>
                        <a:pt x="1137553" y="93528"/>
                      </a:cubicBezTo>
                      <a:lnTo>
                        <a:pt x="1137553" y="93528"/>
                      </a:lnTo>
                      <a:cubicBezTo>
                        <a:pt x="1140587" y="103415"/>
                        <a:pt x="1135030" y="113887"/>
                        <a:pt x="1125143" y="116921"/>
                      </a:cubicBezTo>
                      <a:cubicBezTo>
                        <a:pt x="1125129" y="116925"/>
                        <a:pt x="1125115" y="116930"/>
                        <a:pt x="1125100" y="116935"/>
                      </a:cubicBezTo>
                      <a:lnTo>
                        <a:pt x="1125100" y="116935"/>
                      </a:lnTo>
                      <a:cubicBezTo>
                        <a:pt x="1123326" y="117468"/>
                        <a:pt x="1121477" y="117740"/>
                        <a:pt x="1119623" y="117731"/>
                      </a:cubicBezTo>
                      <a:lnTo>
                        <a:pt x="1119623" y="117731"/>
                      </a:lnTo>
                      <a:cubicBezTo>
                        <a:pt x="1111482" y="117646"/>
                        <a:pt x="1104329" y="112309"/>
                        <a:pt x="1101927" y="104529"/>
                      </a:cubicBezTo>
                      <a:close/>
                      <a:moveTo>
                        <a:pt x="1075618" y="25225"/>
                      </a:moveTo>
                      <a:cubicBezTo>
                        <a:pt x="1072210" y="15376"/>
                        <a:pt x="1077368" y="4622"/>
                        <a:pt x="1087181" y="1116"/>
                      </a:cubicBezTo>
                      <a:lnTo>
                        <a:pt x="1087181" y="1116"/>
                      </a:lnTo>
                      <a:cubicBezTo>
                        <a:pt x="1096862" y="-2376"/>
                        <a:pt x="1107545" y="2600"/>
                        <a:pt x="1111103" y="12258"/>
                      </a:cubicBezTo>
                      <a:lnTo>
                        <a:pt x="1111103" y="12258"/>
                      </a:lnTo>
                      <a:cubicBezTo>
                        <a:pt x="1114567" y="12258"/>
                        <a:pt x="1109464" y="32950"/>
                        <a:pt x="1099680" y="36414"/>
                      </a:cubicBezTo>
                      <a:lnTo>
                        <a:pt x="1099680" y="36414"/>
                      </a:lnTo>
                      <a:cubicBezTo>
                        <a:pt x="1097695" y="37191"/>
                        <a:pt x="1095589" y="37622"/>
                        <a:pt x="1093454" y="37678"/>
                      </a:cubicBezTo>
                      <a:lnTo>
                        <a:pt x="1093454" y="37678"/>
                      </a:lnTo>
                      <a:cubicBezTo>
                        <a:pt x="1085570" y="37673"/>
                        <a:pt x="1078534" y="32734"/>
                        <a:pt x="1075852" y="2531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grpSp>
        <p:sp>
          <p:nvSpPr>
            <p:cNvPr id="87" name="Oval 86">
              <a:extLst>
                <a:ext uri="{FF2B5EF4-FFF2-40B4-BE49-F238E27FC236}">
                  <a16:creationId xmlns:a16="http://schemas.microsoft.com/office/drawing/2014/main" id="{1D46A598-2112-774F-8002-D1B3AF9B5618}"/>
                </a:ext>
              </a:extLst>
            </p:cNvPr>
            <p:cNvSpPr/>
            <p:nvPr/>
          </p:nvSpPr>
          <p:spPr>
            <a:xfrm>
              <a:off x="1179870" y="2253584"/>
              <a:ext cx="2756292" cy="2756292"/>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grpSp>
      <p:sp>
        <p:nvSpPr>
          <p:cNvPr id="83" name="Rectangle 82">
            <a:extLst>
              <a:ext uri="{FF2B5EF4-FFF2-40B4-BE49-F238E27FC236}">
                <a16:creationId xmlns:a16="http://schemas.microsoft.com/office/drawing/2014/main" id="{C1F5B2A2-7EEA-9B4E-A184-DB850B2D6513}"/>
              </a:ext>
            </a:extLst>
          </p:cNvPr>
          <p:cNvSpPr/>
          <p:nvPr/>
        </p:nvSpPr>
        <p:spPr>
          <a:xfrm>
            <a:off x="1650936" y="3868058"/>
            <a:ext cx="2018259" cy="640816"/>
          </a:xfrm>
          <a:prstGeom prst="rect">
            <a:avLst/>
          </a:prstGeom>
        </p:spPr>
        <p:txBody>
          <a:bodyPr wrap="square">
            <a:spAutoFit/>
          </a:bodyPr>
          <a:lstStyle/>
          <a:p>
            <a:pPr marL="0" marR="0" lvl="0" indent="0" algn="ctr" defTabSz="914309" rtl="0" eaLnBrk="1" fontAlgn="auto" latinLnBrk="0" hangingPunct="1">
              <a:lnSpc>
                <a:spcPct val="80000"/>
              </a:lnSpc>
              <a:spcBef>
                <a:spcPts val="1200"/>
              </a:spcBef>
              <a:spcAft>
                <a:spcPts val="0"/>
              </a:spcAft>
              <a:buClrTx/>
              <a:buSzTx/>
              <a:buFontTx/>
              <a:buNone/>
              <a:tabLst/>
              <a:defRPr/>
            </a:pPr>
            <a: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t>Meet </a:t>
            </a:r>
            <a:b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br>
            <a: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t>industry leaders</a:t>
            </a:r>
          </a:p>
        </p:txBody>
      </p:sp>
      <p:grpSp>
        <p:nvGrpSpPr>
          <p:cNvPr id="99" name="Group 98">
            <a:extLst>
              <a:ext uri="{FF2B5EF4-FFF2-40B4-BE49-F238E27FC236}">
                <a16:creationId xmlns:a16="http://schemas.microsoft.com/office/drawing/2014/main" id="{5AC264BA-232C-1F47-8DF5-13427DBB3956}"/>
              </a:ext>
            </a:extLst>
          </p:cNvPr>
          <p:cNvGrpSpPr/>
          <p:nvPr/>
        </p:nvGrpSpPr>
        <p:grpSpPr>
          <a:xfrm>
            <a:off x="4675459" y="2488996"/>
            <a:ext cx="2843821" cy="2846560"/>
            <a:chOff x="4869090" y="2200266"/>
            <a:chExt cx="2843821" cy="2846560"/>
          </a:xfrm>
        </p:grpSpPr>
        <p:grpSp>
          <p:nvGrpSpPr>
            <p:cNvPr id="103" name="Group 102">
              <a:extLst>
                <a:ext uri="{FF2B5EF4-FFF2-40B4-BE49-F238E27FC236}">
                  <a16:creationId xmlns:a16="http://schemas.microsoft.com/office/drawing/2014/main" id="{E5A06058-02FD-6C42-8EEB-69E04E49753F}"/>
                </a:ext>
              </a:extLst>
            </p:cNvPr>
            <p:cNvGrpSpPr/>
            <p:nvPr/>
          </p:nvGrpSpPr>
          <p:grpSpPr>
            <a:xfrm rot="18000000">
              <a:off x="4867721" y="2201635"/>
              <a:ext cx="2846560" cy="2843821"/>
              <a:chOff x="492386" y="2089883"/>
              <a:chExt cx="3444338" cy="3441023"/>
            </a:xfrm>
            <a:solidFill>
              <a:schemeClr val="accent4"/>
            </a:solidFill>
          </p:grpSpPr>
          <p:sp>
            <p:nvSpPr>
              <p:cNvPr id="106" name="Freeform: Shape 217">
                <a:extLst>
                  <a:ext uri="{FF2B5EF4-FFF2-40B4-BE49-F238E27FC236}">
                    <a16:creationId xmlns:a16="http://schemas.microsoft.com/office/drawing/2014/main" id="{1FF8BAC6-4BAD-984F-A3D1-DDED59006D33}"/>
                  </a:ext>
                </a:extLst>
              </p:cNvPr>
              <p:cNvSpPr/>
              <p:nvPr/>
            </p:nvSpPr>
            <p:spPr>
              <a:xfrm rot="19039801">
                <a:off x="706006" y="4666707"/>
                <a:ext cx="180285" cy="180285"/>
              </a:xfrm>
              <a:custGeom>
                <a:avLst/>
                <a:gdLst>
                  <a:gd name="connsiteX0" fmla="*/ 187258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8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8" y="93629"/>
                    </a:moveTo>
                    <a:cubicBezTo>
                      <a:pt x="187258" y="145339"/>
                      <a:pt x="145339" y="187258"/>
                      <a:pt x="93629" y="187258"/>
                    </a:cubicBezTo>
                    <a:cubicBezTo>
                      <a:pt x="41919" y="187258"/>
                      <a:pt x="0" y="145339"/>
                      <a:pt x="0" y="93629"/>
                    </a:cubicBezTo>
                    <a:cubicBezTo>
                      <a:pt x="0" y="41919"/>
                      <a:pt x="41919" y="0"/>
                      <a:pt x="93629" y="0"/>
                    </a:cubicBezTo>
                    <a:cubicBezTo>
                      <a:pt x="145339" y="0"/>
                      <a:pt x="187258" y="41919"/>
                      <a:pt x="187258"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10" name="Freeform: Shape 218">
                <a:extLst>
                  <a:ext uri="{FF2B5EF4-FFF2-40B4-BE49-F238E27FC236}">
                    <a16:creationId xmlns:a16="http://schemas.microsoft.com/office/drawing/2014/main" id="{20A47059-2FBE-C040-B63A-048238E2F2B4}"/>
                  </a:ext>
                </a:extLst>
              </p:cNvPr>
              <p:cNvSpPr/>
              <p:nvPr/>
            </p:nvSpPr>
            <p:spPr>
              <a:xfrm rot="21422400">
                <a:off x="3561339" y="2796862"/>
                <a:ext cx="180285" cy="180285"/>
              </a:xfrm>
              <a:custGeom>
                <a:avLst/>
                <a:gdLst>
                  <a:gd name="connsiteX0" fmla="*/ 187257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7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7" y="93629"/>
                    </a:moveTo>
                    <a:cubicBezTo>
                      <a:pt x="187257" y="145339"/>
                      <a:pt x="145338" y="187258"/>
                      <a:pt x="93629" y="187258"/>
                    </a:cubicBezTo>
                    <a:cubicBezTo>
                      <a:pt x="41919" y="187258"/>
                      <a:pt x="0" y="145339"/>
                      <a:pt x="0" y="93629"/>
                    </a:cubicBezTo>
                    <a:cubicBezTo>
                      <a:pt x="0" y="41919"/>
                      <a:pt x="41919" y="0"/>
                      <a:pt x="93629" y="0"/>
                    </a:cubicBezTo>
                    <a:cubicBezTo>
                      <a:pt x="145338" y="0"/>
                      <a:pt x="187257" y="41919"/>
                      <a:pt x="187257"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nvGrpSpPr>
              <p:cNvPr id="114" name="Group 113">
                <a:extLst>
                  <a:ext uri="{FF2B5EF4-FFF2-40B4-BE49-F238E27FC236}">
                    <a16:creationId xmlns:a16="http://schemas.microsoft.com/office/drawing/2014/main" id="{FC72F104-BF54-2A4B-A1AE-5CBA35461F5F}"/>
                  </a:ext>
                </a:extLst>
              </p:cNvPr>
              <p:cNvGrpSpPr/>
              <p:nvPr/>
            </p:nvGrpSpPr>
            <p:grpSpPr>
              <a:xfrm>
                <a:off x="492386" y="2089883"/>
                <a:ext cx="3444338" cy="3441023"/>
                <a:chOff x="492451" y="1888956"/>
                <a:chExt cx="3444786" cy="3441471"/>
              </a:xfrm>
              <a:grpFill/>
            </p:grpSpPr>
            <p:sp>
              <p:nvSpPr>
                <p:cNvPr id="132" name="Freeform: Shape 219">
                  <a:extLst>
                    <a:ext uri="{FF2B5EF4-FFF2-40B4-BE49-F238E27FC236}">
                      <a16:creationId xmlns:a16="http://schemas.microsoft.com/office/drawing/2014/main" id="{1BC2BB26-A521-3648-9D94-1EB323AC09B8}"/>
                    </a:ext>
                  </a:extLst>
                </p:cNvPr>
                <p:cNvSpPr/>
                <p:nvPr/>
              </p:nvSpPr>
              <p:spPr>
                <a:xfrm>
                  <a:off x="1628608" y="1888956"/>
                  <a:ext cx="1982187" cy="736125"/>
                </a:xfrm>
                <a:custGeom>
                  <a:avLst/>
                  <a:gdLst>
                    <a:gd name="connsiteX0" fmla="*/ 2042241 w 2058583"/>
                    <a:gd name="connsiteY0" fmla="*/ 764497 h 764496"/>
                    <a:gd name="connsiteX1" fmla="*/ 2028945 w 2058583"/>
                    <a:gd name="connsiteY1" fmla="*/ 757709 h 764496"/>
                    <a:gd name="connsiteX2" fmla="*/ 21873 w 2058583"/>
                    <a:gd name="connsiteY2" fmla="*/ 134937 h 764496"/>
                    <a:gd name="connsiteX3" fmla="*/ 947 w 2058583"/>
                    <a:gd name="connsiteY3" fmla="*/ 124966 h 764496"/>
                    <a:gd name="connsiteX4" fmla="*/ 10918 w 2058583"/>
                    <a:gd name="connsiteY4" fmla="*/ 104040 h 764496"/>
                    <a:gd name="connsiteX5" fmla="*/ 1150052 w 2058583"/>
                    <a:gd name="connsiteY5" fmla="*/ 84752 h 764496"/>
                    <a:gd name="connsiteX6" fmla="*/ 2055489 w 2058583"/>
                    <a:gd name="connsiteY6" fmla="*/ 738468 h 764496"/>
                    <a:gd name="connsiteX7" fmla="*/ 2051749 w 2058583"/>
                    <a:gd name="connsiteY7" fmla="*/ 761402 h 764496"/>
                    <a:gd name="connsiteX8" fmla="*/ 2042241 w 2058583"/>
                    <a:gd name="connsiteY8" fmla="*/ 764497 h 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83" h="764496">
                      <a:moveTo>
                        <a:pt x="2042241" y="764497"/>
                      </a:moveTo>
                      <a:cubicBezTo>
                        <a:pt x="2036974" y="764502"/>
                        <a:pt x="2032030" y="761978"/>
                        <a:pt x="2028945" y="757709"/>
                      </a:cubicBezTo>
                      <a:cubicBezTo>
                        <a:pt x="1575829" y="132082"/>
                        <a:pt x="750492" y="-123993"/>
                        <a:pt x="21873" y="134937"/>
                      </a:cubicBezTo>
                      <a:cubicBezTo>
                        <a:pt x="13338" y="137962"/>
                        <a:pt x="3971" y="133498"/>
                        <a:pt x="947" y="124966"/>
                      </a:cubicBezTo>
                      <a:cubicBezTo>
                        <a:pt x="-2078" y="116434"/>
                        <a:pt x="2384" y="107065"/>
                        <a:pt x="10918" y="104040"/>
                      </a:cubicBezTo>
                      <a:cubicBezTo>
                        <a:pt x="378130" y="-27737"/>
                        <a:pt x="778590" y="-34517"/>
                        <a:pt x="1150052" y="84752"/>
                      </a:cubicBezTo>
                      <a:cubicBezTo>
                        <a:pt x="1513898" y="200443"/>
                        <a:pt x="1831178" y="429517"/>
                        <a:pt x="2055489" y="738468"/>
                      </a:cubicBezTo>
                      <a:cubicBezTo>
                        <a:pt x="2060789" y="745837"/>
                        <a:pt x="2059112" y="756103"/>
                        <a:pt x="2051749" y="761402"/>
                      </a:cubicBezTo>
                      <a:cubicBezTo>
                        <a:pt x="2048977" y="763397"/>
                        <a:pt x="2045653" y="764478"/>
                        <a:pt x="2042241" y="764497"/>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33" name="Freeform: Shape 220">
                  <a:extLst>
                    <a:ext uri="{FF2B5EF4-FFF2-40B4-BE49-F238E27FC236}">
                      <a16:creationId xmlns:a16="http://schemas.microsoft.com/office/drawing/2014/main" id="{B6E11EA4-BD4F-2F40-A5BD-C7642A0F3D82}"/>
                    </a:ext>
                  </a:extLst>
                </p:cNvPr>
                <p:cNvSpPr/>
                <p:nvPr/>
              </p:nvSpPr>
              <p:spPr>
                <a:xfrm>
                  <a:off x="492451" y="1986253"/>
                  <a:ext cx="1169886" cy="2212263"/>
                </a:xfrm>
                <a:custGeom>
                  <a:avLst/>
                  <a:gdLst>
                    <a:gd name="connsiteX0" fmla="*/ 103647 w 1214975"/>
                    <a:gd name="connsiteY0" fmla="*/ 2285100 h 2297526"/>
                    <a:gd name="connsiteX1" fmla="*/ 103647 w 1214975"/>
                    <a:gd name="connsiteY1" fmla="*/ 2285100 h 2297526"/>
                    <a:gd name="connsiteX2" fmla="*/ 115023 w 1214975"/>
                    <a:gd name="connsiteY2" fmla="*/ 2261084 h 2297526"/>
                    <a:gd name="connsiteX3" fmla="*/ 115023 w 1214975"/>
                    <a:gd name="connsiteY3" fmla="*/ 2261084 h 2297526"/>
                    <a:gd name="connsiteX4" fmla="*/ 138898 w 1214975"/>
                    <a:gd name="connsiteY4" fmla="*/ 2272413 h 2297526"/>
                    <a:gd name="connsiteX5" fmla="*/ 138898 w 1214975"/>
                    <a:gd name="connsiteY5" fmla="*/ 2272413 h 2297526"/>
                    <a:gd name="connsiteX6" fmla="*/ 127522 w 1214975"/>
                    <a:gd name="connsiteY6" fmla="*/ 2296289 h 2297526"/>
                    <a:gd name="connsiteX7" fmla="*/ 127522 w 1214975"/>
                    <a:gd name="connsiteY7" fmla="*/ 2296289 h 2297526"/>
                    <a:gd name="connsiteX8" fmla="*/ 121296 w 1214975"/>
                    <a:gd name="connsiteY8" fmla="*/ 2297459 h 2297526"/>
                    <a:gd name="connsiteX9" fmla="*/ 121296 w 1214975"/>
                    <a:gd name="connsiteY9" fmla="*/ 2297459 h 2297526"/>
                    <a:gd name="connsiteX10" fmla="*/ 103647 w 1214975"/>
                    <a:gd name="connsiteY10" fmla="*/ 2285100 h 2297526"/>
                    <a:gd name="connsiteX11" fmla="*/ 77056 w 1214975"/>
                    <a:gd name="connsiteY11" fmla="*/ 2204018 h 2297526"/>
                    <a:gd name="connsiteX12" fmla="*/ 89467 w 1214975"/>
                    <a:gd name="connsiteY12" fmla="*/ 2180624 h 2297526"/>
                    <a:gd name="connsiteX13" fmla="*/ 89509 w 1214975"/>
                    <a:gd name="connsiteY13" fmla="*/ 2180610 h 2297526"/>
                    <a:gd name="connsiteX14" fmla="*/ 89509 w 1214975"/>
                    <a:gd name="connsiteY14" fmla="*/ 2180610 h 2297526"/>
                    <a:gd name="connsiteX15" fmla="*/ 112894 w 1214975"/>
                    <a:gd name="connsiteY15" fmla="*/ 2193040 h 2297526"/>
                    <a:gd name="connsiteX16" fmla="*/ 112916 w 1214975"/>
                    <a:gd name="connsiteY16" fmla="*/ 2193110 h 2297526"/>
                    <a:gd name="connsiteX17" fmla="*/ 112916 w 1214975"/>
                    <a:gd name="connsiteY17" fmla="*/ 2193110 h 2297526"/>
                    <a:gd name="connsiteX18" fmla="*/ 100506 w 1214975"/>
                    <a:gd name="connsiteY18" fmla="*/ 2216503 h 2297526"/>
                    <a:gd name="connsiteX19" fmla="*/ 100464 w 1214975"/>
                    <a:gd name="connsiteY19" fmla="*/ 2216517 h 2297526"/>
                    <a:gd name="connsiteX20" fmla="*/ 100464 w 1214975"/>
                    <a:gd name="connsiteY20" fmla="*/ 2216517 h 2297526"/>
                    <a:gd name="connsiteX21" fmla="*/ 95033 w 1214975"/>
                    <a:gd name="connsiteY21" fmla="*/ 2217313 h 2297526"/>
                    <a:gd name="connsiteX22" fmla="*/ 95033 w 1214975"/>
                    <a:gd name="connsiteY22" fmla="*/ 2217313 h 2297526"/>
                    <a:gd name="connsiteX23" fmla="*/ 77056 w 1214975"/>
                    <a:gd name="connsiteY23" fmla="*/ 2204018 h 2297526"/>
                    <a:gd name="connsiteX24" fmla="*/ 54258 w 1214975"/>
                    <a:gd name="connsiteY24" fmla="*/ 2121999 h 2297526"/>
                    <a:gd name="connsiteX25" fmla="*/ 67834 w 1214975"/>
                    <a:gd name="connsiteY25" fmla="*/ 2098592 h 2297526"/>
                    <a:gd name="connsiteX26" fmla="*/ 67834 w 1214975"/>
                    <a:gd name="connsiteY26" fmla="*/ 2098592 h 2297526"/>
                    <a:gd name="connsiteX27" fmla="*/ 90586 w 1214975"/>
                    <a:gd name="connsiteY27" fmla="*/ 2111700 h 2297526"/>
                    <a:gd name="connsiteX28" fmla="*/ 90586 w 1214975"/>
                    <a:gd name="connsiteY28" fmla="*/ 2111700 h 2297526"/>
                    <a:gd name="connsiteX29" fmla="*/ 77010 w 1214975"/>
                    <a:gd name="connsiteY29" fmla="*/ 2135107 h 2297526"/>
                    <a:gd name="connsiteX30" fmla="*/ 77010 w 1214975"/>
                    <a:gd name="connsiteY30" fmla="*/ 2135107 h 2297526"/>
                    <a:gd name="connsiteX31" fmla="*/ 72328 w 1214975"/>
                    <a:gd name="connsiteY31" fmla="*/ 2135903 h 2297526"/>
                    <a:gd name="connsiteX32" fmla="*/ 72328 w 1214975"/>
                    <a:gd name="connsiteY32" fmla="*/ 2135903 h 2297526"/>
                    <a:gd name="connsiteX33" fmla="*/ 54258 w 1214975"/>
                    <a:gd name="connsiteY33" fmla="*/ 2121999 h 2297526"/>
                    <a:gd name="connsiteX34" fmla="*/ 35532 w 1214975"/>
                    <a:gd name="connsiteY34" fmla="*/ 2038950 h 2297526"/>
                    <a:gd name="connsiteX35" fmla="*/ 50185 w 1214975"/>
                    <a:gd name="connsiteY35" fmla="*/ 2016900 h 2297526"/>
                    <a:gd name="connsiteX36" fmla="*/ 50185 w 1214975"/>
                    <a:gd name="connsiteY36" fmla="*/ 2016900 h 2297526"/>
                    <a:gd name="connsiteX37" fmla="*/ 72235 w 1214975"/>
                    <a:gd name="connsiteY37" fmla="*/ 2031506 h 2297526"/>
                    <a:gd name="connsiteX38" fmla="*/ 72235 w 1214975"/>
                    <a:gd name="connsiteY38" fmla="*/ 2031506 h 2297526"/>
                    <a:gd name="connsiteX39" fmla="*/ 57636 w 1214975"/>
                    <a:gd name="connsiteY39" fmla="*/ 2053603 h 2297526"/>
                    <a:gd name="connsiteX40" fmla="*/ 57628 w 1214975"/>
                    <a:gd name="connsiteY40" fmla="*/ 2053603 h 2297526"/>
                    <a:gd name="connsiteX41" fmla="*/ 57628 w 1214975"/>
                    <a:gd name="connsiteY41" fmla="*/ 2053603 h 2297526"/>
                    <a:gd name="connsiteX42" fmla="*/ 53883 w 1214975"/>
                    <a:gd name="connsiteY42" fmla="*/ 2053977 h 2297526"/>
                    <a:gd name="connsiteX43" fmla="*/ 53883 w 1214975"/>
                    <a:gd name="connsiteY43" fmla="*/ 2053977 h 2297526"/>
                    <a:gd name="connsiteX44" fmla="*/ 35345 w 1214975"/>
                    <a:gd name="connsiteY44" fmla="*/ 2038950 h 2297526"/>
                    <a:gd name="connsiteX45" fmla="*/ 20458 w 1214975"/>
                    <a:gd name="connsiteY45" fmla="*/ 1955106 h 2297526"/>
                    <a:gd name="connsiteX46" fmla="*/ 36131 w 1214975"/>
                    <a:gd name="connsiteY46" fmla="*/ 1933758 h 2297526"/>
                    <a:gd name="connsiteX47" fmla="*/ 36141 w 1214975"/>
                    <a:gd name="connsiteY47" fmla="*/ 1933758 h 2297526"/>
                    <a:gd name="connsiteX48" fmla="*/ 36141 w 1214975"/>
                    <a:gd name="connsiteY48" fmla="*/ 1933758 h 2297526"/>
                    <a:gd name="connsiteX49" fmla="*/ 57487 w 1214975"/>
                    <a:gd name="connsiteY49" fmla="*/ 1949432 h 2297526"/>
                    <a:gd name="connsiteX50" fmla="*/ 57488 w 1214975"/>
                    <a:gd name="connsiteY50" fmla="*/ 1949441 h 2297526"/>
                    <a:gd name="connsiteX51" fmla="*/ 57488 w 1214975"/>
                    <a:gd name="connsiteY51" fmla="*/ 1949441 h 2297526"/>
                    <a:gd name="connsiteX52" fmla="*/ 41815 w 1214975"/>
                    <a:gd name="connsiteY52" fmla="*/ 1970788 h 2297526"/>
                    <a:gd name="connsiteX53" fmla="*/ 41805 w 1214975"/>
                    <a:gd name="connsiteY53" fmla="*/ 1970788 h 2297526"/>
                    <a:gd name="connsiteX54" fmla="*/ 41805 w 1214975"/>
                    <a:gd name="connsiteY54" fmla="*/ 1970788 h 2297526"/>
                    <a:gd name="connsiteX55" fmla="*/ 38950 w 1214975"/>
                    <a:gd name="connsiteY55" fmla="*/ 1970788 h 2297526"/>
                    <a:gd name="connsiteX56" fmla="*/ 38950 w 1214975"/>
                    <a:gd name="connsiteY56" fmla="*/ 1970788 h 2297526"/>
                    <a:gd name="connsiteX57" fmla="*/ 20458 w 1214975"/>
                    <a:gd name="connsiteY57" fmla="*/ 1955106 h 2297526"/>
                    <a:gd name="connsiteX58" fmla="*/ 9363 w 1214975"/>
                    <a:gd name="connsiteY58" fmla="*/ 1870652 h 2297526"/>
                    <a:gd name="connsiteX59" fmla="*/ 26015 w 1214975"/>
                    <a:gd name="connsiteY59" fmla="*/ 1850059 h 2297526"/>
                    <a:gd name="connsiteX60" fmla="*/ 26076 w 1214975"/>
                    <a:gd name="connsiteY60" fmla="*/ 1850054 h 2297526"/>
                    <a:gd name="connsiteX61" fmla="*/ 26076 w 1214975"/>
                    <a:gd name="connsiteY61" fmla="*/ 1850054 h 2297526"/>
                    <a:gd name="connsiteX62" fmla="*/ 46791 w 1214975"/>
                    <a:gd name="connsiteY62" fmla="*/ 1866551 h 2297526"/>
                    <a:gd name="connsiteX63" fmla="*/ 46814 w 1214975"/>
                    <a:gd name="connsiteY63" fmla="*/ 1866767 h 2297526"/>
                    <a:gd name="connsiteX64" fmla="*/ 46814 w 1214975"/>
                    <a:gd name="connsiteY64" fmla="*/ 1866767 h 2297526"/>
                    <a:gd name="connsiteX65" fmla="*/ 30148 w 1214975"/>
                    <a:gd name="connsiteY65" fmla="*/ 1887318 h 2297526"/>
                    <a:gd name="connsiteX66" fmla="*/ 30148 w 1214975"/>
                    <a:gd name="connsiteY66" fmla="*/ 1887318 h 2297526"/>
                    <a:gd name="connsiteX67" fmla="*/ 28182 w 1214975"/>
                    <a:gd name="connsiteY67" fmla="*/ 1887318 h 2297526"/>
                    <a:gd name="connsiteX68" fmla="*/ 28089 w 1214975"/>
                    <a:gd name="connsiteY68" fmla="*/ 1887318 h 2297526"/>
                    <a:gd name="connsiteX69" fmla="*/ 9363 w 1214975"/>
                    <a:gd name="connsiteY69" fmla="*/ 1870652 h 2297526"/>
                    <a:gd name="connsiteX70" fmla="*/ 2762 w 1214975"/>
                    <a:gd name="connsiteY70" fmla="*/ 1785778 h 2297526"/>
                    <a:gd name="connsiteX71" fmla="*/ 20399 w 1214975"/>
                    <a:gd name="connsiteY71" fmla="*/ 1766022 h 2297526"/>
                    <a:gd name="connsiteX72" fmla="*/ 20411 w 1214975"/>
                    <a:gd name="connsiteY72" fmla="*/ 1766022 h 2297526"/>
                    <a:gd name="connsiteX73" fmla="*/ 20411 w 1214975"/>
                    <a:gd name="connsiteY73" fmla="*/ 1766022 h 2297526"/>
                    <a:gd name="connsiteX74" fmla="*/ 40166 w 1214975"/>
                    <a:gd name="connsiteY74" fmla="*/ 1783657 h 2297526"/>
                    <a:gd name="connsiteX75" fmla="*/ 40167 w 1214975"/>
                    <a:gd name="connsiteY75" fmla="*/ 1783671 h 2297526"/>
                    <a:gd name="connsiteX76" fmla="*/ 40167 w 1214975"/>
                    <a:gd name="connsiteY76" fmla="*/ 1783671 h 2297526"/>
                    <a:gd name="connsiteX77" fmla="*/ 22518 w 1214975"/>
                    <a:gd name="connsiteY77" fmla="*/ 1803380 h 2297526"/>
                    <a:gd name="connsiteX78" fmla="*/ 21441 w 1214975"/>
                    <a:gd name="connsiteY78" fmla="*/ 1803380 h 2297526"/>
                    <a:gd name="connsiteX79" fmla="*/ 2762 w 1214975"/>
                    <a:gd name="connsiteY79" fmla="*/ 1785778 h 2297526"/>
                    <a:gd name="connsiteX80" fmla="*/ 0 w 1214975"/>
                    <a:gd name="connsiteY80" fmla="*/ 1700342 h 2297526"/>
                    <a:gd name="connsiteX81" fmla="*/ 18726 w 1214975"/>
                    <a:gd name="connsiteY81" fmla="*/ 1681616 h 2297526"/>
                    <a:gd name="connsiteX82" fmla="*/ 18726 w 1214975"/>
                    <a:gd name="connsiteY82" fmla="*/ 1681616 h 2297526"/>
                    <a:gd name="connsiteX83" fmla="*/ 37452 w 1214975"/>
                    <a:gd name="connsiteY83" fmla="*/ 1699967 h 2297526"/>
                    <a:gd name="connsiteX84" fmla="*/ 37452 w 1214975"/>
                    <a:gd name="connsiteY84" fmla="*/ 1699967 h 2297526"/>
                    <a:gd name="connsiteX85" fmla="*/ 18726 w 1214975"/>
                    <a:gd name="connsiteY85" fmla="*/ 1718693 h 2297526"/>
                    <a:gd name="connsiteX86" fmla="*/ 18726 w 1214975"/>
                    <a:gd name="connsiteY86" fmla="*/ 1718693 h 2297526"/>
                    <a:gd name="connsiteX87" fmla="*/ 0 w 1214975"/>
                    <a:gd name="connsiteY87" fmla="*/ 1700342 h 2297526"/>
                    <a:gd name="connsiteX88" fmla="*/ 19334 w 1214975"/>
                    <a:gd name="connsiteY88" fmla="*/ 1634380 h 2297526"/>
                    <a:gd name="connsiteX89" fmla="*/ 1333 w 1214975"/>
                    <a:gd name="connsiteY89" fmla="*/ 1615870 h 2297526"/>
                    <a:gd name="connsiteX90" fmla="*/ 1358 w 1214975"/>
                    <a:gd name="connsiteY90" fmla="*/ 1615140 h 2297526"/>
                    <a:gd name="connsiteX91" fmla="*/ 1358 w 1214975"/>
                    <a:gd name="connsiteY91" fmla="*/ 1615140 h 2297526"/>
                    <a:gd name="connsiteX92" fmla="*/ 20832 w 1214975"/>
                    <a:gd name="connsiteY92" fmla="*/ 1597303 h 2297526"/>
                    <a:gd name="connsiteX93" fmla="*/ 20832 w 1214975"/>
                    <a:gd name="connsiteY93" fmla="*/ 1597303 h 2297526"/>
                    <a:gd name="connsiteX94" fmla="*/ 38762 w 1214975"/>
                    <a:gd name="connsiteY94" fmla="*/ 1616684 h 2297526"/>
                    <a:gd name="connsiteX95" fmla="*/ 38762 w 1214975"/>
                    <a:gd name="connsiteY95" fmla="*/ 1616684 h 2297526"/>
                    <a:gd name="connsiteX96" fmla="*/ 20037 w 1214975"/>
                    <a:gd name="connsiteY96" fmla="*/ 1634521 h 2297526"/>
                    <a:gd name="connsiteX97" fmla="*/ 19334 w 1214975"/>
                    <a:gd name="connsiteY97" fmla="*/ 1634521 h 2297526"/>
                    <a:gd name="connsiteX98" fmla="*/ 24016 w 1214975"/>
                    <a:gd name="connsiteY98" fmla="*/ 1550629 h 2297526"/>
                    <a:gd name="connsiteX99" fmla="*/ 7022 w 1214975"/>
                    <a:gd name="connsiteY99" fmla="*/ 1530321 h 2297526"/>
                    <a:gd name="connsiteX100" fmla="*/ 7022 w 1214975"/>
                    <a:gd name="connsiteY100" fmla="*/ 1530312 h 2297526"/>
                    <a:gd name="connsiteX101" fmla="*/ 7022 w 1214975"/>
                    <a:gd name="connsiteY101" fmla="*/ 1530312 h 2297526"/>
                    <a:gd name="connsiteX102" fmla="*/ 27332 w 1214975"/>
                    <a:gd name="connsiteY102" fmla="*/ 1513318 h 2297526"/>
                    <a:gd name="connsiteX103" fmla="*/ 27340 w 1214975"/>
                    <a:gd name="connsiteY103" fmla="*/ 1513318 h 2297526"/>
                    <a:gd name="connsiteX104" fmla="*/ 27340 w 1214975"/>
                    <a:gd name="connsiteY104" fmla="*/ 1513318 h 2297526"/>
                    <a:gd name="connsiteX105" fmla="*/ 44333 w 1214975"/>
                    <a:gd name="connsiteY105" fmla="*/ 1533589 h 2297526"/>
                    <a:gd name="connsiteX106" fmla="*/ 44333 w 1214975"/>
                    <a:gd name="connsiteY106" fmla="*/ 1533589 h 2297526"/>
                    <a:gd name="connsiteX107" fmla="*/ 25607 w 1214975"/>
                    <a:gd name="connsiteY107" fmla="*/ 1550676 h 2297526"/>
                    <a:gd name="connsiteX108" fmla="*/ 23782 w 1214975"/>
                    <a:gd name="connsiteY108" fmla="*/ 1550676 h 2297526"/>
                    <a:gd name="connsiteX109" fmla="*/ 32302 w 1214975"/>
                    <a:gd name="connsiteY109" fmla="*/ 1466878 h 2297526"/>
                    <a:gd name="connsiteX110" fmla="*/ 16288 w 1214975"/>
                    <a:gd name="connsiteY110" fmla="*/ 1445788 h 2297526"/>
                    <a:gd name="connsiteX111" fmla="*/ 16291 w 1214975"/>
                    <a:gd name="connsiteY111" fmla="*/ 1445765 h 2297526"/>
                    <a:gd name="connsiteX112" fmla="*/ 16291 w 1214975"/>
                    <a:gd name="connsiteY112" fmla="*/ 1445765 h 2297526"/>
                    <a:gd name="connsiteX113" fmla="*/ 37097 w 1214975"/>
                    <a:gd name="connsiteY113" fmla="*/ 1429380 h 2297526"/>
                    <a:gd name="connsiteX114" fmla="*/ 37452 w 1214975"/>
                    <a:gd name="connsiteY114" fmla="*/ 1429427 h 2297526"/>
                    <a:gd name="connsiteX115" fmla="*/ 37452 w 1214975"/>
                    <a:gd name="connsiteY115" fmla="*/ 1429427 h 2297526"/>
                    <a:gd name="connsiteX116" fmla="*/ 53510 w 1214975"/>
                    <a:gd name="connsiteY116" fmla="*/ 1450484 h 2297526"/>
                    <a:gd name="connsiteX117" fmla="*/ 53509 w 1214975"/>
                    <a:gd name="connsiteY117" fmla="*/ 1450493 h 2297526"/>
                    <a:gd name="connsiteX118" fmla="*/ 53509 w 1214975"/>
                    <a:gd name="connsiteY118" fmla="*/ 1450493 h 2297526"/>
                    <a:gd name="connsiteX119" fmla="*/ 34783 w 1214975"/>
                    <a:gd name="connsiteY119" fmla="*/ 1466691 h 2297526"/>
                    <a:gd name="connsiteX120" fmla="*/ 34783 w 1214975"/>
                    <a:gd name="connsiteY120" fmla="*/ 1466691 h 2297526"/>
                    <a:gd name="connsiteX121" fmla="*/ 44801 w 1214975"/>
                    <a:gd name="connsiteY121" fmla="*/ 1383455 h 2297526"/>
                    <a:gd name="connsiteX122" fmla="*/ 29821 w 1214975"/>
                    <a:gd name="connsiteY122" fmla="*/ 1361640 h 2297526"/>
                    <a:gd name="connsiteX123" fmla="*/ 29821 w 1214975"/>
                    <a:gd name="connsiteY123" fmla="*/ 1361640 h 2297526"/>
                    <a:gd name="connsiteX124" fmla="*/ 51636 w 1214975"/>
                    <a:gd name="connsiteY124" fmla="*/ 1346659 h 2297526"/>
                    <a:gd name="connsiteX125" fmla="*/ 51636 w 1214975"/>
                    <a:gd name="connsiteY125" fmla="*/ 1346659 h 2297526"/>
                    <a:gd name="connsiteX126" fmla="*/ 66686 w 1214975"/>
                    <a:gd name="connsiteY126" fmla="*/ 1368451 h 2297526"/>
                    <a:gd name="connsiteX127" fmla="*/ 66664 w 1214975"/>
                    <a:gd name="connsiteY127" fmla="*/ 1368568 h 2297526"/>
                    <a:gd name="connsiteX128" fmla="*/ 66664 w 1214975"/>
                    <a:gd name="connsiteY128" fmla="*/ 1368568 h 2297526"/>
                    <a:gd name="connsiteX129" fmla="*/ 48266 w 1214975"/>
                    <a:gd name="connsiteY129" fmla="*/ 1383876 h 2297526"/>
                    <a:gd name="connsiteX130" fmla="*/ 48266 w 1214975"/>
                    <a:gd name="connsiteY130" fmla="*/ 1383876 h 2297526"/>
                    <a:gd name="connsiteX131" fmla="*/ 44801 w 1214975"/>
                    <a:gd name="connsiteY131" fmla="*/ 1383315 h 2297526"/>
                    <a:gd name="connsiteX132" fmla="*/ 61280 w 1214975"/>
                    <a:gd name="connsiteY132" fmla="*/ 1300781 h 2297526"/>
                    <a:gd name="connsiteX133" fmla="*/ 47218 w 1214975"/>
                    <a:gd name="connsiteY133" fmla="*/ 1278343 h 2297526"/>
                    <a:gd name="connsiteX134" fmla="*/ 47236 w 1214975"/>
                    <a:gd name="connsiteY134" fmla="*/ 1278263 h 2297526"/>
                    <a:gd name="connsiteX135" fmla="*/ 47236 w 1214975"/>
                    <a:gd name="connsiteY135" fmla="*/ 1278263 h 2297526"/>
                    <a:gd name="connsiteX136" fmla="*/ 69676 w 1214975"/>
                    <a:gd name="connsiteY136" fmla="*/ 1264200 h 2297526"/>
                    <a:gd name="connsiteX137" fmla="*/ 69753 w 1214975"/>
                    <a:gd name="connsiteY137" fmla="*/ 1264219 h 2297526"/>
                    <a:gd name="connsiteX138" fmla="*/ 69753 w 1214975"/>
                    <a:gd name="connsiteY138" fmla="*/ 1264219 h 2297526"/>
                    <a:gd name="connsiteX139" fmla="*/ 83803 w 1214975"/>
                    <a:gd name="connsiteY139" fmla="*/ 1286666 h 2297526"/>
                    <a:gd name="connsiteX140" fmla="*/ 83798 w 1214975"/>
                    <a:gd name="connsiteY140" fmla="*/ 1286690 h 2297526"/>
                    <a:gd name="connsiteX141" fmla="*/ 83798 w 1214975"/>
                    <a:gd name="connsiteY141" fmla="*/ 1286690 h 2297526"/>
                    <a:gd name="connsiteX142" fmla="*/ 65540 w 1214975"/>
                    <a:gd name="connsiteY142" fmla="*/ 1301155 h 2297526"/>
                    <a:gd name="connsiteX143" fmla="*/ 65540 w 1214975"/>
                    <a:gd name="connsiteY143" fmla="*/ 1301155 h 2297526"/>
                    <a:gd name="connsiteX144" fmla="*/ 61280 w 1214975"/>
                    <a:gd name="connsiteY144" fmla="*/ 1300640 h 2297526"/>
                    <a:gd name="connsiteX145" fmla="*/ 81691 w 1214975"/>
                    <a:gd name="connsiteY145" fmla="*/ 1218762 h 2297526"/>
                    <a:gd name="connsiteX146" fmla="*/ 68807 w 1214975"/>
                    <a:gd name="connsiteY146" fmla="*/ 1195627 h 2297526"/>
                    <a:gd name="connsiteX147" fmla="*/ 68817 w 1214975"/>
                    <a:gd name="connsiteY147" fmla="*/ 1195589 h 2297526"/>
                    <a:gd name="connsiteX148" fmla="*/ 68817 w 1214975"/>
                    <a:gd name="connsiteY148" fmla="*/ 1195589 h 2297526"/>
                    <a:gd name="connsiteX149" fmla="*/ 91943 w 1214975"/>
                    <a:gd name="connsiteY149" fmla="*/ 1182762 h 2297526"/>
                    <a:gd name="connsiteX150" fmla="*/ 91943 w 1214975"/>
                    <a:gd name="connsiteY150" fmla="*/ 1182762 h 2297526"/>
                    <a:gd name="connsiteX151" fmla="*/ 104828 w 1214975"/>
                    <a:gd name="connsiteY151" fmla="*/ 1205898 h 2297526"/>
                    <a:gd name="connsiteX152" fmla="*/ 104817 w 1214975"/>
                    <a:gd name="connsiteY152" fmla="*/ 1205935 h 2297526"/>
                    <a:gd name="connsiteX153" fmla="*/ 104817 w 1214975"/>
                    <a:gd name="connsiteY153" fmla="*/ 1205935 h 2297526"/>
                    <a:gd name="connsiteX154" fmla="*/ 86841 w 1214975"/>
                    <a:gd name="connsiteY154" fmla="*/ 1219511 h 2297526"/>
                    <a:gd name="connsiteX155" fmla="*/ 86841 w 1214975"/>
                    <a:gd name="connsiteY155" fmla="*/ 1219511 h 2297526"/>
                    <a:gd name="connsiteX156" fmla="*/ 81691 w 1214975"/>
                    <a:gd name="connsiteY156" fmla="*/ 1218762 h 2297526"/>
                    <a:gd name="connsiteX157" fmla="*/ 105894 w 1214975"/>
                    <a:gd name="connsiteY157" fmla="*/ 1138054 h 2297526"/>
                    <a:gd name="connsiteX158" fmla="*/ 94143 w 1214975"/>
                    <a:gd name="connsiteY158" fmla="*/ 1114324 h 2297526"/>
                    <a:gd name="connsiteX159" fmla="*/ 94144 w 1214975"/>
                    <a:gd name="connsiteY159" fmla="*/ 1114319 h 2297526"/>
                    <a:gd name="connsiteX160" fmla="*/ 94144 w 1214975"/>
                    <a:gd name="connsiteY160" fmla="*/ 1114319 h 2297526"/>
                    <a:gd name="connsiteX161" fmla="*/ 117876 w 1214975"/>
                    <a:gd name="connsiteY161" fmla="*/ 1102569 h 2297526"/>
                    <a:gd name="connsiteX162" fmla="*/ 117879 w 1214975"/>
                    <a:gd name="connsiteY162" fmla="*/ 1102569 h 2297526"/>
                    <a:gd name="connsiteX163" fmla="*/ 117879 w 1214975"/>
                    <a:gd name="connsiteY163" fmla="*/ 1102569 h 2297526"/>
                    <a:gd name="connsiteX164" fmla="*/ 129630 w 1214975"/>
                    <a:gd name="connsiteY164" fmla="*/ 1126299 h 2297526"/>
                    <a:gd name="connsiteX165" fmla="*/ 129629 w 1214975"/>
                    <a:gd name="connsiteY165" fmla="*/ 1126304 h 2297526"/>
                    <a:gd name="connsiteX166" fmla="*/ 129629 w 1214975"/>
                    <a:gd name="connsiteY166" fmla="*/ 1126304 h 2297526"/>
                    <a:gd name="connsiteX167" fmla="*/ 111886 w 1214975"/>
                    <a:gd name="connsiteY167" fmla="*/ 1139178 h 2297526"/>
                    <a:gd name="connsiteX168" fmla="*/ 111886 w 1214975"/>
                    <a:gd name="connsiteY168" fmla="*/ 1139178 h 2297526"/>
                    <a:gd name="connsiteX169" fmla="*/ 105894 w 1214975"/>
                    <a:gd name="connsiteY169" fmla="*/ 1138148 h 2297526"/>
                    <a:gd name="connsiteX170" fmla="*/ 133983 w 1214975"/>
                    <a:gd name="connsiteY170" fmla="*/ 1058470 h 2297526"/>
                    <a:gd name="connsiteX171" fmla="*/ 123403 w 1214975"/>
                    <a:gd name="connsiteY171" fmla="*/ 1034220 h 2297526"/>
                    <a:gd name="connsiteX172" fmla="*/ 123403 w 1214975"/>
                    <a:gd name="connsiteY172" fmla="*/ 1034220 h 2297526"/>
                    <a:gd name="connsiteX173" fmla="*/ 147653 w 1214975"/>
                    <a:gd name="connsiteY173" fmla="*/ 1023593 h 2297526"/>
                    <a:gd name="connsiteX174" fmla="*/ 147653 w 1214975"/>
                    <a:gd name="connsiteY174" fmla="*/ 1023593 h 2297526"/>
                    <a:gd name="connsiteX175" fmla="*/ 158299 w 1214975"/>
                    <a:gd name="connsiteY175" fmla="*/ 1047843 h 2297526"/>
                    <a:gd name="connsiteX176" fmla="*/ 158279 w 1214975"/>
                    <a:gd name="connsiteY176" fmla="*/ 1047890 h 2297526"/>
                    <a:gd name="connsiteX177" fmla="*/ 158279 w 1214975"/>
                    <a:gd name="connsiteY177" fmla="*/ 1047890 h 2297526"/>
                    <a:gd name="connsiteX178" fmla="*/ 140818 w 1214975"/>
                    <a:gd name="connsiteY178" fmla="*/ 1059781 h 2297526"/>
                    <a:gd name="connsiteX179" fmla="*/ 140818 w 1214975"/>
                    <a:gd name="connsiteY179" fmla="*/ 1059781 h 2297526"/>
                    <a:gd name="connsiteX180" fmla="*/ 133936 w 1214975"/>
                    <a:gd name="connsiteY180" fmla="*/ 1058657 h 2297526"/>
                    <a:gd name="connsiteX181" fmla="*/ 165770 w 1214975"/>
                    <a:gd name="connsiteY181" fmla="*/ 980430 h 2297526"/>
                    <a:gd name="connsiteX182" fmla="*/ 156407 w 1214975"/>
                    <a:gd name="connsiteY182" fmla="*/ 955712 h 2297526"/>
                    <a:gd name="connsiteX183" fmla="*/ 156407 w 1214975"/>
                    <a:gd name="connsiteY183" fmla="*/ 955712 h 2297526"/>
                    <a:gd name="connsiteX184" fmla="*/ 181125 w 1214975"/>
                    <a:gd name="connsiteY184" fmla="*/ 946349 h 2297526"/>
                    <a:gd name="connsiteX185" fmla="*/ 181125 w 1214975"/>
                    <a:gd name="connsiteY185" fmla="*/ 946349 h 2297526"/>
                    <a:gd name="connsiteX186" fmla="*/ 190488 w 1214975"/>
                    <a:gd name="connsiteY186" fmla="*/ 971067 h 2297526"/>
                    <a:gd name="connsiteX187" fmla="*/ 190488 w 1214975"/>
                    <a:gd name="connsiteY187" fmla="*/ 971067 h 2297526"/>
                    <a:gd name="connsiteX188" fmla="*/ 173213 w 1214975"/>
                    <a:gd name="connsiteY188" fmla="*/ 982256 h 2297526"/>
                    <a:gd name="connsiteX189" fmla="*/ 173213 w 1214975"/>
                    <a:gd name="connsiteY189" fmla="*/ 982256 h 2297526"/>
                    <a:gd name="connsiteX190" fmla="*/ 165723 w 1214975"/>
                    <a:gd name="connsiteY190" fmla="*/ 980617 h 2297526"/>
                    <a:gd name="connsiteX191" fmla="*/ 201302 w 1214975"/>
                    <a:gd name="connsiteY191" fmla="*/ 904170 h 2297526"/>
                    <a:gd name="connsiteX192" fmla="*/ 193062 w 1214975"/>
                    <a:gd name="connsiteY192" fmla="*/ 879030 h 2297526"/>
                    <a:gd name="connsiteX193" fmla="*/ 193062 w 1214975"/>
                    <a:gd name="connsiteY193" fmla="*/ 879030 h 2297526"/>
                    <a:gd name="connsiteX194" fmla="*/ 218202 w 1214975"/>
                    <a:gd name="connsiteY194" fmla="*/ 870744 h 2297526"/>
                    <a:gd name="connsiteX195" fmla="*/ 218202 w 1214975"/>
                    <a:gd name="connsiteY195" fmla="*/ 870744 h 2297526"/>
                    <a:gd name="connsiteX196" fmla="*/ 226301 w 1214975"/>
                    <a:gd name="connsiteY196" fmla="*/ 895743 h 2297526"/>
                    <a:gd name="connsiteX197" fmla="*/ 226301 w 1214975"/>
                    <a:gd name="connsiteY197" fmla="*/ 895743 h 2297526"/>
                    <a:gd name="connsiteX198" fmla="*/ 209541 w 1214975"/>
                    <a:gd name="connsiteY198" fmla="*/ 906042 h 2297526"/>
                    <a:gd name="connsiteX199" fmla="*/ 209541 w 1214975"/>
                    <a:gd name="connsiteY199" fmla="*/ 906042 h 2297526"/>
                    <a:gd name="connsiteX200" fmla="*/ 201302 w 1214975"/>
                    <a:gd name="connsiteY200" fmla="*/ 904170 h 2297526"/>
                    <a:gd name="connsiteX201" fmla="*/ 240298 w 1214975"/>
                    <a:gd name="connsiteY201" fmla="*/ 829267 h 2297526"/>
                    <a:gd name="connsiteX202" fmla="*/ 233229 w 1214975"/>
                    <a:gd name="connsiteY202" fmla="*/ 803753 h 2297526"/>
                    <a:gd name="connsiteX203" fmla="*/ 233229 w 1214975"/>
                    <a:gd name="connsiteY203" fmla="*/ 803753 h 2297526"/>
                    <a:gd name="connsiteX204" fmla="*/ 258743 w 1214975"/>
                    <a:gd name="connsiteY204" fmla="*/ 796684 h 2297526"/>
                    <a:gd name="connsiteX205" fmla="*/ 258743 w 1214975"/>
                    <a:gd name="connsiteY205" fmla="*/ 796684 h 2297526"/>
                    <a:gd name="connsiteX206" fmla="*/ 265812 w 1214975"/>
                    <a:gd name="connsiteY206" fmla="*/ 822197 h 2297526"/>
                    <a:gd name="connsiteX207" fmla="*/ 265812 w 1214975"/>
                    <a:gd name="connsiteY207" fmla="*/ 822197 h 2297526"/>
                    <a:gd name="connsiteX208" fmla="*/ 249521 w 1214975"/>
                    <a:gd name="connsiteY208" fmla="*/ 831560 h 2297526"/>
                    <a:gd name="connsiteX209" fmla="*/ 249521 w 1214975"/>
                    <a:gd name="connsiteY209" fmla="*/ 831560 h 2297526"/>
                    <a:gd name="connsiteX210" fmla="*/ 240111 w 1214975"/>
                    <a:gd name="connsiteY210" fmla="*/ 829501 h 2297526"/>
                    <a:gd name="connsiteX211" fmla="*/ 282759 w 1214975"/>
                    <a:gd name="connsiteY211" fmla="*/ 756517 h 2297526"/>
                    <a:gd name="connsiteX212" fmla="*/ 276897 w 1214975"/>
                    <a:gd name="connsiteY212" fmla="*/ 730689 h 2297526"/>
                    <a:gd name="connsiteX213" fmla="*/ 276907 w 1214975"/>
                    <a:gd name="connsiteY213" fmla="*/ 730675 h 2297526"/>
                    <a:gd name="connsiteX214" fmla="*/ 276907 w 1214975"/>
                    <a:gd name="connsiteY214" fmla="*/ 730675 h 2297526"/>
                    <a:gd name="connsiteX215" fmla="*/ 302732 w 1214975"/>
                    <a:gd name="connsiteY215" fmla="*/ 724814 h 2297526"/>
                    <a:gd name="connsiteX216" fmla="*/ 302749 w 1214975"/>
                    <a:gd name="connsiteY216" fmla="*/ 724824 h 2297526"/>
                    <a:gd name="connsiteX217" fmla="*/ 302749 w 1214975"/>
                    <a:gd name="connsiteY217" fmla="*/ 724824 h 2297526"/>
                    <a:gd name="connsiteX218" fmla="*/ 308611 w 1214975"/>
                    <a:gd name="connsiteY218" fmla="*/ 750651 h 2297526"/>
                    <a:gd name="connsiteX219" fmla="*/ 308600 w 1214975"/>
                    <a:gd name="connsiteY219" fmla="*/ 750665 h 2297526"/>
                    <a:gd name="connsiteX220" fmla="*/ 308600 w 1214975"/>
                    <a:gd name="connsiteY220" fmla="*/ 750665 h 2297526"/>
                    <a:gd name="connsiteX221" fmla="*/ 292730 w 1214975"/>
                    <a:gd name="connsiteY221" fmla="*/ 759419 h 2297526"/>
                    <a:gd name="connsiteX222" fmla="*/ 292730 w 1214975"/>
                    <a:gd name="connsiteY222" fmla="*/ 759419 h 2297526"/>
                    <a:gd name="connsiteX223" fmla="*/ 282572 w 1214975"/>
                    <a:gd name="connsiteY223" fmla="*/ 756751 h 2297526"/>
                    <a:gd name="connsiteX224" fmla="*/ 328637 w 1214975"/>
                    <a:gd name="connsiteY224" fmla="*/ 685874 h 2297526"/>
                    <a:gd name="connsiteX225" fmla="*/ 323947 w 1214975"/>
                    <a:gd name="connsiteY225" fmla="*/ 659812 h 2297526"/>
                    <a:gd name="connsiteX226" fmla="*/ 323955 w 1214975"/>
                    <a:gd name="connsiteY226" fmla="*/ 659798 h 2297526"/>
                    <a:gd name="connsiteX227" fmla="*/ 323955 w 1214975"/>
                    <a:gd name="connsiteY227" fmla="*/ 659798 h 2297526"/>
                    <a:gd name="connsiteX228" fmla="*/ 350019 w 1214975"/>
                    <a:gd name="connsiteY228" fmla="*/ 655108 h 2297526"/>
                    <a:gd name="connsiteX229" fmla="*/ 350031 w 1214975"/>
                    <a:gd name="connsiteY229" fmla="*/ 655117 h 2297526"/>
                    <a:gd name="connsiteX230" fmla="*/ 350031 w 1214975"/>
                    <a:gd name="connsiteY230" fmla="*/ 655117 h 2297526"/>
                    <a:gd name="connsiteX231" fmla="*/ 354721 w 1214975"/>
                    <a:gd name="connsiteY231" fmla="*/ 681179 h 2297526"/>
                    <a:gd name="connsiteX232" fmla="*/ 354713 w 1214975"/>
                    <a:gd name="connsiteY232" fmla="*/ 681193 h 2297526"/>
                    <a:gd name="connsiteX233" fmla="*/ 354713 w 1214975"/>
                    <a:gd name="connsiteY233" fmla="*/ 681193 h 2297526"/>
                    <a:gd name="connsiteX234" fmla="*/ 339357 w 1214975"/>
                    <a:gd name="connsiteY234" fmla="*/ 689151 h 2297526"/>
                    <a:gd name="connsiteX235" fmla="*/ 339357 w 1214975"/>
                    <a:gd name="connsiteY235" fmla="*/ 689151 h 2297526"/>
                    <a:gd name="connsiteX236" fmla="*/ 328450 w 1214975"/>
                    <a:gd name="connsiteY236" fmla="*/ 686108 h 2297526"/>
                    <a:gd name="connsiteX237" fmla="*/ 377792 w 1214975"/>
                    <a:gd name="connsiteY237" fmla="*/ 617525 h 2297526"/>
                    <a:gd name="connsiteX238" fmla="*/ 374421 w 1214975"/>
                    <a:gd name="connsiteY238" fmla="*/ 591262 h 2297526"/>
                    <a:gd name="connsiteX239" fmla="*/ 374421 w 1214975"/>
                    <a:gd name="connsiteY239" fmla="*/ 591262 h 2297526"/>
                    <a:gd name="connsiteX240" fmla="*/ 400684 w 1214975"/>
                    <a:gd name="connsiteY240" fmla="*/ 587892 h 2297526"/>
                    <a:gd name="connsiteX241" fmla="*/ 400684 w 1214975"/>
                    <a:gd name="connsiteY241" fmla="*/ 587892 h 2297526"/>
                    <a:gd name="connsiteX242" fmla="*/ 404055 w 1214975"/>
                    <a:gd name="connsiteY242" fmla="*/ 614154 h 2297526"/>
                    <a:gd name="connsiteX243" fmla="*/ 404055 w 1214975"/>
                    <a:gd name="connsiteY243" fmla="*/ 614154 h 2297526"/>
                    <a:gd name="connsiteX244" fmla="*/ 389215 w 1214975"/>
                    <a:gd name="connsiteY244" fmla="*/ 621411 h 2297526"/>
                    <a:gd name="connsiteX245" fmla="*/ 389215 w 1214975"/>
                    <a:gd name="connsiteY245" fmla="*/ 621411 h 2297526"/>
                    <a:gd name="connsiteX246" fmla="*/ 377605 w 1214975"/>
                    <a:gd name="connsiteY246" fmla="*/ 617759 h 2297526"/>
                    <a:gd name="connsiteX247" fmla="*/ 430084 w 1214975"/>
                    <a:gd name="connsiteY247" fmla="*/ 551564 h 2297526"/>
                    <a:gd name="connsiteX248" fmla="*/ 427972 w 1214975"/>
                    <a:gd name="connsiteY248" fmla="*/ 525165 h 2297526"/>
                    <a:gd name="connsiteX249" fmla="*/ 427977 w 1214975"/>
                    <a:gd name="connsiteY249" fmla="*/ 525160 h 2297526"/>
                    <a:gd name="connsiteX250" fmla="*/ 427977 w 1214975"/>
                    <a:gd name="connsiteY250" fmla="*/ 525160 h 2297526"/>
                    <a:gd name="connsiteX251" fmla="*/ 454375 w 1214975"/>
                    <a:gd name="connsiteY251" fmla="*/ 523049 h 2297526"/>
                    <a:gd name="connsiteX252" fmla="*/ 454380 w 1214975"/>
                    <a:gd name="connsiteY252" fmla="*/ 523054 h 2297526"/>
                    <a:gd name="connsiteX253" fmla="*/ 454380 w 1214975"/>
                    <a:gd name="connsiteY253" fmla="*/ 523054 h 2297526"/>
                    <a:gd name="connsiteX254" fmla="*/ 456492 w 1214975"/>
                    <a:gd name="connsiteY254" fmla="*/ 549452 h 2297526"/>
                    <a:gd name="connsiteX255" fmla="*/ 456487 w 1214975"/>
                    <a:gd name="connsiteY255" fmla="*/ 549457 h 2297526"/>
                    <a:gd name="connsiteX256" fmla="*/ 456487 w 1214975"/>
                    <a:gd name="connsiteY256" fmla="*/ 549457 h 2297526"/>
                    <a:gd name="connsiteX257" fmla="*/ 442443 w 1214975"/>
                    <a:gd name="connsiteY257" fmla="*/ 556011 h 2297526"/>
                    <a:gd name="connsiteX258" fmla="*/ 442443 w 1214975"/>
                    <a:gd name="connsiteY258" fmla="*/ 556011 h 2297526"/>
                    <a:gd name="connsiteX259" fmla="*/ 429896 w 1214975"/>
                    <a:gd name="connsiteY259" fmla="*/ 551798 h 2297526"/>
                    <a:gd name="connsiteX260" fmla="*/ 485512 w 1214975"/>
                    <a:gd name="connsiteY260" fmla="*/ 489207 h 2297526"/>
                    <a:gd name="connsiteX261" fmla="*/ 484622 w 1214975"/>
                    <a:gd name="connsiteY261" fmla="*/ 463787 h 2297526"/>
                    <a:gd name="connsiteX262" fmla="*/ 484622 w 1214975"/>
                    <a:gd name="connsiteY262" fmla="*/ 463787 h 2297526"/>
                    <a:gd name="connsiteX263" fmla="*/ 511073 w 1214975"/>
                    <a:gd name="connsiteY263" fmla="*/ 461867 h 2297526"/>
                    <a:gd name="connsiteX264" fmla="*/ 511073 w 1214975"/>
                    <a:gd name="connsiteY264" fmla="*/ 461867 h 2297526"/>
                    <a:gd name="connsiteX265" fmla="*/ 512215 w 1214975"/>
                    <a:gd name="connsiteY265" fmla="*/ 487531 h 2297526"/>
                    <a:gd name="connsiteX266" fmla="*/ 511915 w 1214975"/>
                    <a:gd name="connsiteY266" fmla="*/ 487849 h 2297526"/>
                    <a:gd name="connsiteX267" fmla="*/ 511915 w 1214975"/>
                    <a:gd name="connsiteY267" fmla="*/ 487849 h 2297526"/>
                    <a:gd name="connsiteX268" fmla="*/ 498245 w 1214975"/>
                    <a:gd name="connsiteY268" fmla="*/ 493982 h 2297526"/>
                    <a:gd name="connsiteX269" fmla="*/ 498245 w 1214975"/>
                    <a:gd name="connsiteY269" fmla="*/ 493982 h 2297526"/>
                    <a:gd name="connsiteX270" fmla="*/ 485325 w 1214975"/>
                    <a:gd name="connsiteY270" fmla="*/ 489441 h 2297526"/>
                    <a:gd name="connsiteX271" fmla="*/ 543655 w 1214975"/>
                    <a:gd name="connsiteY271" fmla="*/ 427599 h 2297526"/>
                    <a:gd name="connsiteX272" fmla="*/ 544058 w 1214975"/>
                    <a:gd name="connsiteY272" fmla="*/ 401121 h 2297526"/>
                    <a:gd name="connsiteX273" fmla="*/ 544077 w 1214975"/>
                    <a:gd name="connsiteY273" fmla="*/ 401102 h 2297526"/>
                    <a:gd name="connsiteX274" fmla="*/ 544077 w 1214975"/>
                    <a:gd name="connsiteY274" fmla="*/ 401102 h 2297526"/>
                    <a:gd name="connsiteX275" fmla="*/ 570555 w 1214975"/>
                    <a:gd name="connsiteY275" fmla="*/ 401505 h 2297526"/>
                    <a:gd name="connsiteX276" fmla="*/ 570574 w 1214975"/>
                    <a:gd name="connsiteY276" fmla="*/ 401524 h 2297526"/>
                    <a:gd name="connsiteX277" fmla="*/ 570574 w 1214975"/>
                    <a:gd name="connsiteY277" fmla="*/ 401524 h 2297526"/>
                    <a:gd name="connsiteX278" fmla="*/ 570152 w 1214975"/>
                    <a:gd name="connsiteY278" fmla="*/ 427974 h 2297526"/>
                    <a:gd name="connsiteX279" fmla="*/ 570152 w 1214975"/>
                    <a:gd name="connsiteY279" fmla="*/ 427974 h 2297526"/>
                    <a:gd name="connsiteX280" fmla="*/ 557091 w 1214975"/>
                    <a:gd name="connsiteY280" fmla="*/ 433264 h 2297526"/>
                    <a:gd name="connsiteX281" fmla="*/ 557091 w 1214975"/>
                    <a:gd name="connsiteY281" fmla="*/ 433264 h 2297526"/>
                    <a:gd name="connsiteX282" fmla="*/ 543655 w 1214975"/>
                    <a:gd name="connsiteY282" fmla="*/ 427599 h 2297526"/>
                    <a:gd name="connsiteX283" fmla="*/ 604842 w 1214975"/>
                    <a:gd name="connsiteY283" fmla="*/ 369783 h 2297526"/>
                    <a:gd name="connsiteX284" fmla="*/ 606480 w 1214975"/>
                    <a:gd name="connsiteY284" fmla="*/ 343380 h 2297526"/>
                    <a:gd name="connsiteX285" fmla="*/ 606480 w 1214975"/>
                    <a:gd name="connsiteY285" fmla="*/ 343380 h 2297526"/>
                    <a:gd name="connsiteX286" fmla="*/ 632912 w 1214975"/>
                    <a:gd name="connsiteY286" fmla="*/ 345000 h 2297526"/>
                    <a:gd name="connsiteX287" fmla="*/ 632930 w 1214975"/>
                    <a:gd name="connsiteY287" fmla="*/ 345019 h 2297526"/>
                    <a:gd name="connsiteX288" fmla="*/ 632930 w 1214975"/>
                    <a:gd name="connsiteY288" fmla="*/ 345019 h 2297526"/>
                    <a:gd name="connsiteX289" fmla="*/ 631268 w 1214975"/>
                    <a:gd name="connsiteY289" fmla="*/ 371450 h 2297526"/>
                    <a:gd name="connsiteX290" fmla="*/ 631245 w 1214975"/>
                    <a:gd name="connsiteY290" fmla="*/ 371469 h 2297526"/>
                    <a:gd name="connsiteX291" fmla="*/ 631245 w 1214975"/>
                    <a:gd name="connsiteY291" fmla="*/ 371469 h 2297526"/>
                    <a:gd name="connsiteX292" fmla="*/ 618886 w 1214975"/>
                    <a:gd name="connsiteY292" fmla="*/ 376150 h 2297526"/>
                    <a:gd name="connsiteX293" fmla="*/ 618886 w 1214975"/>
                    <a:gd name="connsiteY293" fmla="*/ 376150 h 2297526"/>
                    <a:gd name="connsiteX294" fmla="*/ 604842 w 1214975"/>
                    <a:gd name="connsiteY294" fmla="*/ 369971 h 2297526"/>
                    <a:gd name="connsiteX295" fmla="*/ 668697 w 1214975"/>
                    <a:gd name="connsiteY295" fmla="*/ 315245 h 2297526"/>
                    <a:gd name="connsiteX296" fmla="*/ 671599 w 1214975"/>
                    <a:gd name="connsiteY296" fmla="*/ 288935 h 2297526"/>
                    <a:gd name="connsiteX297" fmla="*/ 671599 w 1214975"/>
                    <a:gd name="connsiteY297" fmla="*/ 288935 h 2297526"/>
                    <a:gd name="connsiteX298" fmla="*/ 697909 w 1214975"/>
                    <a:gd name="connsiteY298" fmla="*/ 291884 h 2297526"/>
                    <a:gd name="connsiteX299" fmla="*/ 697909 w 1214975"/>
                    <a:gd name="connsiteY299" fmla="*/ 291884 h 2297526"/>
                    <a:gd name="connsiteX300" fmla="*/ 695006 w 1214975"/>
                    <a:gd name="connsiteY300" fmla="*/ 318194 h 2297526"/>
                    <a:gd name="connsiteX301" fmla="*/ 695006 w 1214975"/>
                    <a:gd name="connsiteY301" fmla="*/ 318194 h 2297526"/>
                    <a:gd name="connsiteX302" fmla="*/ 683303 w 1214975"/>
                    <a:gd name="connsiteY302" fmla="*/ 322314 h 2297526"/>
                    <a:gd name="connsiteX303" fmla="*/ 683303 w 1214975"/>
                    <a:gd name="connsiteY303" fmla="*/ 322314 h 2297526"/>
                    <a:gd name="connsiteX304" fmla="*/ 668697 w 1214975"/>
                    <a:gd name="connsiteY304" fmla="*/ 315245 h 2297526"/>
                    <a:gd name="connsiteX305" fmla="*/ 734986 w 1214975"/>
                    <a:gd name="connsiteY305" fmla="*/ 263749 h 2297526"/>
                    <a:gd name="connsiteX306" fmla="*/ 739199 w 1214975"/>
                    <a:gd name="connsiteY306" fmla="*/ 237626 h 2297526"/>
                    <a:gd name="connsiteX307" fmla="*/ 739199 w 1214975"/>
                    <a:gd name="connsiteY307" fmla="*/ 237626 h 2297526"/>
                    <a:gd name="connsiteX308" fmla="*/ 765321 w 1214975"/>
                    <a:gd name="connsiteY308" fmla="*/ 241793 h 2297526"/>
                    <a:gd name="connsiteX309" fmla="*/ 765321 w 1214975"/>
                    <a:gd name="connsiteY309" fmla="*/ 241793 h 2297526"/>
                    <a:gd name="connsiteX310" fmla="*/ 761174 w 1214975"/>
                    <a:gd name="connsiteY310" fmla="*/ 267948 h 2297526"/>
                    <a:gd name="connsiteX311" fmla="*/ 761155 w 1214975"/>
                    <a:gd name="connsiteY311" fmla="*/ 267962 h 2297526"/>
                    <a:gd name="connsiteX312" fmla="*/ 761155 w 1214975"/>
                    <a:gd name="connsiteY312" fmla="*/ 267962 h 2297526"/>
                    <a:gd name="connsiteX313" fmla="*/ 750200 w 1214975"/>
                    <a:gd name="connsiteY313" fmla="*/ 271520 h 2297526"/>
                    <a:gd name="connsiteX314" fmla="*/ 750200 w 1214975"/>
                    <a:gd name="connsiteY314" fmla="*/ 271520 h 2297526"/>
                    <a:gd name="connsiteX315" fmla="*/ 734986 w 1214975"/>
                    <a:gd name="connsiteY315" fmla="*/ 263749 h 2297526"/>
                    <a:gd name="connsiteX316" fmla="*/ 803943 w 1214975"/>
                    <a:gd name="connsiteY316" fmla="*/ 215062 h 2297526"/>
                    <a:gd name="connsiteX317" fmla="*/ 809374 w 1214975"/>
                    <a:gd name="connsiteY317" fmla="*/ 189174 h 2297526"/>
                    <a:gd name="connsiteX318" fmla="*/ 809374 w 1214975"/>
                    <a:gd name="connsiteY318" fmla="*/ 189174 h 2297526"/>
                    <a:gd name="connsiteX319" fmla="*/ 835295 w 1214975"/>
                    <a:gd name="connsiteY319" fmla="*/ 194586 h 2297526"/>
                    <a:gd name="connsiteX320" fmla="*/ 835309 w 1214975"/>
                    <a:gd name="connsiteY320" fmla="*/ 194604 h 2297526"/>
                    <a:gd name="connsiteX321" fmla="*/ 835309 w 1214975"/>
                    <a:gd name="connsiteY321" fmla="*/ 194604 h 2297526"/>
                    <a:gd name="connsiteX322" fmla="*/ 829878 w 1214975"/>
                    <a:gd name="connsiteY322" fmla="*/ 220492 h 2297526"/>
                    <a:gd name="connsiteX323" fmla="*/ 829878 w 1214975"/>
                    <a:gd name="connsiteY323" fmla="*/ 220492 h 2297526"/>
                    <a:gd name="connsiteX324" fmla="*/ 819626 w 1214975"/>
                    <a:gd name="connsiteY324" fmla="*/ 223582 h 2297526"/>
                    <a:gd name="connsiteX325" fmla="*/ 819626 w 1214975"/>
                    <a:gd name="connsiteY325" fmla="*/ 223582 h 2297526"/>
                    <a:gd name="connsiteX326" fmla="*/ 803943 w 1214975"/>
                    <a:gd name="connsiteY326" fmla="*/ 215062 h 2297526"/>
                    <a:gd name="connsiteX327" fmla="*/ 875054 w 1214975"/>
                    <a:gd name="connsiteY327" fmla="*/ 170120 h 2297526"/>
                    <a:gd name="connsiteX328" fmla="*/ 881711 w 1214975"/>
                    <a:gd name="connsiteY328" fmla="*/ 144488 h 2297526"/>
                    <a:gd name="connsiteX329" fmla="*/ 881749 w 1214975"/>
                    <a:gd name="connsiteY329" fmla="*/ 144466 h 2297526"/>
                    <a:gd name="connsiteX330" fmla="*/ 881749 w 1214975"/>
                    <a:gd name="connsiteY330" fmla="*/ 144466 h 2297526"/>
                    <a:gd name="connsiteX331" fmla="*/ 907356 w 1214975"/>
                    <a:gd name="connsiteY331" fmla="*/ 151113 h 2297526"/>
                    <a:gd name="connsiteX332" fmla="*/ 907356 w 1214975"/>
                    <a:gd name="connsiteY332" fmla="*/ 151113 h 2297526"/>
                    <a:gd name="connsiteX333" fmla="*/ 900732 w 1214975"/>
                    <a:gd name="connsiteY333" fmla="*/ 176754 h 2297526"/>
                    <a:gd name="connsiteX334" fmla="*/ 900709 w 1214975"/>
                    <a:gd name="connsiteY334" fmla="*/ 176768 h 2297526"/>
                    <a:gd name="connsiteX335" fmla="*/ 900709 w 1214975"/>
                    <a:gd name="connsiteY335" fmla="*/ 176768 h 2297526"/>
                    <a:gd name="connsiteX336" fmla="*/ 891346 w 1214975"/>
                    <a:gd name="connsiteY336" fmla="*/ 179342 h 2297526"/>
                    <a:gd name="connsiteX337" fmla="*/ 891346 w 1214975"/>
                    <a:gd name="connsiteY337" fmla="*/ 179342 h 2297526"/>
                    <a:gd name="connsiteX338" fmla="*/ 875054 w 1214975"/>
                    <a:gd name="connsiteY338" fmla="*/ 170120 h 2297526"/>
                    <a:gd name="connsiteX339" fmla="*/ 948272 w 1214975"/>
                    <a:gd name="connsiteY339" fmla="*/ 128408 h 2297526"/>
                    <a:gd name="connsiteX340" fmla="*/ 956174 w 1214975"/>
                    <a:gd name="connsiteY340" fmla="*/ 103133 h 2297526"/>
                    <a:gd name="connsiteX341" fmla="*/ 956184 w 1214975"/>
                    <a:gd name="connsiteY341" fmla="*/ 103129 h 2297526"/>
                    <a:gd name="connsiteX342" fmla="*/ 956184 w 1214975"/>
                    <a:gd name="connsiteY342" fmla="*/ 103129 h 2297526"/>
                    <a:gd name="connsiteX343" fmla="*/ 981459 w 1214975"/>
                    <a:gd name="connsiteY343" fmla="*/ 111032 h 2297526"/>
                    <a:gd name="connsiteX344" fmla="*/ 981463 w 1214975"/>
                    <a:gd name="connsiteY344" fmla="*/ 111040 h 2297526"/>
                    <a:gd name="connsiteX345" fmla="*/ 981463 w 1214975"/>
                    <a:gd name="connsiteY345" fmla="*/ 111040 h 2297526"/>
                    <a:gd name="connsiteX346" fmla="*/ 973561 w 1214975"/>
                    <a:gd name="connsiteY346" fmla="*/ 136316 h 2297526"/>
                    <a:gd name="connsiteX347" fmla="*/ 973552 w 1214975"/>
                    <a:gd name="connsiteY347" fmla="*/ 136320 h 2297526"/>
                    <a:gd name="connsiteX348" fmla="*/ 973552 w 1214975"/>
                    <a:gd name="connsiteY348" fmla="*/ 136320 h 2297526"/>
                    <a:gd name="connsiteX349" fmla="*/ 964891 w 1214975"/>
                    <a:gd name="connsiteY349" fmla="*/ 138427 h 2297526"/>
                    <a:gd name="connsiteX350" fmla="*/ 964891 w 1214975"/>
                    <a:gd name="connsiteY350" fmla="*/ 138427 h 2297526"/>
                    <a:gd name="connsiteX351" fmla="*/ 948272 w 1214975"/>
                    <a:gd name="connsiteY351" fmla="*/ 128268 h 2297526"/>
                    <a:gd name="connsiteX352" fmla="*/ 1023409 w 1214975"/>
                    <a:gd name="connsiteY352" fmla="*/ 90302 h 2297526"/>
                    <a:gd name="connsiteX353" fmla="*/ 1032458 w 1214975"/>
                    <a:gd name="connsiteY353" fmla="*/ 65413 h 2297526"/>
                    <a:gd name="connsiteX354" fmla="*/ 1032491 w 1214975"/>
                    <a:gd name="connsiteY354" fmla="*/ 65396 h 2297526"/>
                    <a:gd name="connsiteX355" fmla="*/ 1032491 w 1214975"/>
                    <a:gd name="connsiteY355" fmla="*/ 65396 h 2297526"/>
                    <a:gd name="connsiteX356" fmla="*/ 1057350 w 1214975"/>
                    <a:gd name="connsiteY356" fmla="*/ 74478 h 2297526"/>
                    <a:gd name="connsiteX357" fmla="*/ 1057350 w 1214975"/>
                    <a:gd name="connsiteY357" fmla="*/ 74478 h 2297526"/>
                    <a:gd name="connsiteX358" fmla="*/ 1048300 w 1214975"/>
                    <a:gd name="connsiteY358" fmla="*/ 99367 h 2297526"/>
                    <a:gd name="connsiteX359" fmla="*/ 1048268 w 1214975"/>
                    <a:gd name="connsiteY359" fmla="*/ 99384 h 2297526"/>
                    <a:gd name="connsiteX360" fmla="*/ 1048268 w 1214975"/>
                    <a:gd name="connsiteY360" fmla="*/ 99384 h 2297526"/>
                    <a:gd name="connsiteX361" fmla="*/ 1040403 w 1214975"/>
                    <a:gd name="connsiteY361" fmla="*/ 101116 h 2297526"/>
                    <a:gd name="connsiteX362" fmla="*/ 1040403 w 1214975"/>
                    <a:gd name="connsiteY362" fmla="*/ 101116 h 2297526"/>
                    <a:gd name="connsiteX363" fmla="*/ 1023409 w 1214975"/>
                    <a:gd name="connsiteY363" fmla="*/ 90161 h 2297526"/>
                    <a:gd name="connsiteX364" fmla="*/ 1100138 w 1214975"/>
                    <a:gd name="connsiteY364" fmla="*/ 55612 h 2297526"/>
                    <a:gd name="connsiteX365" fmla="*/ 1110367 w 1214975"/>
                    <a:gd name="connsiteY365" fmla="*/ 31185 h 2297526"/>
                    <a:gd name="connsiteX366" fmla="*/ 1110390 w 1214975"/>
                    <a:gd name="connsiteY366" fmla="*/ 31175 h 2297526"/>
                    <a:gd name="connsiteX367" fmla="*/ 1110390 w 1214975"/>
                    <a:gd name="connsiteY367" fmla="*/ 31175 h 2297526"/>
                    <a:gd name="connsiteX368" fmla="*/ 1134780 w 1214975"/>
                    <a:gd name="connsiteY368" fmla="*/ 41427 h 2297526"/>
                    <a:gd name="connsiteX369" fmla="*/ 1134780 w 1214975"/>
                    <a:gd name="connsiteY369" fmla="*/ 41427 h 2297526"/>
                    <a:gd name="connsiteX370" fmla="*/ 1124575 w 1214975"/>
                    <a:gd name="connsiteY370" fmla="*/ 65864 h 2297526"/>
                    <a:gd name="connsiteX371" fmla="*/ 1124575 w 1214975"/>
                    <a:gd name="connsiteY371" fmla="*/ 65864 h 2297526"/>
                    <a:gd name="connsiteX372" fmla="*/ 1124575 w 1214975"/>
                    <a:gd name="connsiteY372" fmla="*/ 65864 h 2297526"/>
                    <a:gd name="connsiteX373" fmla="*/ 1117459 w 1214975"/>
                    <a:gd name="connsiteY373" fmla="*/ 67269 h 2297526"/>
                    <a:gd name="connsiteX374" fmla="*/ 1117459 w 1214975"/>
                    <a:gd name="connsiteY374" fmla="*/ 67269 h 2297526"/>
                    <a:gd name="connsiteX375" fmla="*/ 1100138 w 1214975"/>
                    <a:gd name="connsiteY375" fmla="*/ 55612 h 2297526"/>
                    <a:gd name="connsiteX376" fmla="*/ 1178646 w 1214975"/>
                    <a:gd name="connsiteY376" fmla="*/ 24995 h 2297526"/>
                    <a:gd name="connsiteX377" fmla="*/ 1190012 w 1214975"/>
                    <a:gd name="connsiteY377" fmla="*/ 1077 h 2297526"/>
                    <a:gd name="connsiteX378" fmla="*/ 1190021 w 1214975"/>
                    <a:gd name="connsiteY378" fmla="*/ 1073 h 2297526"/>
                    <a:gd name="connsiteX379" fmla="*/ 1190021 w 1214975"/>
                    <a:gd name="connsiteY379" fmla="*/ 1073 h 2297526"/>
                    <a:gd name="connsiteX380" fmla="*/ 1213897 w 1214975"/>
                    <a:gd name="connsiteY380" fmla="*/ 12449 h 2297526"/>
                    <a:gd name="connsiteX381" fmla="*/ 1213897 w 1214975"/>
                    <a:gd name="connsiteY381" fmla="*/ 12449 h 2297526"/>
                    <a:gd name="connsiteX382" fmla="*/ 1202568 w 1214975"/>
                    <a:gd name="connsiteY382" fmla="*/ 36325 h 2297526"/>
                    <a:gd name="connsiteX383" fmla="*/ 1202568 w 1214975"/>
                    <a:gd name="connsiteY383" fmla="*/ 36325 h 2297526"/>
                    <a:gd name="connsiteX384" fmla="*/ 1196295 w 1214975"/>
                    <a:gd name="connsiteY384" fmla="*/ 37448 h 2297526"/>
                    <a:gd name="connsiteX385" fmla="*/ 1196295 w 1214975"/>
                    <a:gd name="connsiteY385" fmla="*/ 37448 h 2297526"/>
                    <a:gd name="connsiteX386" fmla="*/ 1178646 w 1214975"/>
                    <a:gd name="connsiteY386" fmla="*/ 24995 h 229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1214975" h="2297526">
                      <a:moveTo>
                        <a:pt x="103647" y="2285100"/>
                      </a:moveTo>
                      <a:lnTo>
                        <a:pt x="103647" y="2285100"/>
                      </a:lnTo>
                      <a:cubicBezTo>
                        <a:pt x="100136" y="2285100"/>
                        <a:pt x="105239" y="2264549"/>
                        <a:pt x="115023" y="2261084"/>
                      </a:cubicBezTo>
                      <a:lnTo>
                        <a:pt x="115023" y="2261084"/>
                      </a:lnTo>
                      <a:cubicBezTo>
                        <a:pt x="124743" y="2257643"/>
                        <a:pt x="135416" y="2262709"/>
                        <a:pt x="138898" y="2272413"/>
                      </a:cubicBezTo>
                      <a:lnTo>
                        <a:pt x="138898" y="2272413"/>
                      </a:lnTo>
                      <a:cubicBezTo>
                        <a:pt x="142335" y="2282146"/>
                        <a:pt x="137247" y="2292824"/>
                        <a:pt x="127522" y="2296289"/>
                      </a:cubicBezTo>
                      <a:lnTo>
                        <a:pt x="127522" y="2296289"/>
                      </a:lnTo>
                      <a:cubicBezTo>
                        <a:pt x="125531" y="2297038"/>
                        <a:pt x="123424" y="2297436"/>
                        <a:pt x="121296" y="2297459"/>
                      </a:cubicBezTo>
                      <a:lnTo>
                        <a:pt x="121296" y="2297459"/>
                      </a:lnTo>
                      <a:cubicBezTo>
                        <a:pt x="113188" y="2298189"/>
                        <a:pt x="105735" y="2292970"/>
                        <a:pt x="103647" y="2285100"/>
                      </a:cubicBezTo>
                      <a:close/>
                      <a:moveTo>
                        <a:pt x="77056" y="2204018"/>
                      </a:moveTo>
                      <a:cubicBezTo>
                        <a:pt x="74023" y="2194130"/>
                        <a:pt x="79580" y="2183658"/>
                        <a:pt x="89467" y="2180624"/>
                      </a:cubicBezTo>
                      <a:cubicBezTo>
                        <a:pt x="89481" y="2180620"/>
                        <a:pt x="89495" y="2180615"/>
                        <a:pt x="89509" y="2180610"/>
                      </a:cubicBezTo>
                      <a:lnTo>
                        <a:pt x="89509" y="2180610"/>
                      </a:lnTo>
                      <a:cubicBezTo>
                        <a:pt x="99399" y="2177586"/>
                        <a:pt x="109868" y="2183148"/>
                        <a:pt x="112894" y="2193040"/>
                      </a:cubicBezTo>
                      <a:cubicBezTo>
                        <a:pt x="112902" y="2193063"/>
                        <a:pt x="112909" y="2193086"/>
                        <a:pt x="112916" y="2193110"/>
                      </a:cubicBezTo>
                      <a:lnTo>
                        <a:pt x="112916" y="2193110"/>
                      </a:lnTo>
                      <a:cubicBezTo>
                        <a:pt x="115949" y="2202997"/>
                        <a:pt x="110393" y="2213469"/>
                        <a:pt x="100506" y="2216503"/>
                      </a:cubicBezTo>
                      <a:cubicBezTo>
                        <a:pt x="100492" y="2216508"/>
                        <a:pt x="100478" y="2216512"/>
                        <a:pt x="100464" y="2216517"/>
                      </a:cubicBezTo>
                      <a:lnTo>
                        <a:pt x="100464" y="2216517"/>
                      </a:lnTo>
                      <a:cubicBezTo>
                        <a:pt x="98703" y="2217051"/>
                        <a:pt x="96873" y="2217322"/>
                        <a:pt x="95033" y="2217313"/>
                      </a:cubicBezTo>
                      <a:lnTo>
                        <a:pt x="95033" y="2217313"/>
                      </a:lnTo>
                      <a:cubicBezTo>
                        <a:pt x="86762" y="2217336"/>
                        <a:pt x="79455" y="2211934"/>
                        <a:pt x="77056" y="2204018"/>
                      </a:cubicBezTo>
                      <a:close/>
                      <a:moveTo>
                        <a:pt x="54258" y="2121999"/>
                      </a:moveTo>
                      <a:cubicBezTo>
                        <a:pt x="51579" y="2111789"/>
                        <a:pt x="57643" y="2101335"/>
                        <a:pt x="67834" y="2098592"/>
                      </a:cubicBezTo>
                      <a:lnTo>
                        <a:pt x="67834" y="2098592"/>
                      </a:lnTo>
                      <a:cubicBezTo>
                        <a:pt x="77703" y="2096176"/>
                        <a:pt x="87724" y="2101953"/>
                        <a:pt x="90586" y="2111700"/>
                      </a:cubicBezTo>
                      <a:lnTo>
                        <a:pt x="90586" y="2111700"/>
                      </a:lnTo>
                      <a:cubicBezTo>
                        <a:pt x="93079" y="2121882"/>
                        <a:pt x="87086" y="2132214"/>
                        <a:pt x="77010" y="2135107"/>
                      </a:cubicBezTo>
                      <a:lnTo>
                        <a:pt x="77010" y="2135107"/>
                      </a:lnTo>
                      <a:cubicBezTo>
                        <a:pt x="75488" y="2135566"/>
                        <a:pt x="73916" y="2135832"/>
                        <a:pt x="72328" y="2135903"/>
                      </a:cubicBezTo>
                      <a:lnTo>
                        <a:pt x="72328" y="2135903"/>
                      </a:lnTo>
                      <a:cubicBezTo>
                        <a:pt x="63852" y="2135893"/>
                        <a:pt x="56440" y="2130191"/>
                        <a:pt x="54258" y="2121999"/>
                      </a:cubicBezTo>
                      <a:close/>
                      <a:moveTo>
                        <a:pt x="35532" y="2038950"/>
                      </a:moveTo>
                      <a:cubicBezTo>
                        <a:pt x="33493" y="2028815"/>
                        <a:pt x="40052" y="2018946"/>
                        <a:pt x="50185" y="2016900"/>
                      </a:cubicBezTo>
                      <a:lnTo>
                        <a:pt x="50185" y="2016900"/>
                      </a:lnTo>
                      <a:cubicBezTo>
                        <a:pt x="60304" y="2014859"/>
                        <a:pt x="70167" y="2021390"/>
                        <a:pt x="72235" y="2031506"/>
                      </a:cubicBezTo>
                      <a:lnTo>
                        <a:pt x="72235" y="2031506"/>
                      </a:lnTo>
                      <a:cubicBezTo>
                        <a:pt x="74305" y="2041637"/>
                        <a:pt x="67768" y="2051529"/>
                        <a:pt x="57636" y="2053603"/>
                      </a:cubicBezTo>
                      <a:cubicBezTo>
                        <a:pt x="57633" y="2053603"/>
                        <a:pt x="57631" y="2053603"/>
                        <a:pt x="57628" y="2053603"/>
                      </a:cubicBezTo>
                      <a:lnTo>
                        <a:pt x="57628" y="2053603"/>
                      </a:lnTo>
                      <a:cubicBezTo>
                        <a:pt x="56394" y="2053842"/>
                        <a:pt x="55140" y="2053968"/>
                        <a:pt x="53883" y="2053977"/>
                      </a:cubicBezTo>
                      <a:lnTo>
                        <a:pt x="53883" y="2053977"/>
                      </a:lnTo>
                      <a:cubicBezTo>
                        <a:pt x="44899" y="2054066"/>
                        <a:pt x="37119" y="2047756"/>
                        <a:pt x="35345" y="2038950"/>
                      </a:cubicBezTo>
                      <a:close/>
                      <a:moveTo>
                        <a:pt x="20458" y="1955106"/>
                      </a:moveTo>
                      <a:cubicBezTo>
                        <a:pt x="18891" y="1944881"/>
                        <a:pt x="25909" y="1935326"/>
                        <a:pt x="36131" y="1933758"/>
                      </a:cubicBezTo>
                      <a:cubicBezTo>
                        <a:pt x="36134" y="1933758"/>
                        <a:pt x="36138" y="1933758"/>
                        <a:pt x="36141" y="1933758"/>
                      </a:cubicBezTo>
                      <a:lnTo>
                        <a:pt x="36141" y="1933758"/>
                      </a:lnTo>
                      <a:cubicBezTo>
                        <a:pt x="46363" y="1932190"/>
                        <a:pt x="55920" y="1939207"/>
                        <a:pt x="57487" y="1949432"/>
                      </a:cubicBezTo>
                      <a:cubicBezTo>
                        <a:pt x="57487" y="1949436"/>
                        <a:pt x="57488" y="1949436"/>
                        <a:pt x="57488" y="1949441"/>
                      </a:cubicBezTo>
                      <a:lnTo>
                        <a:pt x="57488" y="1949441"/>
                      </a:lnTo>
                      <a:cubicBezTo>
                        <a:pt x="59054" y="1959665"/>
                        <a:pt x="52037" y="1969220"/>
                        <a:pt x="41815" y="1970788"/>
                      </a:cubicBezTo>
                      <a:cubicBezTo>
                        <a:pt x="41811" y="1970788"/>
                        <a:pt x="41808" y="1970788"/>
                        <a:pt x="41805" y="1970788"/>
                      </a:cubicBezTo>
                      <a:lnTo>
                        <a:pt x="41805" y="1970788"/>
                      </a:lnTo>
                      <a:cubicBezTo>
                        <a:pt x="40855" y="1970859"/>
                        <a:pt x="39900" y="1970859"/>
                        <a:pt x="38950" y="1970788"/>
                      </a:cubicBezTo>
                      <a:lnTo>
                        <a:pt x="38950" y="1970788"/>
                      </a:lnTo>
                      <a:cubicBezTo>
                        <a:pt x="29776" y="1970798"/>
                        <a:pt x="21948" y="1964155"/>
                        <a:pt x="20458" y="1955106"/>
                      </a:cubicBezTo>
                      <a:close/>
                      <a:moveTo>
                        <a:pt x="9363" y="1870652"/>
                      </a:moveTo>
                      <a:cubicBezTo>
                        <a:pt x="8275" y="1860367"/>
                        <a:pt x="15730" y="1851150"/>
                        <a:pt x="26015" y="1850059"/>
                      </a:cubicBezTo>
                      <a:cubicBezTo>
                        <a:pt x="26035" y="1850059"/>
                        <a:pt x="26055" y="1850054"/>
                        <a:pt x="26076" y="1850054"/>
                      </a:cubicBezTo>
                      <a:lnTo>
                        <a:pt x="26076" y="1850054"/>
                      </a:lnTo>
                      <a:cubicBezTo>
                        <a:pt x="36352" y="1848888"/>
                        <a:pt x="45626" y="1856276"/>
                        <a:pt x="46791" y="1866551"/>
                      </a:cubicBezTo>
                      <a:cubicBezTo>
                        <a:pt x="46799" y="1866622"/>
                        <a:pt x="46807" y="1866697"/>
                        <a:pt x="46814" y="1866767"/>
                      </a:cubicBezTo>
                      <a:lnTo>
                        <a:pt x="46814" y="1866767"/>
                      </a:lnTo>
                      <a:cubicBezTo>
                        <a:pt x="47878" y="1877042"/>
                        <a:pt x="40421" y="1886237"/>
                        <a:pt x="30148" y="1887318"/>
                      </a:cubicBezTo>
                      <a:lnTo>
                        <a:pt x="30148" y="1887318"/>
                      </a:lnTo>
                      <a:lnTo>
                        <a:pt x="28182" y="1887318"/>
                      </a:lnTo>
                      <a:lnTo>
                        <a:pt x="28089" y="1887318"/>
                      </a:lnTo>
                      <a:cubicBezTo>
                        <a:pt x="18500" y="1887374"/>
                        <a:pt x="10417" y="1880184"/>
                        <a:pt x="9363" y="1870652"/>
                      </a:cubicBezTo>
                      <a:close/>
                      <a:moveTo>
                        <a:pt x="2762" y="1785778"/>
                      </a:moveTo>
                      <a:cubicBezTo>
                        <a:pt x="2177" y="1775451"/>
                        <a:pt x="10073" y="1766607"/>
                        <a:pt x="20399" y="1766022"/>
                      </a:cubicBezTo>
                      <a:cubicBezTo>
                        <a:pt x="20403" y="1766022"/>
                        <a:pt x="20407" y="1766022"/>
                        <a:pt x="20411" y="1766022"/>
                      </a:cubicBezTo>
                      <a:lnTo>
                        <a:pt x="20411" y="1766022"/>
                      </a:lnTo>
                      <a:cubicBezTo>
                        <a:pt x="30736" y="1765437"/>
                        <a:pt x="39581" y="1773335"/>
                        <a:pt x="40166" y="1783657"/>
                      </a:cubicBezTo>
                      <a:cubicBezTo>
                        <a:pt x="40166" y="1783662"/>
                        <a:pt x="40167" y="1783667"/>
                        <a:pt x="40167" y="1783671"/>
                      </a:cubicBezTo>
                      <a:lnTo>
                        <a:pt x="40167" y="1783671"/>
                      </a:lnTo>
                      <a:cubicBezTo>
                        <a:pt x="40725" y="1793984"/>
                        <a:pt x="32829" y="1802800"/>
                        <a:pt x="22518" y="1803380"/>
                      </a:cubicBezTo>
                      <a:lnTo>
                        <a:pt x="21441" y="1803380"/>
                      </a:lnTo>
                      <a:cubicBezTo>
                        <a:pt x="11540" y="1803375"/>
                        <a:pt x="3356" y="1795660"/>
                        <a:pt x="2762" y="1785778"/>
                      </a:cubicBezTo>
                      <a:close/>
                      <a:moveTo>
                        <a:pt x="0" y="1700342"/>
                      </a:moveTo>
                      <a:cubicBezTo>
                        <a:pt x="0" y="1690000"/>
                        <a:pt x="8384" y="1681616"/>
                        <a:pt x="18726" y="1681616"/>
                      </a:cubicBezTo>
                      <a:lnTo>
                        <a:pt x="18726" y="1681616"/>
                      </a:lnTo>
                      <a:cubicBezTo>
                        <a:pt x="28923" y="1681616"/>
                        <a:pt x="37248" y="1689771"/>
                        <a:pt x="37452" y="1699967"/>
                      </a:cubicBezTo>
                      <a:lnTo>
                        <a:pt x="37452" y="1699967"/>
                      </a:lnTo>
                      <a:cubicBezTo>
                        <a:pt x="37452" y="1710308"/>
                        <a:pt x="29068" y="1718693"/>
                        <a:pt x="18726" y="1718693"/>
                      </a:cubicBezTo>
                      <a:lnTo>
                        <a:pt x="18726" y="1718693"/>
                      </a:lnTo>
                      <a:cubicBezTo>
                        <a:pt x="8528" y="1718693"/>
                        <a:pt x="204" y="1710538"/>
                        <a:pt x="0" y="1700342"/>
                      </a:cubicBezTo>
                      <a:close/>
                      <a:moveTo>
                        <a:pt x="19334" y="1634380"/>
                      </a:moveTo>
                      <a:cubicBezTo>
                        <a:pt x="9252" y="1634240"/>
                        <a:pt x="1192" y="1625954"/>
                        <a:pt x="1333" y="1615870"/>
                      </a:cubicBezTo>
                      <a:cubicBezTo>
                        <a:pt x="1336" y="1615626"/>
                        <a:pt x="1344" y="1615383"/>
                        <a:pt x="1358" y="1615140"/>
                      </a:cubicBezTo>
                      <a:lnTo>
                        <a:pt x="1358" y="1615140"/>
                      </a:lnTo>
                      <a:cubicBezTo>
                        <a:pt x="1838" y="1604850"/>
                        <a:pt x="10540" y="1596882"/>
                        <a:pt x="20832" y="1597303"/>
                      </a:cubicBezTo>
                      <a:lnTo>
                        <a:pt x="20832" y="1597303"/>
                      </a:lnTo>
                      <a:cubicBezTo>
                        <a:pt x="31122" y="1597734"/>
                        <a:pt x="39132" y="1606395"/>
                        <a:pt x="38762" y="1616684"/>
                      </a:cubicBezTo>
                      <a:lnTo>
                        <a:pt x="38762" y="1616684"/>
                      </a:lnTo>
                      <a:cubicBezTo>
                        <a:pt x="38287" y="1626679"/>
                        <a:pt x="30041" y="1634530"/>
                        <a:pt x="20037" y="1634521"/>
                      </a:cubicBezTo>
                      <a:lnTo>
                        <a:pt x="19334" y="1634521"/>
                      </a:lnTo>
                      <a:close/>
                      <a:moveTo>
                        <a:pt x="24016" y="1550629"/>
                      </a:moveTo>
                      <a:cubicBezTo>
                        <a:pt x="13714" y="1549712"/>
                        <a:pt x="6106" y="1540620"/>
                        <a:pt x="7022" y="1530321"/>
                      </a:cubicBezTo>
                      <a:cubicBezTo>
                        <a:pt x="7022" y="1530316"/>
                        <a:pt x="7022" y="1530316"/>
                        <a:pt x="7022" y="1530312"/>
                      </a:cubicBezTo>
                      <a:lnTo>
                        <a:pt x="7022" y="1530312"/>
                      </a:lnTo>
                      <a:cubicBezTo>
                        <a:pt x="7938" y="1520013"/>
                        <a:pt x="17031" y="1512401"/>
                        <a:pt x="27332" y="1513318"/>
                      </a:cubicBezTo>
                      <a:cubicBezTo>
                        <a:pt x="27335" y="1513318"/>
                        <a:pt x="27337" y="1513318"/>
                        <a:pt x="27340" y="1513318"/>
                      </a:cubicBezTo>
                      <a:lnTo>
                        <a:pt x="27340" y="1513318"/>
                      </a:lnTo>
                      <a:cubicBezTo>
                        <a:pt x="37624" y="1514236"/>
                        <a:pt x="45226" y="1523304"/>
                        <a:pt x="44333" y="1533589"/>
                      </a:cubicBezTo>
                      <a:lnTo>
                        <a:pt x="44333" y="1533589"/>
                      </a:lnTo>
                      <a:cubicBezTo>
                        <a:pt x="43482" y="1543284"/>
                        <a:pt x="35342" y="1550713"/>
                        <a:pt x="25607" y="1550676"/>
                      </a:cubicBezTo>
                      <a:lnTo>
                        <a:pt x="23782" y="1550676"/>
                      </a:lnTo>
                      <a:close/>
                      <a:moveTo>
                        <a:pt x="32302" y="1466878"/>
                      </a:moveTo>
                      <a:cubicBezTo>
                        <a:pt x="22056" y="1465474"/>
                        <a:pt x="14886" y="1456032"/>
                        <a:pt x="16288" y="1445788"/>
                      </a:cubicBezTo>
                      <a:cubicBezTo>
                        <a:pt x="16289" y="1445779"/>
                        <a:pt x="16290" y="1445770"/>
                        <a:pt x="16291" y="1445765"/>
                      </a:cubicBezTo>
                      <a:lnTo>
                        <a:pt x="16291" y="1445765"/>
                      </a:lnTo>
                      <a:cubicBezTo>
                        <a:pt x="17513" y="1435494"/>
                        <a:pt x="26828" y="1428158"/>
                        <a:pt x="37097" y="1429380"/>
                      </a:cubicBezTo>
                      <a:cubicBezTo>
                        <a:pt x="37215" y="1429394"/>
                        <a:pt x="37334" y="1429413"/>
                        <a:pt x="37452" y="1429427"/>
                      </a:cubicBezTo>
                      <a:lnTo>
                        <a:pt x="37452" y="1429427"/>
                      </a:lnTo>
                      <a:cubicBezTo>
                        <a:pt x="47701" y="1430808"/>
                        <a:pt x="54890" y="1440236"/>
                        <a:pt x="53510" y="1450484"/>
                      </a:cubicBezTo>
                      <a:cubicBezTo>
                        <a:pt x="53510" y="1450489"/>
                        <a:pt x="53509" y="1450489"/>
                        <a:pt x="53509" y="1450493"/>
                      </a:cubicBezTo>
                      <a:lnTo>
                        <a:pt x="53509" y="1450493"/>
                      </a:lnTo>
                      <a:cubicBezTo>
                        <a:pt x="52236" y="1459837"/>
                        <a:pt x="44213" y="1466775"/>
                        <a:pt x="34783" y="1466691"/>
                      </a:cubicBezTo>
                      <a:lnTo>
                        <a:pt x="34783" y="1466691"/>
                      </a:lnTo>
                      <a:close/>
                      <a:moveTo>
                        <a:pt x="44801" y="1383455"/>
                      </a:moveTo>
                      <a:cubicBezTo>
                        <a:pt x="34645" y="1381559"/>
                        <a:pt x="27941" y="1371798"/>
                        <a:pt x="29821" y="1361640"/>
                      </a:cubicBezTo>
                      <a:lnTo>
                        <a:pt x="29821" y="1361640"/>
                      </a:lnTo>
                      <a:cubicBezTo>
                        <a:pt x="31715" y="1351481"/>
                        <a:pt x="41477" y="1344777"/>
                        <a:pt x="51636" y="1346659"/>
                      </a:cubicBezTo>
                      <a:lnTo>
                        <a:pt x="51636" y="1346659"/>
                      </a:lnTo>
                      <a:cubicBezTo>
                        <a:pt x="61809" y="1348522"/>
                        <a:pt x="68547" y="1358278"/>
                        <a:pt x="66686" y="1368451"/>
                      </a:cubicBezTo>
                      <a:cubicBezTo>
                        <a:pt x="66679" y="1368489"/>
                        <a:pt x="66671" y="1368531"/>
                        <a:pt x="66664" y="1368568"/>
                      </a:cubicBezTo>
                      <a:lnTo>
                        <a:pt x="66664" y="1368568"/>
                      </a:lnTo>
                      <a:cubicBezTo>
                        <a:pt x="65018" y="1377435"/>
                        <a:pt x="57284" y="1383872"/>
                        <a:pt x="48266" y="1383876"/>
                      </a:cubicBezTo>
                      <a:lnTo>
                        <a:pt x="48266" y="1383876"/>
                      </a:lnTo>
                      <a:cubicBezTo>
                        <a:pt x="47095" y="1383806"/>
                        <a:pt x="45934" y="1383619"/>
                        <a:pt x="44801" y="1383315"/>
                      </a:cubicBezTo>
                      <a:close/>
                      <a:moveTo>
                        <a:pt x="61280" y="1300781"/>
                      </a:moveTo>
                      <a:cubicBezTo>
                        <a:pt x="51200" y="1298468"/>
                        <a:pt x="44904" y="1288422"/>
                        <a:pt x="47218" y="1278343"/>
                      </a:cubicBezTo>
                      <a:cubicBezTo>
                        <a:pt x="47224" y="1278315"/>
                        <a:pt x="47230" y="1278291"/>
                        <a:pt x="47236" y="1278263"/>
                      </a:cubicBezTo>
                      <a:lnTo>
                        <a:pt x="47236" y="1278263"/>
                      </a:lnTo>
                      <a:cubicBezTo>
                        <a:pt x="49549" y="1268184"/>
                        <a:pt x="59596" y="1261888"/>
                        <a:pt x="69676" y="1264200"/>
                      </a:cubicBezTo>
                      <a:cubicBezTo>
                        <a:pt x="69702" y="1264205"/>
                        <a:pt x="69728" y="1264214"/>
                        <a:pt x="69753" y="1264219"/>
                      </a:cubicBezTo>
                      <a:lnTo>
                        <a:pt x="69753" y="1264219"/>
                      </a:lnTo>
                      <a:cubicBezTo>
                        <a:pt x="79832" y="1266536"/>
                        <a:pt x="86122" y="1276587"/>
                        <a:pt x="83803" y="1286666"/>
                      </a:cubicBezTo>
                      <a:cubicBezTo>
                        <a:pt x="83801" y="1286676"/>
                        <a:pt x="83800" y="1286680"/>
                        <a:pt x="83798" y="1286690"/>
                      </a:cubicBezTo>
                      <a:lnTo>
                        <a:pt x="83798" y="1286690"/>
                      </a:lnTo>
                      <a:cubicBezTo>
                        <a:pt x="81817" y="1295173"/>
                        <a:pt x="74249" y="1301165"/>
                        <a:pt x="65540" y="1301155"/>
                      </a:cubicBezTo>
                      <a:lnTo>
                        <a:pt x="65540" y="1301155"/>
                      </a:lnTo>
                      <a:cubicBezTo>
                        <a:pt x="64106" y="1301141"/>
                        <a:pt x="62677" y="1300968"/>
                        <a:pt x="61280" y="1300640"/>
                      </a:cubicBezTo>
                      <a:close/>
                      <a:moveTo>
                        <a:pt x="81691" y="1218762"/>
                      </a:moveTo>
                      <a:cubicBezTo>
                        <a:pt x="71744" y="1215930"/>
                        <a:pt x="65976" y="1205575"/>
                        <a:pt x="68807" y="1195627"/>
                      </a:cubicBezTo>
                      <a:cubicBezTo>
                        <a:pt x="68810" y="1195612"/>
                        <a:pt x="68814" y="1195603"/>
                        <a:pt x="68817" y="1195589"/>
                      </a:cubicBezTo>
                      <a:lnTo>
                        <a:pt x="68817" y="1195589"/>
                      </a:lnTo>
                      <a:cubicBezTo>
                        <a:pt x="71673" y="1185669"/>
                        <a:pt x="82017" y="1179934"/>
                        <a:pt x="91943" y="1182762"/>
                      </a:cubicBezTo>
                      <a:lnTo>
                        <a:pt x="91943" y="1182762"/>
                      </a:lnTo>
                      <a:cubicBezTo>
                        <a:pt x="101891" y="1185594"/>
                        <a:pt x="107659" y="1195950"/>
                        <a:pt x="104828" y="1205898"/>
                      </a:cubicBezTo>
                      <a:cubicBezTo>
                        <a:pt x="104824" y="1205912"/>
                        <a:pt x="104821" y="1205921"/>
                        <a:pt x="104817" y="1205935"/>
                      </a:cubicBezTo>
                      <a:lnTo>
                        <a:pt x="104817" y="1205935"/>
                      </a:lnTo>
                      <a:cubicBezTo>
                        <a:pt x="102522" y="1213964"/>
                        <a:pt x="95189" y="1219497"/>
                        <a:pt x="86841" y="1219511"/>
                      </a:cubicBezTo>
                      <a:lnTo>
                        <a:pt x="86841" y="1219511"/>
                      </a:lnTo>
                      <a:cubicBezTo>
                        <a:pt x="85096" y="1219520"/>
                        <a:pt x="83361" y="1219268"/>
                        <a:pt x="81691" y="1218762"/>
                      </a:cubicBezTo>
                      <a:close/>
                      <a:moveTo>
                        <a:pt x="105894" y="1138054"/>
                      </a:moveTo>
                      <a:cubicBezTo>
                        <a:pt x="96096" y="1134744"/>
                        <a:pt x="90834" y="1124122"/>
                        <a:pt x="94143" y="1114324"/>
                      </a:cubicBezTo>
                      <a:cubicBezTo>
                        <a:pt x="94143" y="1114319"/>
                        <a:pt x="94143" y="1114319"/>
                        <a:pt x="94144" y="1114319"/>
                      </a:cubicBezTo>
                      <a:lnTo>
                        <a:pt x="94144" y="1114319"/>
                      </a:lnTo>
                      <a:cubicBezTo>
                        <a:pt x="97452" y="1104521"/>
                        <a:pt x="108078" y="1099259"/>
                        <a:pt x="117876" y="1102569"/>
                      </a:cubicBezTo>
                      <a:cubicBezTo>
                        <a:pt x="117877" y="1102569"/>
                        <a:pt x="117878" y="1102569"/>
                        <a:pt x="117879" y="1102569"/>
                      </a:cubicBezTo>
                      <a:lnTo>
                        <a:pt x="117879" y="1102569"/>
                      </a:lnTo>
                      <a:cubicBezTo>
                        <a:pt x="127677" y="1105879"/>
                        <a:pt x="132938" y="1116501"/>
                        <a:pt x="129630" y="1126299"/>
                      </a:cubicBezTo>
                      <a:cubicBezTo>
                        <a:pt x="129629" y="1126304"/>
                        <a:pt x="129629" y="1126304"/>
                        <a:pt x="129629" y="1126304"/>
                      </a:cubicBezTo>
                      <a:lnTo>
                        <a:pt x="129629" y="1126304"/>
                      </a:lnTo>
                      <a:cubicBezTo>
                        <a:pt x="127107" y="1133972"/>
                        <a:pt x="119957" y="1139159"/>
                        <a:pt x="111886" y="1139178"/>
                      </a:cubicBezTo>
                      <a:lnTo>
                        <a:pt x="111886" y="1139178"/>
                      </a:lnTo>
                      <a:cubicBezTo>
                        <a:pt x="109847" y="1139154"/>
                        <a:pt x="107825" y="1138803"/>
                        <a:pt x="105894" y="1138148"/>
                      </a:cubicBezTo>
                      <a:close/>
                      <a:moveTo>
                        <a:pt x="133983" y="1058470"/>
                      </a:moveTo>
                      <a:cubicBezTo>
                        <a:pt x="124372" y="1054687"/>
                        <a:pt x="119638" y="1043836"/>
                        <a:pt x="123403" y="1034220"/>
                      </a:cubicBezTo>
                      <a:lnTo>
                        <a:pt x="123403" y="1034220"/>
                      </a:lnTo>
                      <a:cubicBezTo>
                        <a:pt x="127167" y="1024590"/>
                        <a:pt x="138022" y="1019834"/>
                        <a:pt x="147653" y="1023593"/>
                      </a:cubicBezTo>
                      <a:lnTo>
                        <a:pt x="147653" y="1023593"/>
                      </a:lnTo>
                      <a:cubicBezTo>
                        <a:pt x="157288" y="1027347"/>
                        <a:pt x="162055" y="1038204"/>
                        <a:pt x="158299" y="1047843"/>
                      </a:cubicBezTo>
                      <a:cubicBezTo>
                        <a:pt x="158292" y="1047857"/>
                        <a:pt x="158286" y="1047876"/>
                        <a:pt x="158279" y="1047890"/>
                      </a:cubicBezTo>
                      <a:lnTo>
                        <a:pt x="158279" y="1047890"/>
                      </a:lnTo>
                      <a:cubicBezTo>
                        <a:pt x="155464" y="1055071"/>
                        <a:pt x="148532" y="1059790"/>
                        <a:pt x="140818" y="1059781"/>
                      </a:cubicBezTo>
                      <a:lnTo>
                        <a:pt x="140818" y="1059781"/>
                      </a:lnTo>
                      <a:cubicBezTo>
                        <a:pt x="138473" y="1059846"/>
                        <a:pt x="136138" y="1059467"/>
                        <a:pt x="133936" y="1058657"/>
                      </a:cubicBezTo>
                      <a:close/>
                      <a:moveTo>
                        <a:pt x="165770" y="980430"/>
                      </a:moveTo>
                      <a:cubicBezTo>
                        <a:pt x="156374" y="976175"/>
                        <a:pt x="152188" y="965122"/>
                        <a:pt x="156407" y="955712"/>
                      </a:cubicBezTo>
                      <a:lnTo>
                        <a:pt x="156407" y="955712"/>
                      </a:lnTo>
                      <a:cubicBezTo>
                        <a:pt x="160662" y="946316"/>
                        <a:pt x="171713" y="942131"/>
                        <a:pt x="181125" y="946349"/>
                      </a:cubicBezTo>
                      <a:lnTo>
                        <a:pt x="181125" y="946349"/>
                      </a:lnTo>
                      <a:cubicBezTo>
                        <a:pt x="190520" y="950605"/>
                        <a:pt x="194707" y="961658"/>
                        <a:pt x="190488" y="971067"/>
                      </a:cubicBezTo>
                      <a:lnTo>
                        <a:pt x="190488" y="971067"/>
                      </a:lnTo>
                      <a:cubicBezTo>
                        <a:pt x="187479" y="977912"/>
                        <a:pt x="180689" y="982307"/>
                        <a:pt x="173213" y="982256"/>
                      </a:cubicBezTo>
                      <a:lnTo>
                        <a:pt x="173213" y="982256"/>
                      </a:lnTo>
                      <a:cubicBezTo>
                        <a:pt x="170629" y="982242"/>
                        <a:pt x="168076" y="981685"/>
                        <a:pt x="165723" y="980617"/>
                      </a:cubicBezTo>
                      <a:close/>
                      <a:moveTo>
                        <a:pt x="201302" y="904170"/>
                      </a:moveTo>
                      <a:cubicBezTo>
                        <a:pt x="192093" y="899497"/>
                        <a:pt x="188407" y="888248"/>
                        <a:pt x="193062" y="879030"/>
                      </a:cubicBezTo>
                      <a:lnTo>
                        <a:pt x="193062" y="879030"/>
                      </a:lnTo>
                      <a:cubicBezTo>
                        <a:pt x="197720" y="869803"/>
                        <a:pt x="208971" y="866095"/>
                        <a:pt x="218202" y="870744"/>
                      </a:cubicBezTo>
                      <a:lnTo>
                        <a:pt x="218202" y="870744"/>
                      </a:lnTo>
                      <a:cubicBezTo>
                        <a:pt x="227277" y="875468"/>
                        <a:pt x="230882" y="886595"/>
                        <a:pt x="226301" y="895743"/>
                      </a:cubicBezTo>
                      <a:lnTo>
                        <a:pt x="226301" y="895743"/>
                      </a:lnTo>
                      <a:cubicBezTo>
                        <a:pt x="223113" y="902072"/>
                        <a:pt x="216626" y="906056"/>
                        <a:pt x="209541" y="906042"/>
                      </a:cubicBezTo>
                      <a:lnTo>
                        <a:pt x="209541" y="906042"/>
                      </a:lnTo>
                      <a:cubicBezTo>
                        <a:pt x="206688" y="906051"/>
                        <a:pt x="203870" y="905415"/>
                        <a:pt x="201302" y="904170"/>
                      </a:cubicBezTo>
                      <a:close/>
                      <a:moveTo>
                        <a:pt x="240298" y="829267"/>
                      </a:moveTo>
                      <a:cubicBezTo>
                        <a:pt x="231303" y="824173"/>
                        <a:pt x="228139" y="812750"/>
                        <a:pt x="233229" y="803753"/>
                      </a:cubicBezTo>
                      <a:lnTo>
                        <a:pt x="233229" y="803753"/>
                      </a:lnTo>
                      <a:cubicBezTo>
                        <a:pt x="238325" y="794760"/>
                        <a:pt x="249745" y="791595"/>
                        <a:pt x="258743" y="796684"/>
                      </a:cubicBezTo>
                      <a:lnTo>
                        <a:pt x="258743" y="796684"/>
                      </a:lnTo>
                      <a:cubicBezTo>
                        <a:pt x="267738" y="801777"/>
                        <a:pt x="270903" y="813200"/>
                        <a:pt x="265812" y="822197"/>
                      </a:cubicBezTo>
                      <a:lnTo>
                        <a:pt x="265812" y="822197"/>
                      </a:lnTo>
                      <a:cubicBezTo>
                        <a:pt x="262454" y="828017"/>
                        <a:pt x="256237" y="831589"/>
                        <a:pt x="249521" y="831560"/>
                      </a:cubicBezTo>
                      <a:lnTo>
                        <a:pt x="249521" y="831560"/>
                      </a:lnTo>
                      <a:cubicBezTo>
                        <a:pt x="246258" y="831706"/>
                        <a:pt x="243014" y="830994"/>
                        <a:pt x="240111" y="829501"/>
                      </a:cubicBezTo>
                      <a:close/>
                      <a:moveTo>
                        <a:pt x="282759" y="756517"/>
                      </a:moveTo>
                      <a:cubicBezTo>
                        <a:pt x="274009" y="751002"/>
                        <a:pt x="271384" y="739444"/>
                        <a:pt x="276897" y="730689"/>
                      </a:cubicBezTo>
                      <a:cubicBezTo>
                        <a:pt x="276900" y="730685"/>
                        <a:pt x="276904" y="730680"/>
                        <a:pt x="276907" y="730675"/>
                      </a:cubicBezTo>
                      <a:lnTo>
                        <a:pt x="276907" y="730675"/>
                      </a:lnTo>
                      <a:cubicBezTo>
                        <a:pt x="282420" y="721926"/>
                        <a:pt x="293982" y="719300"/>
                        <a:pt x="302732" y="724814"/>
                      </a:cubicBezTo>
                      <a:cubicBezTo>
                        <a:pt x="302738" y="724819"/>
                        <a:pt x="302743" y="724819"/>
                        <a:pt x="302749" y="724824"/>
                      </a:cubicBezTo>
                      <a:lnTo>
                        <a:pt x="302749" y="724824"/>
                      </a:lnTo>
                      <a:cubicBezTo>
                        <a:pt x="311499" y="730338"/>
                        <a:pt x="314124" y="741897"/>
                        <a:pt x="308611" y="750651"/>
                      </a:cubicBezTo>
                      <a:cubicBezTo>
                        <a:pt x="308607" y="750656"/>
                        <a:pt x="308604" y="750660"/>
                        <a:pt x="308600" y="750665"/>
                      </a:cubicBezTo>
                      <a:lnTo>
                        <a:pt x="308600" y="750665"/>
                      </a:lnTo>
                      <a:cubicBezTo>
                        <a:pt x="305169" y="756119"/>
                        <a:pt x="299174" y="759424"/>
                        <a:pt x="292730" y="759419"/>
                      </a:cubicBezTo>
                      <a:lnTo>
                        <a:pt x="292730" y="759419"/>
                      </a:lnTo>
                      <a:cubicBezTo>
                        <a:pt x="289159" y="759518"/>
                        <a:pt x="285634" y="758591"/>
                        <a:pt x="282572" y="756751"/>
                      </a:cubicBezTo>
                      <a:close/>
                      <a:moveTo>
                        <a:pt x="328637" y="685874"/>
                      </a:moveTo>
                      <a:cubicBezTo>
                        <a:pt x="320145" y="679971"/>
                        <a:pt x="318045" y="668305"/>
                        <a:pt x="323947" y="659812"/>
                      </a:cubicBezTo>
                      <a:cubicBezTo>
                        <a:pt x="323950" y="659808"/>
                        <a:pt x="323953" y="659803"/>
                        <a:pt x="323955" y="659798"/>
                      </a:cubicBezTo>
                      <a:lnTo>
                        <a:pt x="323955" y="659798"/>
                      </a:lnTo>
                      <a:cubicBezTo>
                        <a:pt x="329858" y="651306"/>
                        <a:pt x="341527" y="649204"/>
                        <a:pt x="350019" y="655108"/>
                      </a:cubicBezTo>
                      <a:cubicBezTo>
                        <a:pt x="350023" y="655112"/>
                        <a:pt x="350027" y="655112"/>
                        <a:pt x="350031" y="655117"/>
                      </a:cubicBezTo>
                      <a:lnTo>
                        <a:pt x="350031" y="655117"/>
                      </a:lnTo>
                      <a:cubicBezTo>
                        <a:pt x="358523" y="661020"/>
                        <a:pt x="360623" y="672686"/>
                        <a:pt x="354721" y="681179"/>
                      </a:cubicBezTo>
                      <a:cubicBezTo>
                        <a:pt x="354718" y="681183"/>
                        <a:pt x="354715" y="681188"/>
                        <a:pt x="354713" y="681193"/>
                      </a:cubicBezTo>
                      <a:lnTo>
                        <a:pt x="354713" y="681193"/>
                      </a:lnTo>
                      <a:cubicBezTo>
                        <a:pt x="351199" y="686192"/>
                        <a:pt x="345468" y="689160"/>
                        <a:pt x="339357" y="689151"/>
                      </a:cubicBezTo>
                      <a:lnTo>
                        <a:pt x="339357" y="689151"/>
                      </a:lnTo>
                      <a:cubicBezTo>
                        <a:pt x="335495" y="689287"/>
                        <a:pt x="331685" y="688224"/>
                        <a:pt x="328450" y="686108"/>
                      </a:cubicBezTo>
                      <a:close/>
                      <a:moveTo>
                        <a:pt x="377792" y="617525"/>
                      </a:moveTo>
                      <a:cubicBezTo>
                        <a:pt x="369610" y="611200"/>
                        <a:pt x="368101" y="599445"/>
                        <a:pt x="374421" y="591262"/>
                      </a:cubicBezTo>
                      <a:lnTo>
                        <a:pt x="374421" y="591262"/>
                      </a:lnTo>
                      <a:cubicBezTo>
                        <a:pt x="380744" y="583079"/>
                        <a:pt x="392501" y="581572"/>
                        <a:pt x="400684" y="587892"/>
                      </a:cubicBezTo>
                      <a:lnTo>
                        <a:pt x="400684" y="587892"/>
                      </a:lnTo>
                      <a:cubicBezTo>
                        <a:pt x="408866" y="594216"/>
                        <a:pt x="410375" y="605971"/>
                        <a:pt x="404055" y="614154"/>
                      </a:cubicBezTo>
                      <a:lnTo>
                        <a:pt x="404055" y="614154"/>
                      </a:lnTo>
                      <a:cubicBezTo>
                        <a:pt x="400500" y="618742"/>
                        <a:pt x="395019" y="621425"/>
                        <a:pt x="389215" y="621411"/>
                      </a:cubicBezTo>
                      <a:lnTo>
                        <a:pt x="389215" y="621411"/>
                      </a:lnTo>
                      <a:cubicBezTo>
                        <a:pt x="385046" y="621518"/>
                        <a:pt x="380960" y="620236"/>
                        <a:pt x="377605" y="617759"/>
                      </a:cubicBezTo>
                      <a:close/>
                      <a:moveTo>
                        <a:pt x="430084" y="551564"/>
                      </a:moveTo>
                      <a:cubicBezTo>
                        <a:pt x="422211" y="544855"/>
                        <a:pt x="421266" y="533039"/>
                        <a:pt x="427972" y="525165"/>
                      </a:cubicBezTo>
                      <a:cubicBezTo>
                        <a:pt x="427974" y="525165"/>
                        <a:pt x="427976" y="525160"/>
                        <a:pt x="427977" y="525160"/>
                      </a:cubicBezTo>
                      <a:lnTo>
                        <a:pt x="427977" y="525160"/>
                      </a:lnTo>
                      <a:cubicBezTo>
                        <a:pt x="434684" y="517286"/>
                        <a:pt x="446502" y="516340"/>
                        <a:pt x="454375" y="523049"/>
                      </a:cubicBezTo>
                      <a:cubicBezTo>
                        <a:pt x="454377" y="523049"/>
                        <a:pt x="454378" y="523054"/>
                        <a:pt x="454380" y="523054"/>
                      </a:cubicBezTo>
                      <a:lnTo>
                        <a:pt x="454380" y="523054"/>
                      </a:lnTo>
                      <a:cubicBezTo>
                        <a:pt x="462253" y="529762"/>
                        <a:pt x="463198" y="541578"/>
                        <a:pt x="456492" y="549452"/>
                      </a:cubicBezTo>
                      <a:cubicBezTo>
                        <a:pt x="456490" y="549452"/>
                        <a:pt x="456488" y="549457"/>
                        <a:pt x="456487" y="549457"/>
                      </a:cubicBezTo>
                      <a:lnTo>
                        <a:pt x="456487" y="549457"/>
                      </a:lnTo>
                      <a:cubicBezTo>
                        <a:pt x="452972" y="553567"/>
                        <a:pt x="447851" y="555955"/>
                        <a:pt x="442443" y="556011"/>
                      </a:cubicBezTo>
                      <a:lnTo>
                        <a:pt x="442443" y="556011"/>
                      </a:lnTo>
                      <a:cubicBezTo>
                        <a:pt x="437887" y="556180"/>
                        <a:pt x="433426" y="554681"/>
                        <a:pt x="429896" y="551798"/>
                      </a:cubicBezTo>
                      <a:close/>
                      <a:moveTo>
                        <a:pt x="485512" y="489207"/>
                      </a:moveTo>
                      <a:cubicBezTo>
                        <a:pt x="477975" y="482138"/>
                        <a:pt x="477600" y="468468"/>
                        <a:pt x="484622" y="463787"/>
                      </a:cubicBezTo>
                      <a:lnTo>
                        <a:pt x="484622" y="463787"/>
                      </a:lnTo>
                      <a:cubicBezTo>
                        <a:pt x="491691" y="463787"/>
                        <a:pt x="503348" y="454798"/>
                        <a:pt x="511073" y="461867"/>
                      </a:cubicBezTo>
                      <a:lnTo>
                        <a:pt x="511073" y="461867"/>
                      </a:lnTo>
                      <a:cubicBezTo>
                        <a:pt x="518474" y="468637"/>
                        <a:pt x="518984" y="480130"/>
                        <a:pt x="512215" y="487531"/>
                      </a:cubicBezTo>
                      <a:cubicBezTo>
                        <a:pt x="512116" y="487639"/>
                        <a:pt x="512018" y="487746"/>
                        <a:pt x="511915" y="487849"/>
                      </a:cubicBezTo>
                      <a:lnTo>
                        <a:pt x="511915" y="487849"/>
                      </a:lnTo>
                      <a:cubicBezTo>
                        <a:pt x="508409" y="491707"/>
                        <a:pt x="503456" y="493930"/>
                        <a:pt x="498245" y="493982"/>
                      </a:cubicBezTo>
                      <a:lnTo>
                        <a:pt x="498245" y="493982"/>
                      </a:lnTo>
                      <a:cubicBezTo>
                        <a:pt x="493512" y="494193"/>
                        <a:pt x="488883" y="492563"/>
                        <a:pt x="485325" y="489441"/>
                      </a:cubicBezTo>
                      <a:close/>
                      <a:moveTo>
                        <a:pt x="543655" y="427599"/>
                      </a:moveTo>
                      <a:cubicBezTo>
                        <a:pt x="536455" y="420174"/>
                        <a:pt x="536633" y="408321"/>
                        <a:pt x="544058" y="401121"/>
                      </a:cubicBezTo>
                      <a:cubicBezTo>
                        <a:pt x="544063" y="401116"/>
                        <a:pt x="544072" y="401107"/>
                        <a:pt x="544077" y="401102"/>
                      </a:cubicBezTo>
                      <a:lnTo>
                        <a:pt x="544077" y="401102"/>
                      </a:lnTo>
                      <a:cubicBezTo>
                        <a:pt x="551501" y="393902"/>
                        <a:pt x="563355" y="394080"/>
                        <a:pt x="570555" y="401505"/>
                      </a:cubicBezTo>
                      <a:cubicBezTo>
                        <a:pt x="570560" y="401509"/>
                        <a:pt x="570569" y="401519"/>
                        <a:pt x="570574" y="401524"/>
                      </a:cubicBezTo>
                      <a:lnTo>
                        <a:pt x="570574" y="401524"/>
                      </a:lnTo>
                      <a:cubicBezTo>
                        <a:pt x="577750" y="408948"/>
                        <a:pt x="577563" y="420783"/>
                        <a:pt x="570152" y="427974"/>
                      </a:cubicBezTo>
                      <a:lnTo>
                        <a:pt x="570152" y="427974"/>
                      </a:lnTo>
                      <a:cubicBezTo>
                        <a:pt x="566655" y="431372"/>
                        <a:pt x="561969" y="433268"/>
                        <a:pt x="557091" y="433264"/>
                      </a:cubicBezTo>
                      <a:lnTo>
                        <a:pt x="557091" y="433264"/>
                      </a:lnTo>
                      <a:cubicBezTo>
                        <a:pt x="552030" y="433268"/>
                        <a:pt x="547185" y="431227"/>
                        <a:pt x="543655" y="427599"/>
                      </a:cubicBezTo>
                      <a:close/>
                      <a:moveTo>
                        <a:pt x="604842" y="369783"/>
                      </a:moveTo>
                      <a:cubicBezTo>
                        <a:pt x="598016" y="362036"/>
                        <a:pt x="598747" y="350224"/>
                        <a:pt x="606480" y="343380"/>
                      </a:cubicBezTo>
                      <a:lnTo>
                        <a:pt x="606480" y="343380"/>
                      </a:lnTo>
                      <a:cubicBezTo>
                        <a:pt x="614228" y="336526"/>
                        <a:pt x="626063" y="337252"/>
                        <a:pt x="632912" y="345000"/>
                      </a:cubicBezTo>
                      <a:cubicBezTo>
                        <a:pt x="632921" y="345005"/>
                        <a:pt x="632926" y="345014"/>
                        <a:pt x="632930" y="345019"/>
                      </a:cubicBezTo>
                      <a:lnTo>
                        <a:pt x="632930" y="345019"/>
                      </a:lnTo>
                      <a:cubicBezTo>
                        <a:pt x="639770" y="352776"/>
                        <a:pt x="639026" y="364610"/>
                        <a:pt x="631268" y="371450"/>
                      </a:cubicBezTo>
                      <a:cubicBezTo>
                        <a:pt x="631259" y="371455"/>
                        <a:pt x="631254" y="371464"/>
                        <a:pt x="631245" y="371469"/>
                      </a:cubicBezTo>
                      <a:lnTo>
                        <a:pt x="631245" y="371469"/>
                      </a:lnTo>
                      <a:cubicBezTo>
                        <a:pt x="627832" y="374479"/>
                        <a:pt x="623436" y="376145"/>
                        <a:pt x="618886" y="376150"/>
                      </a:cubicBezTo>
                      <a:lnTo>
                        <a:pt x="618886" y="376150"/>
                      </a:lnTo>
                      <a:cubicBezTo>
                        <a:pt x="613535" y="376192"/>
                        <a:pt x="608428" y="373941"/>
                        <a:pt x="604842" y="369971"/>
                      </a:cubicBezTo>
                      <a:close/>
                      <a:moveTo>
                        <a:pt x="668697" y="315245"/>
                      </a:moveTo>
                      <a:cubicBezTo>
                        <a:pt x="662236" y="307179"/>
                        <a:pt x="663538" y="295400"/>
                        <a:pt x="671599" y="288935"/>
                      </a:cubicBezTo>
                      <a:lnTo>
                        <a:pt x="671599" y="288935"/>
                      </a:lnTo>
                      <a:cubicBezTo>
                        <a:pt x="679679" y="282489"/>
                        <a:pt x="691458" y="283809"/>
                        <a:pt x="697909" y="291884"/>
                      </a:cubicBezTo>
                      <a:lnTo>
                        <a:pt x="697909" y="291884"/>
                      </a:lnTo>
                      <a:cubicBezTo>
                        <a:pt x="704369" y="299950"/>
                        <a:pt x="703068" y="311729"/>
                        <a:pt x="695006" y="318194"/>
                      </a:cubicBezTo>
                      <a:lnTo>
                        <a:pt x="695006" y="318194"/>
                      </a:lnTo>
                      <a:cubicBezTo>
                        <a:pt x="691687" y="320858"/>
                        <a:pt x="687558" y="322309"/>
                        <a:pt x="683303" y="322314"/>
                      </a:cubicBezTo>
                      <a:lnTo>
                        <a:pt x="683303" y="322314"/>
                      </a:lnTo>
                      <a:cubicBezTo>
                        <a:pt x="677615" y="322300"/>
                        <a:pt x="672240" y="319697"/>
                        <a:pt x="668697" y="315245"/>
                      </a:cubicBezTo>
                      <a:close/>
                      <a:moveTo>
                        <a:pt x="734986" y="263749"/>
                      </a:moveTo>
                      <a:cubicBezTo>
                        <a:pt x="728947" y="255369"/>
                        <a:pt x="730829" y="243681"/>
                        <a:pt x="739199" y="237626"/>
                      </a:cubicBezTo>
                      <a:lnTo>
                        <a:pt x="739199" y="237626"/>
                      </a:lnTo>
                      <a:cubicBezTo>
                        <a:pt x="747565" y="231576"/>
                        <a:pt x="759250" y="233439"/>
                        <a:pt x="765321" y="241793"/>
                      </a:cubicBezTo>
                      <a:lnTo>
                        <a:pt x="765321" y="241793"/>
                      </a:lnTo>
                      <a:cubicBezTo>
                        <a:pt x="771398" y="250161"/>
                        <a:pt x="769544" y="261871"/>
                        <a:pt x="761174" y="267948"/>
                      </a:cubicBezTo>
                      <a:cubicBezTo>
                        <a:pt x="761169" y="267953"/>
                        <a:pt x="761160" y="267957"/>
                        <a:pt x="761155" y="267962"/>
                      </a:cubicBezTo>
                      <a:lnTo>
                        <a:pt x="761155" y="267962"/>
                      </a:lnTo>
                      <a:cubicBezTo>
                        <a:pt x="757967" y="270270"/>
                        <a:pt x="754133" y="271514"/>
                        <a:pt x="750200" y="271520"/>
                      </a:cubicBezTo>
                      <a:lnTo>
                        <a:pt x="750200" y="271520"/>
                      </a:lnTo>
                      <a:cubicBezTo>
                        <a:pt x="744175" y="271529"/>
                        <a:pt x="738511" y="268637"/>
                        <a:pt x="734986" y="263749"/>
                      </a:cubicBezTo>
                      <a:close/>
                      <a:moveTo>
                        <a:pt x="803943" y="215062"/>
                      </a:moveTo>
                      <a:cubicBezTo>
                        <a:pt x="798307" y="206411"/>
                        <a:pt x="800736" y="194830"/>
                        <a:pt x="809374" y="189174"/>
                      </a:cubicBezTo>
                      <a:lnTo>
                        <a:pt x="809374" y="189174"/>
                      </a:lnTo>
                      <a:cubicBezTo>
                        <a:pt x="818025" y="183509"/>
                        <a:pt x="829635" y="185933"/>
                        <a:pt x="835295" y="194586"/>
                      </a:cubicBezTo>
                      <a:cubicBezTo>
                        <a:pt x="835300" y="194592"/>
                        <a:pt x="835304" y="194598"/>
                        <a:pt x="835309" y="194604"/>
                      </a:cubicBezTo>
                      <a:lnTo>
                        <a:pt x="835309" y="194604"/>
                      </a:lnTo>
                      <a:cubicBezTo>
                        <a:pt x="840945" y="203255"/>
                        <a:pt x="838516" y="214836"/>
                        <a:pt x="829878" y="220492"/>
                      </a:cubicBezTo>
                      <a:lnTo>
                        <a:pt x="829878" y="220492"/>
                      </a:lnTo>
                      <a:cubicBezTo>
                        <a:pt x="826835" y="222498"/>
                        <a:pt x="823273" y="223572"/>
                        <a:pt x="819626" y="223582"/>
                      </a:cubicBezTo>
                      <a:lnTo>
                        <a:pt x="819626" y="223582"/>
                      </a:lnTo>
                      <a:cubicBezTo>
                        <a:pt x="813292" y="223576"/>
                        <a:pt x="807393" y="220371"/>
                        <a:pt x="803943" y="215062"/>
                      </a:cubicBezTo>
                      <a:close/>
                      <a:moveTo>
                        <a:pt x="875054" y="170120"/>
                      </a:moveTo>
                      <a:cubicBezTo>
                        <a:pt x="869816" y="161204"/>
                        <a:pt x="872793" y="149728"/>
                        <a:pt x="881711" y="144488"/>
                      </a:cubicBezTo>
                      <a:cubicBezTo>
                        <a:pt x="881725" y="144481"/>
                        <a:pt x="881735" y="144473"/>
                        <a:pt x="881749" y="144466"/>
                      </a:cubicBezTo>
                      <a:lnTo>
                        <a:pt x="881749" y="144466"/>
                      </a:lnTo>
                      <a:cubicBezTo>
                        <a:pt x="890658" y="139241"/>
                        <a:pt x="902113" y="142215"/>
                        <a:pt x="907356" y="151113"/>
                      </a:cubicBezTo>
                      <a:lnTo>
                        <a:pt x="907356" y="151113"/>
                      </a:lnTo>
                      <a:cubicBezTo>
                        <a:pt x="912609" y="160023"/>
                        <a:pt x="909641" y="171502"/>
                        <a:pt x="900732" y="176754"/>
                      </a:cubicBezTo>
                      <a:cubicBezTo>
                        <a:pt x="900723" y="176758"/>
                        <a:pt x="900718" y="176763"/>
                        <a:pt x="900709" y="176768"/>
                      </a:cubicBezTo>
                      <a:lnTo>
                        <a:pt x="900709" y="176768"/>
                      </a:lnTo>
                      <a:cubicBezTo>
                        <a:pt x="897867" y="178434"/>
                        <a:pt x="894637" y="179322"/>
                        <a:pt x="891346" y="179342"/>
                      </a:cubicBezTo>
                      <a:lnTo>
                        <a:pt x="891346" y="179342"/>
                      </a:lnTo>
                      <a:cubicBezTo>
                        <a:pt x="884656" y="179398"/>
                        <a:pt x="878448" y="175883"/>
                        <a:pt x="875054" y="170120"/>
                      </a:cubicBezTo>
                      <a:close/>
                      <a:moveTo>
                        <a:pt x="948272" y="128408"/>
                      </a:moveTo>
                      <a:cubicBezTo>
                        <a:pt x="943474" y="119246"/>
                        <a:pt x="947013" y="107930"/>
                        <a:pt x="956174" y="103133"/>
                      </a:cubicBezTo>
                      <a:cubicBezTo>
                        <a:pt x="956179" y="103131"/>
                        <a:pt x="956179" y="103130"/>
                        <a:pt x="956184" y="103129"/>
                      </a:cubicBezTo>
                      <a:lnTo>
                        <a:pt x="956184" y="103129"/>
                      </a:lnTo>
                      <a:cubicBezTo>
                        <a:pt x="965345" y="98332"/>
                        <a:pt x="976660" y="101870"/>
                        <a:pt x="981459" y="111032"/>
                      </a:cubicBezTo>
                      <a:cubicBezTo>
                        <a:pt x="981459" y="111035"/>
                        <a:pt x="981463" y="111038"/>
                        <a:pt x="981463" y="111040"/>
                      </a:cubicBezTo>
                      <a:lnTo>
                        <a:pt x="981463" y="111040"/>
                      </a:lnTo>
                      <a:cubicBezTo>
                        <a:pt x="986262" y="120202"/>
                        <a:pt x="982723" y="131518"/>
                        <a:pt x="973561" y="136316"/>
                      </a:cubicBezTo>
                      <a:cubicBezTo>
                        <a:pt x="973556" y="136317"/>
                        <a:pt x="973556" y="136319"/>
                        <a:pt x="973552" y="136320"/>
                      </a:cubicBezTo>
                      <a:lnTo>
                        <a:pt x="973552" y="136320"/>
                      </a:lnTo>
                      <a:cubicBezTo>
                        <a:pt x="970879" y="137709"/>
                        <a:pt x="967906" y="138432"/>
                        <a:pt x="964891" y="138427"/>
                      </a:cubicBezTo>
                      <a:lnTo>
                        <a:pt x="964891" y="138427"/>
                      </a:lnTo>
                      <a:cubicBezTo>
                        <a:pt x="957888" y="138415"/>
                        <a:pt x="951474" y="134496"/>
                        <a:pt x="948272" y="128268"/>
                      </a:cubicBezTo>
                      <a:close/>
                      <a:moveTo>
                        <a:pt x="1023409" y="90302"/>
                      </a:moveTo>
                      <a:cubicBezTo>
                        <a:pt x="1019037" y="80930"/>
                        <a:pt x="1023086" y="69787"/>
                        <a:pt x="1032458" y="65413"/>
                      </a:cubicBezTo>
                      <a:cubicBezTo>
                        <a:pt x="1032468" y="65407"/>
                        <a:pt x="1032482" y="65402"/>
                        <a:pt x="1032491" y="65396"/>
                      </a:cubicBezTo>
                      <a:lnTo>
                        <a:pt x="1032491" y="65396"/>
                      </a:lnTo>
                      <a:cubicBezTo>
                        <a:pt x="1041863" y="61047"/>
                        <a:pt x="1052986" y="65111"/>
                        <a:pt x="1057350" y="74478"/>
                      </a:cubicBezTo>
                      <a:lnTo>
                        <a:pt x="1057350" y="74478"/>
                      </a:lnTo>
                      <a:cubicBezTo>
                        <a:pt x="1061722" y="83850"/>
                        <a:pt x="1057673" y="94993"/>
                        <a:pt x="1048300" y="99367"/>
                      </a:cubicBezTo>
                      <a:cubicBezTo>
                        <a:pt x="1048291" y="99373"/>
                        <a:pt x="1048277" y="99378"/>
                        <a:pt x="1048268" y="99384"/>
                      </a:cubicBezTo>
                      <a:lnTo>
                        <a:pt x="1048268" y="99384"/>
                      </a:lnTo>
                      <a:cubicBezTo>
                        <a:pt x="1045800" y="100524"/>
                        <a:pt x="1043118" y="101116"/>
                        <a:pt x="1040403" y="101116"/>
                      </a:cubicBezTo>
                      <a:lnTo>
                        <a:pt x="1040403" y="101116"/>
                      </a:lnTo>
                      <a:cubicBezTo>
                        <a:pt x="1033086" y="101099"/>
                        <a:pt x="1026447" y="96820"/>
                        <a:pt x="1023409" y="90161"/>
                      </a:cubicBezTo>
                      <a:close/>
                      <a:moveTo>
                        <a:pt x="1100138" y="55612"/>
                      </a:moveTo>
                      <a:cubicBezTo>
                        <a:pt x="1096215" y="46042"/>
                        <a:pt x="1100798" y="35106"/>
                        <a:pt x="1110367" y="31185"/>
                      </a:cubicBezTo>
                      <a:cubicBezTo>
                        <a:pt x="1110376" y="31182"/>
                        <a:pt x="1110381" y="31178"/>
                        <a:pt x="1110390" y="31175"/>
                      </a:cubicBezTo>
                      <a:lnTo>
                        <a:pt x="1110390" y="31175"/>
                      </a:lnTo>
                      <a:cubicBezTo>
                        <a:pt x="1119954" y="27281"/>
                        <a:pt x="1130867" y="31868"/>
                        <a:pt x="1134780" y="41427"/>
                      </a:cubicBezTo>
                      <a:lnTo>
                        <a:pt x="1134780" y="41427"/>
                      </a:lnTo>
                      <a:cubicBezTo>
                        <a:pt x="1138708" y="50993"/>
                        <a:pt x="1134144" y="61934"/>
                        <a:pt x="1124575" y="65864"/>
                      </a:cubicBezTo>
                      <a:cubicBezTo>
                        <a:pt x="1124575" y="65864"/>
                        <a:pt x="1124575" y="65864"/>
                        <a:pt x="1124575" y="65864"/>
                      </a:cubicBezTo>
                      <a:lnTo>
                        <a:pt x="1124575" y="65864"/>
                      </a:lnTo>
                      <a:cubicBezTo>
                        <a:pt x="1122314" y="66784"/>
                        <a:pt x="1119898" y="67260"/>
                        <a:pt x="1117459" y="67269"/>
                      </a:cubicBezTo>
                      <a:lnTo>
                        <a:pt x="1117459" y="67269"/>
                      </a:lnTo>
                      <a:cubicBezTo>
                        <a:pt x="1109852" y="67261"/>
                        <a:pt x="1103008" y="62654"/>
                        <a:pt x="1100138" y="55612"/>
                      </a:cubicBezTo>
                      <a:close/>
                      <a:moveTo>
                        <a:pt x="1178646" y="24995"/>
                      </a:moveTo>
                      <a:cubicBezTo>
                        <a:pt x="1175181" y="15252"/>
                        <a:pt x="1180270" y="4543"/>
                        <a:pt x="1190012" y="1077"/>
                      </a:cubicBezTo>
                      <a:cubicBezTo>
                        <a:pt x="1190017" y="1076"/>
                        <a:pt x="1190017" y="1074"/>
                        <a:pt x="1190021" y="1073"/>
                      </a:cubicBezTo>
                      <a:lnTo>
                        <a:pt x="1190021" y="1073"/>
                      </a:lnTo>
                      <a:cubicBezTo>
                        <a:pt x="1199754" y="-2363"/>
                        <a:pt x="1210433" y="2725"/>
                        <a:pt x="1213897" y="12449"/>
                      </a:cubicBezTo>
                      <a:lnTo>
                        <a:pt x="1213897" y="12449"/>
                      </a:lnTo>
                      <a:cubicBezTo>
                        <a:pt x="1217338" y="22169"/>
                        <a:pt x="1212272" y="32843"/>
                        <a:pt x="1202568" y="36325"/>
                      </a:cubicBezTo>
                      <a:lnTo>
                        <a:pt x="1202568" y="36325"/>
                      </a:lnTo>
                      <a:cubicBezTo>
                        <a:pt x="1200555" y="37055"/>
                        <a:pt x="1198434" y="37435"/>
                        <a:pt x="1196295" y="37448"/>
                      </a:cubicBezTo>
                      <a:lnTo>
                        <a:pt x="1196295" y="37448"/>
                      </a:lnTo>
                      <a:cubicBezTo>
                        <a:pt x="1188369" y="37450"/>
                        <a:pt x="1181300" y="32463"/>
                        <a:pt x="1178646" y="24995"/>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34" name="Freeform: Shape 221">
                  <a:extLst>
                    <a:ext uri="{FF2B5EF4-FFF2-40B4-BE49-F238E27FC236}">
                      <a16:creationId xmlns:a16="http://schemas.microsoft.com/office/drawing/2014/main" id="{63914E6A-CB46-874A-95D3-77EDD4DDB369}"/>
                    </a:ext>
                  </a:extLst>
                </p:cNvPr>
                <p:cNvSpPr/>
                <p:nvPr/>
              </p:nvSpPr>
              <p:spPr>
                <a:xfrm>
                  <a:off x="839556" y="4622031"/>
                  <a:ext cx="1961795" cy="708396"/>
                </a:xfrm>
                <a:custGeom>
                  <a:avLst/>
                  <a:gdLst>
                    <a:gd name="connsiteX0" fmla="*/ 1428434 w 2037405"/>
                    <a:gd name="connsiteY0" fmla="*/ 735698 h 735698"/>
                    <a:gd name="connsiteX1" fmla="*/ 3311 w 2037405"/>
                    <a:gd name="connsiteY1" fmla="*/ 26273 h 735698"/>
                    <a:gd name="connsiteX2" fmla="*/ 6517 w 2037405"/>
                    <a:gd name="connsiteY2" fmla="*/ 3311 h 735698"/>
                    <a:gd name="connsiteX3" fmla="*/ 29480 w 2037405"/>
                    <a:gd name="connsiteY3" fmla="*/ 6518 h 735698"/>
                    <a:gd name="connsiteX4" fmla="*/ 2015533 w 2037405"/>
                    <a:gd name="connsiteY4" fmla="*/ 601060 h 735698"/>
                    <a:gd name="connsiteX5" fmla="*/ 2036459 w 2037405"/>
                    <a:gd name="connsiteY5" fmla="*/ 611031 h 735698"/>
                    <a:gd name="connsiteX6" fmla="*/ 2026488 w 2037405"/>
                    <a:gd name="connsiteY6" fmla="*/ 631958 h 735698"/>
                    <a:gd name="connsiteX7" fmla="*/ 1428434 w 2037405"/>
                    <a:gd name="connsiteY7" fmla="*/ 735698 h 7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405" h="735698">
                      <a:moveTo>
                        <a:pt x="1428434" y="735698"/>
                      </a:moveTo>
                      <a:cubicBezTo>
                        <a:pt x="868632" y="734930"/>
                        <a:pt x="341381" y="472465"/>
                        <a:pt x="3311" y="26273"/>
                      </a:cubicBezTo>
                      <a:cubicBezTo>
                        <a:pt x="-2145" y="19045"/>
                        <a:pt x="-709" y="8765"/>
                        <a:pt x="6517" y="3311"/>
                      </a:cubicBezTo>
                      <a:cubicBezTo>
                        <a:pt x="13744" y="-2143"/>
                        <a:pt x="24025" y="-711"/>
                        <a:pt x="29480" y="6518"/>
                      </a:cubicBezTo>
                      <a:cubicBezTo>
                        <a:pt x="492942" y="619786"/>
                        <a:pt x="1290846" y="858539"/>
                        <a:pt x="2015533" y="601060"/>
                      </a:cubicBezTo>
                      <a:cubicBezTo>
                        <a:pt x="2024067" y="598036"/>
                        <a:pt x="2033435" y="602497"/>
                        <a:pt x="2036459" y="611031"/>
                      </a:cubicBezTo>
                      <a:cubicBezTo>
                        <a:pt x="2039483" y="619566"/>
                        <a:pt x="2035022" y="628933"/>
                        <a:pt x="2026488" y="631958"/>
                      </a:cubicBezTo>
                      <a:cubicBezTo>
                        <a:pt x="1834530" y="700461"/>
                        <a:pt x="1632250" y="735548"/>
                        <a:pt x="1428434" y="735698"/>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35" name="Freeform: Shape 222">
                  <a:extLst>
                    <a:ext uri="{FF2B5EF4-FFF2-40B4-BE49-F238E27FC236}">
                      <a16:creationId xmlns:a16="http://schemas.microsoft.com/office/drawing/2014/main" id="{7595ADE0-89A7-A243-9DF6-FF3822B82351}"/>
                    </a:ext>
                  </a:extLst>
                </p:cNvPr>
                <p:cNvSpPr/>
                <p:nvPr/>
              </p:nvSpPr>
              <p:spPr>
                <a:xfrm>
                  <a:off x="2767794" y="3020776"/>
                  <a:ext cx="1169443" cy="2212689"/>
                </a:xfrm>
                <a:custGeom>
                  <a:avLst/>
                  <a:gdLst>
                    <a:gd name="connsiteX0" fmla="*/ 1087 w 1214515"/>
                    <a:gd name="connsiteY0" fmla="*/ 2285517 h 2297969"/>
                    <a:gd name="connsiteX1" fmla="*/ 12454 w 1214515"/>
                    <a:gd name="connsiteY1" fmla="*/ 2261600 h 2297969"/>
                    <a:gd name="connsiteX2" fmla="*/ 12463 w 1214515"/>
                    <a:gd name="connsiteY2" fmla="*/ 2261595 h 2297969"/>
                    <a:gd name="connsiteX3" fmla="*/ 12463 w 1214515"/>
                    <a:gd name="connsiteY3" fmla="*/ 2261595 h 2297969"/>
                    <a:gd name="connsiteX4" fmla="*/ 36381 w 1214515"/>
                    <a:gd name="connsiteY4" fmla="*/ 2272961 h 2297969"/>
                    <a:gd name="connsiteX5" fmla="*/ 36385 w 1214515"/>
                    <a:gd name="connsiteY5" fmla="*/ 2272971 h 2297969"/>
                    <a:gd name="connsiteX6" fmla="*/ 36385 w 1214515"/>
                    <a:gd name="connsiteY6" fmla="*/ 2272971 h 2297969"/>
                    <a:gd name="connsiteX7" fmla="*/ 25019 w 1214515"/>
                    <a:gd name="connsiteY7" fmla="*/ 2296888 h 2297969"/>
                    <a:gd name="connsiteX8" fmla="*/ 25009 w 1214515"/>
                    <a:gd name="connsiteY8" fmla="*/ 2296893 h 2297969"/>
                    <a:gd name="connsiteX9" fmla="*/ 25009 w 1214515"/>
                    <a:gd name="connsiteY9" fmla="*/ 2296893 h 2297969"/>
                    <a:gd name="connsiteX10" fmla="*/ 18736 w 1214515"/>
                    <a:gd name="connsiteY10" fmla="*/ 2297970 h 2297969"/>
                    <a:gd name="connsiteX11" fmla="*/ 18736 w 1214515"/>
                    <a:gd name="connsiteY11" fmla="*/ 2297970 h 2297969"/>
                    <a:gd name="connsiteX12" fmla="*/ 1087 w 1214515"/>
                    <a:gd name="connsiteY12" fmla="*/ 2285517 h 2297969"/>
                    <a:gd name="connsiteX13" fmla="*/ 80110 w 1214515"/>
                    <a:gd name="connsiteY13" fmla="*/ 2256258 h 2297969"/>
                    <a:gd name="connsiteX14" fmla="*/ 90035 w 1214515"/>
                    <a:gd name="connsiteY14" fmla="*/ 2231821 h 2297969"/>
                    <a:gd name="connsiteX15" fmla="*/ 90035 w 1214515"/>
                    <a:gd name="connsiteY15" fmla="*/ 2231821 h 2297969"/>
                    <a:gd name="connsiteX16" fmla="*/ 114425 w 1214515"/>
                    <a:gd name="connsiteY16" fmla="*/ 2242074 h 2297969"/>
                    <a:gd name="connsiteX17" fmla="*/ 114425 w 1214515"/>
                    <a:gd name="connsiteY17" fmla="*/ 2242074 h 2297969"/>
                    <a:gd name="connsiteX18" fmla="*/ 104219 w 1214515"/>
                    <a:gd name="connsiteY18" fmla="*/ 2266511 h 2297969"/>
                    <a:gd name="connsiteX19" fmla="*/ 104219 w 1214515"/>
                    <a:gd name="connsiteY19" fmla="*/ 2266511 h 2297969"/>
                    <a:gd name="connsiteX20" fmla="*/ 104219 w 1214515"/>
                    <a:gd name="connsiteY20" fmla="*/ 2266511 h 2297969"/>
                    <a:gd name="connsiteX21" fmla="*/ 97104 w 1214515"/>
                    <a:gd name="connsiteY21" fmla="*/ 2267915 h 2297969"/>
                    <a:gd name="connsiteX22" fmla="*/ 97104 w 1214515"/>
                    <a:gd name="connsiteY22" fmla="*/ 2267915 h 2297969"/>
                    <a:gd name="connsiteX23" fmla="*/ 79876 w 1214515"/>
                    <a:gd name="connsiteY23" fmla="*/ 2256258 h 2297969"/>
                    <a:gd name="connsiteX24" fmla="*/ 157681 w 1214515"/>
                    <a:gd name="connsiteY24" fmla="*/ 2223488 h 2297969"/>
                    <a:gd name="connsiteX25" fmla="*/ 166717 w 1214515"/>
                    <a:gd name="connsiteY25" fmla="*/ 2198630 h 2297969"/>
                    <a:gd name="connsiteX26" fmla="*/ 166717 w 1214515"/>
                    <a:gd name="connsiteY26" fmla="*/ 2198630 h 2297969"/>
                    <a:gd name="connsiteX27" fmla="*/ 191608 w 1214515"/>
                    <a:gd name="connsiteY27" fmla="*/ 2207674 h 2297969"/>
                    <a:gd name="connsiteX28" fmla="*/ 191622 w 1214515"/>
                    <a:gd name="connsiteY28" fmla="*/ 2207712 h 2297969"/>
                    <a:gd name="connsiteX29" fmla="*/ 191622 w 1214515"/>
                    <a:gd name="connsiteY29" fmla="*/ 2207712 h 2297969"/>
                    <a:gd name="connsiteX30" fmla="*/ 182540 w 1214515"/>
                    <a:gd name="connsiteY30" fmla="*/ 2232570 h 2297969"/>
                    <a:gd name="connsiteX31" fmla="*/ 182540 w 1214515"/>
                    <a:gd name="connsiteY31" fmla="*/ 2232570 h 2297969"/>
                    <a:gd name="connsiteX32" fmla="*/ 174628 w 1214515"/>
                    <a:gd name="connsiteY32" fmla="*/ 2234302 h 2297969"/>
                    <a:gd name="connsiteX33" fmla="*/ 174628 w 1214515"/>
                    <a:gd name="connsiteY33" fmla="*/ 2234302 h 2297969"/>
                    <a:gd name="connsiteX34" fmla="*/ 157447 w 1214515"/>
                    <a:gd name="connsiteY34" fmla="*/ 2223348 h 2297969"/>
                    <a:gd name="connsiteX35" fmla="*/ 233567 w 1214515"/>
                    <a:gd name="connsiteY35" fmla="*/ 2186973 h 2297969"/>
                    <a:gd name="connsiteX36" fmla="*/ 241432 w 1214515"/>
                    <a:gd name="connsiteY36" fmla="*/ 2161693 h 2297969"/>
                    <a:gd name="connsiteX37" fmla="*/ 241432 w 1214515"/>
                    <a:gd name="connsiteY37" fmla="*/ 2161693 h 2297969"/>
                    <a:gd name="connsiteX38" fmla="*/ 266712 w 1214515"/>
                    <a:gd name="connsiteY38" fmla="*/ 2169558 h 2297969"/>
                    <a:gd name="connsiteX39" fmla="*/ 266712 w 1214515"/>
                    <a:gd name="connsiteY39" fmla="*/ 2169558 h 2297969"/>
                    <a:gd name="connsiteX40" fmla="*/ 258665 w 1214515"/>
                    <a:gd name="connsiteY40" fmla="*/ 2194786 h 2297969"/>
                    <a:gd name="connsiteX41" fmla="*/ 258566 w 1214515"/>
                    <a:gd name="connsiteY41" fmla="*/ 2194838 h 2297969"/>
                    <a:gd name="connsiteX42" fmla="*/ 258566 w 1214515"/>
                    <a:gd name="connsiteY42" fmla="*/ 2194838 h 2297969"/>
                    <a:gd name="connsiteX43" fmla="*/ 249859 w 1214515"/>
                    <a:gd name="connsiteY43" fmla="*/ 2196991 h 2297969"/>
                    <a:gd name="connsiteX44" fmla="*/ 249859 w 1214515"/>
                    <a:gd name="connsiteY44" fmla="*/ 2196991 h 2297969"/>
                    <a:gd name="connsiteX45" fmla="*/ 233333 w 1214515"/>
                    <a:gd name="connsiteY45" fmla="*/ 2186832 h 2297969"/>
                    <a:gd name="connsiteX46" fmla="*/ 307628 w 1214515"/>
                    <a:gd name="connsiteY46" fmla="*/ 2146853 h 2297969"/>
                    <a:gd name="connsiteX47" fmla="*/ 314285 w 1214515"/>
                    <a:gd name="connsiteY47" fmla="*/ 2121222 h 2297969"/>
                    <a:gd name="connsiteX48" fmla="*/ 314322 w 1214515"/>
                    <a:gd name="connsiteY48" fmla="*/ 2121199 h 2297969"/>
                    <a:gd name="connsiteX49" fmla="*/ 314322 w 1214515"/>
                    <a:gd name="connsiteY49" fmla="*/ 2121199 h 2297969"/>
                    <a:gd name="connsiteX50" fmla="*/ 339930 w 1214515"/>
                    <a:gd name="connsiteY50" fmla="*/ 2127893 h 2297969"/>
                    <a:gd name="connsiteX51" fmla="*/ 339930 w 1214515"/>
                    <a:gd name="connsiteY51" fmla="*/ 2127893 h 2297969"/>
                    <a:gd name="connsiteX52" fmla="*/ 333282 w 1214515"/>
                    <a:gd name="connsiteY52" fmla="*/ 2153501 h 2297969"/>
                    <a:gd name="connsiteX53" fmla="*/ 333282 w 1214515"/>
                    <a:gd name="connsiteY53" fmla="*/ 2153501 h 2297969"/>
                    <a:gd name="connsiteX54" fmla="*/ 323919 w 1214515"/>
                    <a:gd name="connsiteY54" fmla="*/ 2156075 h 2297969"/>
                    <a:gd name="connsiteX55" fmla="*/ 323919 w 1214515"/>
                    <a:gd name="connsiteY55" fmla="*/ 2156075 h 2297969"/>
                    <a:gd name="connsiteX56" fmla="*/ 307394 w 1214515"/>
                    <a:gd name="connsiteY56" fmla="*/ 2146712 h 2297969"/>
                    <a:gd name="connsiteX57" fmla="*/ 379722 w 1214515"/>
                    <a:gd name="connsiteY57" fmla="*/ 2103222 h 2297969"/>
                    <a:gd name="connsiteX58" fmla="*/ 385152 w 1214515"/>
                    <a:gd name="connsiteY58" fmla="*/ 2077334 h 2297969"/>
                    <a:gd name="connsiteX59" fmla="*/ 385152 w 1214515"/>
                    <a:gd name="connsiteY59" fmla="*/ 2077334 h 2297969"/>
                    <a:gd name="connsiteX60" fmla="*/ 411074 w 1214515"/>
                    <a:gd name="connsiteY60" fmla="*/ 2082745 h 2297969"/>
                    <a:gd name="connsiteX61" fmla="*/ 411088 w 1214515"/>
                    <a:gd name="connsiteY61" fmla="*/ 2082764 h 2297969"/>
                    <a:gd name="connsiteX62" fmla="*/ 411088 w 1214515"/>
                    <a:gd name="connsiteY62" fmla="*/ 2082764 h 2297969"/>
                    <a:gd name="connsiteX63" fmla="*/ 405610 w 1214515"/>
                    <a:gd name="connsiteY63" fmla="*/ 2108653 h 2297969"/>
                    <a:gd name="connsiteX64" fmla="*/ 405610 w 1214515"/>
                    <a:gd name="connsiteY64" fmla="*/ 2108653 h 2297969"/>
                    <a:gd name="connsiteX65" fmla="*/ 395405 w 1214515"/>
                    <a:gd name="connsiteY65" fmla="*/ 2111742 h 2297969"/>
                    <a:gd name="connsiteX66" fmla="*/ 395405 w 1214515"/>
                    <a:gd name="connsiteY66" fmla="*/ 2111742 h 2297969"/>
                    <a:gd name="connsiteX67" fmla="*/ 379488 w 1214515"/>
                    <a:gd name="connsiteY67" fmla="*/ 2103082 h 2297969"/>
                    <a:gd name="connsiteX68" fmla="*/ 449616 w 1214515"/>
                    <a:gd name="connsiteY68" fmla="*/ 2056407 h 2297969"/>
                    <a:gd name="connsiteX69" fmla="*/ 453829 w 1214515"/>
                    <a:gd name="connsiteY69" fmla="*/ 2030285 h 2297969"/>
                    <a:gd name="connsiteX70" fmla="*/ 453829 w 1214515"/>
                    <a:gd name="connsiteY70" fmla="*/ 2030285 h 2297969"/>
                    <a:gd name="connsiteX71" fmla="*/ 479951 w 1214515"/>
                    <a:gd name="connsiteY71" fmla="*/ 2034452 h 2297969"/>
                    <a:gd name="connsiteX72" fmla="*/ 479951 w 1214515"/>
                    <a:gd name="connsiteY72" fmla="*/ 2034452 h 2297969"/>
                    <a:gd name="connsiteX73" fmla="*/ 475804 w 1214515"/>
                    <a:gd name="connsiteY73" fmla="*/ 2060607 h 2297969"/>
                    <a:gd name="connsiteX74" fmla="*/ 475785 w 1214515"/>
                    <a:gd name="connsiteY74" fmla="*/ 2060621 h 2297969"/>
                    <a:gd name="connsiteX75" fmla="*/ 475785 w 1214515"/>
                    <a:gd name="connsiteY75" fmla="*/ 2060621 h 2297969"/>
                    <a:gd name="connsiteX76" fmla="*/ 464550 w 1214515"/>
                    <a:gd name="connsiteY76" fmla="*/ 2063757 h 2297969"/>
                    <a:gd name="connsiteX77" fmla="*/ 464550 w 1214515"/>
                    <a:gd name="connsiteY77" fmla="*/ 2063757 h 2297969"/>
                    <a:gd name="connsiteX78" fmla="*/ 449382 w 1214515"/>
                    <a:gd name="connsiteY78" fmla="*/ 2056080 h 2297969"/>
                    <a:gd name="connsiteX79" fmla="*/ 517075 w 1214515"/>
                    <a:gd name="connsiteY79" fmla="*/ 2006223 h 2297969"/>
                    <a:gd name="connsiteX80" fmla="*/ 519982 w 1214515"/>
                    <a:gd name="connsiteY80" fmla="*/ 1979899 h 2297969"/>
                    <a:gd name="connsiteX81" fmla="*/ 520024 w 1214515"/>
                    <a:gd name="connsiteY81" fmla="*/ 1979866 h 2297969"/>
                    <a:gd name="connsiteX82" fmla="*/ 520024 w 1214515"/>
                    <a:gd name="connsiteY82" fmla="*/ 1979866 h 2297969"/>
                    <a:gd name="connsiteX83" fmla="*/ 546334 w 1214515"/>
                    <a:gd name="connsiteY83" fmla="*/ 1982815 h 2297969"/>
                    <a:gd name="connsiteX84" fmla="*/ 546334 w 1214515"/>
                    <a:gd name="connsiteY84" fmla="*/ 1982815 h 2297969"/>
                    <a:gd name="connsiteX85" fmla="*/ 543385 w 1214515"/>
                    <a:gd name="connsiteY85" fmla="*/ 2009125 h 2297969"/>
                    <a:gd name="connsiteX86" fmla="*/ 543385 w 1214515"/>
                    <a:gd name="connsiteY86" fmla="*/ 2009125 h 2297969"/>
                    <a:gd name="connsiteX87" fmla="*/ 531728 w 1214515"/>
                    <a:gd name="connsiteY87" fmla="*/ 2013245 h 2297969"/>
                    <a:gd name="connsiteX88" fmla="*/ 531728 w 1214515"/>
                    <a:gd name="connsiteY88" fmla="*/ 2013245 h 2297969"/>
                    <a:gd name="connsiteX89" fmla="*/ 516841 w 1214515"/>
                    <a:gd name="connsiteY89" fmla="*/ 2005895 h 2297969"/>
                    <a:gd name="connsiteX90" fmla="*/ 582100 w 1214515"/>
                    <a:gd name="connsiteY90" fmla="*/ 1952807 h 2297969"/>
                    <a:gd name="connsiteX91" fmla="*/ 583720 w 1214515"/>
                    <a:gd name="connsiteY91" fmla="*/ 1926376 h 2297969"/>
                    <a:gd name="connsiteX92" fmla="*/ 583739 w 1214515"/>
                    <a:gd name="connsiteY92" fmla="*/ 1926357 h 2297969"/>
                    <a:gd name="connsiteX93" fmla="*/ 583739 w 1214515"/>
                    <a:gd name="connsiteY93" fmla="*/ 1926357 h 2297969"/>
                    <a:gd name="connsiteX94" fmla="*/ 610170 w 1214515"/>
                    <a:gd name="connsiteY94" fmla="*/ 1928019 h 2297969"/>
                    <a:gd name="connsiteX95" fmla="*/ 610189 w 1214515"/>
                    <a:gd name="connsiteY95" fmla="*/ 1928043 h 2297969"/>
                    <a:gd name="connsiteX96" fmla="*/ 610189 w 1214515"/>
                    <a:gd name="connsiteY96" fmla="*/ 1928043 h 2297969"/>
                    <a:gd name="connsiteX97" fmla="*/ 608527 w 1214515"/>
                    <a:gd name="connsiteY97" fmla="*/ 1954474 h 2297969"/>
                    <a:gd name="connsiteX98" fmla="*/ 608504 w 1214515"/>
                    <a:gd name="connsiteY98" fmla="*/ 1954493 h 2297969"/>
                    <a:gd name="connsiteX99" fmla="*/ 608504 w 1214515"/>
                    <a:gd name="connsiteY99" fmla="*/ 1954493 h 2297969"/>
                    <a:gd name="connsiteX100" fmla="*/ 596145 w 1214515"/>
                    <a:gd name="connsiteY100" fmla="*/ 1959174 h 2297969"/>
                    <a:gd name="connsiteX101" fmla="*/ 596145 w 1214515"/>
                    <a:gd name="connsiteY101" fmla="*/ 1959174 h 2297969"/>
                    <a:gd name="connsiteX102" fmla="*/ 581866 w 1214515"/>
                    <a:gd name="connsiteY102" fmla="*/ 1952480 h 2297969"/>
                    <a:gd name="connsiteX103" fmla="*/ 644457 w 1214515"/>
                    <a:gd name="connsiteY103" fmla="*/ 1896349 h 2297969"/>
                    <a:gd name="connsiteX104" fmla="*/ 644860 w 1214515"/>
                    <a:gd name="connsiteY104" fmla="*/ 1869871 h 2297969"/>
                    <a:gd name="connsiteX105" fmla="*/ 644879 w 1214515"/>
                    <a:gd name="connsiteY105" fmla="*/ 1869852 h 2297969"/>
                    <a:gd name="connsiteX106" fmla="*/ 644879 w 1214515"/>
                    <a:gd name="connsiteY106" fmla="*/ 1869852 h 2297969"/>
                    <a:gd name="connsiteX107" fmla="*/ 671329 w 1214515"/>
                    <a:gd name="connsiteY107" fmla="*/ 1870273 h 2297969"/>
                    <a:gd name="connsiteX108" fmla="*/ 671329 w 1214515"/>
                    <a:gd name="connsiteY108" fmla="*/ 1870273 h 2297969"/>
                    <a:gd name="connsiteX109" fmla="*/ 670954 w 1214515"/>
                    <a:gd name="connsiteY109" fmla="*/ 1896724 h 2297969"/>
                    <a:gd name="connsiteX110" fmla="*/ 670954 w 1214515"/>
                    <a:gd name="connsiteY110" fmla="*/ 1896724 h 2297969"/>
                    <a:gd name="connsiteX111" fmla="*/ 657893 w 1214515"/>
                    <a:gd name="connsiteY111" fmla="*/ 1902014 h 2297969"/>
                    <a:gd name="connsiteX112" fmla="*/ 657893 w 1214515"/>
                    <a:gd name="connsiteY112" fmla="*/ 1902014 h 2297969"/>
                    <a:gd name="connsiteX113" fmla="*/ 644223 w 1214515"/>
                    <a:gd name="connsiteY113" fmla="*/ 1896021 h 2297969"/>
                    <a:gd name="connsiteX114" fmla="*/ 702928 w 1214515"/>
                    <a:gd name="connsiteY114" fmla="*/ 1836942 h 2297969"/>
                    <a:gd name="connsiteX115" fmla="*/ 700915 w 1214515"/>
                    <a:gd name="connsiteY115" fmla="*/ 1810492 h 2297969"/>
                    <a:gd name="connsiteX116" fmla="*/ 700915 w 1214515"/>
                    <a:gd name="connsiteY116" fmla="*/ 1810492 h 2297969"/>
                    <a:gd name="connsiteX117" fmla="*/ 728583 w 1214515"/>
                    <a:gd name="connsiteY117" fmla="*/ 1809649 h 2297969"/>
                    <a:gd name="connsiteX118" fmla="*/ 728583 w 1214515"/>
                    <a:gd name="connsiteY118" fmla="*/ 1809649 h 2297969"/>
                    <a:gd name="connsiteX119" fmla="*/ 730039 w 1214515"/>
                    <a:gd name="connsiteY119" fmla="*/ 1836090 h 2297969"/>
                    <a:gd name="connsiteX120" fmla="*/ 729987 w 1214515"/>
                    <a:gd name="connsiteY120" fmla="*/ 1836146 h 2297969"/>
                    <a:gd name="connsiteX121" fmla="*/ 729987 w 1214515"/>
                    <a:gd name="connsiteY121" fmla="*/ 1836146 h 2297969"/>
                    <a:gd name="connsiteX122" fmla="*/ 715943 w 1214515"/>
                    <a:gd name="connsiteY122" fmla="*/ 1842045 h 2297969"/>
                    <a:gd name="connsiteX123" fmla="*/ 715943 w 1214515"/>
                    <a:gd name="connsiteY123" fmla="*/ 1842045 h 2297969"/>
                    <a:gd name="connsiteX124" fmla="*/ 702694 w 1214515"/>
                    <a:gd name="connsiteY124" fmla="*/ 1836614 h 2297969"/>
                    <a:gd name="connsiteX125" fmla="*/ 760838 w 1214515"/>
                    <a:gd name="connsiteY125" fmla="*/ 1774772 h 2297969"/>
                    <a:gd name="connsiteX126" fmla="*/ 758675 w 1214515"/>
                    <a:gd name="connsiteY126" fmla="*/ 1748378 h 2297969"/>
                    <a:gd name="connsiteX127" fmla="*/ 758684 w 1214515"/>
                    <a:gd name="connsiteY127" fmla="*/ 1748369 h 2297969"/>
                    <a:gd name="connsiteX128" fmla="*/ 758684 w 1214515"/>
                    <a:gd name="connsiteY128" fmla="*/ 1748369 h 2297969"/>
                    <a:gd name="connsiteX129" fmla="*/ 785078 w 1214515"/>
                    <a:gd name="connsiteY129" fmla="*/ 1746206 h 2297969"/>
                    <a:gd name="connsiteX130" fmla="*/ 785087 w 1214515"/>
                    <a:gd name="connsiteY130" fmla="*/ 1746215 h 2297969"/>
                    <a:gd name="connsiteX131" fmla="*/ 785087 w 1214515"/>
                    <a:gd name="connsiteY131" fmla="*/ 1746215 h 2297969"/>
                    <a:gd name="connsiteX132" fmla="*/ 787199 w 1214515"/>
                    <a:gd name="connsiteY132" fmla="*/ 1772614 h 2297969"/>
                    <a:gd name="connsiteX133" fmla="*/ 787194 w 1214515"/>
                    <a:gd name="connsiteY133" fmla="*/ 1772619 h 2297969"/>
                    <a:gd name="connsiteX134" fmla="*/ 787194 w 1214515"/>
                    <a:gd name="connsiteY134" fmla="*/ 1772619 h 2297969"/>
                    <a:gd name="connsiteX135" fmla="*/ 773150 w 1214515"/>
                    <a:gd name="connsiteY135" fmla="*/ 1779219 h 2297969"/>
                    <a:gd name="connsiteX136" fmla="*/ 773150 w 1214515"/>
                    <a:gd name="connsiteY136" fmla="*/ 1779219 h 2297969"/>
                    <a:gd name="connsiteX137" fmla="*/ 760604 w 1214515"/>
                    <a:gd name="connsiteY137" fmla="*/ 1774445 h 2297969"/>
                    <a:gd name="connsiteX138" fmla="*/ 814534 w 1214515"/>
                    <a:gd name="connsiteY138" fmla="*/ 1709934 h 2297969"/>
                    <a:gd name="connsiteX139" fmla="*/ 811163 w 1214515"/>
                    <a:gd name="connsiteY139" fmla="*/ 1683671 h 2297969"/>
                    <a:gd name="connsiteX140" fmla="*/ 811163 w 1214515"/>
                    <a:gd name="connsiteY140" fmla="*/ 1683671 h 2297969"/>
                    <a:gd name="connsiteX141" fmla="*/ 837426 w 1214515"/>
                    <a:gd name="connsiteY141" fmla="*/ 1680301 h 2297969"/>
                    <a:gd name="connsiteX142" fmla="*/ 837426 w 1214515"/>
                    <a:gd name="connsiteY142" fmla="*/ 1680301 h 2297969"/>
                    <a:gd name="connsiteX143" fmla="*/ 840797 w 1214515"/>
                    <a:gd name="connsiteY143" fmla="*/ 1706564 h 2297969"/>
                    <a:gd name="connsiteX144" fmla="*/ 840797 w 1214515"/>
                    <a:gd name="connsiteY144" fmla="*/ 1706564 h 2297969"/>
                    <a:gd name="connsiteX145" fmla="*/ 825957 w 1214515"/>
                    <a:gd name="connsiteY145" fmla="*/ 1713820 h 2297969"/>
                    <a:gd name="connsiteX146" fmla="*/ 825957 w 1214515"/>
                    <a:gd name="connsiteY146" fmla="*/ 1713820 h 2297969"/>
                    <a:gd name="connsiteX147" fmla="*/ 814300 w 1214515"/>
                    <a:gd name="connsiteY147" fmla="*/ 1709607 h 2297969"/>
                    <a:gd name="connsiteX148" fmla="*/ 864906 w 1214515"/>
                    <a:gd name="connsiteY148" fmla="*/ 1642428 h 2297969"/>
                    <a:gd name="connsiteX149" fmla="*/ 860215 w 1214515"/>
                    <a:gd name="connsiteY149" fmla="*/ 1616366 h 2297969"/>
                    <a:gd name="connsiteX150" fmla="*/ 860225 w 1214515"/>
                    <a:gd name="connsiteY150" fmla="*/ 1616352 h 2297969"/>
                    <a:gd name="connsiteX151" fmla="*/ 860225 w 1214515"/>
                    <a:gd name="connsiteY151" fmla="*/ 1616352 h 2297969"/>
                    <a:gd name="connsiteX152" fmla="*/ 886286 w 1214515"/>
                    <a:gd name="connsiteY152" fmla="*/ 1611661 h 2297969"/>
                    <a:gd name="connsiteX153" fmla="*/ 886300 w 1214515"/>
                    <a:gd name="connsiteY153" fmla="*/ 1611671 h 2297969"/>
                    <a:gd name="connsiteX154" fmla="*/ 886300 w 1214515"/>
                    <a:gd name="connsiteY154" fmla="*/ 1611671 h 2297969"/>
                    <a:gd name="connsiteX155" fmla="*/ 890991 w 1214515"/>
                    <a:gd name="connsiteY155" fmla="*/ 1637733 h 2297969"/>
                    <a:gd name="connsiteX156" fmla="*/ 890982 w 1214515"/>
                    <a:gd name="connsiteY156" fmla="*/ 1637747 h 2297969"/>
                    <a:gd name="connsiteX157" fmla="*/ 890982 w 1214515"/>
                    <a:gd name="connsiteY157" fmla="*/ 1637747 h 2297969"/>
                    <a:gd name="connsiteX158" fmla="*/ 875580 w 1214515"/>
                    <a:gd name="connsiteY158" fmla="*/ 1645752 h 2297969"/>
                    <a:gd name="connsiteX159" fmla="*/ 875580 w 1214515"/>
                    <a:gd name="connsiteY159" fmla="*/ 1645752 h 2297969"/>
                    <a:gd name="connsiteX160" fmla="*/ 864906 w 1214515"/>
                    <a:gd name="connsiteY160" fmla="*/ 1642428 h 2297969"/>
                    <a:gd name="connsiteX161" fmla="*/ 912235 w 1214515"/>
                    <a:gd name="connsiteY161" fmla="*/ 1572768 h 2297969"/>
                    <a:gd name="connsiteX162" fmla="*/ 906374 w 1214515"/>
                    <a:gd name="connsiteY162" fmla="*/ 1546941 h 2297969"/>
                    <a:gd name="connsiteX163" fmla="*/ 906384 w 1214515"/>
                    <a:gd name="connsiteY163" fmla="*/ 1546927 h 2297969"/>
                    <a:gd name="connsiteX164" fmla="*/ 906384 w 1214515"/>
                    <a:gd name="connsiteY164" fmla="*/ 1546927 h 2297969"/>
                    <a:gd name="connsiteX165" fmla="*/ 932211 w 1214515"/>
                    <a:gd name="connsiteY165" fmla="*/ 1541066 h 2297969"/>
                    <a:gd name="connsiteX166" fmla="*/ 932225 w 1214515"/>
                    <a:gd name="connsiteY166" fmla="*/ 1541075 h 2297969"/>
                    <a:gd name="connsiteX167" fmla="*/ 932225 w 1214515"/>
                    <a:gd name="connsiteY167" fmla="*/ 1541075 h 2297969"/>
                    <a:gd name="connsiteX168" fmla="*/ 938035 w 1214515"/>
                    <a:gd name="connsiteY168" fmla="*/ 1566912 h 2297969"/>
                    <a:gd name="connsiteX169" fmla="*/ 938030 w 1214515"/>
                    <a:gd name="connsiteY169" fmla="*/ 1566916 h 2297969"/>
                    <a:gd name="connsiteX170" fmla="*/ 938030 w 1214515"/>
                    <a:gd name="connsiteY170" fmla="*/ 1566916 h 2297969"/>
                    <a:gd name="connsiteX171" fmla="*/ 922207 w 1214515"/>
                    <a:gd name="connsiteY171" fmla="*/ 1575671 h 2297969"/>
                    <a:gd name="connsiteX172" fmla="*/ 922207 w 1214515"/>
                    <a:gd name="connsiteY172" fmla="*/ 1575671 h 2297969"/>
                    <a:gd name="connsiteX173" fmla="*/ 912235 w 1214515"/>
                    <a:gd name="connsiteY173" fmla="*/ 1572628 h 2297969"/>
                    <a:gd name="connsiteX174" fmla="*/ 956100 w 1214515"/>
                    <a:gd name="connsiteY174" fmla="*/ 1500815 h 2297969"/>
                    <a:gd name="connsiteX175" fmla="*/ 949059 w 1214515"/>
                    <a:gd name="connsiteY175" fmla="*/ 1475287 h 2297969"/>
                    <a:gd name="connsiteX176" fmla="*/ 949078 w 1214515"/>
                    <a:gd name="connsiteY176" fmla="*/ 1475254 h 2297969"/>
                    <a:gd name="connsiteX177" fmla="*/ 949078 w 1214515"/>
                    <a:gd name="connsiteY177" fmla="*/ 1475254 h 2297969"/>
                    <a:gd name="connsiteX178" fmla="*/ 974592 w 1214515"/>
                    <a:gd name="connsiteY178" fmla="*/ 1468185 h 2297969"/>
                    <a:gd name="connsiteX179" fmla="*/ 974592 w 1214515"/>
                    <a:gd name="connsiteY179" fmla="*/ 1468185 h 2297969"/>
                    <a:gd name="connsiteX180" fmla="*/ 981689 w 1214515"/>
                    <a:gd name="connsiteY180" fmla="*/ 1493699 h 2297969"/>
                    <a:gd name="connsiteX181" fmla="*/ 981661 w 1214515"/>
                    <a:gd name="connsiteY181" fmla="*/ 1493745 h 2297969"/>
                    <a:gd name="connsiteX182" fmla="*/ 981661 w 1214515"/>
                    <a:gd name="connsiteY182" fmla="*/ 1493745 h 2297969"/>
                    <a:gd name="connsiteX183" fmla="*/ 965323 w 1214515"/>
                    <a:gd name="connsiteY183" fmla="*/ 1503108 h 2297969"/>
                    <a:gd name="connsiteX184" fmla="*/ 965323 w 1214515"/>
                    <a:gd name="connsiteY184" fmla="*/ 1503108 h 2297969"/>
                    <a:gd name="connsiteX185" fmla="*/ 956100 w 1214515"/>
                    <a:gd name="connsiteY185" fmla="*/ 1500815 h 2297969"/>
                    <a:gd name="connsiteX186" fmla="*/ 996735 w 1214515"/>
                    <a:gd name="connsiteY186" fmla="*/ 1427082 h 2297969"/>
                    <a:gd name="connsiteX187" fmla="*/ 988496 w 1214515"/>
                    <a:gd name="connsiteY187" fmla="*/ 1401943 h 2297969"/>
                    <a:gd name="connsiteX188" fmla="*/ 988496 w 1214515"/>
                    <a:gd name="connsiteY188" fmla="*/ 1401943 h 2297969"/>
                    <a:gd name="connsiteX189" fmla="*/ 1013635 w 1214515"/>
                    <a:gd name="connsiteY189" fmla="*/ 1393656 h 2297969"/>
                    <a:gd name="connsiteX190" fmla="*/ 1013635 w 1214515"/>
                    <a:gd name="connsiteY190" fmla="*/ 1393656 h 2297969"/>
                    <a:gd name="connsiteX191" fmla="*/ 1021940 w 1214515"/>
                    <a:gd name="connsiteY191" fmla="*/ 1418800 h 2297969"/>
                    <a:gd name="connsiteX192" fmla="*/ 1021921 w 1214515"/>
                    <a:gd name="connsiteY192" fmla="*/ 1418842 h 2297969"/>
                    <a:gd name="connsiteX193" fmla="*/ 1021921 w 1214515"/>
                    <a:gd name="connsiteY193" fmla="*/ 1418842 h 2297969"/>
                    <a:gd name="connsiteX194" fmla="*/ 1005209 w 1214515"/>
                    <a:gd name="connsiteY194" fmla="*/ 1429095 h 2297969"/>
                    <a:gd name="connsiteX195" fmla="*/ 1005209 w 1214515"/>
                    <a:gd name="connsiteY195" fmla="*/ 1429095 h 2297969"/>
                    <a:gd name="connsiteX196" fmla="*/ 996735 w 1214515"/>
                    <a:gd name="connsiteY196" fmla="*/ 1427082 h 2297969"/>
                    <a:gd name="connsiteX197" fmla="*/ 1033766 w 1214515"/>
                    <a:gd name="connsiteY197" fmla="*/ 1351383 h 2297969"/>
                    <a:gd name="connsiteX198" fmla="*/ 1024403 w 1214515"/>
                    <a:gd name="connsiteY198" fmla="*/ 1326665 h 2297969"/>
                    <a:gd name="connsiteX199" fmla="*/ 1024403 w 1214515"/>
                    <a:gd name="connsiteY199" fmla="*/ 1326665 h 2297969"/>
                    <a:gd name="connsiteX200" fmla="*/ 1049121 w 1214515"/>
                    <a:gd name="connsiteY200" fmla="*/ 1317302 h 2297969"/>
                    <a:gd name="connsiteX201" fmla="*/ 1049121 w 1214515"/>
                    <a:gd name="connsiteY201" fmla="*/ 1317302 h 2297969"/>
                    <a:gd name="connsiteX202" fmla="*/ 1058484 w 1214515"/>
                    <a:gd name="connsiteY202" fmla="*/ 1342067 h 2297969"/>
                    <a:gd name="connsiteX203" fmla="*/ 1058484 w 1214515"/>
                    <a:gd name="connsiteY203" fmla="*/ 1342067 h 2297969"/>
                    <a:gd name="connsiteX204" fmla="*/ 1041350 w 1214515"/>
                    <a:gd name="connsiteY204" fmla="*/ 1353162 h 2297969"/>
                    <a:gd name="connsiteX205" fmla="*/ 1041350 w 1214515"/>
                    <a:gd name="connsiteY205" fmla="*/ 1353162 h 2297969"/>
                    <a:gd name="connsiteX206" fmla="*/ 1033766 w 1214515"/>
                    <a:gd name="connsiteY206" fmla="*/ 1351243 h 2297969"/>
                    <a:gd name="connsiteX207" fmla="*/ 1067191 w 1214515"/>
                    <a:gd name="connsiteY207" fmla="*/ 1274046 h 2297969"/>
                    <a:gd name="connsiteX208" fmla="*/ 1056564 w 1214515"/>
                    <a:gd name="connsiteY208" fmla="*/ 1249796 h 2297969"/>
                    <a:gd name="connsiteX209" fmla="*/ 1056564 w 1214515"/>
                    <a:gd name="connsiteY209" fmla="*/ 1249796 h 2297969"/>
                    <a:gd name="connsiteX210" fmla="*/ 1080814 w 1214515"/>
                    <a:gd name="connsiteY210" fmla="*/ 1239169 h 2297969"/>
                    <a:gd name="connsiteX211" fmla="*/ 1080814 w 1214515"/>
                    <a:gd name="connsiteY211" fmla="*/ 1239169 h 2297969"/>
                    <a:gd name="connsiteX212" fmla="*/ 1091460 w 1214515"/>
                    <a:gd name="connsiteY212" fmla="*/ 1263419 h 2297969"/>
                    <a:gd name="connsiteX213" fmla="*/ 1091441 w 1214515"/>
                    <a:gd name="connsiteY213" fmla="*/ 1263466 h 2297969"/>
                    <a:gd name="connsiteX214" fmla="*/ 1091441 w 1214515"/>
                    <a:gd name="connsiteY214" fmla="*/ 1263466 h 2297969"/>
                    <a:gd name="connsiteX215" fmla="*/ 1073979 w 1214515"/>
                    <a:gd name="connsiteY215" fmla="*/ 1275357 h 2297969"/>
                    <a:gd name="connsiteX216" fmla="*/ 1073979 w 1214515"/>
                    <a:gd name="connsiteY216" fmla="*/ 1275357 h 2297969"/>
                    <a:gd name="connsiteX217" fmla="*/ 1067191 w 1214515"/>
                    <a:gd name="connsiteY217" fmla="*/ 1273905 h 2297969"/>
                    <a:gd name="connsiteX218" fmla="*/ 1096544 w 1214515"/>
                    <a:gd name="connsiteY218" fmla="*/ 1195070 h 2297969"/>
                    <a:gd name="connsiteX219" fmla="*/ 1084512 w 1214515"/>
                    <a:gd name="connsiteY219" fmla="*/ 1171335 h 2297969"/>
                    <a:gd name="connsiteX220" fmla="*/ 1084512 w 1214515"/>
                    <a:gd name="connsiteY220" fmla="*/ 1171335 h 2297969"/>
                    <a:gd name="connsiteX221" fmla="*/ 1108528 w 1214515"/>
                    <a:gd name="connsiteY221" fmla="*/ 1159631 h 2297969"/>
                    <a:gd name="connsiteX222" fmla="*/ 1108528 w 1214515"/>
                    <a:gd name="connsiteY222" fmla="*/ 1159631 h 2297969"/>
                    <a:gd name="connsiteX223" fmla="*/ 1120447 w 1214515"/>
                    <a:gd name="connsiteY223" fmla="*/ 1183277 h 2297969"/>
                    <a:gd name="connsiteX224" fmla="*/ 1120419 w 1214515"/>
                    <a:gd name="connsiteY224" fmla="*/ 1183366 h 2297969"/>
                    <a:gd name="connsiteX225" fmla="*/ 1120419 w 1214515"/>
                    <a:gd name="connsiteY225" fmla="*/ 1183366 h 2297969"/>
                    <a:gd name="connsiteX226" fmla="*/ 1102583 w 1214515"/>
                    <a:gd name="connsiteY226" fmla="*/ 1196100 h 2297969"/>
                    <a:gd name="connsiteX227" fmla="*/ 1102583 w 1214515"/>
                    <a:gd name="connsiteY227" fmla="*/ 1196100 h 2297969"/>
                    <a:gd name="connsiteX228" fmla="*/ 1096544 w 1214515"/>
                    <a:gd name="connsiteY228" fmla="*/ 1195070 h 2297969"/>
                    <a:gd name="connsiteX229" fmla="*/ 1122760 w 1214515"/>
                    <a:gd name="connsiteY229" fmla="*/ 1115813 h 2297969"/>
                    <a:gd name="connsiteX230" fmla="*/ 1109825 w 1214515"/>
                    <a:gd name="connsiteY230" fmla="*/ 1094082 h 2297969"/>
                    <a:gd name="connsiteX231" fmla="*/ 1109932 w 1214515"/>
                    <a:gd name="connsiteY231" fmla="*/ 1093670 h 2297969"/>
                    <a:gd name="connsiteX232" fmla="*/ 1109932 w 1214515"/>
                    <a:gd name="connsiteY232" fmla="*/ 1093670 h 2297969"/>
                    <a:gd name="connsiteX233" fmla="*/ 1133106 w 1214515"/>
                    <a:gd name="connsiteY233" fmla="*/ 1079626 h 2297969"/>
                    <a:gd name="connsiteX234" fmla="*/ 1133106 w 1214515"/>
                    <a:gd name="connsiteY234" fmla="*/ 1079626 h 2297969"/>
                    <a:gd name="connsiteX235" fmla="*/ 1146097 w 1214515"/>
                    <a:gd name="connsiteY235" fmla="*/ 1101862 h 2297969"/>
                    <a:gd name="connsiteX236" fmla="*/ 1145980 w 1214515"/>
                    <a:gd name="connsiteY236" fmla="*/ 1102284 h 2297969"/>
                    <a:gd name="connsiteX237" fmla="*/ 1145980 w 1214515"/>
                    <a:gd name="connsiteY237" fmla="*/ 1102284 h 2297969"/>
                    <a:gd name="connsiteX238" fmla="*/ 1127956 w 1214515"/>
                    <a:gd name="connsiteY238" fmla="*/ 1116094 h 2297969"/>
                    <a:gd name="connsiteX239" fmla="*/ 1127956 w 1214515"/>
                    <a:gd name="connsiteY239" fmla="*/ 1116094 h 2297969"/>
                    <a:gd name="connsiteX240" fmla="*/ 1122806 w 1214515"/>
                    <a:gd name="connsiteY240" fmla="*/ 1115813 h 2297969"/>
                    <a:gd name="connsiteX241" fmla="*/ 1144856 w 1214515"/>
                    <a:gd name="connsiteY241" fmla="*/ 1033513 h 2297969"/>
                    <a:gd name="connsiteX242" fmla="*/ 1130793 w 1214515"/>
                    <a:gd name="connsiteY242" fmla="*/ 1011075 h 2297969"/>
                    <a:gd name="connsiteX243" fmla="*/ 1130812 w 1214515"/>
                    <a:gd name="connsiteY243" fmla="*/ 1010996 h 2297969"/>
                    <a:gd name="connsiteX244" fmla="*/ 1130812 w 1214515"/>
                    <a:gd name="connsiteY244" fmla="*/ 1010996 h 2297969"/>
                    <a:gd name="connsiteX245" fmla="*/ 1153259 w 1214515"/>
                    <a:gd name="connsiteY245" fmla="*/ 996947 h 2297969"/>
                    <a:gd name="connsiteX246" fmla="*/ 1153283 w 1214515"/>
                    <a:gd name="connsiteY246" fmla="*/ 996951 h 2297969"/>
                    <a:gd name="connsiteX247" fmla="*/ 1153283 w 1214515"/>
                    <a:gd name="connsiteY247" fmla="*/ 996951 h 2297969"/>
                    <a:gd name="connsiteX248" fmla="*/ 1167346 w 1214515"/>
                    <a:gd name="connsiteY248" fmla="*/ 1019389 h 2297969"/>
                    <a:gd name="connsiteX249" fmla="*/ 1167327 w 1214515"/>
                    <a:gd name="connsiteY249" fmla="*/ 1019469 h 2297969"/>
                    <a:gd name="connsiteX250" fmla="*/ 1167327 w 1214515"/>
                    <a:gd name="connsiteY250" fmla="*/ 1019469 h 2297969"/>
                    <a:gd name="connsiteX251" fmla="*/ 1149116 w 1214515"/>
                    <a:gd name="connsiteY251" fmla="*/ 1033935 h 2297969"/>
                    <a:gd name="connsiteX252" fmla="*/ 1149116 w 1214515"/>
                    <a:gd name="connsiteY252" fmla="*/ 1033935 h 2297969"/>
                    <a:gd name="connsiteX253" fmla="*/ 1144903 w 1214515"/>
                    <a:gd name="connsiteY253" fmla="*/ 1033513 h 2297969"/>
                    <a:gd name="connsiteX254" fmla="*/ 1163067 w 1214515"/>
                    <a:gd name="connsiteY254" fmla="*/ 951214 h 2297969"/>
                    <a:gd name="connsiteX255" fmla="*/ 1148081 w 1214515"/>
                    <a:gd name="connsiteY255" fmla="*/ 929379 h 2297969"/>
                    <a:gd name="connsiteX256" fmla="*/ 1148086 w 1214515"/>
                    <a:gd name="connsiteY256" fmla="*/ 929351 h 2297969"/>
                    <a:gd name="connsiteX257" fmla="*/ 1148086 w 1214515"/>
                    <a:gd name="connsiteY257" fmla="*/ 929351 h 2297969"/>
                    <a:gd name="connsiteX258" fmla="*/ 1169902 w 1214515"/>
                    <a:gd name="connsiteY258" fmla="*/ 914371 h 2297969"/>
                    <a:gd name="connsiteX259" fmla="*/ 1169902 w 1214515"/>
                    <a:gd name="connsiteY259" fmla="*/ 914371 h 2297969"/>
                    <a:gd name="connsiteX260" fmla="*/ 1184929 w 1214515"/>
                    <a:gd name="connsiteY260" fmla="*/ 936177 h 2297969"/>
                    <a:gd name="connsiteX261" fmla="*/ 1184929 w 1214515"/>
                    <a:gd name="connsiteY261" fmla="*/ 936186 h 2297969"/>
                    <a:gd name="connsiteX262" fmla="*/ 1184929 w 1214515"/>
                    <a:gd name="connsiteY262" fmla="*/ 936186 h 2297969"/>
                    <a:gd name="connsiteX263" fmla="*/ 1166531 w 1214515"/>
                    <a:gd name="connsiteY263" fmla="*/ 951495 h 2297969"/>
                    <a:gd name="connsiteX264" fmla="*/ 1166531 w 1214515"/>
                    <a:gd name="connsiteY264" fmla="*/ 951495 h 2297969"/>
                    <a:gd name="connsiteX265" fmla="*/ 1163114 w 1214515"/>
                    <a:gd name="connsiteY265" fmla="*/ 951214 h 2297969"/>
                    <a:gd name="connsiteX266" fmla="*/ 1177111 w 1214515"/>
                    <a:gd name="connsiteY266" fmla="*/ 868118 h 2297969"/>
                    <a:gd name="connsiteX267" fmla="*/ 1161096 w 1214515"/>
                    <a:gd name="connsiteY267" fmla="*/ 847028 h 2297969"/>
                    <a:gd name="connsiteX268" fmla="*/ 1161101 w 1214515"/>
                    <a:gd name="connsiteY268" fmla="*/ 847005 h 2297969"/>
                    <a:gd name="connsiteX269" fmla="*/ 1161101 w 1214515"/>
                    <a:gd name="connsiteY269" fmla="*/ 847005 h 2297969"/>
                    <a:gd name="connsiteX270" fmla="*/ 1182190 w 1214515"/>
                    <a:gd name="connsiteY270" fmla="*/ 830990 h 2297969"/>
                    <a:gd name="connsiteX271" fmla="*/ 1182214 w 1214515"/>
                    <a:gd name="connsiteY271" fmla="*/ 830994 h 2297969"/>
                    <a:gd name="connsiteX272" fmla="*/ 1182214 w 1214515"/>
                    <a:gd name="connsiteY272" fmla="*/ 830994 h 2297969"/>
                    <a:gd name="connsiteX273" fmla="*/ 1198224 w 1214515"/>
                    <a:gd name="connsiteY273" fmla="*/ 852061 h 2297969"/>
                    <a:gd name="connsiteX274" fmla="*/ 1198224 w 1214515"/>
                    <a:gd name="connsiteY274" fmla="*/ 852061 h 2297969"/>
                    <a:gd name="connsiteX275" fmla="*/ 1179499 w 1214515"/>
                    <a:gd name="connsiteY275" fmla="*/ 868259 h 2297969"/>
                    <a:gd name="connsiteX276" fmla="*/ 1179499 w 1214515"/>
                    <a:gd name="connsiteY276" fmla="*/ 868259 h 2297969"/>
                    <a:gd name="connsiteX277" fmla="*/ 1187410 w 1214515"/>
                    <a:gd name="connsiteY277" fmla="*/ 784414 h 2297969"/>
                    <a:gd name="connsiteX278" fmla="*/ 1170417 w 1214515"/>
                    <a:gd name="connsiteY278" fmla="*/ 764106 h 2297969"/>
                    <a:gd name="connsiteX279" fmla="*/ 1170417 w 1214515"/>
                    <a:gd name="connsiteY279" fmla="*/ 764097 h 2297969"/>
                    <a:gd name="connsiteX280" fmla="*/ 1170417 w 1214515"/>
                    <a:gd name="connsiteY280" fmla="*/ 764097 h 2297969"/>
                    <a:gd name="connsiteX281" fmla="*/ 1190687 w 1214515"/>
                    <a:gd name="connsiteY281" fmla="*/ 747103 h 2297969"/>
                    <a:gd name="connsiteX282" fmla="*/ 1190687 w 1214515"/>
                    <a:gd name="connsiteY282" fmla="*/ 747103 h 2297969"/>
                    <a:gd name="connsiteX283" fmla="*/ 1207728 w 1214515"/>
                    <a:gd name="connsiteY283" fmla="*/ 767374 h 2297969"/>
                    <a:gd name="connsiteX284" fmla="*/ 1207728 w 1214515"/>
                    <a:gd name="connsiteY284" fmla="*/ 767374 h 2297969"/>
                    <a:gd name="connsiteX285" fmla="*/ 1189002 w 1214515"/>
                    <a:gd name="connsiteY285" fmla="*/ 784461 h 2297969"/>
                    <a:gd name="connsiteX286" fmla="*/ 1187317 w 1214515"/>
                    <a:gd name="connsiteY286" fmla="*/ 784461 h 2297969"/>
                    <a:gd name="connsiteX287" fmla="*/ 1193683 w 1214515"/>
                    <a:gd name="connsiteY287" fmla="*/ 700429 h 2297969"/>
                    <a:gd name="connsiteX288" fmla="*/ 1176128 w 1214515"/>
                    <a:gd name="connsiteY288" fmla="*/ 680861 h 2297969"/>
                    <a:gd name="connsiteX289" fmla="*/ 1176128 w 1214515"/>
                    <a:gd name="connsiteY289" fmla="*/ 680861 h 2297969"/>
                    <a:gd name="connsiteX290" fmla="*/ 1195556 w 1214515"/>
                    <a:gd name="connsiteY290" fmla="*/ 662884 h 2297969"/>
                    <a:gd name="connsiteX291" fmla="*/ 1195556 w 1214515"/>
                    <a:gd name="connsiteY291" fmla="*/ 662884 h 2297969"/>
                    <a:gd name="connsiteX292" fmla="*/ 1213538 w 1214515"/>
                    <a:gd name="connsiteY292" fmla="*/ 682326 h 2297969"/>
                    <a:gd name="connsiteX293" fmla="*/ 1213533 w 1214515"/>
                    <a:gd name="connsiteY293" fmla="*/ 682406 h 2297969"/>
                    <a:gd name="connsiteX294" fmla="*/ 1213533 w 1214515"/>
                    <a:gd name="connsiteY294" fmla="*/ 682406 h 2297969"/>
                    <a:gd name="connsiteX295" fmla="*/ 1194807 w 1214515"/>
                    <a:gd name="connsiteY295" fmla="*/ 700429 h 2297969"/>
                    <a:gd name="connsiteX296" fmla="*/ 1194058 w 1214515"/>
                    <a:gd name="connsiteY296" fmla="*/ 700429 h 2297969"/>
                    <a:gd name="connsiteX297" fmla="*/ 1177064 w 1214515"/>
                    <a:gd name="connsiteY297" fmla="*/ 597437 h 2297969"/>
                    <a:gd name="connsiteX298" fmla="*/ 1195556 w 1214515"/>
                    <a:gd name="connsiteY298" fmla="*/ 578478 h 2297969"/>
                    <a:gd name="connsiteX299" fmla="*/ 1195790 w 1214515"/>
                    <a:gd name="connsiteY299" fmla="*/ 578478 h 2297969"/>
                    <a:gd name="connsiteX300" fmla="*/ 1195790 w 1214515"/>
                    <a:gd name="connsiteY300" fmla="*/ 578478 h 2297969"/>
                    <a:gd name="connsiteX301" fmla="*/ 1214516 w 1214515"/>
                    <a:gd name="connsiteY301" fmla="*/ 597203 h 2297969"/>
                    <a:gd name="connsiteX302" fmla="*/ 1214516 w 1214515"/>
                    <a:gd name="connsiteY302" fmla="*/ 597203 h 2297969"/>
                    <a:gd name="connsiteX303" fmla="*/ 1195790 w 1214515"/>
                    <a:gd name="connsiteY303" fmla="*/ 615929 h 2297969"/>
                    <a:gd name="connsiteX304" fmla="*/ 1195790 w 1214515"/>
                    <a:gd name="connsiteY304" fmla="*/ 615929 h 2297969"/>
                    <a:gd name="connsiteX305" fmla="*/ 1177345 w 1214515"/>
                    <a:gd name="connsiteY305" fmla="*/ 597484 h 2297969"/>
                    <a:gd name="connsiteX306" fmla="*/ 1174349 w 1214515"/>
                    <a:gd name="connsiteY306" fmla="*/ 514108 h 2297969"/>
                    <a:gd name="connsiteX307" fmla="*/ 1191937 w 1214515"/>
                    <a:gd name="connsiteY307" fmla="*/ 494310 h 2297969"/>
                    <a:gd name="connsiteX308" fmla="*/ 1191998 w 1214515"/>
                    <a:gd name="connsiteY308" fmla="*/ 494305 h 2297969"/>
                    <a:gd name="connsiteX309" fmla="*/ 1191998 w 1214515"/>
                    <a:gd name="connsiteY309" fmla="*/ 494305 h 2297969"/>
                    <a:gd name="connsiteX310" fmla="*/ 1211749 w 1214515"/>
                    <a:gd name="connsiteY310" fmla="*/ 511945 h 2297969"/>
                    <a:gd name="connsiteX311" fmla="*/ 1211754 w 1214515"/>
                    <a:gd name="connsiteY311" fmla="*/ 512001 h 2297969"/>
                    <a:gd name="connsiteX312" fmla="*/ 1211754 w 1214515"/>
                    <a:gd name="connsiteY312" fmla="*/ 512001 h 2297969"/>
                    <a:gd name="connsiteX313" fmla="*/ 1194784 w 1214515"/>
                    <a:gd name="connsiteY313" fmla="*/ 531813 h 2297969"/>
                    <a:gd name="connsiteX314" fmla="*/ 1194105 w 1214515"/>
                    <a:gd name="connsiteY314" fmla="*/ 531850 h 2297969"/>
                    <a:gd name="connsiteX315" fmla="*/ 1193075 w 1214515"/>
                    <a:gd name="connsiteY315" fmla="*/ 531850 h 2297969"/>
                    <a:gd name="connsiteX316" fmla="*/ 1174630 w 1214515"/>
                    <a:gd name="connsiteY316" fmla="*/ 514201 h 2297969"/>
                    <a:gd name="connsiteX317" fmla="*/ 1167702 w 1214515"/>
                    <a:gd name="connsiteY317" fmla="*/ 430919 h 2297969"/>
                    <a:gd name="connsiteX318" fmla="*/ 1167702 w 1214515"/>
                    <a:gd name="connsiteY318" fmla="*/ 430919 h 2297969"/>
                    <a:gd name="connsiteX319" fmla="*/ 1183721 w 1214515"/>
                    <a:gd name="connsiteY319" fmla="*/ 411266 h 2297969"/>
                    <a:gd name="connsiteX320" fmla="*/ 1184367 w 1214515"/>
                    <a:gd name="connsiteY320" fmla="*/ 411210 h 2297969"/>
                    <a:gd name="connsiteX321" fmla="*/ 1184367 w 1214515"/>
                    <a:gd name="connsiteY321" fmla="*/ 411210 h 2297969"/>
                    <a:gd name="connsiteX322" fmla="*/ 1204919 w 1214515"/>
                    <a:gd name="connsiteY322" fmla="*/ 428859 h 2297969"/>
                    <a:gd name="connsiteX323" fmla="*/ 1204919 w 1214515"/>
                    <a:gd name="connsiteY323" fmla="*/ 428859 h 2297969"/>
                    <a:gd name="connsiteX324" fmla="*/ 1188206 w 1214515"/>
                    <a:gd name="connsiteY324" fmla="*/ 448474 h 2297969"/>
                    <a:gd name="connsiteX325" fmla="*/ 1188206 w 1214515"/>
                    <a:gd name="connsiteY325" fmla="*/ 448474 h 2297969"/>
                    <a:gd name="connsiteX326" fmla="*/ 1186240 w 1214515"/>
                    <a:gd name="connsiteY326" fmla="*/ 448100 h 2297969"/>
                    <a:gd name="connsiteX327" fmla="*/ 1186240 w 1214515"/>
                    <a:gd name="connsiteY327" fmla="*/ 448100 h 2297969"/>
                    <a:gd name="connsiteX328" fmla="*/ 1167982 w 1214515"/>
                    <a:gd name="connsiteY328" fmla="*/ 430966 h 2297969"/>
                    <a:gd name="connsiteX329" fmla="*/ 1157402 w 1214515"/>
                    <a:gd name="connsiteY329" fmla="*/ 348244 h 2297969"/>
                    <a:gd name="connsiteX330" fmla="*/ 1173085 w 1214515"/>
                    <a:gd name="connsiteY330" fmla="*/ 326944 h 2297969"/>
                    <a:gd name="connsiteX331" fmla="*/ 1173085 w 1214515"/>
                    <a:gd name="connsiteY331" fmla="*/ 326944 h 2297969"/>
                    <a:gd name="connsiteX332" fmla="*/ 1194432 w 1214515"/>
                    <a:gd name="connsiteY332" fmla="*/ 342580 h 2297969"/>
                    <a:gd name="connsiteX333" fmla="*/ 1194432 w 1214515"/>
                    <a:gd name="connsiteY333" fmla="*/ 342580 h 2297969"/>
                    <a:gd name="connsiteX334" fmla="*/ 1178759 w 1214515"/>
                    <a:gd name="connsiteY334" fmla="*/ 363927 h 2297969"/>
                    <a:gd name="connsiteX335" fmla="*/ 1178750 w 1214515"/>
                    <a:gd name="connsiteY335" fmla="*/ 363927 h 2297969"/>
                    <a:gd name="connsiteX336" fmla="*/ 1178750 w 1214515"/>
                    <a:gd name="connsiteY336" fmla="*/ 363927 h 2297969"/>
                    <a:gd name="connsiteX337" fmla="*/ 1175894 w 1214515"/>
                    <a:gd name="connsiteY337" fmla="*/ 364161 h 2297969"/>
                    <a:gd name="connsiteX338" fmla="*/ 1175894 w 1214515"/>
                    <a:gd name="connsiteY338" fmla="*/ 364161 h 2297969"/>
                    <a:gd name="connsiteX339" fmla="*/ 1157402 w 1214515"/>
                    <a:gd name="connsiteY339" fmla="*/ 348244 h 2297969"/>
                    <a:gd name="connsiteX340" fmla="*/ 1142703 w 1214515"/>
                    <a:gd name="connsiteY340" fmla="*/ 266085 h 2297969"/>
                    <a:gd name="connsiteX341" fmla="*/ 1157355 w 1214515"/>
                    <a:gd name="connsiteY341" fmla="*/ 244036 h 2297969"/>
                    <a:gd name="connsiteX342" fmla="*/ 1157355 w 1214515"/>
                    <a:gd name="connsiteY342" fmla="*/ 244036 h 2297969"/>
                    <a:gd name="connsiteX343" fmla="*/ 1179452 w 1214515"/>
                    <a:gd name="connsiteY343" fmla="*/ 258632 h 2297969"/>
                    <a:gd name="connsiteX344" fmla="*/ 1179452 w 1214515"/>
                    <a:gd name="connsiteY344" fmla="*/ 258642 h 2297969"/>
                    <a:gd name="connsiteX345" fmla="*/ 1179452 w 1214515"/>
                    <a:gd name="connsiteY345" fmla="*/ 258642 h 2297969"/>
                    <a:gd name="connsiteX346" fmla="*/ 1164841 w 1214515"/>
                    <a:gd name="connsiteY346" fmla="*/ 280729 h 2297969"/>
                    <a:gd name="connsiteX347" fmla="*/ 1164799 w 1214515"/>
                    <a:gd name="connsiteY347" fmla="*/ 280738 h 2297969"/>
                    <a:gd name="connsiteX348" fmla="*/ 1164799 w 1214515"/>
                    <a:gd name="connsiteY348" fmla="*/ 280738 h 2297969"/>
                    <a:gd name="connsiteX349" fmla="*/ 1161054 w 1214515"/>
                    <a:gd name="connsiteY349" fmla="*/ 281113 h 2297969"/>
                    <a:gd name="connsiteX350" fmla="*/ 1161054 w 1214515"/>
                    <a:gd name="connsiteY350" fmla="*/ 281113 h 2297969"/>
                    <a:gd name="connsiteX351" fmla="*/ 1142703 w 1214515"/>
                    <a:gd name="connsiteY351" fmla="*/ 266085 h 2297969"/>
                    <a:gd name="connsiteX352" fmla="*/ 1123977 w 1214515"/>
                    <a:gd name="connsiteY352" fmla="*/ 184769 h 2297969"/>
                    <a:gd name="connsiteX353" fmla="*/ 1137553 w 1214515"/>
                    <a:gd name="connsiteY353" fmla="*/ 162064 h 2297969"/>
                    <a:gd name="connsiteX354" fmla="*/ 1137553 w 1214515"/>
                    <a:gd name="connsiteY354" fmla="*/ 162064 h 2297969"/>
                    <a:gd name="connsiteX355" fmla="*/ 1160300 w 1214515"/>
                    <a:gd name="connsiteY355" fmla="*/ 175621 h 2297969"/>
                    <a:gd name="connsiteX356" fmla="*/ 1160305 w 1214515"/>
                    <a:gd name="connsiteY356" fmla="*/ 175640 h 2297969"/>
                    <a:gd name="connsiteX357" fmla="*/ 1160305 w 1214515"/>
                    <a:gd name="connsiteY357" fmla="*/ 175640 h 2297969"/>
                    <a:gd name="connsiteX358" fmla="*/ 1146729 w 1214515"/>
                    <a:gd name="connsiteY358" fmla="*/ 198345 h 2297969"/>
                    <a:gd name="connsiteX359" fmla="*/ 1146729 w 1214515"/>
                    <a:gd name="connsiteY359" fmla="*/ 198345 h 2297969"/>
                    <a:gd name="connsiteX360" fmla="*/ 1142047 w 1214515"/>
                    <a:gd name="connsiteY360" fmla="*/ 198953 h 2297969"/>
                    <a:gd name="connsiteX361" fmla="*/ 1142047 w 1214515"/>
                    <a:gd name="connsiteY361" fmla="*/ 198953 h 2297969"/>
                    <a:gd name="connsiteX362" fmla="*/ 1124211 w 1214515"/>
                    <a:gd name="connsiteY362" fmla="*/ 184862 h 2297969"/>
                    <a:gd name="connsiteX363" fmla="*/ 1101693 w 1214515"/>
                    <a:gd name="connsiteY363" fmla="*/ 104435 h 2297969"/>
                    <a:gd name="connsiteX364" fmla="*/ 1114104 w 1214515"/>
                    <a:gd name="connsiteY364" fmla="*/ 81042 h 2297969"/>
                    <a:gd name="connsiteX365" fmla="*/ 1114146 w 1214515"/>
                    <a:gd name="connsiteY365" fmla="*/ 81028 h 2297969"/>
                    <a:gd name="connsiteX366" fmla="*/ 1114146 w 1214515"/>
                    <a:gd name="connsiteY366" fmla="*/ 81028 h 2297969"/>
                    <a:gd name="connsiteX367" fmla="*/ 1137530 w 1214515"/>
                    <a:gd name="connsiteY367" fmla="*/ 93457 h 2297969"/>
                    <a:gd name="connsiteX368" fmla="*/ 1137553 w 1214515"/>
                    <a:gd name="connsiteY368" fmla="*/ 93528 h 2297969"/>
                    <a:gd name="connsiteX369" fmla="*/ 1137553 w 1214515"/>
                    <a:gd name="connsiteY369" fmla="*/ 93528 h 2297969"/>
                    <a:gd name="connsiteX370" fmla="*/ 1125143 w 1214515"/>
                    <a:gd name="connsiteY370" fmla="*/ 116921 h 2297969"/>
                    <a:gd name="connsiteX371" fmla="*/ 1125100 w 1214515"/>
                    <a:gd name="connsiteY371" fmla="*/ 116935 h 2297969"/>
                    <a:gd name="connsiteX372" fmla="*/ 1125100 w 1214515"/>
                    <a:gd name="connsiteY372" fmla="*/ 116935 h 2297969"/>
                    <a:gd name="connsiteX373" fmla="*/ 1119623 w 1214515"/>
                    <a:gd name="connsiteY373" fmla="*/ 117731 h 2297969"/>
                    <a:gd name="connsiteX374" fmla="*/ 1119623 w 1214515"/>
                    <a:gd name="connsiteY374" fmla="*/ 117731 h 2297969"/>
                    <a:gd name="connsiteX375" fmla="*/ 1101927 w 1214515"/>
                    <a:gd name="connsiteY375" fmla="*/ 104529 h 2297969"/>
                    <a:gd name="connsiteX376" fmla="*/ 1075618 w 1214515"/>
                    <a:gd name="connsiteY376" fmla="*/ 25225 h 2297969"/>
                    <a:gd name="connsiteX377" fmla="*/ 1087181 w 1214515"/>
                    <a:gd name="connsiteY377" fmla="*/ 1116 h 2297969"/>
                    <a:gd name="connsiteX378" fmla="*/ 1087181 w 1214515"/>
                    <a:gd name="connsiteY378" fmla="*/ 1116 h 2297969"/>
                    <a:gd name="connsiteX379" fmla="*/ 1111103 w 1214515"/>
                    <a:gd name="connsiteY379" fmla="*/ 12258 h 2297969"/>
                    <a:gd name="connsiteX380" fmla="*/ 1111103 w 1214515"/>
                    <a:gd name="connsiteY380" fmla="*/ 12258 h 2297969"/>
                    <a:gd name="connsiteX381" fmla="*/ 1099680 w 1214515"/>
                    <a:gd name="connsiteY381" fmla="*/ 36414 h 2297969"/>
                    <a:gd name="connsiteX382" fmla="*/ 1099680 w 1214515"/>
                    <a:gd name="connsiteY382" fmla="*/ 36414 h 2297969"/>
                    <a:gd name="connsiteX383" fmla="*/ 1093454 w 1214515"/>
                    <a:gd name="connsiteY383" fmla="*/ 37678 h 2297969"/>
                    <a:gd name="connsiteX384" fmla="*/ 1093454 w 1214515"/>
                    <a:gd name="connsiteY384" fmla="*/ 37678 h 2297969"/>
                    <a:gd name="connsiteX385" fmla="*/ 1075852 w 1214515"/>
                    <a:gd name="connsiteY385" fmla="*/ 25319 h 229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1214515" h="2297969">
                      <a:moveTo>
                        <a:pt x="1087" y="2285517"/>
                      </a:moveTo>
                      <a:cubicBezTo>
                        <a:pt x="-2377" y="2275775"/>
                        <a:pt x="2712" y="2265064"/>
                        <a:pt x="12454" y="2261600"/>
                      </a:cubicBezTo>
                      <a:cubicBezTo>
                        <a:pt x="12458" y="2261595"/>
                        <a:pt x="12458" y="2261595"/>
                        <a:pt x="12463" y="2261595"/>
                      </a:cubicBezTo>
                      <a:lnTo>
                        <a:pt x="12463" y="2261595"/>
                      </a:lnTo>
                      <a:cubicBezTo>
                        <a:pt x="22205" y="2258131"/>
                        <a:pt x="32916" y="2263219"/>
                        <a:pt x="36381" y="2272961"/>
                      </a:cubicBezTo>
                      <a:cubicBezTo>
                        <a:pt x="36385" y="2272966"/>
                        <a:pt x="36385" y="2272966"/>
                        <a:pt x="36385" y="2272971"/>
                      </a:cubicBezTo>
                      <a:lnTo>
                        <a:pt x="36385" y="2272971"/>
                      </a:lnTo>
                      <a:cubicBezTo>
                        <a:pt x="39850" y="2282713"/>
                        <a:pt x="34761" y="2293424"/>
                        <a:pt x="25019" y="2296888"/>
                      </a:cubicBezTo>
                      <a:cubicBezTo>
                        <a:pt x="25014" y="2296893"/>
                        <a:pt x="25014" y="2296893"/>
                        <a:pt x="25009" y="2296893"/>
                      </a:cubicBezTo>
                      <a:lnTo>
                        <a:pt x="25009" y="2296893"/>
                      </a:lnTo>
                      <a:cubicBezTo>
                        <a:pt x="22996" y="2297619"/>
                        <a:pt x="20876" y="2297979"/>
                        <a:pt x="18736" y="2297970"/>
                      </a:cubicBezTo>
                      <a:lnTo>
                        <a:pt x="18736" y="2297970"/>
                      </a:lnTo>
                      <a:cubicBezTo>
                        <a:pt x="10811" y="2297974"/>
                        <a:pt x="3742" y="2292984"/>
                        <a:pt x="1087" y="2285517"/>
                      </a:cubicBezTo>
                      <a:close/>
                      <a:moveTo>
                        <a:pt x="80110" y="2256258"/>
                      </a:moveTo>
                      <a:cubicBezTo>
                        <a:pt x="76149" y="2246769"/>
                        <a:pt x="80578" y="2235861"/>
                        <a:pt x="90035" y="2231821"/>
                      </a:cubicBezTo>
                      <a:lnTo>
                        <a:pt x="90035" y="2231821"/>
                      </a:lnTo>
                      <a:cubicBezTo>
                        <a:pt x="99599" y="2227926"/>
                        <a:pt x="110511" y="2232514"/>
                        <a:pt x="114425" y="2242074"/>
                      </a:cubicBezTo>
                      <a:lnTo>
                        <a:pt x="114425" y="2242074"/>
                      </a:lnTo>
                      <a:cubicBezTo>
                        <a:pt x="118353" y="2251638"/>
                        <a:pt x="113788" y="2262583"/>
                        <a:pt x="104219" y="2266511"/>
                      </a:cubicBezTo>
                      <a:cubicBezTo>
                        <a:pt x="104219" y="2266511"/>
                        <a:pt x="104219" y="2266511"/>
                        <a:pt x="104219" y="2266511"/>
                      </a:cubicBezTo>
                      <a:lnTo>
                        <a:pt x="104219" y="2266511"/>
                      </a:lnTo>
                      <a:cubicBezTo>
                        <a:pt x="101958" y="2267428"/>
                        <a:pt x="99543" y="2267905"/>
                        <a:pt x="97104" y="2267915"/>
                      </a:cubicBezTo>
                      <a:lnTo>
                        <a:pt x="97104" y="2267915"/>
                      </a:lnTo>
                      <a:cubicBezTo>
                        <a:pt x="89534" y="2267868"/>
                        <a:pt x="82732" y="2263271"/>
                        <a:pt x="79876" y="2256258"/>
                      </a:cubicBezTo>
                      <a:close/>
                      <a:moveTo>
                        <a:pt x="157681" y="2223488"/>
                      </a:moveTo>
                      <a:cubicBezTo>
                        <a:pt x="153328" y="2214130"/>
                        <a:pt x="157368" y="2203007"/>
                        <a:pt x="166717" y="2198630"/>
                      </a:cubicBezTo>
                      <a:lnTo>
                        <a:pt x="166717" y="2198630"/>
                      </a:lnTo>
                      <a:cubicBezTo>
                        <a:pt x="176089" y="2194257"/>
                        <a:pt x="187231" y="2198307"/>
                        <a:pt x="191608" y="2207674"/>
                      </a:cubicBezTo>
                      <a:cubicBezTo>
                        <a:pt x="191612" y="2207688"/>
                        <a:pt x="191617" y="2207698"/>
                        <a:pt x="191622" y="2207712"/>
                      </a:cubicBezTo>
                      <a:lnTo>
                        <a:pt x="191622" y="2207712"/>
                      </a:lnTo>
                      <a:cubicBezTo>
                        <a:pt x="195971" y="2217084"/>
                        <a:pt x="191907" y="2228207"/>
                        <a:pt x="182540" y="2232570"/>
                      </a:cubicBezTo>
                      <a:lnTo>
                        <a:pt x="182540" y="2232570"/>
                      </a:lnTo>
                      <a:cubicBezTo>
                        <a:pt x="180058" y="2233708"/>
                        <a:pt x="177357" y="2234302"/>
                        <a:pt x="174628" y="2234302"/>
                      </a:cubicBezTo>
                      <a:lnTo>
                        <a:pt x="174628" y="2234302"/>
                      </a:lnTo>
                      <a:cubicBezTo>
                        <a:pt x="167241" y="2234358"/>
                        <a:pt x="160514" y="2230070"/>
                        <a:pt x="157447" y="2223348"/>
                      </a:cubicBezTo>
                      <a:close/>
                      <a:moveTo>
                        <a:pt x="233567" y="2186973"/>
                      </a:moveTo>
                      <a:cubicBezTo>
                        <a:pt x="228760" y="2177821"/>
                        <a:pt x="232280" y="2166506"/>
                        <a:pt x="241432" y="2161693"/>
                      </a:cubicBezTo>
                      <a:lnTo>
                        <a:pt x="241432" y="2161693"/>
                      </a:lnTo>
                      <a:cubicBezTo>
                        <a:pt x="250584" y="2156885"/>
                        <a:pt x="261899" y="2160406"/>
                        <a:pt x="266712" y="2169558"/>
                      </a:cubicBezTo>
                      <a:lnTo>
                        <a:pt x="266712" y="2169558"/>
                      </a:lnTo>
                      <a:cubicBezTo>
                        <a:pt x="271454" y="2178748"/>
                        <a:pt x="267854" y="2190044"/>
                        <a:pt x="258665" y="2194786"/>
                      </a:cubicBezTo>
                      <a:cubicBezTo>
                        <a:pt x="258632" y="2194805"/>
                        <a:pt x="258599" y="2194819"/>
                        <a:pt x="258566" y="2194838"/>
                      </a:cubicBezTo>
                      <a:lnTo>
                        <a:pt x="258566" y="2194838"/>
                      </a:lnTo>
                      <a:cubicBezTo>
                        <a:pt x="255879" y="2196252"/>
                        <a:pt x="252893" y="2196991"/>
                        <a:pt x="249859" y="2196991"/>
                      </a:cubicBezTo>
                      <a:lnTo>
                        <a:pt x="249859" y="2196991"/>
                      </a:lnTo>
                      <a:cubicBezTo>
                        <a:pt x="242888" y="2196944"/>
                        <a:pt x="236521" y="2193031"/>
                        <a:pt x="233333" y="2186832"/>
                      </a:cubicBezTo>
                      <a:close/>
                      <a:moveTo>
                        <a:pt x="307628" y="2146853"/>
                      </a:moveTo>
                      <a:cubicBezTo>
                        <a:pt x="302389" y="2137935"/>
                        <a:pt x="305367" y="2126461"/>
                        <a:pt x="314285" y="2121222"/>
                      </a:cubicBezTo>
                      <a:cubicBezTo>
                        <a:pt x="314299" y="2121213"/>
                        <a:pt x="314308" y="2121208"/>
                        <a:pt x="314322" y="2121199"/>
                      </a:cubicBezTo>
                      <a:lnTo>
                        <a:pt x="314322" y="2121199"/>
                      </a:lnTo>
                      <a:cubicBezTo>
                        <a:pt x="323245" y="2115984"/>
                        <a:pt x="334705" y="2118980"/>
                        <a:pt x="339930" y="2127893"/>
                      </a:cubicBezTo>
                      <a:lnTo>
                        <a:pt x="339930" y="2127893"/>
                      </a:lnTo>
                      <a:cubicBezTo>
                        <a:pt x="345154" y="2136802"/>
                        <a:pt x="342182" y="2148257"/>
                        <a:pt x="333282" y="2153501"/>
                      </a:cubicBezTo>
                      <a:lnTo>
                        <a:pt x="333282" y="2153501"/>
                      </a:lnTo>
                      <a:cubicBezTo>
                        <a:pt x="330436" y="2155158"/>
                        <a:pt x="327210" y="2156043"/>
                        <a:pt x="323919" y="2156075"/>
                      </a:cubicBezTo>
                      <a:lnTo>
                        <a:pt x="323919" y="2156075"/>
                      </a:lnTo>
                      <a:cubicBezTo>
                        <a:pt x="317117" y="2156188"/>
                        <a:pt x="310792" y="2152602"/>
                        <a:pt x="307394" y="2146712"/>
                      </a:cubicBezTo>
                      <a:close/>
                      <a:moveTo>
                        <a:pt x="379722" y="2103222"/>
                      </a:moveTo>
                      <a:cubicBezTo>
                        <a:pt x="374086" y="2094570"/>
                        <a:pt x="376515" y="2082989"/>
                        <a:pt x="385152" y="2077334"/>
                      </a:cubicBezTo>
                      <a:lnTo>
                        <a:pt x="385152" y="2077334"/>
                      </a:lnTo>
                      <a:cubicBezTo>
                        <a:pt x="393804" y="2071669"/>
                        <a:pt x="405414" y="2074094"/>
                        <a:pt x="411074" y="2082745"/>
                      </a:cubicBezTo>
                      <a:cubicBezTo>
                        <a:pt x="411078" y="2082750"/>
                        <a:pt x="411083" y="2082759"/>
                        <a:pt x="411088" y="2082764"/>
                      </a:cubicBezTo>
                      <a:lnTo>
                        <a:pt x="411088" y="2082764"/>
                      </a:lnTo>
                      <a:cubicBezTo>
                        <a:pt x="416715" y="2091429"/>
                        <a:pt x="414266" y="2103011"/>
                        <a:pt x="405610" y="2108653"/>
                      </a:cubicBezTo>
                      <a:lnTo>
                        <a:pt x="405610" y="2108653"/>
                      </a:lnTo>
                      <a:cubicBezTo>
                        <a:pt x="402591" y="2110680"/>
                        <a:pt x="399037" y="2111752"/>
                        <a:pt x="395405" y="2111742"/>
                      </a:cubicBezTo>
                      <a:lnTo>
                        <a:pt x="395405" y="2111742"/>
                      </a:lnTo>
                      <a:cubicBezTo>
                        <a:pt x="388963" y="2111784"/>
                        <a:pt x="382952" y="2108512"/>
                        <a:pt x="379488" y="2103082"/>
                      </a:cubicBezTo>
                      <a:close/>
                      <a:moveTo>
                        <a:pt x="449616" y="2056407"/>
                      </a:moveTo>
                      <a:cubicBezTo>
                        <a:pt x="443577" y="2048028"/>
                        <a:pt x="445459" y="2036338"/>
                        <a:pt x="453829" y="2030285"/>
                      </a:cubicBezTo>
                      <a:lnTo>
                        <a:pt x="453829" y="2030285"/>
                      </a:lnTo>
                      <a:cubicBezTo>
                        <a:pt x="462195" y="2024232"/>
                        <a:pt x="473884" y="2026100"/>
                        <a:pt x="479951" y="2034452"/>
                      </a:cubicBezTo>
                      <a:lnTo>
                        <a:pt x="479951" y="2034452"/>
                      </a:lnTo>
                      <a:cubicBezTo>
                        <a:pt x="486028" y="2042817"/>
                        <a:pt x="484174" y="2054530"/>
                        <a:pt x="475804" y="2060607"/>
                      </a:cubicBezTo>
                      <a:cubicBezTo>
                        <a:pt x="475799" y="2060611"/>
                        <a:pt x="475790" y="2060616"/>
                        <a:pt x="475785" y="2060621"/>
                      </a:cubicBezTo>
                      <a:lnTo>
                        <a:pt x="475785" y="2060621"/>
                      </a:lnTo>
                      <a:cubicBezTo>
                        <a:pt x="472471" y="2062835"/>
                        <a:pt x="468534" y="2063935"/>
                        <a:pt x="464550" y="2063757"/>
                      </a:cubicBezTo>
                      <a:lnTo>
                        <a:pt x="464550" y="2063757"/>
                      </a:lnTo>
                      <a:cubicBezTo>
                        <a:pt x="458557" y="2063771"/>
                        <a:pt x="452916" y="2060920"/>
                        <a:pt x="449382" y="2056080"/>
                      </a:cubicBezTo>
                      <a:close/>
                      <a:moveTo>
                        <a:pt x="517075" y="2006223"/>
                      </a:moveTo>
                      <a:cubicBezTo>
                        <a:pt x="510610" y="1998152"/>
                        <a:pt x="511912" y="1986369"/>
                        <a:pt x="519982" y="1979899"/>
                      </a:cubicBezTo>
                      <a:cubicBezTo>
                        <a:pt x="519996" y="1979890"/>
                        <a:pt x="520010" y="1979875"/>
                        <a:pt x="520024" y="1979866"/>
                      </a:cubicBezTo>
                      <a:lnTo>
                        <a:pt x="520024" y="1979866"/>
                      </a:lnTo>
                      <a:cubicBezTo>
                        <a:pt x="528105" y="1973420"/>
                        <a:pt x="539883" y="1974740"/>
                        <a:pt x="546334" y="1982815"/>
                      </a:cubicBezTo>
                      <a:lnTo>
                        <a:pt x="546334" y="1982815"/>
                      </a:lnTo>
                      <a:cubicBezTo>
                        <a:pt x="552781" y="1990895"/>
                        <a:pt x="551460" y="2002674"/>
                        <a:pt x="543385" y="2009125"/>
                      </a:cubicBezTo>
                      <a:lnTo>
                        <a:pt x="543385" y="2009125"/>
                      </a:lnTo>
                      <a:cubicBezTo>
                        <a:pt x="540080" y="2011779"/>
                        <a:pt x="535969" y="2013230"/>
                        <a:pt x="531728" y="2013245"/>
                      </a:cubicBezTo>
                      <a:lnTo>
                        <a:pt x="531728" y="2013245"/>
                      </a:lnTo>
                      <a:cubicBezTo>
                        <a:pt x="525891" y="2013249"/>
                        <a:pt x="520385" y="2010529"/>
                        <a:pt x="516841" y="2005895"/>
                      </a:cubicBezTo>
                      <a:close/>
                      <a:moveTo>
                        <a:pt x="582100" y="1952807"/>
                      </a:moveTo>
                      <a:cubicBezTo>
                        <a:pt x="575247" y="1945060"/>
                        <a:pt x="575973" y="1933225"/>
                        <a:pt x="583720" y="1926376"/>
                      </a:cubicBezTo>
                      <a:cubicBezTo>
                        <a:pt x="583725" y="1926366"/>
                        <a:pt x="583734" y="1926362"/>
                        <a:pt x="583739" y="1926357"/>
                      </a:cubicBezTo>
                      <a:lnTo>
                        <a:pt x="583739" y="1926357"/>
                      </a:lnTo>
                      <a:cubicBezTo>
                        <a:pt x="591496" y="1919518"/>
                        <a:pt x="603331" y="1920262"/>
                        <a:pt x="610170" y="1928019"/>
                      </a:cubicBezTo>
                      <a:cubicBezTo>
                        <a:pt x="610175" y="1928029"/>
                        <a:pt x="610184" y="1928033"/>
                        <a:pt x="610189" y="1928043"/>
                      </a:cubicBezTo>
                      <a:lnTo>
                        <a:pt x="610189" y="1928043"/>
                      </a:lnTo>
                      <a:cubicBezTo>
                        <a:pt x="617029" y="1935800"/>
                        <a:pt x="616284" y="1947634"/>
                        <a:pt x="608527" y="1954474"/>
                      </a:cubicBezTo>
                      <a:cubicBezTo>
                        <a:pt x="608518" y="1954479"/>
                        <a:pt x="608513" y="1954488"/>
                        <a:pt x="608504" y="1954493"/>
                      </a:cubicBezTo>
                      <a:lnTo>
                        <a:pt x="608504" y="1954493"/>
                      </a:lnTo>
                      <a:cubicBezTo>
                        <a:pt x="605091" y="1957503"/>
                        <a:pt x="600695" y="1959169"/>
                        <a:pt x="596145" y="1959174"/>
                      </a:cubicBezTo>
                      <a:lnTo>
                        <a:pt x="596145" y="1959174"/>
                      </a:lnTo>
                      <a:cubicBezTo>
                        <a:pt x="590630" y="1959155"/>
                        <a:pt x="585410" y="1956702"/>
                        <a:pt x="581866" y="1952480"/>
                      </a:cubicBezTo>
                      <a:close/>
                      <a:moveTo>
                        <a:pt x="644457" y="1896349"/>
                      </a:moveTo>
                      <a:cubicBezTo>
                        <a:pt x="637257" y="1888924"/>
                        <a:pt x="637435" y="1877071"/>
                        <a:pt x="644860" y="1869871"/>
                      </a:cubicBezTo>
                      <a:cubicBezTo>
                        <a:pt x="644865" y="1869866"/>
                        <a:pt x="644874" y="1869857"/>
                        <a:pt x="644879" y="1869852"/>
                      </a:cubicBezTo>
                      <a:lnTo>
                        <a:pt x="644879" y="1869852"/>
                      </a:lnTo>
                      <a:cubicBezTo>
                        <a:pt x="652303" y="1862676"/>
                        <a:pt x="664138" y="1862863"/>
                        <a:pt x="671329" y="1870273"/>
                      </a:cubicBezTo>
                      <a:lnTo>
                        <a:pt x="671329" y="1870273"/>
                      </a:lnTo>
                      <a:cubicBezTo>
                        <a:pt x="678519" y="1877684"/>
                        <a:pt x="678351" y="1889519"/>
                        <a:pt x="670954" y="1896724"/>
                      </a:cubicBezTo>
                      <a:lnTo>
                        <a:pt x="670954" y="1896724"/>
                      </a:lnTo>
                      <a:cubicBezTo>
                        <a:pt x="667457" y="1900123"/>
                        <a:pt x="662771" y="1902018"/>
                        <a:pt x="657893" y="1902014"/>
                      </a:cubicBezTo>
                      <a:lnTo>
                        <a:pt x="657893" y="1902014"/>
                      </a:lnTo>
                      <a:cubicBezTo>
                        <a:pt x="652701" y="1901995"/>
                        <a:pt x="647753" y="1899827"/>
                        <a:pt x="644223" y="1896021"/>
                      </a:cubicBezTo>
                      <a:close/>
                      <a:moveTo>
                        <a:pt x="702928" y="1836942"/>
                      </a:moveTo>
                      <a:cubicBezTo>
                        <a:pt x="696262" y="1829634"/>
                        <a:pt x="695433" y="1818726"/>
                        <a:pt x="700915" y="1810492"/>
                      </a:cubicBezTo>
                      <a:lnTo>
                        <a:pt x="700915" y="1810492"/>
                      </a:lnTo>
                      <a:cubicBezTo>
                        <a:pt x="710278" y="1802954"/>
                        <a:pt x="720952" y="1802580"/>
                        <a:pt x="728583" y="1809649"/>
                      </a:cubicBezTo>
                      <a:lnTo>
                        <a:pt x="728583" y="1809649"/>
                      </a:lnTo>
                      <a:cubicBezTo>
                        <a:pt x="736288" y="1816549"/>
                        <a:pt x="736939" y="1828389"/>
                        <a:pt x="730039" y="1836090"/>
                      </a:cubicBezTo>
                      <a:cubicBezTo>
                        <a:pt x="730020" y="1836108"/>
                        <a:pt x="730001" y="1836127"/>
                        <a:pt x="729987" y="1836146"/>
                      </a:cubicBezTo>
                      <a:lnTo>
                        <a:pt x="729987" y="1836146"/>
                      </a:lnTo>
                      <a:cubicBezTo>
                        <a:pt x="726303" y="1839938"/>
                        <a:pt x="721233" y="1842068"/>
                        <a:pt x="715943" y="1842045"/>
                      </a:cubicBezTo>
                      <a:lnTo>
                        <a:pt x="715943" y="1842045"/>
                      </a:lnTo>
                      <a:cubicBezTo>
                        <a:pt x="710999" y="1841984"/>
                        <a:pt x="706262" y="1840041"/>
                        <a:pt x="702694" y="1836614"/>
                      </a:cubicBezTo>
                      <a:close/>
                      <a:moveTo>
                        <a:pt x="760838" y="1774772"/>
                      </a:moveTo>
                      <a:cubicBezTo>
                        <a:pt x="752954" y="1768082"/>
                        <a:pt x="751985" y="1756262"/>
                        <a:pt x="758675" y="1748378"/>
                      </a:cubicBezTo>
                      <a:cubicBezTo>
                        <a:pt x="758680" y="1748374"/>
                        <a:pt x="758680" y="1748374"/>
                        <a:pt x="758684" y="1748369"/>
                      </a:cubicBezTo>
                      <a:lnTo>
                        <a:pt x="758684" y="1748369"/>
                      </a:lnTo>
                      <a:cubicBezTo>
                        <a:pt x="765374" y="1740485"/>
                        <a:pt x="777195" y="1739516"/>
                        <a:pt x="785078" y="1746206"/>
                      </a:cubicBezTo>
                      <a:cubicBezTo>
                        <a:pt x="785083" y="1746211"/>
                        <a:pt x="785083" y="1746211"/>
                        <a:pt x="785087" y="1746215"/>
                      </a:cubicBezTo>
                      <a:lnTo>
                        <a:pt x="785087" y="1746215"/>
                      </a:lnTo>
                      <a:cubicBezTo>
                        <a:pt x="792962" y="1752924"/>
                        <a:pt x="793907" y="1764740"/>
                        <a:pt x="787199" y="1772614"/>
                      </a:cubicBezTo>
                      <a:cubicBezTo>
                        <a:pt x="787199" y="1772614"/>
                        <a:pt x="787194" y="1772619"/>
                        <a:pt x="787194" y="1772619"/>
                      </a:cubicBezTo>
                      <a:lnTo>
                        <a:pt x="787194" y="1772619"/>
                      </a:lnTo>
                      <a:cubicBezTo>
                        <a:pt x="783688" y="1776748"/>
                        <a:pt x="778566" y="1779154"/>
                        <a:pt x="773150" y="1779219"/>
                      </a:cubicBezTo>
                      <a:lnTo>
                        <a:pt x="773150" y="1779219"/>
                      </a:lnTo>
                      <a:cubicBezTo>
                        <a:pt x="768520" y="1779234"/>
                        <a:pt x="764054" y="1777530"/>
                        <a:pt x="760604" y="1774445"/>
                      </a:cubicBezTo>
                      <a:close/>
                      <a:moveTo>
                        <a:pt x="814534" y="1709934"/>
                      </a:moveTo>
                      <a:cubicBezTo>
                        <a:pt x="806351" y="1703610"/>
                        <a:pt x="804843" y="1691855"/>
                        <a:pt x="811163" y="1683671"/>
                      </a:cubicBezTo>
                      <a:lnTo>
                        <a:pt x="811163" y="1683671"/>
                      </a:lnTo>
                      <a:cubicBezTo>
                        <a:pt x="817488" y="1675488"/>
                        <a:pt x="829243" y="1673981"/>
                        <a:pt x="837426" y="1680301"/>
                      </a:cubicBezTo>
                      <a:lnTo>
                        <a:pt x="837426" y="1680301"/>
                      </a:lnTo>
                      <a:cubicBezTo>
                        <a:pt x="845609" y="1686625"/>
                        <a:pt x="847116" y="1698381"/>
                        <a:pt x="840797" y="1706564"/>
                      </a:cubicBezTo>
                      <a:lnTo>
                        <a:pt x="840797" y="1706564"/>
                      </a:lnTo>
                      <a:cubicBezTo>
                        <a:pt x="837244" y="1711151"/>
                        <a:pt x="831762" y="1713834"/>
                        <a:pt x="825957" y="1713820"/>
                      </a:cubicBezTo>
                      <a:lnTo>
                        <a:pt x="825957" y="1713820"/>
                      </a:lnTo>
                      <a:cubicBezTo>
                        <a:pt x="821706" y="1713778"/>
                        <a:pt x="817595" y="1712294"/>
                        <a:pt x="814300" y="1709607"/>
                      </a:cubicBezTo>
                      <a:close/>
                      <a:moveTo>
                        <a:pt x="864906" y="1642428"/>
                      </a:moveTo>
                      <a:cubicBezTo>
                        <a:pt x="856414" y="1636525"/>
                        <a:pt x="854312" y="1624859"/>
                        <a:pt x="860215" y="1616366"/>
                      </a:cubicBezTo>
                      <a:cubicBezTo>
                        <a:pt x="860220" y="1616362"/>
                        <a:pt x="860220" y="1616357"/>
                        <a:pt x="860225" y="1616352"/>
                      </a:cubicBezTo>
                      <a:lnTo>
                        <a:pt x="860225" y="1616352"/>
                      </a:lnTo>
                      <a:cubicBezTo>
                        <a:pt x="866128" y="1607860"/>
                        <a:pt x="877794" y="1605758"/>
                        <a:pt x="886286" y="1611661"/>
                      </a:cubicBezTo>
                      <a:cubicBezTo>
                        <a:pt x="886291" y="1611666"/>
                        <a:pt x="886296" y="1611666"/>
                        <a:pt x="886300" y="1611671"/>
                      </a:cubicBezTo>
                      <a:lnTo>
                        <a:pt x="886300" y="1611671"/>
                      </a:lnTo>
                      <a:cubicBezTo>
                        <a:pt x="894792" y="1617574"/>
                        <a:pt x="896894" y="1629240"/>
                        <a:pt x="890991" y="1637733"/>
                      </a:cubicBezTo>
                      <a:cubicBezTo>
                        <a:pt x="890986" y="1637737"/>
                        <a:pt x="890986" y="1637742"/>
                        <a:pt x="890982" y="1637747"/>
                      </a:cubicBezTo>
                      <a:lnTo>
                        <a:pt x="890982" y="1637747"/>
                      </a:lnTo>
                      <a:cubicBezTo>
                        <a:pt x="887471" y="1642779"/>
                        <a:pt x="881717" y="1645766"/>
                        <a:pt x="875580" y="1645752"/>
                      </a:cubicBezTo>
                      <a:lnTo>
                        <a:pt x="875580" y="1645752"/>
                      </a:lnTo>
                      <a:cubicBezTo>
                        <a:pt x="871764" y="1645780"/>
                        <a:pt x="868033" y="1644619"/>
                        <a:pt x="864906" y="1642428"/>
                      </a:cubicBezTo>
                      <a:close/>
                      <a:moveTo>
                        <a:pt x="912235" y="1572768"/>
                      </a:moveTo>
                      <a:cubicBezTo>
                        <a:pt x="903486" y="1567254"/>
                        <a:pt x="900860" y="1555695"/>
                        <a:pt x="906374" y="1546941"/>
                      </a:cubicBezTo>
                      <a:cubicBezTo>
                        <a:pt x="906379" y="1546936"/>
                        <a:pt x="906379" y="1546931"/>
                        <a:pt x="906384" y="1546927"/>
                      </a:cubicBezTo>
                      <a:lnTo>
                        <a:pt x="906384" y="1546927"/>
                      </a:lnTo>
                      <a:cubicBezTo>
                        <a:pt x="911898" y="1538177"/>
                        <a:pt x="923457" y="1535551"/>
                        <a:pt x="932211" y="1541066"/>
                      </a:cubicBezTo>
                      <a:cubicBezTo>
                        <a:pt x="932216" y="1541070"/>
                        <a:pt x="932220" y="1541070"/>
                        <a:pt x="932225" y="1541075"/>
                      </a:cubicBezTo>
                      <a:lnTo>
                        <a:pt x="932225" y="1541075"/>
                      </a:lnTo>
                      <a:cubicBezTo>
                        <a:pt x="940966" y="1546604"/>
                        <a:pt x="943564" y="1558176"/>
                        <a:pt x="938035" y="1566912"/>
                      </a:cubicBezTo>
                      <a:cubicBezTo>
                        <a:pt x="938030" y="1566912"/>
                        <a:pt x="938030" y="1566916"/>
                        <a:pt x="938030" y="1566916"/>
                      </a:cubicBezTo>
                      <a:lnTo>
                        <a:pt x="938030" y="1566916"/>
                      </a:lnTo>
                      <a:cubicBezTo>
                        <a:pt x="934608" y="1572356"/>
                        <a:pt x="928634" y="1575661"/>
                        <a:pt x="922207" y="1575671"/>
                      </a:cubicBezTo>
                      <a:lnTo>
                        <a:pt x="922207" y="1575671"/>
                      </a:lnTo>
                      <a:cubicBezTo>
                        <a:pt x="918663" y="1575619"/>
                        <a:pt x="915203" y="1574566"/>
                        <a:pt x="912235" y="1572628"/>
                      </a:cubicBezTo>
                      <a:close/>
                      <a:moveTo>
                        <a:pt x="956100" y="1500815"/>
                      </a:moveTo>
                      <a:cubicBezTo>
                        <a:pt x="947107" y="1495707"/>
                        <a:pt x="943957" y="1484280"/>
                        <a:pt x="949059" y="1475287"/>
                      </a:cubicBezTo>
                      <a:cubicBezTo>
                        <a:pt x="949064" y="1475273"/>
                        <a:pt x="949074" y="1475263"/>
                        <a:pt x="949078" y="1475254"/>
                      </a:cubicBezTo>
                      <a:lnTo>
                        <a:pt x="949078" y="1475254"/>
                      </a:lnTo>
                      <a:cubicBezTo>
                        <a:pt x="954172" y="1466261"/>
                        <a:pt x="965595" y="1463096"/>
                        <a:pt x="974592" y="1468185"/>
                      </a:cubicBezTo>
                      <a:lnTo>
                        <a:pt x="974592" y="1468185"/>
                      </a:lnTo>
                      <a:cubicBezTo>
                        <a:pt x="983599" y="1473269"/>
                        <a:pt x="986773" y="1484696"/>
                        <a:pt x="981689" y="1493699"/>
                      </a:cubicBezTo>
                      <a:cubicBezTo>
                        <a:pt x="981680" y="1493713"/>
                        <a:pt x="981670" y="1493731"/>
                        <a:pt x="981661" y="1493745"/>
                      </a:cubicBezTo>
                      <a:lnTo>
                        <a:pt x="981661" y="1493745"/>
                      </a:lnTo>
                      <a:cubicBezTo>
                        <a:pt x="978295" y="1499579"/>
                        <a:pt x="972055" y="1503151"/>
                        <a:pt x="965323" y="1503108"/>
                      </a:cubicBezTo>
                      <a:lnTo>
                        <a:pt x="965323" y="1503108"/>
                      </a:lnTo>
                      <a:cubicBezTo>
                        <a:pt x="962102" y="1503151"/>
                        <a:pt x="958928" y="1502359"/>
                        <a:pt x="956100" y="1500815"/>
                      </a:cubicBezTo>
                      <a:close/>
                      <a:moveTo>
                        <a:pt x="996735" y="1427082"/>
                      </a:moveTo>
                      <a:cubicBezTo>
                        <a:pt x="987527" y="1422410"/>
                        <a:pt x="983843" y="1411160"/>
                        <a:pt x="988496" y="1401943"/>
                      </a:cubicBezTo>
                      <a:lnTo>
                        <a:pt x="988496" y="1401943"/>
                      </a:lnTo>
                      <a:cubicBezTo>
                        <a:pt x="993154" y="1392715"/>
                        <a:pt x="1004404" y="1389008"/>
                        <a:pt x="1013635" y="1393656"/>
                      </a:cubicBezTo>
                      <a:lnTo>
                        <a:pt x="1013635" y="1393656"/>
                      </a:lnTo>
                      <a:cubicBezTo>
                        <a:pt x="1022872" y="1398305"/>
                        <a:pt x="1026594" y="1409564"/>
                        <a:pt x="1021940" y="1418800"/>
                      </a:cubicBezTo>
                      <a:cubicBezTo>
                        <a:pt x="1021935" y="1418814"/>
                        <a:pt x="1021926" y="1418828"/>
                        <a:pt x="1021921" y="1418842"/>
                      </a:cubicBezTo>
                      <a:lnTo>
                        <a:pt x="1021921" y="1418842"/>
                      </a:lnTo>
                      <a:cubicBezTo>
                        <a:pt x="1018729" y="1425134"/>
                        <a:pt x="1012268" y="1429100"/>
                        <a:pt x="1005209" y="1429095"/>
                      </a:cubicBezTo>
                      <a:lnTo>
                        <a:pt x="1005209" y="1429095"/>
                      </a:lnTo>
                      <a:cubicBezTo>
                        <a:pt x="1002264" y="1429100"/>
                        <a:pt x="999362" y="1428411"/>
                        <a:pt x="996735" y="1427082"/>
                      </a:cubicBezTo>
                      <a:close/>
                      <a:moveTo>
                        <a:pt x="1033766" y="1351383"/>
                      </a:moveTo>
                      <a:cubicBezTo>
                        <a:pt x="1024370" y="1347128"/>
                        <a:pt x="1020185" y="1336075"/>
                        <a:pt x="1024403" y="1326665"/>
                      </a:cubicBezTo>
                      <a:lnTo>
                        <a:pt x="1024403" y="1326665"/>
                      </a:lnTo>
                      <a:cubicBezTo>
                        <a:pt x="1028658" y="1317270"/>
                        <a:pt x="1039711" y="1313084"/>
                        <a:pt x="1049121" y="1317302"/>
                      </a:cubicBezTo>
                      <a:lnTo>
                        <a:pt x="1049121" y="1317302"/>
                      </a:lnTo>
                      <a:cubicBezTo>
                        <a:pt x="1058544" y="1321558"/>
                        <a:pt x="1062734" y="1332643"/>
                        <a:pt x="1058484" y="1342067"/>
                      </a:cubicBezTo>
                      <a:lnTo>
                        <a:pt x="1058484" y="1342067"/>
                      </a:lnTo>
                      <a:cubicBezTo>
                        <a:pt x="1055469" y="1348827"/>
                        <a:pt x="1048751" y="1353176"/>
                        <a:pt x="1041350" y="1353162"/>
                      </a:cubicBezTo>
                      <a:lnTo>
                        <a:pt x="1041350" y="1353162"/>
                      </a:lnTo>
                      <a:cubicBezTo>
                        <a:pt x="1038714" y="1353064"/>
                        <a:pt x="1036130" y="1352408"/>
                        <a:pt x="1033766" y="1351243"/>
                      </a:cubicBezTo>
                      <a:close/>
                      <a:moveTo>
                        <a:pt x="1067191" y="1274046"/>
                      </a:moveTo>
                      <a:cubicBezTo>
                        <a:pt x="1057561" y="1270282"/>
                        <a:pt x="1052805" y="1259426"/>
                        <a:pt x="1056564" y="1249796"/>
                      </a:cubicBezTo>
                      <a:lnTo>
                        <a:pt x="1056564" y="1249796"/>
                      </a:lnTo>
                      <a:cubicBezTo>
                        <a:pt x="1060328" y="1240166"/>
                        <a:pt x="1071184" y="1235410"/>
                        <a:pt x="1080814" y="1239169"/>
                      </a:cubicBezTo>
                      <a:lnTo>
                        <a:pt x="1080814" y="1239169"/>
                      </a:lnTo>
                      <a:cubicBezTo>
                        <a:pt x="1090448" y="1242923"/>
                        <a:pt x="1095214" y="1253780"/>
                        <a:pt x="1091460" y="1263419"/>
                      </a:cubicBezTo>
                      <a:cubicBezTo>
                        <a:pt x="1091455" y="1263433"/>
                        <a:pt x="1091446" y="1263452"/>
                        <a:pt x="1091441" y="1263466"/>
                      </a:cubicBezTo>
                      <a:lnTo>
                        <a:pt x="1091441" y="1263466"/>
                      </a:lnTo>
                      <a:cubicBezTo>
                        <a:pt x="1088627" y="1270647"/>
                        <a:pt x="1081694" y="1275366"/>
                        <a:pt x="1073979" y="1275357"/>
                      </a:cubicBezTo>
                      <a:lnTo>
                        <a:pt x="1073979" y="1275357"/>
                      </a:lnTo>
                      <a:cubicBezTo>
                        <a:pt x="1071643" y="1275310"/>
                        <a:pt x="1069340" y="1274813"/>
                        <a:pt x="1067191" y="1273905"/>
                      </a:cubicBezTo>
                      <a:close/>
                      <a:moveTo>
                        <a:pt x="1096544" y="1195070"/>
                      </a:moveTo>
                      <a:cubicBezTo>
                        <a:pt x="1086759" y="1191746"/>
                        <a:pt x="1079831" y="1181026"/>
                        <a:pt x="1084512" y="1171335"/>
                      </a:cubicBezTo>
                      <a:lnTo>
                        <a:pt x="1084512" y="1171335"/>
                      </a:lnTo>
                      <a:cubicBezTo>
                        <a:pt x="1088197" y="1161724"/>
                        <a:pt x="1098692" y="1156612"/>
                        <a:pt x="1108528" y="1159631"/>
                      </a:cubicBezTo>
                      <a:lnTo>
                        <a:pt x="1108528" y="1159631"/>
                      </a:lnTo>
                      <a:cubicBezTo>
                        <a:pt x="1118350" y="1162871"/>
                        <a:pt x="1123687" y="1173456"/>
                        <a:pt x="1120447" y="1183277"/>
                      </a:cubicBezTo>
                      <a:cubicBezTo>
                        <a:pt x="1120438" y="1183310"/>
                        <a:pt x="1120428" y="1183338"/>
                        <a:pt x="1120419" y="1183366"/>
                      </a:cubicBezTo>
                      <a:lnTo>
                        <a:pt x="1120419" y="1183366"/>
                      </a:lnTo>
                      <a:cubicBezTo>
                        <a:pt x="1117840" y="1191011"/>
                        <a:pt x="1110649" y="1196142"/>
                        <a:pt x="1102583" y="1196100"/>
                      </a:cubicBezTo>
                      <a:lnTo>
                        <a:pt x="1102583" y="1196100"/>
                      </a:lnTo>
                      <a:cubicBezTo>
                        <a:pt x="1100528" y="1196076"/>
                        <a:pt x="1098491" y="1195725"/>
                        <a:pt x="1096544" y="1195070"/>
                      </a:cubicBezTo>
                      <a:close/>
                      <a:moveTo>
                        <a:pt x="1122760" y="1115813"/>
                      </a:moveTo>
                      <a:cubicBezTo>
                        <a:pt x="1113186" y="1113383"/>
                        <a:pt x="1107395" y="1103655"/>
                        <a:pt x="1109825" y="1094082"/>
                      </a:cubicBezTo>
                      <a:cubicBezTo>
                        <a:pt x="1109858" y="1093946"/>
                        <a:pt x="1109895" y="1093806"/>
                        <a:pt x="1109932" y="1093670"/>
                      </a:cubicBezTo>
                      <a:lnTo>
                        <a:pt x="1109932" y="1093670"/>
                      </a:lnTo>
                      <a:cubicBezTo>
                        <a:pt x="1112788" y="1079626"/>
                        <a:pt x="1123181" y="1077004"/>
                        <a:pt x="1133106" y="1079626"/>
                      </a:cubicBezTo>
                      <a:lnTo>
                        <a:pt x="1133106" y="1079626"/>
                      </a:lnTo>
                      <a:cubicBezTo>
                        <a:pt x="1142834" y="1082182"/>
                        <a:pt x="1148648" y="1092134"/>
                        <a:pt x="1146097" y="1101862"/>
                      </a:cubicBezTo>
                      <a:cubicBezTo>
                        <a:pt x="1146059" y="1102003"/>
                        <a:pt x="1146022" y="1102143"/>
                        <a:pt x="1145980" y="1102284"/>
                      </a:cubicBezTo>
                      <a:lnTo>
                        <a:pt x="1145980" y="1102284"/>
                      </a:lnTo>
                      <a:cubicBezTo>
                        <a:pt x="1143686" y="1110364"/>
                        <a:pt x="1136355" y="1115982"/>
                        <a:pt x="1127956" y="1116094"/>
                      </a:cubicBezTo>
                      <a:lnTo>
                        <a:pt x="1127956" y="1116094"/>
                      </a:lnTo>
                      <a:cubicBezTo>
                        <a:pt x="1126233" y="1116253"/>
                        <a:pt x="1124501" y="1116160"/>
                        <a:pt x="1122806" y="1115813"/>
                      </a:cubicBezTo>
                      <a:close/>
                      <a:moveTo>
                        <a:pt x="1144856" y="1033513"/>
                      </a:moveTo>
                      <a:cubicBezTo>
                        <a:pt x="1134777" y="1031201"/>
                        <a:pt x="1128481" y="1021154"/>
                        <a:pt x="1130793" y="1011075"/>
                      </a:cubicBezTo>
                      <a:cubicBezTo>
                        <a:pt x="1130798" y="1011047"/>
                        <a:pt x="1130807" y="1011024"/>
                        <a:pt x="1130812" y="1010996"/>
                      </a:cubicBezTo>
                      <a:lnTo>
                        <a:pt x="1130812" y="1010996"/>
                      </a:lnTo>
                      <a:cubicBezTo>
                        <a:pt x="1133129" y="1000917"/>
                        <a:pt x="1143180" y="994625"/>
                        <a:pt x="1153259" y="996947"/>
                      </a:cubicBezTo>
                      <a:cubicBezTo>
                        <a:pt x="1153269" y="996947"/>
                        <a:pt x="1153273" y="996951"/>
                        <a:pt x="1153283" y="996951"/>
                      </a:cubicBezTo>
                      <a:lnTo>
                        <a:pt x="1153283" y="996951"/>
                      </a:lnTo>
                      <a:cubicBezTo>
                        <a:pt x="1163362" y="999264"/>
                        <a:pt x="1169658" y="1009310"/>
                        <a:pt x="1167346" y="1019389"/>
                      </a:cubicBezTo>
                      <a:cubicBezTo>
                        <a:pt x="1167341" y="1019418"/>
                        <a:pt x="1167332" y="1019441"/>
                        <a:pt x="1167327" y="1019469"/>
                      </a:cubicBezTo>
                      <a:lnTo>
                        <a:pt x="1167327" y="1019469"/>
                      </a:lnTo>
                      <a:cubicBezTo>
                        <a:pt x="1165351" y="1027933"/>
                        <a:pt x="1157810" y="1033925"/>
                        <a:pt x="1149116" y="1033935"/>
                      </a:cubicBezTo>
                      <a:lnTo>
                        <a:pt x="1149116" y="1033935"/>
                      </a:lnTo>
                      <a:cubicBezTo>
                        <a:pt x="1147702" y="1033944"/>
                        <a:pt x="1146289" y="1033804"/>
                        <a:pt x="1144903" y="1033513"/>
                      </a:cubicBezTo>
                      <a:close/>
                      <a:moveTo>
                        <a:pt x="1163067" y="951214"/>
                      </a:moveTo>
                      <a:cubicBezTo>
                        <a:pt x="1152899" y="949322"/>
                        <a:pt x="1146190" y="939548"/>
                        <a:pt x="1148081" y="929379"/>
                      </a:cubicBezTo>
                      <a:cubicBezTo>
                        <a:pt x="1148081" y="929370"/>
                        <a:pt x="1148086" y="929361"/>
                        <a:pt x="1148086" y="929351"/>
                      </a:cubicBezTo>
                      <a:lnTo>
                        <a:pt x="1148086" y="929351"/>
                      </a:lnTo>
                      <a:cubicBezTo>
                        <a:pt x="1149982" y="919193"/>
                        <a:pt x="1159743" y="912489"/>
                        <a:pt x="1169902" y="914371"/>
                      </a:cubicBezTo>
                      <a:lnTo>
                        <a:pt x="1169902" y="914371"/>
                      </a:lnTo>
                      <a:cubicBezTo>
                        <a:pt x="1180075" y="916243"/>
                        <a:pt x="1186802" y="926004"/>
                        <a:pt x="1184929" y="936177"/>
                      </a:cubicBezTo>
                      <a:cubicBezTo>
                        <a:pt x="1184929" y="936177"/>
                        <a:pt x="1184929" y="936182"/>
                        <a:pt x="1184929" y="936186"/>
                      </a:cubicBezTo>
                      <a:lnTo>
                        <a:pt x="1184929" y="936186"/>
                      </a:lnTo>
                      <a:cubicBezTo>
                        <a:pt x="1183281" y="945053"/>
                        <a:pt x="1175552" y="951490"/>
                        <a:pt x="1166531" y="951495"/>
                      </a:cubicBezTo>
                      <a:lnTo>
                        <a:pt x="1166531" y="951495"/>
                      </a:lnTo>
                      <a:cubicBezTo>
                        <a:pt x="1165389" y="951490"/>
                        <a:pt x="1164242" y="951396"/>
                        <a:pt x="1163114" y="951214"/>
                      </a:cubicBezTo>
                      <a:close/>
                      <a:moveTo>
                        <a:pt x="1177111" y="868118"/>
                      </a:moveTo>
                      <a:cubicBezTo>
                        <a:pt x="1166864" y="866714"/>
                        <a:pt x="1159696" y="857271"/>
                        <a:pt x="1161096" y="847028"/>
                      </a:cubicBezTo>
                      <a:cubicBezTo>
                        <a:pt x="1161101" y="847019"/>
                        <a:pt x="1161101" y="847010"/>
                        <a:pt x="1161101" y="847005"/>
                      </a:cubicBezTo>
                      <a:lnTo>
                        <a:pt x="1161101" y="847005"/>
                      </a:lnTo>
                      <a:cubicBezTo>
                        <a:pt x="1162505" y="836757"/>
                        <a:pt x="1171948" y="829590"/>
                        <a:pt x="1182190" y="830990"/>
                      </a:cubicBezTo>
                      <a:cubicBezTo>
                        <a:pt x="1182200" y="830994"/>
                        <a:pt x="1182204" y="830994"/>
                        <a:pt x="1182214" y="830994"/>
                      </a:cubicBezTo>
                      <a:lnTo>
                        <a:pt x="1182214" y="830994"/>
                      </a:lnTo>
                      <a:cubicBezTo>
                        <a:pt x="1192448" y="832399"/>
                        <a:pt x="1199610" y="841823"/>
                        <a:pt x="1198224" y="852061"/>
                      </a:cubicBezTo>
                      <a:lnTo>
                        <a:pt x="1198224" y="852061"/>
                      </a:lnTo>
                      <a:cubicBezTo>
                        <a:pt x="1196951" y="861405"/>
                        <a:pt x="1188927" y="868343"/>
                        <a:pt x="1179499" y="868259"/>
                      </a:cubicBezTo>
                      <a:lnTo>
                        <a:pt x="1179499" y="868259"/>
                      </a:lnTo>
                      <a:close/>
                      <a:moveTo>
                        <a:pt x="1187410" y="784414"/>
                      </a:moveTo>
                      <a:cubicBezTo>
                        <a:pt x="1177111" y="783496"/>
                        <a:pt x="1169499" y="774405"/>
                        <a:pt x="1170417" y="764106"/>
                      </a:cubicBezTo>
                      <a:cubicBezTo>
                        <a:pt x="1170417" y="764101"/>
                        <a:pt x="1170417" y="764101"/>
                        <a:pt x="1170417" y="764097"/>
                      </a:cubicBezTo>
                      <a:lnTo>
                        <a:pt x="1170417" y="764097"/>
                      </a:lnTo>
                      <a:cubicBezTo>
                        <a:pt x="1171334" y="753812"/>
                        <a:pt x="1180402" y="746209"/>
                        <a:pt x="1190687" y="747103"/>
                      </a:cubicBezTo>
                      <a:lnTo>
                        <a:pt x="1190687" y="747103"/>
                      </a:lnTo>
                      <a:cubicBezTo>
                        <a:pt x="1200991" y="747997"/>
                        <a:pt x="1208617" y="757070"/>
                        <a:pt x="1207728" y="767374"/>
                      </a:cubicBezTo>
                      <a:lnTo>
                        <a:pt x="1207728" y="767374"/>
                      </a:lnTo>
                      <a:cubicBezTo>
                        <a:pt x="1206876" y="777069"/>
                        <a:pt x="1198735" y="784498"/>
                        <a:pt x="1189002" y="784461"/>
                      </a:cubicBezTo>
                      <a:lnTo>
                        <a:pt x="1187317" y="784461"/>
                      </a:lnTo>
                      <a:close/>
                      <a:moveTo>
                        <a:pt x="1193683" y="700429"/>
                      </a:moveTo>
                      <a:cubicBezTo>
                        <a:pt x="1183469" y="699802"/>
                        <a:pt x="1175646" y="691085"/>
                        <a:pt x="1176128" y="680861"/>
                      </a:cubicBezTo>
                      <a:lnTo>
                        <a:pt x="1176128" y="680861"/>
                      </a:lnTo>
                      <a:cubicBezTo>
                        <a:pt x="1176535" y="670533"/>
                        <a:pt x="1185229" y="662491"/>
                        <a:pt x="1195556" y="662884"/>
                      </a:cubicBezTo>
                      <a:lnTo>
                        <a:pt x="1195556" y="662884"/>
                      </a:lnTo>
                      <a:cubicBezTo>
                        <a:pt x="1205888" y="663287"/>
                        <a:pt x="1213940" y="671994"/>
                        <a:pt x="1213538" y="682326"/>
                      </a:cubicBezTo>
                      <a:cubicBezTo>
                        <a:pt x="1213533" y="682354"/>
                        <a:pt x="1213533" y="682378"/>
                        <a:pt x="1213533" y="682406"/>
                      </a:cubicBezTo>
                      <a:lnTo>
                        <a:pt x="1213533" y="682406"/>
                      </a:lnTo>
                      <a:cubicBezTo>
                        <a:pt x="1213154" y="692471"/>
                        <a:pt x="1204882" y="700434"/>
                        <a:pt x="1194807" y="700429"/>
                      </a:cubicBezTo>
                      <a:lnTo>
                        <a:pt x="1194058" y="700429"/>
                      </a:lnTo>
                      <a:close/>
                      <a:moveTo>
                        <a:pt x="1177064" y="597437"/>
                      </a:moveTo>
                      <a:cubicBezTo>
                        <a:pt x="1176933" y="587096"/>
                        <a:pt x="1185215" y="578609"/>
                        <a:pt x="1195556" y="578478"/>
                      </a:cubicBezTo>
                      <a:cubicBezTo>
                        <a:pt x="1195636" y="578478"/>
                        <a:pt x="1195710" y="578478"/>
                        <a:pt x="1195790" y="578478"/>
                      </a:cubicBezTo>
                      <a:lnTo>
                        <a:pt x="1195790" y="578478"/>
                      </a:lnTo>
                      <a:cubicBezTo>
                        <a:pt x="1206131" y="578478"/>
                        <a:pt x="1214516" y="586862"/>
                        <a:pt x="1214516" y="597203"/>
                      </a:cubicBezTo>
                      <a:lnTo>
                        <a:pt x="1214516" y="597203"/>
                      </a:lnTo>
                      <a:cubicBezTo>
                        <a:pt x="1214516" y="607545"/>
                        <a:pt x="1206131" y="615929"/>
                        <a:pt x="1195790" y="615929"/>
                      </a:cubicBezTo>
                      <a:lnTo>
                        <a:pt x="1195790" y="615929"/>
                      </a:lnTo>
                      <a:cubicBezTo>
                        <a:pt x="1185664" y="615779"/>
                        <a:pt x="1177495" y="607610"/>
                        <a:pt x="1177345" y="597484"/>
                      </a:cubicBezTo>
                      <a:close/>
                      <a:moveTo>
                        <a:pt x="1174349" y="514108"/>
                      </a:moveTo>
                      <a:cubicBezTo>
                        <a:pt x="1173741" y="503785"/>
                        <a:pt x="1181615" y="494919"/>
                        <a:pt x="1191937" y="494310"/>
                      </a:cubicBezTo>
                      <a:cubicBezTo>
                        <a:pt x="1191956" y="494305"/>
                        <a:pt x="1191979" y="494305"/>
                        <a:pt x="1191998" y="494305"/>
                      </a:cubicBezTo>
                      <a:lnTo>
                        <a:pt x="1191998" y="494305"/>
                      </a:lnTo>
                      <a:cubicBezTo>
                        <a:pt x="1202325" y="493720"/>
                        <a:pt x="1211169" y="501618"/>
                        <a:pt x="1211749" y="511945"/>
                      </a:cubicBezTo>
                      <a:cubicBezTo>
                        <a:pt x="1211754" y="511964"/>
                        <a:pt x="1211754" y="511982"/>
                        <a:pt x="1211754" y="512001"/>
                      </a:cubicBezTo>
                      <a:lnTo>
                        <a:pt x="1211754" y="512001"/>
                      </a:lnTo>
                      <a:cubicBezTo>
                        <a:pt x="1212536" y="522160"/>
                        <a:pt x="1204938" y="531027"/>
                        <a:pt x="1194784" y="531813"/>
                      </a:cubicBezTo>
                      <a:cubicBezTo>
                        <a:pt x="1194559" y="531827"/>
                        <a:pt x="1194330" y="531841"/>
                        <a:pt x="1194105" y="531850"/>
                      </a:cubicBezTo>
                      <a:lnTo>
                        <a:pt x="1193075" y="531850"/>
                      </a:lnTo>
                      <a:cubicBezTo>
                        <a:pt x="1183249" y="531719"/>
                        <a:pt x="1175197" y="524014"/>
                        <a:pt x="1174630" y="514201"/>
                      </a:cubicBezTo>
                      <a:close/>
                      <a:moveTo>
                        <a:pt x="1167702" y="430919"/>
                      </a:moveTo>
                      <a:lnTo>
                        <a:pt x="1167702" y="430919"/>
                      </a:lnTo>
                      <a:cubicBezTo>
                        <a:pt x="1166700" y="421069"/>
                        <a:pt x="1173872" y="412268"/>
                        <a:pt x="1183721" y="411266"/>
                      </a:cubicBezTo>
                      <a:cubicBezTo>
                        <a:pt x="1183937" y="411243"/>
                        <a:pt x="1184152" y="411224"/>
                        <a:pt x="1184367" y="411210"/>
                      </a:cubicBezTo>
                      <a:lnTo>
                        <a:pt x="1184367" y="411210"/>
                      </a:lnTo>
                      <a:cubicBezTo>
                        <a:pt x="1194667" y="410133"/>
                        <a:pt x="1203842" y="414815"/>
                        <a:pt x="1204919" y="428859"/>
                      </a:cubicBezTo>
                      <a:lnTo>
                        <a:pt x="1204919" y="428859"/>
                      </a:lnTo>
                      <a:cubicBezTo>
                        <a:pt x="1205949" y="428859"/>
                        <a:pt x="1198506" y="447585"/>
                        <a:pt x="1188206" y="448474"/>
                      </a:cubicBezTo>
                      <a:lnTo>
                        <a:pt x="1188206" y="448474"/>
                      </a:lnTo>
                      <a:cubicBezTo>
                        <a:pt x="1187551" y="448474"/>
                        <a:pt x="1186895" y="448100"/>
                        <a:pt x="1186240" y="448100"/>
                      </a:cubicBezTo>
                      <a:lnTo>
                        <a:pt x="1186240" y="448100"/>
                      </a:lnTo>
                      <a:cubicBezTo>
                        <a:pt x="1176727" y="447748"/>
                        <a:pt x="1168933" y="440436"/>
                        <a:pt x="1167982" y="430966"/>
                      </a:cubicBezTo>
                      <a:close/>
                      <a:moveTo>
                        <a:pt x="1157402" y="348244"/>
                      </a:moveTo>
                      <a:cubicBezTo>
                        <a:pt x="1155862" y="338034"/>
                        <a:pt x="1162880" y="328508"/>
                        <a:pt x="1173085" y="326944"/>
                      </a:cubicBezTo>
                      <a:lnTo>
                        <a:pt x="1173085" y="326944"/>
                      </a:lnTo>
                      <a:cubicBezTo>
                        <a:pt x="1183295" y="325376"/>
                        <a:pt x="1192845" y="332370"/>
                        <a:pt x="1194432" y="342580"/>
                      </a:cubicBezTo>
                      <a:lnTo>
                        <a:pt x="1194432" y="342580"/>
                      </a:lnTo>
                      <a:cubicBezTo>
                        <a:pt x="1196001" y="352804"/>
                        <a:pt x="1188983" y="362359"/>
                        <a:pt x="1178759" y="363927"/>
                      </a:cubicBezTo>
                      <a:cubicBezTo>
                        <a:pt x="1178754" y="363927"/>
                        <a:pt x="1178754" y="363927"/>
                        <a:pt x="1178750" y="363927"/>
                      </a:cubicBezTo>
                      <a:lnTo>
                        <a:pt x="1178750" y="363927"/>
                      </a:lnTo>
                      <a:cubicBezTo>
                        <a:pt x="1177804" y="364077"/>
                        <a:pt x="1176849" y="364152"/>
                        <a:pt x="1175894" y="364161"/>
                      </a:cubicBezTo>
                      <a:lnTo>
                        <a:pt x="1175894" y="364161"/>
                      </a:lnTo>
                      <a:cubicBezTo>
                        <a:pt x="1166643" y="364152"/>
                        <a:pt x="1158788" y="357387"/>
                        <a:pt x="1157402" y="348244"/>
                      </a:cubicBezTo>
                      <a:close/>
                      <a:moveTo>
                        <a:pt x="1142703" y="266085"/>
                      </a:moveTo>
                      <a:cubicBezTo>
                        <a:pt x="1140662" y="255950"/>
                        <a:pt x="1147220" y="246081"/>
                        <a:pt x="1157355" y="244036"/>
                      </a:cubicBezTo>
                      <a:lnTo>
                        <a:pt x="1157355" y="244036"/>
                      </a:lnTo>
                      <a:cubicBezTo>
                        <a:pt x="1167486" y="241966"/>
                        <a:pt x="1177383" y="248502"/>
                        <a:pt x="1179452" y="258632"/>
                      </a:cubicBezTo>
                      <a:cubicBezTo>
                        <a:pt x="1179452" y="258637"/>
                        <a:pt x="1179452" y="258637"/>
                        <a:pt x="1179452" y="258642"/>
                      </a:cubicBezTo>
                      <a:lnTo>
                        <a:pt x="1179452" y="258642"/>
                      </a:lnTo>
                      <a:cubicBezTo>
                        <a:pt x="1181516" y="268777"/>
                        <a:pt x="1174977" y="278664"/>
                        <a:pt x="1164841" y="280729"/>
                      </a:cubicBezTo>
                      <a:cubicBezTo>
                        <a:pt x="1164827" y="280733"/>
                        <a:pt x="1164813" y="280733"/>
                        <a:pt x="1164799" y="280738"/>
                      </a:cubicBezTo>
                      <a:lnTo>
                        <a:pt x="1164799" y="280738"/>
                      </a:lnTo>
                      <a:cubicBezTo>
                        <a:pt x="1163563" y="280977"/>
                        <a:pt x="1162313" y="281103"/>
                        <a:pt x="1161054" y="281113"/>
                      </a:cubicBezTo>
                      <a:lnTo>
                        <a:pt x="1161054" y="281113"/>
                      </a:lnTo>
                      <a:cubicBezTo>
                        <a:pt x="1152140" y="281108"/>
                        <a:pt x="1144463" y="274826"/>
                        <a:pt x="1142703" y="266085"/>
                      </a:cubicBezTo>
                      <a:close/>
                      <a:moveTo>
                        <a:pt x="1123977" y="184769"/>
                      </a:moveTo>
                      <a:cubicBezTo>
                        <a:pt x="1121468" y="174750"/>
                        <a:pt x="1127539" y="164592"/>
                        <a:pt x="1137553" y="162064"/>
                      </a:cubicBezTo>
                      <a:lnTo>
                        <a:pt x="1137553" y="162064"/>
                      </a:lnTo>
                      <a:cubicBezTo>
                        <a:pt x="1147581" y="159526"/>
                        <a:pt x="1157763" y="165598"/>
                        <a:pt x="1160300" y="175621"/>
                      </a:cubicBezTo>
                      <a:cubicBezTo>
                        <a:pt x="1160300" y="175631"/>
                        <a:pt x="1160305" y="175635"/>
                        <a:pt x="1160305" y="175640"/>
                      </a:cubicBezTo>
                      <a:lnTo>
                        <a:pt x="1160305" y="175640"/>
                      </a:lnTo>
                      <a:cubicBezTo>
                        <a:pt x="1162814" y="185658"/>
                        <a:pt x="1156742" y="195817"/>
                        <a:pt x="1146729" y="198345"/>
                      </a:cubicBezTo>
                      <a:lnTo>
                        <a:pt x="1146729" y="198345"/>
                      </a:lnTo>
                      <a:cubicBezTo>
                        <a:pt x="1145202" y="198761"/>
                        <a:pt x="1143629" y="198963"/>
                        <a:pt x="1142047" y="198953"/>
                      </a:cubicBezTo>
                      <a:lnTo>
                        <a:pt x="1142047" y="198953"/>
                      </a:lnTo>
                      <a:cubicBezTo>
                        <a:pt x="1133607" y="198813"/>
                        <a:pt x="1126299" y="193046"/>
                        <a:pt x="1124211" y="184862"/>
                      </a:cubicBezTo>
                      <a:close/>
                      <a:moveTo>
                        <a:pt x="1101693" y="104435"/>
                      </a:moveTo>
                      <a:cubicBezTo>
                        <a:pt x="1098660" y="94548"/>
                        <a:pt x="1104216" y="84076"/>
                        <a:pt x="1114104" y="81042"/>
                      </a:cubicBezTo>
                      <a:cubicBezTo>
                        <a:pt x="1114118" y="81037"/>
                        <a:pt x="1114132" y="81033"/>
                        <a:pt x="1114146" y="81028"/>
                      </a:cubicBezTo>
                      <a:lnTo>
                        <a:pt x="1114146" y="81028"/>
                      </a:lnTo>
                      <a:cubicBezTo>
                        <a:pt x="1124033" y="78004"/>
                        <a:pt x="1134505" y="83565"/>
                        <a:pt x="1137530" y="93457"/>
                      </a:cubicBezTo>
                      <a:cubicBezTo>
                        <a:pt x="1137539" y="93481"/>
                        <a:pt x="1137544" y="93504"/>
                        <a:pt x="1137553" y="93528"/>
                      </a:cubicBezTo>
                      <a:lnTo>
                        <a:pt x="1137553" y="93528"/>
                      </a:lnTo>
                      <a:cubicBezTo>
                        <a:pt x="1140587" y="103415"/>
                        <a:pt x="1135030" y="113887"/>
                        <a:pt x="1125143" y="116921"/>
                      </a:cubicBezTo>
                      <a:cubicBezTo>
                        <a:pt x="1125129" y="116925"/>
                        <a:pt x="1125115" y="116930"/>
                        <a:pt x="1125100" y="116935"/>
                      </a:cubicBezTo>
                      <a:lnTo>
                        <a:pt x="1125100" y="116935"/>
                      </a:lnTo>
                      <a:cubicBezTo>
                        <a:pt x="1123326" y="117468"/>
                        <a:pt x="1121477" y="117740"/>
                        <a:pt x="1119623" y="117731"/>
                      </a:cubicBezTo>
                      <a:lnTo>
                        <a:pt x="1119623" y="117731"/>
                      </a:lnTo>
                      <a:cubicBezTo>
                        <a:pt x="1111482" y="117646"/>
                        <a:pt x="1104329" y="112309"/>
                        <a:pt x="1101927" y="104529"/>
                      </a:cubicBezTo>
                      <a:close/>
                      <a:moveTo>
                        <a:pt x="1075618" y="25225"/>
                      </a:moveTo>
                      <a:cubicBezTo>
                        <a:pt x="1072210" y="15376"/>
                        <a:pt x="1077368" y="4622"/>
                        <a:pt x="1087181" y="1116"/>
                      </a:cubicBezTo>
                      <a:lnTo>
                        <a:pt x="1087181" y="1116"/>
                      </a:lnTo>
                      <a:cubicBezTo>
                        <a:pt x="1096862" y="-2376"/>
                        <a:pt x="1107545" y="2600"/>
                        <a:pt x="1111103" y="12258"/>
                      </a:cubicBezTo>
                      <a:lnTo>
                        <a:pt x="1111103" y="12258"/>
                      </a:lnTo>
                      <a:cubicBezTo>
                        <a:pt x="1114567" y="12258"/>
                        <a:pt x="1109464" y="32950"/>
                        <a:pt x="1099680" y="36414"/>
                      </a:cubicBezTo>
                      <a:lnTo>
                        <a:pt x="1099680" y="36414"/>
                      </a:lnTo>
                      <a:cubicBezTo>
                        <a:pt x="1097695" y="37191"/>
                        <a:pt x="1095589" y="37622"/>
                        <a:pt x="1093454" y="37678"/>
                      </a:cubicBezTo>
                      <a:lnTo>
                        <a:pt x="1093454" y="37678"/>
                      </a:lnTo>
                      <a:cubicBezTo>
                        <a:pt x="1085570" y="37673"/>
                        <a:pt x="1078534" y="32734"/>
                        <a:pt x="1075852" y="2531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grpSp>
        <p:sp>
          <p:nvSpPr>
            <p:cNvPr id="104" name="Oval 103">
              <a:extLst>
                <a:ext uri="{FF2B5EF4-FFF2-40B4-BE49-F238E27FC236}">
                  <a16:creationId xmlns:a16="http://schemas.microsoft.com/office/drawing/2014/main" id="{74FA4F59-8079-BF42-B17F-C98D7BE79F4F}"/>
                </a:ext>
              </a:extLst>
            </p:cNvPr>
            <p:cNvSpPr/>
            <p:nvPr/>
          </p:nvSpPr>
          <p:spPr>
            <a:xfrm rot="18000000">
              <a:off x="5040313" y="2381805"/>
              <a:ext cx="2505720" cy="250572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7" name="Group 136">
            <a:extLst>
              <a:ext uri="{FF2B5EF4-FFF2-40B4-BE49-F238E27FC236}">
                <a16:creationId xmlns:a16="http://schemas.microsoft.com/office/drawing/2014/main" id="{BD5E636B-6D9C-384E-9CE3-B096AE6A5528}"/>
              </a:ext>
            </a:extLst>
          </p:cNvPr>
          <p:cNvGrpSpPr/>
          <p:nvPr/>
        </p:nvGrpSpPr>
        <p:grpSpPr>
          <a:xfrm>
            <a:off x="8111395" y="2488996"/>
            <a:ext cx="2843821" cy="2846560"/>
            <a:chOff x="8913189" y="2200266"/>
            <a:chExt cx="2843821" cy="2846560"/>
          </a:xfrm>
        </p:grpSpPr>
        <p:grpSp>
          <p:nvGrpSpPr>
            <p:cNvPr id="141" name="Group 140">
              <a:extLst>
                <a:ext uri="{FF2B5EF4-FFF2-40B4-BE49-F238E27FC236}">
                  <a16:creationId xmlns:a16="http://schemas.microsoft.com/office/drawing/2014/main" id="{001B8BE4-982D-F741-8E20-C7E613A429F2}"/>
                </a:ext>
              </a:extLst>
            </p:cNvPr>
            <p:cNvGrpSpPr/>
            <p:nvPr/>
          </p:nvGrpSpPr>
          <p:grpSpPr>
            <a:xfrm rot="14400000">
              <a:off x="8911820" y="2201635"/>
              <a:ext cx="2846560" cy="2843821"/>
              <a:chOff x="492386" y="2089883"/>
              <a:chExt cx="3444338" cy="3441023"/>
            </a:xfrm>
            <a:solidFill>
              <a:schemeClr val="accent3"/>
            </a:solidFill>
          </p:grpSpPr>
          <p:sp>
            <p:nvSpPr>
              <p:cNvPr id="143" name="Freeform: Shape 217">
                <a:extLst>
                  <a:ext uri="{FF2B5EF4-FFF2-40B4-BE49-F238E27FC236}">
                    <a16:creationId xmlns:a16="http://schemas.microsoft.com/office/drawing/2014/main" id="{06CD7F83-5CDE-9345-96D8-8D446BB5236C}"/>
                  </a:ext>
                </a:extLst>
              </p:cNvPr>
              <p:cNvSpPr/>
              <p:nvPr/>
            </p:nvSpPr>
            <p:spPr>
              <a:xfrm rot="19039801">
                <a:off x="706006" y="4666707"/>
                <a:ext cx="180285" cy="180285"/>
              </a:xfrm>
              <a:custGeom>
                <a:avLst/>
                <a:gdLst>
                  <a:gd name="connsiteX0" fmla="*/ 187258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8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8" y="93629"/>
                    </a:moveTo>
                    <a:cubicBezTo>
                      <a:pt x="187258" y="145339"/>
                      <a:pt x="145339" y="187258"/>
                      <a:pt x="93629" y="187258"/>
                    </a:cubicBezTo>
                    <a:cubicBezTo>
                      <a:pt x="41919" y="187258"/>
                      <a:pt x="0" y="145339"/>
                      <a:pt x="0" y="93629"/>
                    </a:cubicBezTo>
                    <a:cubicBezTo>
                      <a:pt x="0" y="41919"/>
                      <a:pt x="41919" y="0"/>
                      <a:pt x="93629" y="0"/>
                    </a:cubicBezTo>
                    <a:cubicBezTo>
                      <a:pt x="145339" y="0"/>
                      <a:pt x="187258" y="41919"/>
                      <a:pt x="187258"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44" name="Freeform: Shape 218">
                <a:extLst>
                  <a:ext uri="{FF2B5EF4-FFF2-40B4-BE49-F238E27FC236}">
                    <a16:creationId xmlns:a16="http://schemas.microsoft.com/office/drawing/2014/main" id="{F97F1E62-6BB9-C54E-AB91-AB1FE61F4453}"/>
                  </a:ext>
                </a:extLst>
              </p:cNvPr>
              <p:cNvSpPr/>
              <p:nvPr/>
            </p:nvSpPr>
            <p:spPr>
              <a:xfrm rot="21422400">
                <a:off x="3561339" y="2796862"/>
                <a:ext cx="180285" cy="180285"/>
              </a:xfrm>
              <a:custGeom>
                <a:avLst/>
                <a:gdLst>
                  <a:gd name="connsiteX0" fmla="*/ 187257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7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7" y="93629"/>
                    </a:moveTo>
                    <a:cubicBezTo>
                      <a:pt x="187257" y="145339"/>
                      <a:pt x="145338" y="187258"/>
                      <a:pt x="93629" y="187258"/>
                    </a:cubicBezTo>
                    <a:cubicBezTo>
                      <a:pt x="41919" y="187258"/>
                      <a:pt x="0" y="145339"/>
                      <a:pt x="0" y="93629"/>
                    </a:cubicBezTo>
                    <a:cubicBezTo>
                      <a:pt x="0" y="41919"/>
                      <a:pt x="41919" y="0"/>
                      <a:pt x="93629" y="0"/>
                    </a:cubicBezTo>
                    <a:cubicBezTo>
                      <a:pt x="145338" y="0"/>
                      <a:pt x="187257" y="41919"/>
                      <a:pt x="187257"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nvGrpSpPr>
              <p:cNvPr id="145" name="Group 144">
                <a:extLst>
                  <a:ext uri="{FF2B5EF4-FFF2-40B4-BE49-F238E27FC236}">
                    <a16:creationId xmlns:a16="http://schemas.microsoft.com/office/drawing/2014/main" id="{491A2596-FB59-054E-AE23-C14536C3895D}"/>
                  </a:ext>
                </a:extLst>
              </p:cNvPr>
              <p:cNvGrpSpPr/>
              <p:nvPr/>
            </p:nvGrpSpPr>
            <p:grpSpPr>
              <a:xfrm>
                <a:off x="492386" y="2089883"/>
                <a:ext cx="3444338" cy="3441023"/>
                <a:chOff x="492451" y="1888956"/>
                <a:chExt cx="3444786" cy="3441471"/>
              </a:xfrm>
              <a:grpFill/>
            </p:grpSpPr>
            <p:sp>
              <p:nvSpPr>
                <p:cNvPr id="146" name="Freeform: Shape 219">
                  <a:extLst>
                    <a:ext uri="{FF2B5EF4-FFF2-40B4-BE49-F238E27FC236}">
                      <a16:creationId xmlns:a16="http://schemas.microsoft.com/office/drawing/2014/main" id="{972A3C06-D876-1048-9912-C2E5C985D6DA}"/>
                    </a:ext>
                  </a:extLst>
                </p:cNvPr>
                <p:cNvSpPr/>
                <p:nvPr/>
              </p:nvSpPr>
              <p:spPr>
                <a:xfrm>
                  <a:off x="1628608" y="1888956"/>
                  <a:ext cx="1982187" cy="736125"/>
                </a:xfrm>
                <a:custGeom>
                  <a:avLst/>
                  <a:gdLst>
                    <a:gd name="connsiteX0" fmla="*/ 2042241 w 2058583"/>
                    <a:gd name="connsiteY0" fmla="*/ 764497 h 764496"/>
                    <a:gd name="connsiteX1" fmla="*/ 2028945 w 2058583"/>
                    <a:gd name="connsiteY1" fmla="*/ 757709 h 764496"/>
                    <a:gd name="connsiteX2" fmla="*/ 21873 w 2058583"/>
                    <a:gd name="connsiteY2" fmla="*/ 134937 h 764496"/>
                    <a:gd name="connsiteX3" fmla="*/ 947 w 2058583"/>
                    <a:gd name="connsiteY3" fmla="*/ 124966 h 764496"/>
                    <a:gd name="connsiteX4" fmla="*/ 10918 w 2058583"/>
                    <a:gd name="connsiteY4" fmla="*/ 104040 h 764496"/>
                    <a:gd name="connsiteX5" fmla="*/ 1150052 w 2058583"/>
                    <a:gd name="connsiteY5" fmla="*/ 84752 h 764496"/>
                    <a:gd name="connsiteX6" fmla="*/ 2055489 w 2058583"/>
                    <a:gd name="connsiteY6" fmla="*/ 738468 h 764496"/>
                    <a:gd name="connsiteX7" fmla="*/ 2051749 w 2058583"/>
                    <a:gd name="connsiteY7" fmla="*/ 761402 h 764496"/>
                    <a:gd name="connsiteX8" fmla="*/ 2042241 w 2058583"/>
                    <a:gd name="connsiteY8" fmla="*/ 764497 h 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83" h="764496">
                      <a:moveTo>
                        <a:pt x="2042241" y="764497"/>
                      </a:moveTo>
                      <a:cubicBezTo>
                        <a:pt x="2036974" y="764502"/>
                        <a:pt x="2032030" y="761978"/>
                        <a:pt x="2028945" y="757709"/>
                      </a:cubicBezTo>
                      <a:cubicBezTo>
                        <a:pt x="1575829" y="132082"/>
                        <a:pt x="750492" y="-123993"/>
                        <a:pt x="21873" y="134937"/>
                      </a:cubicBezTo>
                      <a:cubicBezTo>
                        <a:pt x="13338" y="137962"/>
                        <a:pt x="3971" y="133498"/>
                        <a:pt x="947" y="124966"/>
                      </a:cubicBezTo>
                      <a:cubicBezTo>
                        <a:pt x="-2078" y="116434"/>
                        <a:pt x="2384" y="107065"/>
                        <a:pt x="10918" y="104040"/>
                      </a:cubicBezTo>
                      <a:cubicBezTo>
                        <a:pt x="378130" y="-27737"/>
                        <a:pt x="778590" y="-34517"/>
                        <a:pt x="1150052" y="84752"/>
                      </a:cubicBezTo>
                      <a:cubicBezTo>
                        <a:pt x="1513898" y="200443"/>
                        <a:pt x="1831178" y="429517"/>
                        <a:pt x="2055489" y="738468"/>
                      </a:cubicBezTo>
                      <a:cubicBezTo>
                        <a:pt x="2060789" y="745837"/>
                        <a:pt x="2059112" y="756103"/>
                        <a:pt x="2051749" y="761402"/>
                      </a:cubicBezTo>
                      <a:cubicBezTo>
                        <a:pt x="2048977" y="763397"/>
                        <a:pt x="2045653" y="764478"/>
                        <a:pt x="2042241" y="764497"/>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47" name="Freeform: Shape 220">
                  <a:extLst>
                    <a:ext uri="{FF2B5EF4-FFF2-40B4-BE49-F238E27FC236}">
                      <a16:creationId xmlns:a16="http://schemas.microsoft.com/office/drawing/2014/main" id="{60EEF998-7E08-A144-A457-BE4910CC48AF}"/>
                    </a:ext>
                  </a:extLst>
                </p:cNvPr>
                <p:cNvSpPr/>
                <p:nvPr/>
              </p:nvSpPr>
              <p:spPr>
                <a:xfrm>
                  <a:off x="492451" y="1986253"/>
                  <a:ext cx="1169886" cy="2212263"/>
                </a:xfrm>
                <a:custGeom>
                  <a:avLst/>
                  <a:gdLst>
                    <a:gd name="connsiteX0" fmla="*/ 103647 w 1214975"/>
                    <a:gd name="connsiteY0" fmla="*/ 2285100 h 2297526"/>
                    <a:gd name="connsiteX1" fmla="*/ 103647 w 1214975"/>
                    <a:gd name="connsiteY1" fmla="*/ 2285100 h 2297526"/>
                    <a:gd name="connsiteX2" fmla="*/ 115023 w 1214975"/>
                    <a:gd name="connsiteY2" fmla="*/ 2261084 h 2297526"/>
                    <a:gd name="connsiteX3" fmla="*/ 115023 w 1214975"/>
                    <a:gd name="connsiteY3" fmla="*/ 2261084 h 2297526"/>
                    <a:gd name="connsiteX4" fmla="*/ 138898 w 1214975"/>
                    <a:gd name="connsiteY4" fmla="*/ 2272413 h 2297526"/>
                    <a:gd name="connsiteX5" fmla="*/ 138898 w 1214975"/>
                    <a:gd name="connsiteY5" fmla="*/ 2272413 h 2297526"/>
                    <a:gd name="connsiteX6" fmla="*/ 127522 w 1214975"/>
                    <a:gd name="connsiteY6" fmla="*/ 2296289 h 2297526"/>
                    <a:gd name="connsiteX7" fmla="*/ 127522 w 1214975"/>
                    <a:gd name="connsiteY7" fmla="*/ 2296289 h 2297526"/>
                    <a:gd name="connsiteX8" fmla="*/ 121296 w 1214975"/>
                    <a:gd name="connsiteY8" fmla="*/ 2297459 h 2297526"/>
                    <a:gd name="connsiteX9" fmla="*/ 121296 w 1214975"/>
                    <a:gd name="connsiteY9" fmla="*/ 2297459 h 2297526"/>
                    <a:gd name="connsiteX10" fmla="*/ 103647 w 1214975"/>
                    <a:gd name="connsiteY10" fmla="*/ 2285100 h 2297526"/>
                    <a:gd name="connsiteX11" fmla="*/ 77056 w 1214975"/>
                    <a:gd name="connsiteY11" fmla="*/ 2204018 h 2297526"/>
                    <a:gd name="connsiteX12" fmla="*/ 89467 w 1214975"/>
                    <a:gd name="connsiteY12" fmla="*/ 2180624 h 2297526"/>
                    <a:gd name="connsiteX13" fmla="*/ 89509 w 1214975"/>
                    <a:gd name="connsiteY13" fmla="*/ 2180610 h 2297526"/>
                    <a:gd name="connsiteX14" fmla="*/ 89509 w 1214975"/>
                    <a:gd name="connsiteY14" fmla="*/ 2180610 h 2297526"/>
                    <a:gd name="connsiteX15" fmla="*/ 112894 w 1214975"/>
                    <a:gd name="connsiteY15" fmla="*/ 2193040 h 2297526"/>
                    <a:gd name="connsiteX16" fmla="*/ 112916 w 1214975"/>
                    <a:gd name="connsiteY16" fmla="*/ 2193110 h 2297526"/>
                    <a:gd name="connsiteX17" fmla="*/ 112916 w 1214975"/>
                    <a:gd name="connsiteY17" fmla="*/ 2193110 h 2297526"/>
                    <a:gd name="connsiteX18" fmla="*/ 100506 w 1214975"/>
                    <a:gd name="connsiteY18" fmla="*/ 2216503 h 2297526"/>
                    <a:gd name="connsiteX19" fmla="*/ 100464 w 1214975"/>
                    <a:gd name="connsiteY19" fmla="*/ 2216517 h 2297526"/>
                    <a:gd name="connsiteX20" fmla="*/ 100464 w 1214975"/>
                    <a:gd name="connsiteY20" fmla="*/ 2216517 h 2297526"/>
                    <a:gd name="connsiteX21" fmla="*/ 95033 w 1214975"/>
                    <a:gd name="connsiteY21" fmla="*/ 2217313 h 2297526"/>
                    <a:gd name="connsiteX22" fmla="*/ 95033 w 1214975"/>
                    <a:gd name="connsiteY22" fmla="*/ 2217313 h 2297526"/>
                    <a:gd name="connsiteX23" fmla="*/ 77056 w 1214975"/>
                    <a:gd name="connsiteY23" fmla="*/ 2204018 h 2297526"/>
                    <a:gd name="connsiteX24" fmla="*/ 54258 w 1214975"/>
                    <a:gd name="connsiteY24" fmla="*/ 2121999 h 2297526"/>
                    <a:gd name="connsiteX25" fmla="*/ 67834 w 1214975"/>
                    <a:gd name="connsiteY25" fmla="*/ 2098592 h 2297526"/>
                    <a:gd name="connsiteX26" fmla="*/ 67834 w 1214975"/>
                    <a:gd name="connsiteY26" fmla="*/ 2098592 h 2297526"/>
                    <a:gd name="connsiteX27" fmla="*/ 90586 w 1214975"/>
                    <a:gd name="connsiteY27" fmla="*/ 2111700 h 2297526"/>
                    <a:gd name="connsiteX28" fmla="*/ 90586 w 1214975"/>
                    <a:gd name="connsiteY28" fmla="*/ 2111700 h 2297526"/>
                    <a:gd name="connsiteX29" fmla="*/ 77010 w 1214975"/>
                    <a:gd name="connsiteY29" fmla="*/ 2135107 h 2297526"/>
                    <a:gd name="connsiteX30" fmla="*/ 77010 w 1214975"/>
                    <a:gd name="connsiteY30" fmla="*/ 2135107 h 2297526"/>
                    <a:gd name="connsiteX31" fmla="*/ 72328 w 1214975"/>
                    <a:gd name="connsiteY31" fmla="*/ 2135903 h 2297526"/>
                    <a:gd name="connsiteX32" fmla="*/ 72328 w 1214975"/>
                    <a:gd name="connsiteY32" fmla="*/ 2135903 h 2297526"/>
                    <a:gd name="connsiteX33" fmla="*/ 54258 w 1214975"/>
                    <a:gd name="connsiteY33" fmla="*/ 2121999 h 2297526"/>
                    <a:gd name="connsiteX34" fmla="*/ 35532 w 1214975"/>
                    <a:gd name="connsiteY34" fmla="*/ 2038950 h 2297526"/>
                    <a:gd name="connsiteX35" fmla="*/ 50185 w 1214975"/>
                    <a:gd name="connsiteY35" fmla="*/ 2016900 h 2297526"/>
                    <a:gd name="connsiteX36" fmla="*/ 50185 w 1214975"/>
                    <a:gd name="connsiteY36" fmla="*/ 2016900 h 2297526"/>
                    <a:gd name="connsiteX37" fmla="*/ 72235 w 1214975"/>
                    <a:gd name="connsiteY37" fmla="*/ 2031506 h 2297526"/>
                    <a:gd name="connsiteX38" fmla="*/ 72235 w 1214975"/>
                    <a:gd name="connsiteY38" fmla="*/ 2031506 h 2297526"/>
                    <a:gd name="connsiteX39" fmla="*/ 57636 w 1214975"/>
                    <a:gd name="connsiteY39" fmla="*/ 2053603 h 2297526"/>
                    <a:gd name="connsiteX40" fmla="*/ 57628 w 1214975"/>
                    <a:gd name="connsiteY40" fmla="*/ 2053603 h 2297526"/>
                    <a:gd name="connsiteX41" fmla="*/ 57628 w 1214975"/>
                    <a:gd name="connsiteY41" fmla="*/ 2053603 h 2297526"/>
                    <a:gd name="connsiteX42" fmla="*/ 53883 w 1214975"/>
                    <a:gd name="connsiteY42" fmla="*/ 2053977 h 2297526"/>
                    <a:gd name="connsiteX43" fmla="*/ 53883 w 1214975"/>
                    <a:gd name="connsiteY43" fmla="*/ 2053977 h 2297526"/>
                    <a:gd name="connsiteX44" fmla="*/ 35345 w 1214975"/>
                    <a:gd name="connsiteY44" fmla="*/ 2038950 h 2297526"/>
                    <a:gd name="connsiteX45" fmla="*/ 20458 w 1214975"/>
                    <a:gd name="connsiteY45" fmla="*/ 1955106 h 2297526"/>
                    <a:gd name="connsiteX46" fmla="*/ 36131 w 1214975"/>
                    <a:gd name="connsiteY46" fmla="*/ 1933758 h 2297526"/>
                    <a:gd name="connsiteX47" fmla="*/ 36141 w 1214975"/>
                    <a:gd name="connsiteY47" fmla="*/ 1933758 h 2297526"/>
                    <a:gd name="connsiteX48" fmla="*/ 36141 w 1214975"/>
                    <a:gd name="connsiteY48" fmla="*/ 1933758 h 2297526"/>
                    <a:gd name="connsiteX49" fmla="*/ 57487 w 1214975"/>
                    <a:gd name="connsiteY49" fmla="*/ 1949432 h 2297526"/>
                    <a:gd name="connsiteX50" fmla="*/ 57488 w 1214975"/>
                    <a:gd name="connsiteY50" fmla="*/ 1949441 h 2297526"/>
                    <a:gd name="connsiteX51" fmla="*/ 57488 w 1214975"/>
                    <a:gd name="connsiteY51" fmla="*/ 1949441 h 2297526"/>
                    <a:gd name="connsiteX52" fmla="*/ 41815 w 1214975"/>
                    <a:gd name="connsiteY52" fmla="*/ 1970788 h 2297526"/>
                    <a:gd name="connsiteX53" fmla="*/ 41805 w 1214975"/>
                    <a:gd name="connsiteY53" fmla="*/ 1970788 h 2297526"/>
                    <a:gd name="connsiteX54" fmla="*/ 41805 w 1214975"/>
                    <a:gd name="connsiteY54" fmla="*/ 1970788 h 2297526"/>
                    <a:gd name="connsiteX55" fmla="*/ 38950 w 1214975"/>
                    <a:gd name="connsiteY55" fmla="*/ 1970788 h 2297526"/>
                    <a:gd name="connsiteX56" fmla="*/ 38950 w 1214975"/>
                    <a:gd name="connsiteY56" fmla="*/ 1970788 h 2297526"/>
                    <a:gd name="connsiteX57" fmla="*/ 20458 w 1214975"/>
                    <a:gd name="connsiteY57" fmla="*/ 1955106 h 2297526"/>
                    <a:gd name="connsiteX58" fmla="*/ 9363 w 1214975"/>
                    <a:gd name="connsiteY58" fmla="*/ 1870652 h 2297526"/>
                    <a:gd name="connsiteX59" fmla="*/ 26015 w 1214975"/>
                    <a:gd name="connsiteY59" fmla="*/ 1850059 h 2297526"/>
                    <a:gd name="connsiteX60" fmla="*/ 26076 w 1214975"/>
                    <a:gd name="connsiteY60" fmla="*/ 1850054 h 2297526"/>
                    <a:gd name="connsiteX61" fmla="*/ 26076 w 1214975"/>
                    <a:gd name="connsiteY61" fmla="*/ 1850054 h 2297526"/>
                    <a:gd name="connsiteX62" fmla="*/ 46791 w 1214975"/>
                    <a:gd name="connsiteY62" fmla="*/ 1866551 h 2297526"/>
                    <a:gd name="connsiteX63" fmla="*/ 46814 w 1214975"/>
                    <a:gd name="connsiteY63" fmla="*/ 1866767 h 2297526"/>
                    <a:gd name="connsiteX64" fmla="*/ 46814 w 1214975"/>
                    <a:gd name="connsiteY64" fmla="*/ 1866767 h 2297526"/>
                    <a:gd name="connsiteX65" fmla="*/ 30148 w 1214975"/>
                    <a:gd name="connsiteY65" fmla="*/ 1887318 h 2297526"/>
                    <a:gd name="connsiteX66" fmla="*/ 30148 w 1214975"/>
                    <a:gd name="connsiteY66" fmla="*/ 1887318 h 2297526"/>
                    <a:gd name="connsiteX67" fmla="*/ 28182 w 1214975"/>
                    <a:gd name="connsiteY67" fmla="*/ 1887318 h 2297526"/>
                    <a:gd name="connsiteX68" fmla="*/ 28089 w 1214975"/>
                    <a:gd name="connsiteY68" fmla="*/ 1887318 h 2297526"/>
                    <a:gd name="connsiteX69" fmla="*/ 9363 w 1214975"/>
                    <a:gd name="connsiteY69" fmla="*/ 1870652 h 2297526"/>
                    <a:gd name="connsiteX70" fmla="*/ 2762 w 1214975"/>
                    <a:gd name="connsiteY70" fmla="*/ 1785778 h 2297526"/>
                    <a:gd name="connsiteX71" fmla="*/ 20399 w 1214975"/>
                    <a:gd name="connsiteY71" fmla="*/ 1766022 h 2297526"/>
                    <a:gd name="connsiteX72" fmla="*/ 20411 w 1214975"/>
                    <a:gd name="connsiteY72" fmla="*/ 1766022 h 2297526"/>
                    <a:gd name="connsiteX73" fmla="*/ 20411 w 1214975"/>
                    <a:gd name="connsiteY73" fmla="*/ 1766022 h 2297526"/>
                    <a:gd name="connsiteX74" fmla="*/ 40166 w 1214975"/>
                    <a:gd name="connsiteY74" fmla="*/ 1783657 h 2297526"/>
                    <a:gd name="connsiteX75" fmla="*/ 40167 w 1214975"/>
                    <a:gd name="connsiteY75" fmla="*/ 1783671 h 2297526"/>
                    <a:gd name="connsiteX76" fmla="*/ 40167 w 1214975"/>
                    <a:gd name="connsiteY76" fmla="*/ 1783671 h 2297526"/>
                    <a:gd name="connsiteX77" fmla="*/ 22518 w 1214975"/>
                    <a:gd name="connsiteY77" fmla="*/ 1803380 h 2297526"/>
                    <a:gd name="connsiteX78" fmla="*/ 21441 w 1214975"/>
                    <a:gd name="connsiteY78" fmla="*/ 1803380 h 2297526"/>
                    <a:gd name="connsiteX79" fmla="*/ 2762 w 1214975"/>
                    <a:gd name="connsiteY79" fmla="*/ 1785778 h 2297526"/>
                    <a:gd name="connsiteX80" fmla="*/ 0 w 1214975"/>
                    <a:gd name="connsiteY80" fmla="*/ 1700342 h 2297526"/>
                    <a:gd name="connsiteX81" fmla="*/ 18726 w 1214975"/>
                    <a:gd name="connsiteY81" fmla="*/ 1681616 h 2297526"/>
                    <a:gd name="connsiteX82" fmla="*/ 18726 w 1214975"/>
                    <a:gd name="connsiteY82" fmla="*/ 1681616 h 2297526"/>
                    <a:gd name="connsiteX83" fmla="*/ 37452 w 1214975"/>
                    <a:gd name="connsiteY83" fmla="*/ 1699967 h 2297526"/>
                    <a:gd name="connsiteX84" fmla="*/ 37452 w 1214975"/>
                    <a:gd name="connsiteY84" fmla="*/ 1699967 h 2297526"/>
                    <a:gd name="connsiteX85" fmla="*/ 18726 w 1214975"/>
                    <a:gd name="connsiteY85" fmla="*/ 1718693 h 2297526"/>
                    <a:gd name="connsiteX86" fmla="*/ 18726 w 1214975"/>
                    <a:gd name="connsiteY86" fmla="*/ 1718693 h 2297526"/>
                    <a:gd name="connsiteX87" fmla="*/ 0 w 1214975"/>
                    <a:gd name="connsiteY87" fmla="*/ 1700342 h 2297526"/>
                    <a:gd name="connsiteX88" fmla="*/ 19334 w 1214975"/>
                    <a:gd name="connsiteY88" fmla="*/ 1634380 h 2297526"/>
                    <a:gd name="connsiteX89" fmla="*/ 1333 w 1214975"/>
                    <a:gd name="connsiteY89" fmla="*/ 1615870 h 2297526"/>
                    <a:gd name="connsiteX90" fmla="*/ 1358 w 1214975"/>
                    <a:gd name="connsiteY90" fmla="*/ 1615140 h 2297526"/>
                    <a:gd name="connsiteX91" fmla="*/ 1358 w 1214975"/>
                    <a:gd name="connsiteY91" fmla="*/ 1615140 h 2297526"/>
                    <a:gd name="connsiteX92" fmla="*/ 20832 w 1214975"/>
                    <a:gd name="connsiteY92" fmla="*/ 1597303 h 2297526"/>
                    <a:gd name="connsiteX93" fmla="*/ 20832 w 1214975"/>
                    <a:gd name="connsiteY93" fmla="*/ 1597303 h 2297526"/>
                    <a:gd name="connsiteX94" fmla="*/ 38762 w 1214975"/>
                    <a:gd name="connsiteY94" fmla="*/ 1616684 h 2297526"/>
                    <a:gd name="connsiteX95" fmla="*/ 38762 w 1214975"/>
                    <a:gd name="connsiteY95" fmla="*/ 1616684 h 2297526"/>
                    <a:gd name="connsiteX96" fmla="*/ 20037 w 1214975"/>
                    <a:gd name="connsiteY96" fmla="*/ 1634521 h 2297526"/>
                    <a:gd name="connsiteX97" fmla="*/ 19334 w 1214975"/>
                    <a:gd name="connsiteY97" fmla="*/ 1634521 h 2297526"/>
                    <a:gd name="connsiteX98" fmla="*/ 24016 w 1214975"/>
                    <a:gd name="connsiteY98" fmla="*/ 1550629 h 2297526"/>
                    <a:gd name="connsiteX99" fmla="*/ 7022 w 1214975"/>
                    <a:gd name="connsiteY99" fmla="*/ 1530321 h 2297526"/>
                    <a:gd name="connsiteX100" fmla="*/ 7022 w 1214975"/>
                    <a:gd name="connsiteY100" fmla="*/ 1530312 h 2297526"/>
                    <a:gd name="connsiteX101" fmla="*/ 7022 w 1214975"/>
                    <a:gd name="connsiteY101" fmla="*/ 1530312 h 2297526"/>
                    <a:gd name="connsiteX102" fmla="*/ 27332 w 1214975"/>
                    <a:gd name="connsiteY102" fmla="*/ 1513318 h 2297526"/>
                    <a:gd name="connsiteX103" fmla="*/ 27340 w 1214975"/>
                    <a:gd name="connsiteY103" fmla="*/ 1513318 h 2297526"/>
                    <a:gd name="connsiteX104" fmla="*/ 27340 w 1214975"/>
                    <a:gd name="connsiteY104" fmla="*/ 1513318 h 2297526"/>
                    <a:gd name="connsiteX105" fmla="*/ 44333 w 1214975"/>
                    <a:gd name="connsiteY105" fmla="*/ 1533589 h 2297526"/>
                    <a:gd name="connsiteX106" fmla="*/ 44333 w 1214975"/>
                    <a:gd name="connsiteY106" fmla="*/ 1533589 h 2297526"/>
                    <a:gd name="connsiteX107" fmla="*/ 25607 w 1214975"/>
                    <a:gd name="connsiteY107" fmla="*/ 1550676 h 2297526"/>
                    <a:gd name="connsiteX108" fmla="*/ 23782 w 1214975"/>
                    <a:gd name="connsiteY108" fmla="*/ 1550676 h 2297526"/>
                    <a:gd name="connsiteX109" fmla="*/ 32302 w 1214975"/>
                    <a:gd name="connsiteY109" fmla="*/ 1466878 h 2297526"/>
                    <a:gd name="connsiteX110" fmla="*/ 16288 w 1214975"/>
                    <a:gd name="connsiteY110" fmla="*/ 1445788 h 2297526"/>
                    <a:gd name="connsiteX111" fmla="*/ 16291 w 1214975"/>
                    <a:gd name="connsiteY111" fmla="*/ 1445765 h 2297526"/>
                    <a:gd name="connsiteX112" fmla="*/ 16291 w 1214975"/>
                    <a:gd name="connsiteY112" fmla="*/ 1445765 h 2297526"/>
                    <a:gd name="connsiteX113" fmla="*/ 37097 w 1214975"/>
                    <a:gd name="connsiteY113" fmla="*/ 1429380 h 2297526"/>
                    <a:gd name="connsiteX114" fmla="*/ 37452 w 1214975"/>
                    <a:gd name="connsiteY114" fmla="*/ 1429427 h 2297526"/>
                    <a:gd name="connsiteX115" fmla="*/ 37452 w 1214975"/>
                    <a:gd name="connsiteY115" fmla="*/ 1429427 h 2297526"/>
                    <a:gd name="connsiteX116" fmla="*/ 53510 w 1214975"/>
                    <a:gd name="connsiteY116" fmla="*/ 1450484 h 2297526"/>
                    <a:gd name="connsiteX117" fmla="*/ 53509 w 1214975"/>
                    <a:gd name="connsiteY117" fmla="*/ 1450493 h 2297526"/>
                    <a:gd name="connsiteX118" fmla="*/ 53509 w 1214975"/>
                    <a:gd name="connsiteY118" fmla="*/ 1450493 h 2297526"/>
                    <a:gd name="connsiteX119" fmla="*/ 34783 w 1214975"/>
                    <a:gd name="connsiteY119" fmla="*/ 1466691 h 2297526"/>
                    <a:gd name="connsiteX120" fmla="*/ 34783 w 1214975"/>
                    <a:gd name="connsiteY120" fmla="*/ 1466691 h 2297526"/>
                    <a:gd name="connsiteX121" fmla="*/ 44801 w 1214975"/>
                    <a:gd name="connsiteY121" fmla="*/ 1383455 h 2297526"/>
                    <a:gd name="connsiteX122" fmla="*/ 29821 w 1214975"/>
                    <a:gd name="connsiteY122" fmla="*/ 1361640 h 2297526"/>
                    <a:gd name="connsiteX123" fmla="*/ 29821 w 1214975"/>
                    <a:gd name="connsiteY123" fmla="*/ 1361640 h 2297526"/>
                    <a:gd name="connsiteX124" fmla="*/ 51636 w 1214975"/>
                    <a:gd name="connsiteY124" fmla="*/ 1346659 h 2297526"/>
                    <a:gd name="connsiteX125" fmla="*/ 51636 w 1214975"/>
                    <a:gd name="connsiteY125" fmla="*/ 1346659 h 2297526"/>
                    <a:gd name="connsiteX126" fmla="*/ 66686 w 1214975"/>
                    <a:gd name="connsiteY126" fmla="*/ 1368451 h 2297526"/>
                    <a:gd name="connsiteX127" fmla="*/ 66664 w 1214975"/>
                    <a:gd name="connsiteY127" fmla="*/ 1368568 h 2297526"/>
                    <a:gd name="connsiteX128" fmla="*/ 66664 w 1214975"/>
                    <a:gd name="connsiteY128" fmla="*/ 1368568 h 2297526"/>
                    <a:gd name="connsiteX129" fmla="*/ 48266 w 1214975"/>
                    <a:gd name="connsiteY129" fmla="*/ 1383876 h 2297526"/>
                    <a:gd name="connsiteX130" fmla="*/ 48266 w 1214975"/>
                    <a:gd name="connsiteY130" fmla="*/ 1383876 h 2297526"/>
                    <a:gd name="connsiteX131" fmla="*/ 44801 w 1214975"/>
                    <a:gd name="connsiteY131" fmla="*/ 1383315 h 2297526"/>
                    <a:gd name="connsiteX132" fmla="*/ 61280 w 1214975"/>
                    <a:gd name="connsiteY132" fmla="*/ 1300781 h 2297526"/>
                    <a:gd name="connsiteX133" fmla="*/ 47218 w 1214975"/>
                    <a:gd name="connsiteY133" fmla="*/ 1278343 h 2297526"/>
                    <a:gd name="connsiteX134" fmla="*/ 47236 w 1214975"/>
                    <a:gd name="connsiteY134" fmla="*/ 1278263 h 2297526"/>
                    <a:gd name="connsiteX135" fmla="*/ 47236 w 1214975"/>
                    <a:gd name="connsiteY135" fmla="*/ 1278263 h 2297526"/>
                    <a:gd name="connsiteX136" fmla="*/ 69676 w 1214975"/>
                    <a:gd name="connsiteY136" fmla="*/ 1264200 h 2297526"/>
                    <a:gd name="connsiteX137" fmla="*/ 69753 w 1214975"/>
                    <a:gd name="connsiteY137" fmla="*/ 1264219 h 2297526"/>
                    <a:gd name="connsiteX138" fmla="*/ 69753 w 1214975"/>
                    <a:gd name="connsiteY138" fmla="*/ 1264219 h 2297526"/>
                    <a:gd name="connsiteX139" fmla="*/ 83803 w 1214975"/>
                    <a:gd name="connsiteY139" fmla="*/ 1286666 h 2297526"/>
                    <a:gd name="connsiteX140" fmla="*/ 83798 w 1214975"/>
                    <a:gd name="connsiteY140" fmla="*/ 1286690 h 2297526"/>
                    <a:gd name="connsiteX141" fmla="*/ 83798 w 1214975"/>
                    <a:gd name="connsiteY141" fmla="*/ 1286690 h 2297526"/>
                    <a:gd name="connsiteX142" fmla="*/ 65540 w 1214975"/>
                    <a:gd name="connsiteY142" fmla="*/ 1301155 h 2297526"/>
                    <a:gd name="connsiteX143" fmla="*/ 65540 w 1214975"/>
                    <a:gd name="connsiteY143" fmla="*/ 1301155 h 2297526"/>
                    <a:gd name="connsiteX144" fmla="*/ 61280 w 1214975"/>
                    <a:gd name="connsiteY144" fmla="*/ 1300640 h 2297526"/>
                    <a:gd name="connsiteX145" fmla="*/ 81691 w 1214975"/>
                    <a:gd name="connsiteY145" fmla="*/ 1218762 h 2297526"/>
                    <a:gd name="connsiteX146" fmla="*/ 68807 w 1214975"/>
                    <a:gd name="connsiteY146" fmla="*/ 1195627 h 2297526"/>
                    <a:gd name="connsiteX147" fmla="*/ 68817 w 1214975"/>
                    <a:gd name="connsiteY147" fmla="*/ 1195589 h 2297526"/>
                    <a:gd name="connsiteX148" fmla="*/ 68817 w 1214975"/>
                    <a:gd name="connsiteY148" fmla="*/ 1195589 h 2297526"/>
                    <a:gd name="connsiteX149" fmla="*/ 91943 w 1214975"/>
                    <a:gd name="connsiteY149" fmla="*/ 1182762 h 2297526"/>
                    <a:gd name="connsiteX150" fmla="*/ 91943 w 1214975"/>
                    <a:gd name="connsiteY150" fmla="*/ 1182762 h 2297526"/>
                    <a:gd name="connsiteX151" fmla="*/ 104828 w 1214975"/>
                    <a:gd name="connsiteY151" fmla="*/ 1205898 h 2297526"/>
                    <a:gd name="connsiteX152" fmla="*/ 104817 w 1214975"/>
                    <a:gd name="connsiteY152" fmla="*/ 1205935 h 2297526"/>
                    <a:gd name="connsiteX153" fmla="*/ 104817 w 1214975"/>
                    <a:gd name="connsiteY153" fmla="*/ 1205935 h 2297526"/>
                    <a:gd name="connsiteX154" fmla="*/ 86841 w 1214975"/>
                    <a:gd name="connsiteY154" fmla="*/ 1219511 h 2297526"/>
                    <a:gd name="connsiteX155" fmla="*/ 86841 w 1214975"/>
                    <a:gd name="connsiteY155" fmla="*/ 1219511 h 2297526"/>
                    <a:gd name="connsiteX156" fmla="*/ 81691 w 1214975"/>
                    <a:gd name="connsiteY156" fmla="*/ 1218762 h 2297526"/>
                    <a:gd name="connsiteX157" fmla="*/ 105894 w 1214975"/>
                    <a:gd name="connsiteY157" fmla="*/ 1138054 h 2297526"/>
                    <a:gd name="connsiteX158" fmla="*/ 94143 w 1214975"/>
                    <a:gd name="connsiteY158" fmla="*/ 1114324 h 2297526"/>
                    <a:gd name="connsiteX159" fmla="*/ 94144 w 1214975"/>
                    <a:gd name="connsiteY159" fmla="*/ 1114319 h 2297526"/>
                    <a:gd name="connsiteX160" fmla="*/ 94144 w 1214975"/>
                    <a:gd name="connsiteY160" fmla="*/ 1114319 h 2297526"/>
                    <a:gd name="connsiteX161" fmla="*/ 117876 w 1214975"/>
                    <a:gd name="connsiteY161" fmla="*/ 1102569 h 2297526"/>
                    <a:gd name="connsiteX162" fmla="*/ 117879 w 1214975"/>
                    <a:gd name="connsiteY162" fmla="*/ 1102569 h 2297526"/>
                    <a:gd name="connsiteX163" fmla="*/ 117879 w 1214975"/>
                    <a:gd name="connsiteY163" fmla="*/ 1102569 h 2297526"/>
                    <a:gd name="connsiteX164" fmla="*/ 129630 w 1214975"/>
                    <a:gd name="connsiteY164" fmla="*/ 1126299 h 2297526"/>
                    <a:gd name="connsiteX165" fmla="*/ 129629 w 1214975"/>
                    <a:gd name="connsiteY165" fmla="*/ 1126304 h 2297526"/>
                    <a:gd name="connsiteX166" fmla="*/ 129629 w 1214975"/>
                    <a:gd name="connsiteY166" fmla="*/ 1126304 h 2297526"/>
                    <a:gd name="connsiteX167" fmla="*/ 111886 w 1214975"/>
                    <a:gd name="connsiteY167" fmla="*/ 1139178 h 2297526"/>
                    <a:gd name="connsiteX168" fmla="*/ 111886 w 1214975"/>
                    <a:gd name="connsiteY168" fmla="*/ 1139178 h 2297526"/>
                    <a:gd name="connsiteX169" fmla="*/ 105894 w 1214975"/>
                    <a:gd name="connsiteY169" fmla="*/ 1138148 h 2297526"/>
                    <a:gd name="connsiteX170" fmla="*/ 133983 w 1214975"/>
                    <a:gd name="connsiteY170" fmla="*/ 1058470 h 2297526"/>
                    <a:gd name="connsiteX171" fmla="*/ 123403 w 1214975"/>
                    <a:gd name="connsiteY171" fmla="*/ 1034220 h 2297526"/>
                    <a:gd name="connsiteX172" fmla="*/ 123403 w 1214975"/>
                    <a:gd name="connsiteY172" fmla="*/ 1034220 h 2297526"/>
                    <a:gd name="connsiteX173" fmla="*/ 147653 w 1214975"/>
                    <a:gd name="connsiteY173" fmla="*/ 1023593 h 2297526"/>
                    <a:gd name="connsiteX174" fmla="*/ 147653 w 1214975"/>
                    <a:gd name="connsiteY174" fmla="*/ 1023593 h 2297526"/>
                    <a:gd name="connsiteX175" fmla="*/ 158299 w 1214975"/>
                    <a:gd name="connsiteY175" fmla="*/ 1047843 h 2297526"/>
                    <a:gd name="connsiteX176" fmla="*/ 158279 w 1214975"/>
                    <a:gd name="connsiteY176" fmla="*/ 1047890 h 2297526"/>
                    <a:gd name="connsiteX177" fmla="*/ 158279 w 1214975"/>
                    <a:gd name="connsiteY177" fmla="*/ 1047890 h 2297526"/>
                    <a:gd name="connsiteX178" fmla="*/ 140818 w 1214975"/>
                    <a:gd name="connsiteY178" fmla="*/ 1059781 h 2297526"/>
                    <a:gd name="connsiteX179" fmla="*/ 140818 w 1214975"/>
                    <a:gd name="connsiteY179" fmla="*/ 1059781 h 2297526"/>
                    <a:gd name="connsiteX180" fmla="*/ 133936 w 1214975"/>
                    <a:gd name="connsiteY180" fmla="*/ 1058657 h 2297526"/>
                    <a:gd name="connsiteX181" fmla="*/ 165770 w 1214975"/>
                    <a:gd name="connsiteY181" fmla="*/ 980430 h 2297526"/>
                    <a:gd name="connsiteX182" fmla="*/ 156407 w 1214975"/>
                    <a:gd name="connsiteY182" fmla="*/ 955712 h 2297526"/>
                    <a:gd name="connsiteX183" fmla="*/ 156407 w 1214975"/>
                    <a:gd name="connsiteY183" fmla="*/ 955712 h 2297526"/>
                    <a:gd name="connsiteX184" fmla="*/ 181125 w 1214975"/>
                    <a:gd name="connsiteY184" fmla="*/ 946349 h 2297526"/>
                    <a:gd name="connsiteX185" fmla="*/ 181125 w 1214975"/>
                    <a:gd name="connsiteY185" fmla="*/ 946349 h 2297526"/>
                    <a:gd name="connsiteX186" fmla="*/ 190488 w 1214975"/>
                    <a:gd name="connsiteY186" fmla="*/ 971067 h 2297526"/>
                    <a:gd name="connsiteX187" fmla="*/ 190488 w 1214975"/>
                    <a:gd name="connsiteY187" fmla="*/ 971067 h 2297526"/>
                    <a:gd name="connsiteX188" fmla="*/ 173213 w 1214975"/>
                    <a:gd name="connsiteY188" fmla="*/ 982256 h 2297526"/>
                    <a:gd name="connsiteX189" fmla="*/ 173213 w 1214975"/>
                    <a:gd name="connsiteY189" fmla="*/ 982256 h 2297526"/>
                    <a:gd name="connsiteX190" fmla="*/ 165723 w 1214975"/>
                    <a:gd name="connsiteY190" fmla="*/ 980617 h 2297526"/>
                    <a:gd name="connsiteX191" fmla="*/ 201302 w 1214975"/>
                    <a:gd name="connsiteY191" fmla="*/ 904170 h 2297526"/>
                    <a:gd name="connsiteX192" fmla="*/ 193062 w 1214975"/>
                    <a:gd name="connsiteY192" fmla="*/ 879030 h 2297526"/>
                    <a:gd name="connsiteX193" fmla="*/ 193062 w 1214975"/>
                    <a:gd name="connsiteY193" fmla="*/ 879030 h 2297526"/>
                    <a:gd name="connsiteX194" fmla="*/ 218202 w 1214975"/>
                    <a:gd name="connsiteY194" fmla="*/ 870744 h 2297526"/>
                    <a:gd name="connsiteX195" fmla="*/ 218202 w 1214975"/>
                    <a:gd name="connsiteY195" fmla="*/ 870744 h 2297526"/>
                    <a:gd name="connsiteX196" fmla="*/ 226301 w 1214975"/>
                    <a:gd name="connsiteY196" fmla="*/ 895743 h 2297526"/>
                    <a:gd name="connsiteX197" fmla="*/ 226301 w 1214975"/>
                    <a:gd name="connsiteY197" fmla="*/ 895743 h 2297526"/>
                    <a:gd name="connsiteX198" fmla="*/ 209541 w 1214975"/>
                    <a:gd name="connsiteY198" fmla="*/ 906042 h 2297526"/>
                    <a:gd name="connsiteX199" fmla="*/ 209541 w 1214975"/>
                    <a:gd name="connsiteY199" fmla="*/ 906042 h 2297526"/>
                    <a:gd name="connsiteX200" fmla="*/ 201302 w 1214975"/>
                    <a:gd name="connsiteY200" fmla="*/ 904170 h 2297526"/>
                    <a:gd name="connsiteX201" fmla="*/ 240298 w 1214975"/>
                    <a:gd name="connsiteY201" fmla="*/ 829267 h 2297526"/>
                    <a:gd name="connsiteX202" fmla="*/ 233229 w 1214975"/>
                    <a:gd name="connsiteY202" fmla="*/ 803753 h 2297526"/>
                    <a:gd name="connsiteX203" fmla="*/ 233229 w 1214975"/>
                    <a:gd name="connsiteY203" fmla="*/ 803753 h 2297526"/>
                    <a:gd name="connsiteX204" fmla="*/ 258743 w 1214975"/>
                    <a:gd name="connsiteY204" fmla="*/ 796684 h 2297526"/>
                    <a:gd name="connsiteX205" fmla="*/ 258743 w 1214975"/>
                    <a:gd name="connsiteY205" fmla="*/ 796684 h 2297526"/>
                    <a:gd name="connsiteX206" fmla="*/ 265812 w 1214975"/>
                    <a:gd name="connsiteY206" fmla="*/ 822197 h 2297526"/>
                    <a:gd name="connsiteX207" fmla="*/ 265812 w 1214975"/>
                    <a:gd name="connsiteY207" fmla="*/ 822197 h 2297526"/>
                    <a:gd name="connsiteX208" fmla="*/ 249521 w 1214975"/>
                    <a:gd name="connsiteY208" fmla="*/ 831560 h 2297526"/>
                    <a:gd name="connsiteX209" fmla="*/ 249521 w 1214975"/>
                    <a:gd name="connsiteY209" fmla="*/ 831560 h 2297526"/>
                    <a:gd name="connsiteX210" fmla="*/ 240111 w 1214975"/>
                    <a:gd name="connsiteY210" fmla="*/ 829501 h 2297526"/>
                    <a:gd name="connsiteX211" fmla="*/ 282759 w 1214975"/>
                    <a:gd name="connsiteY211" fmla="*/ 756517 h 2297526"/>
                    <a:gd name="connsiteX212" fmla="*/ 276897 w 1214975"/>
                    <a:gd name="connsiteY212" fmla="*/ 730689 h 2297526"/>
                    <a:gd name="connsiteX213" fmla="*/ 276907 w 1214975"/>
                    <a:gd name="connsiteY213" fmla="*/ 730675 h 2297526"/>
                    <a:gd name="connsiteX214" fmla="*/ 276907 w 1214975"/>
                    <a:gd name="connsiteY214" fmla="*/ 730675 h 2297526"/>
                    <a:gd name="connsiteX215" fmla="*/ 302732 w 1214975"/>
                    <a:gd name="connsiteY215" fmla="*/ 724814 h 2297526"/>
                    <a:gd name="connsiteX216" fmla="*/ 302749 w 1214975"/>
                    <a:gd name="connsiteY216" fmla="*/ 724824 h 2297526"/>
                    <a:gd name="connsiteX217" fmla="*/ 302749 w 1214975"/>
                    <a:gd name="connsiteY217" fmla="*/ 724824 h 2297526"/>
                    <a:gd name="connsiteX218" fmla="*/ 308611 w 1214975"/>
                    <a:gd name="connsiteY218" fmla="*/ 750651 h 2297526"/>
                    <a:gd name="connsiteX219" fmla="*/ 308600 w 1214975"/>
                    <a:gd name="connsiteY219" fmla="*/ 750665 h 2297526"/>
                    <a:gd name="connsiteX220" fmla="*/ 308600 w 1214975"/>
                    <a:gd name="connsiteY220" fmla="*/ 750665 h 2297526"/>
                    <a:gd name="connsiteX221" fmla="*/ 292730 w 1214975"/>
                    <a:gd name="connsiteY221" fmla="*/ 759419 h 2297526"/>
                    <a:gd name="connsiteX222" fmla="*/ 292730 w 1214975"/>
                    <a:gd name="connsiteY222" fmla="*/ 759419 h 2297526"/>
                    <a:gd name="connsiteX223" fmla="*/ 282572 w 1214975"/>
                    <a:gd name="connsiteY223" fmla="*/ 756751 h 2297526"/>
                    <a:gd name="connsiteX224" fmla="*/ 328637 w 1214975"/>
                    <a:gd name="connsiteY224" fmla="*/ 685874 h 2297526"/>
                    <a:gd name="connsiteX225" fmla="*/ 323947 w 1214975"/>
                    <a:gd name="connsiteY225" fmla="*/ 659812 h 2297526"/>
                    <a:gd name="connsiteX226" fmla="*/ 323955 w 1214975"/>
                    <a:gd name="connsiteY226" fmla="*/ 659798 h 2297526"/>
                    <a:gd name="connsiteX227" fmla="*/ 323955 w 1214975"/>
                    <a:gd name="connsiteY227" fmla="*/ 659798 h 2297526"/>
                    <a:gd name="connsiteX228" fmla="*/ 350019 w 1214975"/>
                    <a:gd name="connsiteY228" fmla="*/ 655108 h 2297526"/>
                    <a:gd name="connsiteX229" fmla="*/ 350031 w 1214975"/>
                    <a:gd name="connsiteY229" fmla="*/ 655117 h 2297526"/>
                    <a:gd name="connsiteX230" fmla="*/ 350031 w 1214975"/>
                    <a:gd name="connsiteY230" fmla="*/ 655117 h 2297526"/>
                    <a:gd name="connsiteX231" fmla="*/ 354721 w 1214975"/>
                    <a:gd name="connsiteY231" fmla="*/ 681179 h 2297526"/>
                    <a:gd name="connsiteX232" fmla="*/ 354713 w 1214975"/>
                    <a:gd name="connsiteY232" fmla="*/ 681193 h 2297526"/>
                    <a:gd name="connsiteX233" fmla="*/ 354713 w 1214975"/>
                    <a:gd name="connsiteY233" fmla="*/ 681193 h 2297526"/>
                    <a:gd name="connsiteX234" fmla="*/ 339357 w 1214975"/>
                    <a:gd name="connsiteY234" fmla="*/ 689151 h 2297526"/>
                    <a:gd name="connsiteX235" fmla="*/ 339357 w 1214975"/>
                    <a:gd name="connsiteY235" fmla="*/ 689151 h 2297526"/>
                    <a:gd name="connsiteX236" fmla="*/ 328450 w 1214975"/>
                    <a:gd name="connsiteY236" fmla="*/ 686108 h 2297526"/>
                    <a:gd name="connsiteX237" fmla="*/ 377792 w 1214975"/>
                    <a:gd name="connsiteY237" fmla="*/ 617525 h 2297526"/>
                    <a:gd name="connsiteX238" fmla="*/ 374421 w 1214975"/>
                    <a:gd name="connsiteY238" fmla="*/ 591262 h 2297526"/>
                    <a:gd name="connsiteX239" fmla="*/ 374421 w 1214975"/>
                    <a:gd name="connsiteY239" fmla="*/ 591262 h 2297526"/>
                    <a:gd name="connsiteX240" fmla="*/ 400684 w 1214975"/>
                    <a:gd name="connsiteY240" fmla="*/ 587892 h 2297526"/>
                    <a:gd name="connsiteX241" fmla="*/ 400684 w 1214975"/>
                    <a:gd name="connsiteY241" fmla="*/ 587892 h 2297526"/>
                    <a:gd name="connsiteX242" fmla="*/ 404055 w 1214975"/>
                    <a:gd name="connsiteY242" fmla="*/ 614154 h 2297526"/>
                    <a:gd name="connsiteX243" fmla="*/ 404055 w 1214975"/>
                    <a:gd name="connsiteY243" fmla="*/ 614154 h 2297526"/>
                    <a:gd name="connsiteX244" fmla="*/ 389215 w 1214975"/>
                    <a:gd name="connsiteY244" fmla="*/ 621411 h 2297526"/>
                    <a:gd name="connsiteX245" fmla="*/ 389215 w 1214975"/>
                    <a:gd name="connsiteY245" fmla="*/ 621411 h 2297526"/>
                    <a:gd name="connsiteX246" fmla="*/ 377605 w 1214975"/>
                    <a:gd name="connsiteY246" fmla="*/ 617759 h 2297526"/>
                    <a:gd name="connsiteX247" fmla="*/ 430084 w 1214975"/>
                    <a:gd name="connsiteY247" fmla="*/ 551564 h 2297526"/>
                    <a:gd name="connsiteX248" fmla="*/ 427972 w 1214975"/>
                    <a:gd name="connsiteY248" fmla="*/ 525165 h 2297526"/>
                    <a:gd name="connsiteX249" fmla="*/ 427977 w 1214975"/>
                    <a:gd name="connsiteY249" fmla="*/ 525160 h 2297526"/>
                    <a:gd name="connsiteX250" fmla="*/ 427977 w 1214975"/>
                    <a:gd name="connsiteY250" fmla="*/ 525160 h 2297526"/>
                    <a:gd name="connsiteX251" fmla="*/ 454375 w 1214975"/>
                    <a:gd name="connsiteY251" fmla="*/ 523049 h 2297526"/>
                    <a:gd name="connsiteX252" fmla="*/ 454380 w 1214975"/>
                    <a:gd name="connsiteY252" fmla="*/ 523054 h 2297526"/>
                    <a:gd name="connsiteX253" fmla="*/ 454380 w 1214975"/>
                    <a:gd name="connsiteY253" fmla="*/ 523054 h 2297526"/>
                    <a:gd name="connsiteX254" fmla="*/ 456492 w 1214975"/>
                    <a:gd name="connsiteY254" fmla="*/ 549452 h 2297526"/>
                    <a:gd name="connsiteX255" fmla="*/ 456487 w 1214975"/>
                    <a:gd name="connsiteY255" fmla="*/ 549457 h 2297526"/>
                    <a:gd name="connsiteX256" fmla="*/ 456487 w 1214975"/>
                    <a:gd name="connsiteY256" fmla="*/ 549457 h 2297526"/>
                    <a:gd name="connsiteX257" fmla="*/ 442443 w 1214975"/>
                    <a:gd name="connsiteY257" fmla="*/ 556011 h 2297526"/>
                    <a:gd name="connsiteX258" fmla="*/ 442443 w 1214975"/>
                    <a:gd name="connsiteY258" fmla="*/ 556011 h 2297526"/>
                    <a:gd name="connsiteX259" fmla="*/ 429896 w 1214975"/>
                    <a:gd name="connsiteY259" fmla="*/ 551798 h 2297526"/>
                    <a:gd name="connsiteX260" fmla="*/ 485512 w 1214975"/>
                    <a:gd name="connsiteY260" fmla="*/ 489207 h 2297526"/>
                    <a:gd name="connsiteX261" fmla="*/ 484622 w 1214975"/>
                    <a:gd name="connsiteY261" fmla="*/ 463787 h 2297526"/>
                    <a:gd name="connsiteX262" fmla="*/ 484622 w 1214975"/>
                    <a:gd name="connsiteY262" fmla="*/ 463787 h 2297526"/>
                    <a:gd name="connsiteX263" fmla="*/ 511073 w 1214975"/>
                    <a:gd name="connsiteY263" fmla="*/ 461867 h 2297526"/>
                    <a:gd name="connsiteX264" fmla="*/ 511073 w 1214975"/>
                    <a:gd name="connsiteY264" fmla="*/ 461867 h 2297526"/>
                    <a:gd name="connsiteX265" fmla="*/ 512215 w 1214975"/>
                    <a:gd name="connsiteY265" fmla="*/ 487531 h 2297526"/>
                    <a:gd name="connsiteX266" fmla="*/ 511915 w 1214975"/>
                    <a:gd name="connsiteY266" fmla="*/ 487849 h 2297526"/>
                    <a:gd name="connsiteX267" fmla="*/ 511915 w 1214975"/>
                    <a:gd name="connsiteY267" fmla="*/ 487849 h 2297526"/>
                    <a:gd name="connsiteX268" fmla="*/ 498245 w 1214975"/>
                    <a:gd name="connsiteY268" fmla="*/ 493982 h 2297526"/>
                    <a:gd name="connsiteX269" fmla="*/ 498245 w 1214975"/>
                    <a:gd name="connsiteY269" fmla="*/ 493982 h 2297526"/>
                    <a:gd name="connsiteX270" fmla="*/ 485325 w 1214975"/>
                    <a:gd name="connsiteY270" fmla="*/ 489441 h 2297526"/>
                    <a:gd name="connsiteX271" fmla="*/ 543655 w 1214975"/>
                    <a:gd name="connsiteY271" fmla="*/ 427599 h 2297526"/>
                    <a:gd name="connsiteX272" fmla="*/ 544058 w 1214975"/>
                    <a:gd name="connsiteY272" fmla="*/ 401121 h 2297526"/>
                    <a:gd name="connsiteX273" fmla="*/ 544077 w 1214975"/>
                    <a:gd name="connsiteY273" fmla="*/ 401102 h 2297526"/>
                    <a:gd name="connsiteX274" fmla="*/ 544077 w 1214975"/>
                    <a:gd name="connsiteY274" fmla="*/ 401102 h 2297526"/>
                    <a:gd name="connsiteX275" fmla="*/ 570555 w 1214975"/>
                    <a:gd name="connsiteY275" fmla="*/ 401505 h 2297526"/>
                    <a:gd name="connsiteX276" fmla="*/ 570574 w 1214975"/>
                    <a:gd name="connsiteY276" fmla="*/ 401524 h 2297526"/>
                    <a:gd name="connsiteX277" fmla="*/ 570574 w 1214975"/>
                    <a:gd name="connsiteY277" fmla="*/ 401524 h 2297526"/>
                    <a:gd name="connsiteX278" fmla="*/ 570152 w 1214975"/>
                    <a:gd name="connsiteY278" fmla="*/ 427974 h 2297526"/>
                    <a:gd name="connsiteX279" fmla="*/ 570152 w 1214975"/>
                    <a:gd name="connsiteY279" fmla="*/ 427974 h 2297526"/>
                    <a:gd name="connsiteX280" fmla="*/ 557091 w 1214975"/>
                    <a:gd name="connsiteY280" fmla="*/ 433264 h 2297526"/>
                    <a:gd name="connsiteX281" fmla="*/ 557091 w 1214975"/>
                    <a:gd name="connsiteY281" fmla="*/ 433264 h 2297526"/>
                    <a:gd name="connsiteX282" fmla="*/ 543655 w 1214975"/>
                    <a:gd name="connsiteY282" fmla="*/ 427599 h 2297526"/>
                    <a:gd name="connsiteX283" fmla="*/ 604842 w 1214975"/>
                    <a:gd name="connsiteY283" fmla="*/ 369783 h 2297526"/>
                    <a:gd name="connsiteX284" fmla="*/ 606480 w 1214975"/>
                    <a:gd name="connsiteY284" fmla="*/ 343380 h 2297526"/>
                    <a:gd name="connsiteX285" fmla="*/ 606480 w 1214975"/>
                    <a:gd name="connsiteY285" fmla="*/ 343380 h 2297526"/>
                    <a:gd name="connsiteX286" fmla="*/ 632912 w 1214975"/>
                    <a:gd name="connsiteY286" fmla="*/ 345000 h 2297526"/>
                    <a:gd name="connsiteX287" fmla="*/ 632930 w 1214975"/>
                    <a:gd name="connsiteY287" fmla="*/ 345019 h 2297526"/>
                    <a:gd name="connsiteX288" fmla="*/ 632930 w 1214975"/>
                    <a:gd name="connsiteY288" fmla="*/ 345019 h 2297526"/>
                    <a:gd name="connsiteX289" fmla="*/ 631268 w 1214975"/>
                    <a:gd name="connsiteY289" fmla="*/ 371450 h 2297526"/>
                    <a:gd name="connsiteX290" fmla="*/ 631245 w 1214975"/>
                    <a:gd name="connsiteY290" fmla="*/ 371469 h 2297526"/>
                    <a:gd name="connsiteX291" fmla="*/ 631245 w 1214975"/>
                    <a:gd name="connsiteY291" fmla="*/ 371469 h 2297526"/>
                    <a:gd name="connsiteX292" fmla="*/ 618886 w 1214975"/>
                    <a:gd name="connsiteY292" fmla="*/ 376150 h 2297526"/>
                    <a:gd name="connsiteX293" fmla="*/ 618886 w 1214975"/>
                    <a:gd name="connsiteY293" fmla="*/ 376150 h 2297526"/>
                    <a:gd name="connsiteX294" fmla="*/ 604842 w 1214975"/>
                    <a:gd name="connsiteY294" fmla="*/ 369971 h 2297526"/>
                    <a:gd name="connsiteX295" fmla="*/ 668697 w 1214975"/>
                    <a:gd name="connsiteY295" fmla="*/ 315245 h 2297526"/>
                    <a:gd name="connsiteX296" fmla="*/ 671599 w 1214975"/>
                    <a:gd name="connsiteY296" fmla="*/ 288935 h 2297526"/>
                    <a:gd name="connsiteX297" fmla="*/ 671599 w 1214975"/>
                    <a:gd name="connsiteY297" fmla="*/ 288935 h 2297526"/>
                    <a:gd name="connsiteX298" fmla="*/ 697909 w 1214975"/>
                    <a:gd name="connsiteY298" fmla="*/ 291884 h 2297526"/>
                    <a:gd name="connsiteX299" fmla="*/ 697909 w 1214975"/>
                    <a:gd name="connsiteY299" fmla="*/ 291884 h 2297526"/>
                    <a:gd name="connsiteX300" fmla="*/ 695006 w 1214975"/>
                    <a:gd name="connsiteY300" fmla="*/ 318194 h 2297526"/>
                    <a:gd name="connsiteX301" fmla="*/ 695006 w 1214975"/>
                    <a:gd name="connsiteY301" fmla="*/ 318194 h 2297526"/>
                    <a:gd name="connsiteX302" fmla="*/ 683303 w 1214975"/>
                    <a:gd name="connsiteY302" fmla="*/ 322314 h 2297526"/>
                    <a:gd name="connsiteX303" fmla="*/ 683303 w 1214975"/>
                    <a:gd name="connsiteY303" fmla="*/ 322314 h 2297526"/>
                    <a:gd name="connsiteX304" fmla="*/ 668697 w 1214975"/>
                    <a:gd name="connsiteY304" fmla="*/ 315245 h 2297526"/>
                    <a:gd name="connsiteX305" fmla="*/ 734986 w 1214975"/>
                    <a:gd name="connsiteY305" fmla="*/ 263749 h 2297526"/>
                    <a:gd name="connsiteX306" fmla="*/ 739199 w 1214975"/>
                    <a:gd name="connsiteY306" fmla="*/ 237626 h 2297526"/>
                    <a:gd name="connsiteX307" fmla="*/ 739199 w 1214975"/>
                    <a:gd name="connsiteY307" fmla="*/ 237626 h 2297526"/>
                    <a:gd name="connsiteX308" fmla="*/ 765321 w 1214975"/>
                    <a:gd name="connsiteY308" fmla="*/ 241793 h 2297526"/>
                    <a:gd name="connsiteX309" fmla="*/ 765321 w 1214975"/>
                    <a:gd name="connsiteY309" fmla="*/ 241793 h 2297526"/>
                    <a:gd name="connsiteX310" fmla="*/ 761174 w 1214975"/>
                    <a:gd name="connsiteY310" fmla="*/ 267948 h 2297526"/>
                    <a:gd name="connsiteX311" fmla="*/ 761155 w 1214975"/>
                    <a:gd name="connsiteY311" fmla="*/ 267962 h 2297526"/>
                    <a:gd name="connsiteX312" fmla="*/ 761155 w 1214975"/>
                    <a:gd name="connsiteY312" fmla="*/ 267962 h 2297526"/>
                    <a:gd name="connsiteX313" fmla="*/ 750200 w 1214975"/>
                    <a:gd name="connsiteY313" fmla="*/ 271520 h 2297526"/>
                    <a:gd name="connsiteX314" fmla="*/ 750200 w 1214975"/>
                    <a:gd name="connsiteY314" fmla="*/ 271520 h 2297526"/>
                    <a:gd name="connsiteX315" fmla="*/ 734986 w 1214975"/>
                    <a:gd name="connsiteY315" fmla="*/ 263749 h 2297526"/>
                    <a:gd name="connsiteX316" fmla="*/ 803943 w 1214975"/>
                    <a:gd name="connsiteY316" fmla="*/ 215062 h 2297526"/>
                    <a:gd name="connsiteX317" fmla="*/ 809374 w 1214975"/>
                    <a:gd name="connsiteY317" fmla="*/ 189174 h 2297526"/>
                    <a:gd name="connsiteX318" fmla="*/ 809374 w 1214975"/>
                    <a:gd name="connsiteY318" fmla="*/ 189174 h 2297526"/>
                    <a:gd name="connsiteX319" fmla="*/ 835295 w 1214975"/>
                    <a:gd name="connsiteY319" fmla="*/ 194586 h 2297526"/>
                    <a:gd name="connsiteX320" fmla="*/ 835309 w 1214975"/>
                    <a:gd name="connsiteY320" fmla="*/ 194604 h 2297526"/>
                    <a:gd name="connsiteX321" fmla="*/ 835309 w 1214975"/>
                    <a:gd name="connsiteY321" fmla="*/ 194604 h 2297526"/>
                    <a:gd name="connsiteX322" fmla="*/ 829878 w 1214975"/>
                    <a:gd name="connsiteY322" fmla="*/ 220492 h 2297526"/>
                    <a:gd name="connsiteX323" fmla="*/ 829878 w 1214975"/>
                    <a:gd name="connsiteY323" fmla="*/ 220492 h 2297526"/>
                    <a:gd name="connsiteX324" fmla="*/ 819626 w 1214975"/>
                    <a:gd name="connsiteY324" fmla="*/ 223582 h 2297526"/>
                    <a:gd name="connsiteX325" fmla="*/ 819626 w 1214975"/>
                    <a:gd name="connsiteY325" fmla="*/ 223582 h 2297526"/>
                    <a:gd name="connsiteX326" fmla="*/ 803943 w 1214975"/>
                    <a:gd name="connsiteY326" fmla="*/ 215062 h 2297526"/>
                    <a:gd name="connsiteX327" fmla="*/ 875054 w 1214975"/>
                    <a:gd name="connsiteY327" fmla="*/ 170120 h 2297526"/>
                    <a:gd name="connsiteX328" fmla="*/ 881711 w 1214975"/>
                    <a:gd name="connsiteY328" fmla="*/ 144488 h 2297526"/>
                    <a:gd name="connsiteX329" fmla="*/ 881749 w 1214975"/>
                    <a:gd name="connsiteY329" fmla="*/ 144466 h 2297526"/>
                    <a:gd name="connsiteX330" fmla="*/ 881749 w 1214975"/>
                    <a:gd name="connsiteY330" fmla="*/ 144466 h 2297526"/>
                    <a:gd name="connsiteX331" fmla="*/ 907356 w 1214975"/>
                    <a:gd name="connsiteY331" fmla="*/ 151113 h 2297526"/>
                    <a:gd name="connsiteX332" fmla="*/ 907356 w 1214975"/>
                    <a:gd name="connsiteY332" fmla="*/ 151113 h 2297526"/>
                    <a:gd name="connsiteX333" fmla="*/ 900732 w 1214975"/>
                    <a:gd name="connsiteY333" fmla="*/ 176754 h 2297526"/>
                    <a:gd name="connsiteX334" fmla="*/ 900709 w 1214975"/>
                    <a:gd name="connsiteY334" fmla="*/ 176768 h 2297526"/>
                    <a:gd name="connsiteX335" fmla="*/ 900709 w 1214975"/>
                    <a:gd name="connsiteY335" fmla="*/ 176768 h 2297526"/>
                    <a:gd name="connsiteX336" fmla="*/ 891346 w 1214975"/>
                    <a:gd name="connsiteY336" fmla="*/ 179342 h 2297526"/>
                    <a:gd name="connsiteX337" fmla="*/ 891346 w 1214975"/>
                    <a:gd name="connsiteY337" fmla="*/ 179342 h 2297526"/>
                    <a:gd name="connsiteX338" fmla="*/ 875054 w 1214975"/>
                    <a:gd name="connsiteY338" fmla="*/ 170120 h 2297526"/>
                    <a:gd name="connsiteX339" fmla="*/ 948272 w 1214975"/>
                    <a:gd name="connsiteY339" fmla="*/ 128408 h 2297526"/>
                    <a:gd name="connsiteX340" fmla="*/ 956174 w 1214975"/>
                    <a:gd name="connsiteY340" fmla="*/ 103133 h 2297526"/>
                    <a:gd name="connsiteX341" fmla="*/ 956184 w 1214975"/>
                    <a:gd name="connsiteY341" fmla="*/ 103129 h 2297526"/>
                    <a:gd name="connsiteX342" fmla="*/ 956184 w 1214975"/>
                    <a:gd name="connsiteY342" fmla="*/ 103129 h 2297526"/>
                    <a:gd name="connsiteX343" fmla="*/ 981459 w 1214975"/>
                    <a:gd name="connsiteY343" fmla="*/ 111032 h 2297526"/>
                    <a:gd name="connsiteX344" fmla="*/ 981463 w 1214975"/>
                    <a:gd name="connsiteY344" fmla="*/ 111040 h 2297526"/>
                    <a:gd name="connsiteX345" fmla="*/ 981463 w 1214975"/>
                    <a:gd name="connsiteY345" fmla="*/ 111040 h 2297526"/>
                    <a:gd name="connsiteX346" fmla="*/ 973561 w 1214975"/>
                    <a:gd name="connsiteY346" fmla="*/ 136316 h 2297526"/>
                    <a:gd name="connsiteX347" fmla="*/ 973552 w 1214975"/>
                    <a:gd name="connsiteY347" fmla="*/ 136320 h 2297526"/>
                    <a:gd name="connsiteX348" fmla="*/ 973552 w 1214975"/>
                    <a:gd name="connsiteY348" fmla="*/ 136320 h 2297526"/>
                    <a:gd name="connsiteX349" fmla="*/ 964891 w 1214975"/>
                    <a:gd name="connsiteY349" fmla="*/ 138427 h 2297526"/>
                    <a:gd name="connsiteX350" fmla="*/ 964891 w 1214975"/>
                    <a:gd name="connsiteY350" fmla="*/ 138427 h 2297526"/>
                    <a:gd name="connsiteX351" fmla="*/ 948272 w 1214975"/>
                    <a:gd name="connsiteY351" fmla="*/ 128268 h 2297526"/>
                    <a:gd name="connsiteX352" fmla="*/ 1023409 w 1214975"/>
                    <a:gd name="connsiteY352" fmla="*/ 90302 h 2297526"/>
                    <a:gd name="connsiteX353" fmla="*/ 1032458 w 1214975"/>
                    <a:gd name="connsiteY353" fmla="*/ 65413 h 2297526"/>
                    <a:gd name="connsiteX354" fmla="*/ 1032491 w 1214975"/>
                    <a:gd name="connsiteY354" fmla="*/ 65396 h 2297526"/>
                    <a:gd name="connsiteX355" fmla="*/ 1032491 w 1214975"/>
                    <a:gd name="connsiteY355" fmla="*/ 65396 h 2297526"/>
                    <a:gd name="connsiteX356" fmla="*/ 1057350 w 1214975"/>
                    <a:gd name="connsiteY356" fmla="*/ 74478 h 2297526"/>
                    <a:gd name="connsiteX357" fmla="*/ 1057350 w 1214975"/>
                    <a:gd name="connsiteY357" fmla="*/ 74478 h 2297526"/>
                    <a:gd name="connsiteX358" fmla="*/ 1048300 w 1214975"/>
                    <a:gd name="connsiteY358" fmla="*/ 99367 h 2297526"/>
                    <a:gd name="connsiteX359" fmla="*/ 1048268 w 1214975"/>
                    <a:gd name="connsiteY359" fmla="*/ 99384 h 2297526"/>
                    <a:gd name="connsiteX360" fmla="*/ 1048268 w 1214975"/>
                    <a:gd name="connsiteY360" fmla="*/ 99384 h 2297526"/>
                    <a:gd name="connsiteX361" fmla="*/ 1040403 w 1214975"/>
                    <a:gd name="connsiteY361" fmla="*/ 101116 h 2297526"/>
                    <a:gd name="connsiteX362" fmla="*/ 1040403 w 1214975"/>
                    <a:gd name="connsiteY362" fmla="*/ 101116 h 2297526"/>
                    <a:gd name="connsiteX363" fmla="*/ 1023409 w 1214975"/>
                    <a:gd name="connsiteY363" fmla="*/ 90161 h 2297526"/>
                    <a:gd name="connsiteX364" fmla="*/ 1100138 w 1214975"/>
                    <a:gd name="connsiteY364" fmla="*/ 55612 h 2297526"/>
                    <a:gd name="connsiteX365" fmla="*/ 1110367 w 1214975"/>
                    <a:gd name="connsiteY365" fmla="*/ 31185 h 2297526"/>
                    <a:gd name="connsiteX366" fmla="*/ 1110390 w 1214975"/>
                    <a:gd name="connsiteY366" fmla="*/ 31175 h 2297526"/>
                    <a:gd name="connsiteX367" fmla="*/ 1110390 w 1214975"/>
                    <a:gd name="connsiteY367" fmla="*/ 31175 h 2297526"/>
                    <a:gd name="connsiteX368" fmla="*/ 1134780 w 1214975"/>
                    <a:gd name="connsiteY368" fmla="*/ 41427 h 2297526"/>
                    <a:gd name="connsiteX369" fmla="*/ 1134780 w 1214975"/>
                    <a:gd name="connsiteY369" fmla="*/ 41427 h 2297526"/>
                    <a:gd name="connsiteX370" fmla="*/ 1124575 w 1214975"/>
                    <a:gd name="connsiteY370" fmla="*/ 65864 h 2297526"/>
                    <a:gd name="connsiteX371" fmla="*/ 1124575 w 1214975"/>
                    <a:gd name="connsiteY371" fmla="*/ 65864 h 2297526"/>
                    <a:gd name="connsiteX372" fmla="*/ 1124575 w 1214975"/>
                    <a:gd name="connsiteY372" fmla="*/ 65864 h 2297526"/>
                    <a:gd name="connsiteX373" fmla="*/ 1117459 w 1214975"/>
                    <a:gd name="connsiteY373" fmla="*/ 67269 h 2297526"/>
                    <a:gd name="connsiteX374" fmla="*/ 1117459 w 1214975"/>
                    <a:gd name="connsiteY374" fmla="*/ 67269 h 2297526"/>
                    <a:gd name="connsiteX375" fmla="*/ 1100138 w 1214975"/>
                    <a:gd name="connsiteY375" fmla="*/ 55612 h 2297526"/>
                    <a:gd name="connsiteX376" fmla="*/ 1178646 w 1214975"/>
                    <a:gd name="connsiteY376" fmla="*/ 24995 h 2297526"/>
                    <a:gd name="connsiteX377" fmla="*/ 1190012 w 1214975"/>
                    <a:gd name="connsiteY377" fmla="*/ 1077 h 2297526"/>
                    <a:gd name="connsiteX378" fmla="*/ 1190021 w 1214975"/>
                    <a:gd name="connsiteY378" fmla="*/ 1073 h 2297526"/>
                    <a:gd name="connsiteX379" fmla="*/ 1190021 w 1214975"/>
                    <a:gd name="connsiteY379" fmla="*/ 1073 h 2297526"/>
                    <a:gd name="connsiteX380" fmla="*/ 1213897 w 1214975"/>
                    <a:gd name="connsiteY380" fmla="*/ 12449 h 2297526"/>
                    <a:gd name="connsiteX381" fmla="*/ 1213897 w 1214975"/>
                    <a:gd name="connsiteY381" fmla="*/ 12449 h 2297526"/>
                    <a:gd name="connsiteX382" fmla="*/ 1202568 w 1214975"/>
                    <a:gd name="connsiteY382" fmla="*/ 36325 h 2297526"/>
                    <a:gd name="connsiteX383" fmla="*/ 1202568 w 1214975"/>
                    <a:gd name="connsiteY383" fmla="*/ 36325 h 2297526"/>
                    <a:gd name="connsiteX384" fmla="*/ 1196295 w 1214975"/>
                    <a:gd name="connsiteY384" fmla="*/ 37448 h 2297526"/>
                    <a:gd name="connsiteX385" fmla="*/ 1196295 w 1214975"/>
                    <a:gd name="connsiteY385" fmla="*/ 37448 h 2297526"/>
                    <a:gd name="connsiteX386" fmla="*/ 1178646 w 1214975"/>
                    <a:gd name="connsiteY386" fmla="*/ 24995 h 229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1214975" h="2297526">
                      <a:moveTo>
                        <a:pt x="103647" y="2285100"/>
                      </a:moveTo>
                      <a:lnTo>
                        <a:pt x="103647" y="2285100"/>
                      </a:lnTo>
                      <a:cubicBezTo>
                        <a:pt x="100136" y="2285100"/>
                        <a:pt x="105239" y="2264549"/>
                        <a:pt x="115023" y="2261084"/>
                      </a:cubicBezTo>
                      <a:lnTo>
                        <a:pt x="115023" y="2261084"/>
                      </a:lnTo>
                      <a:cubicBezTo>
                        <a:pt x="124743" y="2257643"/>
                        <a:pt x="135416" y="2262709"/>
                        <a:pt x="138898" y="2272413"/>
                      </a:cubicBezTo>
                      <a:lnTo>
                        <a:pt x="138898" y="2272413"/>
                      </a:lnTo>
                      <a:cubicBezTo>
                        <a:pt x="142335" y="2282146"/>
                        <a:pt x="137247" y="2292824"/>
                        <a:pt x="127522" y="2296289"/>
                      </a:cubicBezTo>
                      <a:lnTo>
                        <a:pt x="127522" y="2296289"/>
                      </a:lnTo>
                      <a:cubicBezTo>
                        <a:pt x="125531" y="2297038"/>
                        <a:pt x="123424" y="2297436"/>
                        <a:pt x="121296" y="2297459"/>
                      </a:cubicBezTo>
                      <a:lnTo>
                        <a:pt x="121296" y="2297459"/>
                      </a:lnTo>
                      <a:cubicBezTo>
                        <a:pt x="113188" y="2298189"/>
                        <a:pt x="105735" y="2292970"/>
                        <a:pt x="103647" y="2285100"/>
                      </a:cubicBezTo>
                      <a:close/>
                      <a:moveTo>
                        <a:pt x="77056" y="2204018"/>
                      </a:moveTo>
                      <a:cubicBezTo>
                        <a:pt x="74023" y="2194130"/>
                        <a:pt x="79580" y="2183658"/>
                        <a:pt x="89467" y="2180624"/>
                      </a:cubicBezTo>
                      <a:cubicBezTo>
                        <a:pt x="89481" y="2180620"/>
                        <a:pt x="89495" y="2180615"/>
                        <a:pt x="89509" y="2180610"/>
                      </a:cubicBezTo>
                      <a:lnTo>
                        <a:pt x="89509" y="2180610"/>
                      </a:lnTo>
                      <a:cubicBezTo>
                        <a:pt x="99399" y="2177586"/>
                        <a:pt x="109868" y="2183148"/>
                        <a:pt x="112894" y="2193040"/>
                      </a:cubicBezTo>
                      <a:cubicBezTo>
                        <a:pt x="112902" y="2193063"/>
                        <a:pt x="112909" y="2193086"/>
                        <a:pt x="112916" y="2193110"/>
                      </a:cubicBezTo>
                      <a:lnTo>
                        <a:pt x="112916" y="2193110"/>
                      </a:lnTo>
                      <a:cubicBezTo>
                        <a:pt x="115949" y="2202997"/>
                        <a:pt x="110393" y="2213469"/>
                        <a:pt x="100506" y="2216503"/>
                      </a:cubicBezTo>
                      <a:cubicBezTo>
                        <a:pt x="100492" y="2216508"/>
                        <a:pt x="100478" y="2216512"/>
                        <a:pt x="100464" y="2216517"/>
                      </a:cubicBezTo>
                      <a:lnTo>
                        <a:pt x="100464" y="2216517"/>
                      </a:lnTo>
                      <a:cubicBezTo>
                        <a:pt x="98703" y="2217051"/>
                        <a:pt x="96873" y="2217322"/>
                        <a:pt x="95033" y="2217313"/>
                      </a:cubicBezTo>
                      <a:lnTo>
                        <a:pt x="95033" y="2217313"/>
                      </a:lnTo>
                      <a:cubicBezTo>
                        <a:pt x="86762" y="2217336"/>
                        <a:pt x="79455" y="2211934"/>
                        <a:pt x="77056" y="2204018"/>
                      </a:cubicBezTo>
                      <a:close/>
                      <a:moveTo>
                        <a:pt x="54258" y="2121999"/>
                      </a:moveTo>
                      <a:cubicBezTo>
                        <a:pt x="51579" y="2111789"/>
                        <a:pt x="57643" y="2101335"/>
                        <a:pt x="67834" y="2098592"/>
                      </a:cubicBezTo>
                      <a:lnTo>
                        <a:pt x="67834" y="2098592"/>
                      </a:lnTo>
                      <a:cubicBezTo>
                        <a:pt x="77703" y="2096176"/>
                        <a:pt x="87724" y="2101953"/>
                        <a:pt x="90586" y="2111700"/>
                      </a:cubicBezTo>
                      <a:lnTo>
                        <a:pt x="90586" y="2111700"/>
                      </a:lnTo>
                      <a:cubicBezTo>
                        <a:pt x="93079" y="2121882"/>
                        <a:pt x="87086" y="2132214"/>
                        <a:pt x="77010" y="2135107"/>
                      </a:cubicBezTo>
                      <a:lnTo>
                        <a:pt x="77010" y="2135107"/>
                      </a:lnTo>
                      <a:cubicBezTo>
                        <a:pt x="75488" y="2135566"/>
                        <a:pt x="73916" y="2135832"/>
                        <a:pt x="72328" y="2135903"/>
                      </a:cubicBezTo>
                      <a:lnTo>
                        <a:pt x="72328" y="2135903"/>
                      </a:lnTo>
                      <a:cubicBezTo>
                        <a:pt x="63852" y="2135893"/>
                        <a:pt x="56440" y="2130191"/>
                        <a:pt x="54258" y="2121999"/>
                      </a:cubicBezTo>
                      <a:close/>
                      <a:moveTo>
                        <a:pt x="35532" y="2038950"/>
                      </a:moveTo>
                      <a:cubicBezTo>
                        <a:pt x="33493" y="2028815"/>
                        <a:pt x="40052" y="2018946"/>
                        <a:pt x="50185" y="2016900"/>
                      </a:cubicBezTo>
                      <a:lnTo>
                        <a:pt x="50185" y="2016900"/>
                      </a:lnTo>
                      <a:cubicBezTo>
                        <a:pt x="60304" y="2014859"/>
                        <a:pt x="70167" y="2021390"/>
                        <a:pt x="72235" y="2031506"/>
                      </a:cubicBezTo>
                      <a:lnTo>
                        <a:pt x="72235" y="2031506"/>
                      </a:lnTo>
                      <a:cubicBezTo>
                        <a:pt x="74305" y="2041637"/>
                        <a:pt x="67768" y="2051529"/>
                        <a:pt x="57636" y="2053603"/>
                      </a:cubicBezTo>
                      <a:cubicBezTo>
                        <a:pt x="57633" y="2053603"/>
                        <a:pt x="57631" y="2053603"/>
                        <a:pt x="57628" y="2053603"/>
                      </a:cubicBezTo>
                      <a:lnTo>
                        <a:pt x="57628" y="2053603"/>
                      </a:lnTo>
                      <a:cubicBezTo>
                        <a:pt x="56394" y="2053842"/>
                        <a:pt x="55140" y="2053968"/>
                        <a:pt x="53883" y="2053977"/>
                      </a:cubicBezTo>
                      <a:lnTo>
                        <a:pt x="53883" y="2053977"/>
                      </a:lnTo>
                      <a:cubicBezTo>
                        <a:pt x="44899" y="2054066"/>
                        <a:pt x="37119" y="2047756"/>
                        <a:pt x="35345" y="2038950"/>
                      </a:cubicBezTo>
                      <a:close/>
                      <a:moveTo>
                        <a:pt x="20458" y="1955106"/>
                      </a:moveTo>
                      <a:cubicBezTo>
                        <a:pt x="18891" y="1944881"/>
                        <a:pt x="25909" y="1935326"/>
                        <a:pt x="36131" y="1933758"/>
                      </a:cubicBezTo>
                      <a:cubicBezTo>
                        <a:pt x="36134" y="1933758"/>
                        <a:pt x="36138" y="1933758"/>
                        <a:pt x="36141" y="1933758"/>
                      </a:cubicBezTo>
                      <a:lnTo>
                        <a:pt x="36141" y="1933758"/>
                      </a:lnTo>
                      <a:cubicBezTo>
                        <a:pt x="46363" y="1932190"/>
                        <a:pt x="55920" y="1939207"/>
                        <a:pt x="57487" y="1949432"/>
                      </a:cubicBezTo>
                      <a:cubicBezTo>
                        <a:pt x="57487" y="1949436"/>
                        <a:pt x="57488" y="1949436"/>
                        <a:pt x="57488" y="1949441"/>
                      </a:cubicBezTo>
                      <a:lnTo>
                        <a:pt x="57488" y="1949441"/>
                      </a:lnTo>
                      <a:cubicBezTo>
                        <a:pt x="59054" y="1959665"/>
                        <a:pt x="52037" y="1969220"/>
                        <a:pt x="41815" y="1970788"/>
                      </a:cubicBezTo>
                      <a:cubicBezTo>
                        <a:pt x="41811" y="1970788"/>
                        <a:pt x="41808" y="1970788"/>
                        <a:pt x="41805" y="1970788"/>
                      </a:cubicBezTo>
                      <a:lnTo>
                        <a:pt x="41805" y="1970788"/>
                      </a:lnTo>
                      <a:cubicBezTo>
                        <a:pt x="40855" y="1970859"/>
                        <a:pt x="39900" y="1970859"/>
                        <a:pt x="38950" y="1970788"/>
                      </a:cubicBezTo>
                      <a:lnTo>
                        <a:pt x="38950" y="1970788"/>
                      </a:lnTo>
                      <a:cubicBezTo>
                        <a:pt x="29776" y="1970798"/>
                        <a:pt x="21948" y="1964155"/>
                        <a:pt x="20458" y="1955106"/>
                      </a:cubicBezTo>
                      <a:close/>
                      <a:moveTo>
                        <a:pt x="9363" y="1870652"/>
                      </a:moveTo>
                      <a:cubicBezTo>
                        <a:pt x="8275" y="1860367"/>
                        <a:pt x="15730" y="1851150"/>
                        <a:pt x="26015" y="1850059"/>
                      </a:cubicBezTo>
                      <a:cubicBezTo>
                        <a:pt x="26035" y="1850059"/>
                        <a:pt x="26055" y="1850054"/>
                        <a:pt x="26076" y="1850054"/>
                      </a:cubicBezTo>
                      <a:lnTo>
                        <a:pt x="26076" y="1850054"/>
                      </a:lnTo>
                      <a:cubicBezTo>
                        <a:pt x="36352" y="1848888"/>
                        <a:pt x="45626" y="1856276"/>
                        <a:pt x="46791" y="1866551"/>
                      </a:cubicBezTo>
                      <a:cubicBezTo>
                        <a:pt x="46799" y="1866622"/>
                        <a:pt x="46807" y="1866697"/>
                        <a:pt x="46814" y="1866767"/>
                      </a:cubicBezTo>
                      <a:lnTo>
                        <a:pt x="46814" y="1866767"/>
                      </a:lnTo>
                      <a:cubicBezTo>
                        <a:pt x="47878" y="1877042"/>
                        <a:pt x="40421" y="1886237"/>
                        <a:pt x="30148" y="1887318"/>
                      </a:cubicBezTo>
                      <a:lnTo>
                        <a:pt x="30148" y="1887318"/>
                      </a:lnTo>
                      <a:lnTo>
                        <a:pt x="28182" y="1887318"/>
                      </a:lnTo>
                      <a:lnTo>
                        <a:pt x="28089" y="1887318"/>
                      </a:lnTo>
                      <a:cubicBezTo>
                        <a:pt x="18500" y="1887374"/>
                        <a:pt x="10417" y="1880184"/>
                        <a:pt x="9363" y="1870652"/>
                      </a:cubicBezTo>
                      <a:close/>
                      <a:moveTo>
                        <a:pt x="2762" y="1785778"/>
                      </a:moveTo>
                      <a:cubicBezTo>
                        <a:pt x="2177" y="1775451"/>
                        <a:pt x="10073" y="1766607"/>
                        <a:pt x="20399" y="1766022"/>
                      </a:cubicBezTo>
                      <a:cubicBezTo>
                        <a:pt x="20403" y="1766022"/>
                        <a:pt x="20407" y="1766022"/>
                        <a:pt x="20411" y="1766022"/>
                      </a:cubicBezTo>
                      <a:lnTo>
                        <a:pt x="20411" y="1766022"/>
                      </a:lnTo>
                      <a:cubicBezTo>
                        <a:pt x="30736" y="1765437"/>
                        <a:pt x="39581" y="1773335"/>
                        <a:pt x="40166" y="1783657"/>
                      </a:cubicBezTo>
                      <a:cubicBezTo>
                        <a:pt x="40166" y="1783662"/>
                        <a:pt x="40167" y="1783667"/>
                        <a:pt x="40167" y="1783671"/>
                      </a:cubicBezTo>
                      <a:lnTo>
                        <a:pt x="40167" y="1783671"/>
                      </a:lnTo>
                      <a:cubicBezTo>
                        <a:pt x="40725" y="1793984"/>
                        <a:pt x="32829" y="1802800"/>
                        <a:pt x="22518" y="1803380"/>
                      </a:cubicBezTo>
                      <a:lnTo>
                        <a:pt x="21441" y="1803380"/>
                      </a:lnTo>
                      <a:cubicBezTo>
                        <a:pt x="11540" y="1803375"/>
                        <a:pt x="3356" y="1795660"/>
                        <a:pt x="2762" y="1785778"/>
                      </a:cubicBezTo>
                      <a:close/>
                      <a:moveTo>
                        <a:pt x="0" y="1700342"/>
                      </a:moveTo>
                      <a:cubicBezTo>
                        <a:pt x="0" y="1690000"/>
                        <a:pt x="8384" y="1681616"/>
                        <a:pt x="18726" y="1681616"/>
                      </a:cubicBezTo>
                      <a:lnTo>
                        <a:pt x="18726" y="1681616"/>
                      </a:lnTo>
                      <a:cubicBezTo>
                        <a:pt x="28923" y="1681616"/>
                        <a:pt x="37248" y="1689771"/>
                        <a:pt x="37452" y="1699967"/>
                      </a:cubicBezTo>
                      <a:lnTo>
                        <a:pt x="37452" y="1699967"/>
                      </a:lnTo>
                      <a:cubicBezTo>
                        <a:pt x="37452" y="1710308"/>
                        <a:pt x="29068" y="1718693"/>
                        <a:pt x="18726" y="1718693"/>
                      </a:cubicBezTo>
                      <a:lnTo>
                        <a:pt x="18726" y="1718693"/>
                      </a:lnTo>
                      <a:cubicBezTo>
                        <a:pt x="8528" y="1718693"/>
                        <a:pt x="204" y="1710538"/>
                        <a:pt x="0" y="1700342"/>
                      </a:cubicBezTo>
                      <a:close/>
                      <a:moveTo>
                        <a:pt x="19334" y="1634380"/>
                      </a:moveTo>
                      <a:cubicBezTo>
                        <a:pt x="9252" y="1634240"/>
                        <a:pt x="1192" y="1625954"/>
                        <a:pt x="1333" y="1615870"/>
                      </a:cubicBezTo>
                      <a:cubicBezTo>
                        <a:pt x="1336" y="1615626"/>
                        <a:pt x="1344" y="1615383"/>
                        <a:pt x="1358" y="1615140"/>
                      </a:cubicBezTo>
                      <a:lnTo>
                        <a:pt x="1358" y="1615140"/>
                      </a:lnTo>
                      <a:cubicBezTo>
                        <a:pt x="1838" y="1604850"/>
                        <a:pt x="10540" y="1596882"/>
                        <a:pt x="20832" y="1597303"/>
                      </a:cubicBezTo>
                      <a:lnTo>
                        <a:pt x="20832" y="1597303"/>
                      </a:lnTo>
                      <a:cubicBezTo>
                        <a:pt x="31122" y="1597734"/>
                        <a:pt x="39132" y="1606395"/>
                        <a:pt x="38762" y="1616684"/>
                      </a:cubicBezTo>
                      <a:lnTo>
                        <a:pt x="38762" y="1616684"/>
                      </a:lnTo>
                      <a:cubicBezTo>
                        <a:pt x="38287" y="1626679"/>
                        <a:pt x="30041" y="1634530"/>
                        <a:pt x="20037" y="1634521"/>
                      </a:cubicBezTo>
                      <a:lnTo>
                        <a:pt x="19334" y="1634521"/>
                      </a:lnTo>
                      <a:close/>
                      <a:moveTo>
                        <a:pt x="24016" y="1550629"/>
                      </a:moveTo>
                      <a:cubicBezTo>
                        <a:pt x="13714" y="1549712"/>
                        <a:pt x="6106" y="1540620"/>
                        <a:pt x="7022" y="1530321"/>
                      </a:cubicBezTo>
                      <a:cubicBezTo>
                        <a:pt x="7022" y="1530316"/>
                        <a:pt x="7022" y="1530316"/>
                        <a:pt x="7022" y="1530312"/>
                      </a:cubicBezTo>
                      <a:lnTo>
                        <a:pt x="7022" y="1530312"/>
                      </a:lnTo>
                      <a:cubicBezTo>
                        <a:pt x="7938" y="1520013"/>
                        <a:pt x="17031" y="1512401"/>
                        <a:pt x="27332" y="1513318"/>
                      </a:cubicBezTo>
                      <a:cubicBezTo>
                        <a:pt x="27335" y="1513318"/>
                        <a:pt x="27337" y="1513318"/>
                        <a:pt x="27340" y="1513318"/>
                      </a:cubicBezTo>
                      <a:lnTo>
                        <a:pt x="27340" y="1513318"/>
                      </a:lnTo>
                      <a:cubicBezTo>
                        <a:pt x="37624" y="1514236"/>
                        <a:pt x="45226" y="1523304"/>
                        <a:pt x="44333" y="1533589"/>
                      </a:cubicBezTo>
                      <a:lnTo>
                        <a:pt x="44333" y="1533589"/>
                      </a:lnTo>
                      <a:cubicBezTo>
                        <a:pt x="43482" y="1543284"/>
                        <a:pt x="35342" y="1550713"/>
                        <a:pt x="25607" y="1550676"/>
                      </a:cubicBezTo>
                      <a:lnTo>
                        <a:pt x="23782" y="1550676"/>
                      </a:lnTo>
                      <a:close/>
                      <a:moveTo>
                        <a:pt x="32302" y="1466878"/>
                      </a:moveTo>
                      <a:cubicBezTo>
                        <a:pt x="22056" y="1465474"/>
                        <a:pt x="14886" y="1456032"/>
                        <a:pt x="16288" y="1445788"/>
                      </a:cubicBezTo>
                      <a:cubicBezTo>
                        <a:pt x="16289" y="1445779"/>
                        <a:pt x="16290" y="1445770"/>
                        <a:pt x="16291" y="1445765"/>
                      </a:cubicBezTo>
                      <a:lnTo>
                        <a:pt x="16291" y="1445765"/>
                      </a:lnTo>
                      <a:cubicBezTo>
                        <a:pt x="17513" y="1435494"/>
                        <a:pt x="26828" y="1428158"/>
                        <a:pt x="37097" y="1429380"/>
                      </a:cubicBezTo>
                      <a:cubicBezTo>
                        <a:pt x="37215" y="1429394"/>
                        <a:pt x="37334" y="1429413"/>
                        <a:pt x="37452" y="1429427"/>
                      </a:cubicBezTo>
                      <a:lnTo>
                        <a:pt x="37452" y="1429427"/>
                      </a:lnTo>
                      <a:cubicBezTo>
                        <a:pt x="47701" y="1430808"/>
                        <a:pt x="54890" y="1440236"/>
                        <a:pt x="53510" y="1450484"/>
                      </a:cubicBezTo>
                      <a:cubicBezTo>
                        <a:pt x="53510" y="1450489"/>
                        <a:pt x="53509" y="1450489"/>
                        <a:pt x="53509" y="1450493"/>
                      </a:cubicBezTo>
                      <a:lnTo>
                        <a:pt x="53509" y="1450493"/>
                      </a:lnTo>
                      <a:cubicBezTo>
                        <a:pt x="52236" y="1459837"/>
                        <a:pt x="44213" y="1466775"/>
                        <a:pt x="34783" y="1466691"/>
                      </a:cubicBezTo>
                      <a:lnTo>
                        <a:pt x="34783" y="1466691"/>
                      </a:lnTo>
                      <a:close/>
                      <a:moveTo>
                        <a:pt x="44801" y="1383455"/>
                      </a:moveTo>
                      <a:cubicBezTo>
                        <a:pt x="34645" y="1381559"/>
                        <a:pt x="27941" y="1371798"/>
                        <a:pt x="29821" y="1361640"/>
                      </a:cubicBezTo>
                      <a:lnTo>
                        <a:pt x="29821" y="1361640"/>
                      </a:lnTo>
                      <a:cubicBezTo>
                        <a:pt x="31715" y="1351481"/>
                        <a:pt x="41477" y="1344777"/>
                        <a:pt x="51636" y="1346659"/>
                      </a:cubicBezTo>
                      <a:lnTo>
                        <a:pt x="51636" y="1346659"/>
                      </a:lnTo>
                      <a:cubicBezTo>
                        <a:pt x="61809" y="1348522"/>
                        <a:pt x="68547" y="1358278"/>
                        <a:pt x="66686" y="1368451"/>
                      </a:cubicBezTo>
                      <a:cubicBezTo>
                        <a:pt x="66679" y="1368489"/>
                        <a:pt x="66671" y="1368531"/>
                        <a:pt x="66664" y="1368568"/>
                      </a:cubicBezTo>
                      <a:lnTo>
                        <a:pt x="66664" y="1368568"/>
                      </a:lnTo>
                      <a:cubicBezTo>
                        <a:pt x="65018" y="1377435"/>
                        <a:pt x="57284" y="1383872"/>
                        <a:pt x="48266" y="1383876"/>
                      </a:cubicBezTo>
                      <a:lnTo>
                        <a:pt x="48266" y="1383876"/>
                      </a:lnTo>
                      <a:cubicBezTo>
                        <a:pt x="47095" y="1383806"/>
                        <a:pt x="45934" y="1383619"/>
                        <a:pt x="44801" y="1383315"/>
                      </a:cubicBezTo>
                      <a:close/>
                      <a:moveTo>
                        <a:pt x="61280" y="1300781"/>
                      </a:moveTo>
                      <a:cubicBezTo>
                        <a:pt x="51200" y="1298468"/>
                        <a:pt x="44904" y="1288422"/>
                        <a:pt x="47218" y="1278343"/>
                      </a:cubicBezTo>
                      <a:cubicBezTo>
                        <a:pt x="47224" y="1278315"/>
                        <a:pt x="47230" y="1278291"/>
                        <a:pt x="47236" y="1278263"/>
                      </a:cubicBezTo>
                      <a:lnTo>
                        <a:pt x="47236" y="1278263"/>
                      </a:lnTo>
                      <a:cubicBezTo>
                        <a:pt x="49549" y="1268184"/>
                        <a:pt x="59596" y="1261888"/>
                        <a:pt x="69676" y="1264200"/>
                      </a:cubicBezTo>
                      <a:cubicBezTo>
                        <a:pt x="69702" y="1264205"/>
                        <a:pt x="69728" y="1264214"/>
                        <a:pt x="69753" y="1264219"/>
                      </a:cubicBezTo>
                      <a:lnTo>
                        <a:pt x="69753" y="1264219"/>
                      </a:lnTo>
                      <a:cubicBezTo>
                        <a:pt x="79832" y="1266536"/>
                        <a:pt x="86122" y="1276587"/>
                        <a:pt x="83803" y="1286666"/>
                      </a:cubicBezTo>
                      <a:cubicBezTo>
                        <a:pt x="83801" y="1286676"/>
                        <a:pt x="83800" y="1286680"/>
                        <a:pt x="83798" y="1286690"/>
                      </a:cubicBezTo>
                      <a:lnTo>
                        <a:pt x="83798" y="1286690"/>
                      </a:lnTo>
                      <a:cubicBezTo>
                        <a:pt x="81817" y="1295173"/>
                        <a:pt x="74249" y="1301165"/>
                        <a:pt x="65540" y="1301155"/>
                      </a:cubicBezTo>
                      <a:lnTo>
                        <a:pt x="65540" y="1301155"/>
                      </a:lnTo>
                      <a:cubicBezTo>
                        <a:pt x="64106" y="1301141"/>
                        <a:pt x="62677" y="1300968"/>
                        <a:pt x="61280" y="1300640"/>
                      </a:cubicBezTo>
                      <a:close/>
                      <a:moveTo>
                        <a:pt x="81691" y="1218762"/>
                      </a:moveTo>
                      <a:cubicBezTo>
                        <a:pt x="71744" y="1215930"/>
                        <a:pt x="65976" y="1205575"/>
                        <a:pt x="68807" y="1195627"/>
                      </a:cubicBezTo>
                      <a:cubicBezTo>
                        <a:pt x="68810" y="1195612"/>
                        <a:pt x="68814" y="1195603"/>
                        <a:pt x="68817" y="1195589"/>
                      </a:cubicBezTo>
                      <a:lnTo>
                        <a:pt x="68817" y="1195589"/>
                      </a:lnTo>
                      <a:cubicBezTo>
                        <a:pt x="71673" y="1185669"/>
                        <a:pt x="82017" y="1179934"/>
                        <a:pt x="91943" y="1182762"/>
                      </a:cubicBezTo>
                      <a:lnTo>
                        <a:pt x="91943" y="1182762"/>
                      </a:lnTo>
                      <a:cubicBezTo>
                        <a:pt x="101891" y="1185594"/>
                        <a:pt x="107659" y="1195950"/>
                        <a:pt x="104828" y="1205898"/>
                      </a:cubicBezTo>
                      <a:cubicBezTo>
                        <a:pt x="104824" y="1205912"/>
                        <a:pt x="104821" y="1205921"/>
                        <a:pt x="104817" y="1205935"/>
                      </a:cubicBezTo>
                      <a:lnTo>
                        <a:pt x="104817" y="1205935"/>
                      </a:lnTo>
                      <a:cubicBezTo>
                        <a:pt x="102522" y="1213964"/>
                        <a:pt x="95189" y="1219497"/>
                        <a:pt x="86841" y="1219511"/>
                      </a:cubicBezTo>
                      <a:lnTo>
                        <a:pt x="86841" y="1219511"/>
                      </a:lnTo>
                      <a:cubicBezTo>
                        <a:pt x="85096" y="1219520"/>
                        <a:pt x="83361" y="1219268"/>
                        <a:pt x="81691" y="1218762"/>
                      </a:cubicBezTo>
                      <a:close/>
                      <a:moveTo>
                        <a:pt x="105894" y="1138054"/>
                      </a:moveTo>
                      <a:cubicBezTo>
                        <a:pt x="96096" y="1134744"/>
                        <a:pt x="90834" y="1124122"/>
                        <a:pt x="94143" y="1114324"/>
                      </a:cubicBezTo>
                      <a:cubicBezTo>
                        <a:pt x="94143" y="1114319"/>
                        <a:pt x="94143" y="1114319"/>
                        <a:pt x="94144" y="1114319"/>
                      </a:cubicBezTo>
                      <a:lnTo>
                        <a:pt x="94144" y="1114319"/>
                      </a:lnTo>
                      <a:cubicBezTo>
                        <a:pt x="97452" y="1104521"/>
                        <a:pt x="108078" y="1099259"/>
                        <a:pt x="117876" y="1102569"/>
                      </a:cubicBezTo>
                      <a:cubicBezTo>
                        <a:pt x="117877" y="1102569"/>
                        <a:pt x="117878" y="1102569"/>
                        <a:pt x="117879" y="1102569"/>
                      </a:cubicBezTo>
                      <a:lnTo>
                        <a:pt x="117879" y="1102569"/>
                      </a:lnTo>
                      <a:cubicBezTo>
                        <a:pt x="127677" y="1105879"/>
                        <a:pt x="132938" y="1116501"/>
                        <a:pt x="129630" y="1126299"/>
                      </a:cubicBezTo>
                      <a:cubicBezTo>
                        <a:pt x="129629" y="1126304"/>
                        <a:pt x="129629" y="1126304"/>
                        <a:pt x="129629" y="1126304"/>
                      </a:cubicBezTo>
                      <a:lnTo>
                        <a:pt x="129629" y="1126304"/>
                      </a:lnTo>
                      <a:cubicBezTo>
                        <a:pt x="127107" y="1133972"/>
                        <a:pt x="119957" y="1139159"/>
                        <a:pt x="111886" y="1139178"/>
                      </a:cubicBezTo>
                      <a:lnTo>
                        <a:pt x="111886" y="1139178"/>
                      </a:lnTo>
                      <a:cubicBezTo>
                        <a:pt x="109847" y="1139154"/>
                        <a:pt x="107825" y="1138803"/>
                        <a:pt x="105894" y="1138148"/>
                      </a:cubicBezTo>
                      <a:close/>
                      <a:moveTo>
                        <a:pt x="133983" y="1058470"/>
                      </a:moveTo>
                      <a:cubicBezTo>
                        <a:pt x="124372" y="1054687"/>
                        <a:pt x="119638" y="1043836"/>
                        <a:pt x="123403" y="1034220"/>
                      </a:cubicBezTo>
                      <a:lnTo>
                        <a:pt x="123403" y="1034220"/>
                      </a:lnTo>
                      <a:cubicBezTo>
                        <a:pt x="127167" y="1024590"/>
                        <a:pt x="138022" y="1019834"/>
                        <a:pt x="147653" y="1023593"/>
                      </a:cubicBezTo>
                      <a:lnTo>
                        <a:pt x="147653" y="1023593"/>
                      </a:lnTo>
                      <a:cubicBezTo>
                        <a:pt x="157288" y="1027347"/>
                        <a:pt x="162055" y="1038204"/>
                        <a:pt x="158299" y="1047843"/>
                      </a:cubicBezTo>
                      <a:cubicBezTo>
                        <a:pt x="158292" y="1047857"/>
                        <a:pt x="158286" y="1047876"/>
                        <a:pt x="158279" y="1047890"/>
                      </a:cubicBezTo>
                      <a:lnTo>
                        <a:pt x="158279" y="1047890"/>
                      </a:lnTo>
                      <a:cubicBezTo>
                        <a:pt x="155464" y="1055071"/>
                        <a:pt x="148532" y="1059790"/>
                        <a:pt x="140818" y="1059781"/>
                      </a:cubicBezTo>
                      <a:lnTo>
                        <a:pt x="140818" y="1059781"/>
                      </a:lnTo>
                      <a:cubicBezTo>
                        <a:pt x="138473" y="1059846"/>
                        <a:pt x="136138" y="1059467"/>
                        <a:pt x="133936" y="1058657"/>
                      </a:cubicBezTo>
                      <a:close/>
                      <a:moveTo>
                        <a:pt x="165770" y="980430"/>
                      </a:moveTo>
                      <a:cubicBezTo>
                        <a:pt x="156374" y="976175"/>
                        <a:pt x="152188" y="965122"/>
                        <a:pt x="156407" y="955712"/>
                      </a:cubicBezTo>
                      <a:lnTo>
                        <a:pt x="156407" y="955712"/>
                      </a:lnTo>
                      <a:cubicBezTo>
                        <a:pt x="160662" y="946316"/>
                        <a:pt x="171713" y="942131"/>
                        <a:pt x="181125" y="946349"/>
                      </a:cubicBezTo>
                      <a:lnTo>
                        <a:pt x="181125" y="946349"/>
                      </a:lnTo>
                      <a:cubicBezTo>
                        <a:pt x="190520" y="950605"/>
                        <a:pt x="194707" y="961658"/>
                        <a:pt x="190488" y="971067"/>
                      </a:cubicBezTo>
                      <a:lnTo>
                        <a:pt x="190488" y="971067"/>
                      </a:lnTo>
                      <a:cubicBezTo>
                        <a:pt x="187479" y="977912"/>
                        <a:pt x="180689" y="982307"/>
                        <a:pt x="173213" y="982256"/>
                      </a:cubicBezTo>
                      <a:lnTo>
                        <a:pt x="173213" y="982256"/>
                      </a:lnTo>
                      <a:cubicBezTo>
                        <a:pt x="170629" y="982242"/>
                        <a:pt x="168076" y="981685"/>
                        <a:pt x="165723" y="980617"/>
                      </a:cubicBezTo>
                      <a:close/>
                      <a:moveTo>
                        <a:pt x="201302" y="904170"/>
                      </a:moveTo>
                      <a:cubicBezTo>
                        <a:pt x="192093" y="899497"/>
                        <a:pt x="188407" y="888248"/>
                        <a:pt x="193062" y="879030"/>
                      </a:cubicBezTo>
                      <a:lnTo>
                        <a:pt x="193062" y="879030"/>
                      </a:lnTo>
                      <a:cubicBezTo>
                        <a:pt x="197720" y="869803"/>
                        <a:pt x="208971" y="866095"/>
                        <a:pt x="218202" y="870744"/>
                      </a:cubicBezTo>
                      <a:lnTo>
                        <a:pt x="218202" y="870744"/>
                      </a:lnTo>
                      <a:cubicBezTo>
                        <a:pt x="227277" y="875468"/>
                        <a:pt x="230882" y="886595"/>
                        <a:pt x="226301" y="895743"/>
                      </a:cubicBezTo>
                      <a:lnTo>
                        <a:pt x="226301" y="895743"/>
                      </a:lnTo>
                      <a:cubicBezTo>
                        <a:pt x="223113" y="902072"/>
                        <a:pt x="216626" y="906056"/>
                        <a:pt x="209541" y="906042"/>
                      </a:cubicBezTo>
                      <a:lnTo>
                        <a:pt x="209541" y="906042"/>
                      </a:lnTo>
                      <a:cubicBezTo>
                        <a:pt x="206688" y="906051"/>
                        <a:pt x="203870" y="905415"/>
                        <a:pt x="201302" y="904170"/>
                      </a:cubicBezTo>
                      <a:close/>
                      <a:moveTo>
                        <a:pt x="240298" y="829267"/>
                      </a:moveTo>
                      <a:cubicBezTo>
                        <a:pt x="231303" y="824173"/>
                        <a:pt x="228139" y="812750"/>
                        <a:pt x="233229" y="803753"/>
                      </a:cubicBezTo>
                      <a:lnTo>
                        <a:pt x="233229" y="803753"/>
                      </a:lnTo>
                      <a:cubicBezTo>
                        <a:pt x="238325" y="794760"/>
                        <a:pt x="249745" y="791595"/>
                        <a:pt x="258743" y="796684"/>
                      </a:cubicBezTo>
                      <a:lnTo>
                        <a:pt x="258743" y="796684"/>
                      </a:lnTo>
                      <a:cubicBezTo>
                        <a:pt x="267738" y="801777"/>
                        <a:pt x="270903" y="813200"/>
                        <a:pt x="265812" y="822197"/>
                      </a:cubicBezTo>
                      <a:lnTo>
                        <a:pt x="265812" y="822197"/>
                      </a:lnTo>
                      <a:cubicBezTo>
                        <a:pt x="262454" y="828017"/>
                        <a:pt x="256237" y="831589"/>
                        <a:pt x="249521" y="831560"/>
                      </a:cubicBezTo>
                      <a:lnTo>
                        <a:pt x="249521" y="831560"/>
                      </a:lnTo>
                      <a:cubicBezTo>
                        <a:pt x="246258" y="831706"/>
                        <a:pt x="243014" y="830994"/>
                        <a:pt x="240111" y="829501"/>
                      </a:cubicBezTo>
                      <a:close/>
                      <a:moveTo>
                        <a:pt x="282759" y="756517"/>
                      </a:moveTo>
                      <a:cubicBezTo>
                        <a:pt x="274009" y="751002"/>
                        <a:pt x="271384" y="739444"/>
                        <a:pt x="276897" y="730689"/>
                      </a:cubicBezTo>
                      <a:cubicBezTo>
                        <a:pt x="276900" y="730685"/>
                        <a:pt x="276904" y="730680"/>
                        <a:pt x="276907" y="730675"/>
                      </a:cubicBezTo>
                      <a:lnTo>
                        <a:pt x="276907" y="730675"/>
                      </a:lnTo>
                      <a:cubicBezTo>
                        <a:pt x="282420" y="721926"/>
                        <a:pt x="293982" y="719300"/>
                        <a:pt x="302732" y="724814"/>
                      </a:cubicBezTo>
                      <a:cubicBezTo>
                        <a:pt x="302738" y="724819"/>
                        <a:pt x="302743" y="724819"/>
                        <a:pt x="302749" y="724824"/>
                      </a:cubicBezTo>
                      <a:lnTo>
                        <a:pt x="302749" y="724824"/>
                      </a:lnTo>
                      <a:cubicBezTo>
                        <a:pt x="311499" y="730338"/>
                        <a:pt x="314124" y="741897"/>
                        <a:pt x="308611" y="750651"/>
                      </a:cubicBezTo>
                      <a:cubicBezTo>
                        <a:pt x="308607" y="750656"/>
                        <a:pt x="308604" y="750660"/>
                        <a:pt x="308600" y="750665"/>
                      </a:cubicBezTo>
                      <a:lnTo>
                        <a:pt x="308600" y="750665"/>
                      </a:lnTo>
                      <a:cubicBezTo>
                        <a:pt x="305169" y="756119"/>
                        <a:pt x="299174" y="759424"/>
                        <a:pt x="292730" y="759419"/>
                      </a:cubicBezTo>
                      <a:lnTo>
                        <a:pt x="292730" y="759419"/>
                      </a:lnTo>
                      <a:cubicBezTo>
                        <a:pt x="289159" y="759518"/>
                        <a:pt x="285634" y="758591"/>
                        <a:pt x="282572" y="756751"/>
                      </a:cubicBezTo>
                      <a:close/>
                      <a:moveTo>
                        <a:pt x="328637" y="685874"/>
                      </a:moveTo>
                      <a:cubicBezTo>
                        <a:pt x="320145" y="679971"/>
                        <a:pt x="318045" y="668305"/>
                        <a:pt x="323947" y="659812"/>
                      </a:cubicBezTo>
                      <a:cubicBezTo>
                        <a:pt x="323950" y="659808"/>
                        <a:pt x="323953" y="659803"/>
                        <a:pt x="323955" y="659798"/>
                      </a:cubicBezTo>
                      <a:lnTo>
                        <a:pt x="323955" y="659798"/>
                      </a:lnTo>
                      <a:cubicBezTo>
                        <a:pt x="329858" y="651306"/>
                        <a:pt x="341527" y="649204"/>
                        <a:pt x="350019" y="655108"/>
                      </a:cubicBezTo>
                      <a:cubicBezTo>
                        <a:pt x="350023" y="655112"/>
                        <a:pt x="350027" y="655112"/>
                        <a:pt x="350031" y="655117"/>
                      </a:cubicBezTo>
                      <a:lnTo>
                        <a:pt x="350031" y="655117"/>
                      </a:lnTo>
                      <a:cubicBezTo>
                        <a:pt x="358523" y="661020"/>
                        <a:pt x="360623" y="672686"/>
                        <a:pt x="354721" y="681179"/>
                      </a:cubicBezTo>
                      <a:cubicBezTo>
                        <a:pt x="354718" y="681183"/>
                        <a:pt x="354715" y="681188"/>
                        <a:pt x="354713" y="681193"/>
                      </a:cubicBezTo>
                      <a:lnTo>
                        <a:pt x="354713" y="681193"/>
                      </a:lnTo>
                      <a:cubicBezTo>
                        <a:pt x="351199" y="686192"/>
                        <a:pt x="345468" y="689160"/>
                        <a:pt x="339357" y="689151"/>
                      </a:cubicBezTo>
                      <a:lnTo>
                        <a:pt x="339357" y="689151"/>
                      </a:lnTo>
                      <a:cubicBezTo>
                        <a:pt x="335495" y="689287"/>
                        <a:pt x="331685" y="688224"/>
                        <a:pt x="328450" y="686108"/>
                      </a:cubicBezTo>
                      <a:close/>
                      <a:moveTo>
                        <a:pt x="377792" y="617525"/>
                      </a:moveTo>
                      <a:cubicBezTo>
                        <a:pt x="369610" y="611200"/>
                        <a:pt x="368101" y="599445"/>
                        <a:pt x="374421" y="591262"/>
                      </a:cubicBezTo>
                      <a:lnTo>
                        <a:pt x="374421" y="591262"/>
                      </a:lnTo>
                      <a:cubicBezTo>
                        <a:pt x="380744" y="583079"/>
                        <a:pt x="392501" y="581572"/>
                        <a:pt x="400684" y="587892"/>
                      </a:cubicBezTo>
                      <a:lnTo>
                        <a:pt x="400684" y="587892"/>
                      </a:lnTo>
                      <a:cubicBezTo>
                        <a:pt x="408866" y="594216"/>
                        <a:pt x="410375" y="605971"/>
                        <a:pt x="404055" y="614154"/>
                      </a:cubicBezTo>
                      <a:lnTo>
                        <a:pt x="404055" y="614154"/>
                      </a:lnTo>
                      <a:cubicBezTo>
                        <a:pt x="400500" y="618742"/>
                        <a:pt x="395019" y="621425"/>
                        <a:pt x="389215" y="621411"/>
                      </a:cubicBezTo>
                      <a:lnTo>
                        <a:pt x="389215" y="621411"/>
                      </a:lnTo>
                      <a:cubicBezTo>
                        <a:pt x="385046" y="621518"/>
                        <a:pt x="380960" y="620236"/>
                        <a:pt x="377605" y="617759"/>
                      </a:cubicBezTo>
                      <a:close/>
                      <a:moveTo>
                        <a:pt x="430084" y="551564"/>
                      </a:moveTo>
                      <a:cubicBezTo>
                        <a:pt x="422211" y="544855"/>
                        <a:pt x="421266" y="533039"/>
                        <a:pt x="427972" y="525165"/>
                      </a:cubicBezTo>
                      <a:cubicBezTo>
                        <a:pt x="427974" y="525165"/>
                        <a:pt x="427976" y="525160"/>
                        <a:pt x="427977" y="525160"/>
                      </a:cubicBezTo>
                      <a:lnTo>
                        <a:pt x="427977" y="525160"/>
                      </a:lnTo>
                      <a:cubicBezTo>
                        <a:pt x="434684" y="517286"/>
                        <a:pt x="446502" y="516340"/>
                        <a:pt x="454375" y="523049"/>
                      </a:cubicBezTo>
                      <a:cubicBezTo>
                        <a:pt x="454377" y="523049"/>
                        <a:pt x="454378" y="523054"/>
                        <a:pt x="454380" y="523054"/>
                      </a:cubicBezTo>
                      <a:lnTo>
                        <a:pt x="454380" y="523054"/>
                      </a:lnTo>
                      <a:cubicBezTo>
                        <a:pt x="462253" y="529762"/>
                        <a:pt x="463198" y="541578"/>
                        <a:pt x="456492" y="549452"/>
                      </a:cubicBezTo>
                      <a:cubicBezTo>
                        <a:pt x="456490" y="549452"/>
                        <a:pt x="456488" y="549457"/>
                        <a:pt x="456487" y="549457"/>
                      </a:cubicBezTo>
                      <a:lnTo>
                        <a:pt x="456487" y="549457"/>
                      </a:lnTo>
                      <a:cubicBezTo>
                        <a:pt x="452972" y="553567"/>
                        <a:pt x="447851" y="555955"/>
                        <a:pt x="442443" y="556011"/>
                      </a:cubicBezTo>
                      <a:lnTo>
                        <a:pt x="442443" y="556011"/>
                      </a:lnTo>
                      <a:cubicBezTo>
                        <a:pt x="437887" y="556180"/>
                        <a:pt x="433426" y="554681"/>
                        <a:pt x="429896" y="551798"/>
                      </a:cubicBezTo>
                      <a:close/>
                      <a:moveTo>
                        <a:pt x="485512" y="489207"/>
                      </a:moveTo>
                      <a:cubicBezTo>
                        <a:pt x="477975" y="482138"/>
                        <a:pt x="477600" y="468468"/>
                        <a:pt x="484622" y="463787"/>
                      </a:cubicBezTo>
                      <a:lnTo>
                        <a:pt x="484622" y="463787"/>
                      </a:lnTo>
                      <a:cubicBezTo>
                        <a:pt x="491691" y="463787"/>
                        <a:pt x="503348" y="454798"/>
                        <a:pt x="511073" y="461867"/>
                      </a:cubicBezTo>
                      <a:lnTo>
                        <a:pt x="511073" y="461867"/>
                      </a:lnTo>
                      <a:cubicBezTo>
                        <a:pt x="518474" y="468637"/>
                        <a:pt x="518984" y="480130"/>
                        <a:pt x="512215" y="487531"/>
                      </a:cubicBezTo>
                      <a:cubicBezTo>
                        <a:pt x="512116" y="487639"/>
                        <a:pt x="512018" y="487746"/>
                        <a:pt x="511915" y="487849"/>
                      </a:cubicBezTo>
                      <a:lnTo>
                        <a:pt x="511915" y="487849"/>
                      </a:lnTo>
                      <a:cubicBezTo>
                        <a:pt x="508409" y="491707"/>
                        <a:pt x="503456" y="493930"/>
                        <a:pt x="498245" y="493982"/>
                      </a:cubicBezTo>
                      <a:lnTo>
                        <a:pt x="498245" y="493982"/>
                      </a:lnTo>
                      <a:cubicBezTo>
                        <a:pt x="493512" y="494193"/>
                        <a:pt x="488883" y="492563"/>
                        <a:pt x="485325" y="489441"/>
                      </a:cubicBezTo>
                      <a:close/>
                      <a:moveTo>
                        <a:pt x="543655" y="427599"/>
                      </a:moveTo>
                      <a:cubicBezTo>
                        <a:pt x="536455" y="420174"/>
                        <a:pt x="536633" y="408321"/>
                        <a:pt x="544058" y="401121"/>
                      </a:cubicBezTo>
                      <a:cubicBezTo>
                        <a:pt x="544063" y="401116"/>
                        <a:pt x="544072" y="401107"/>
                        <a:pt x="544077" y="401102"/>
                      </a:cubicBezTo>
                      <a:lnTo>
                        <a:pt x="544077" y="401102"/>
                      </a:lnTo>
                      <a:cubicBezTo>
                        <a:pt x="551501" y="393902"/>
                        <a:pt x="563355" y="394080"/>
                        <a:pt x="570555" y="401505"/>
                      </a:cubicBezTo>
                      <a:cubicBezTo>
                        <a:pt x="570560" y="401509"/>
                        <a:pt x="570569" y="401519"/>
                        <a:pt x="570574" y="401524"/>
                      </a:cubicBezTo>
                      <a:lnTo>
                        <a:pt x="570574" y="401524"/>
                      </a:lnTo>
                      <a:cubicBezTo>
                        <a:pt x="577750" y="408948"/>
                        <a:pt x="577563" y="420783"/>
                        <a:pt x="570152" y="427974"/>
                      </a:cubicBezTo>
                      <a:lnTo>
                        <a:pt x="570152" y="427974"/>
                      </a:lnTo>
                      <a:cubicBezTo>
                        <a:pt x="566655" y="431372"/>
                        <a:pt x="561969" y="433268"/>
                        <a:pt x="557091" y="433264"/>
                      </a:cubicBezTo>
                      <a:lnTo>
                        <a:pt x="557091" y="433264"/>
                      </a:lnTo>
                      <a:cubicBezTo>
                        <a:pt x="552030" y="433268"/>
                        <a:pt x="547185" y="431227"/>
                        <a:pt x="543655" y="427599"/>
                      </a:cubicBezTo>
                      <a:close/>
                      <a:moveTo>
                        <a:pt x="604842" y="369783"/>
                      </a:moveTo>
                      <a:cubicBezTo>
                        <a:pt x="598016" y="362036"/>
                        <a:pt x="598747" y="350224"/>
                        <a:pt x="606480" y="343380"/>
                      </a:cubicBezTo>
                      <a:lnTo>
                        <a:pt x="606480" y="343380"/>
                      </a:lnTo>
                      <a:cubicBezTo>
                        <a:pt x="614228" y="336526"/>
                        <a:pt x="626063" y="337252"/>
                        <a:pt x="632912" y="345000"/>
                      </a:cubicBezTo>
                      <a:cubicBezTo>
                        <a:pt x="632921" y="345005"/>
                        <a:pt x="632926" y="345014"/>
                        <a:pt x="632930" y="345019"/>
                      </a:cubicBezTo>
                      <a:lnTo>
                        <a:pt x="632930" y="345019"/>
                      </a:lnTo>
                      <a:cubicBezTo>
                        <a:pt x="639770" y="352776"/>
                        <a:pt x="639026" y="364610"/>
                        <a:pt x="631268" y="371450"/>
                      </a:cubicBezTo>
                      <a:cubicBezTo>
                        <a:pt x="631259" y="371455"/>
                        <a:pt x="631254" y="371464"/>
                        <a:pt x="631245" y="371469"/>
                      </a:cubicBezTo>
                      <a:lnTo>
                        <a:pt x="631245" y="371469"/>
                      </a:lnTo>
                      <a:cubicBezTo>
                        <a:pt x="627832" y="374479"/>
                        <a:pt x="623436" y="376145"/>
                        <a:pt x="618886" y="376150"/>
                      </a:cubicBezTo>
                      <a:lnTo>
                        <a:pt x="618886" y="376150"/>
                      </a:lnTo>
                      <a:cubicBezTo>
                        <a:pt x="613535" y="376192"/>
                        <a:pt x="608428" y="373941"/>
                        <a:pt x="604842" y="369971"/>
                      </a:cubicBezTo>
                      <a:close/>
                      <a:moveTo>
                        <a:pt x="668697" y="315245"/>
                      </a:moveTo>
                      <a:cubicBezTo>
                        <a:pt x="662236" y="307179"/>
                        <a:pt x="663538" y="295400"/>
                        <a:pt x="671599" y="288935"/>
                      </a:cubicBezTo>
                      <a:lnTo>
                        <a:pt x="671599" y="288935"/>
                      </a:lnTo>
                      <a:cubicBezTo>
                        <a:pt x="679679" y="282489"/>
                        <a:pt x="691458" y="283809"/>
                        <a:pt x="697909" y="291884"/>
                      </a:cubicBezTo>
                      <a:lnTo>
                        <a:pt x="697909" y="291884"/>
                      </a:lnTo>
                      <a:cubicBezTo>
                        <a:pt x="704369" y="299950"/>
                        <a:pt x="703068" y="311729"/>
                        <a:pt x="695006" y="318194"/>
                      </a:cubicBezTo>
                      <a:lnTo>
                        <a:pt x="695006" y="318194"/>
                      </a:lnTo>
                      <a:cubicBezTo>
                        <a:pt x="691687" y="320858"/>
                        <a:pt x="687558" y="322309"/>
                        <a:pt x="683303" y="322314"/>
                      </a:cubicBezTo>
                      <a:lnTo>
                        <a:pt x="683303" y="322314"/>
                      </a:lnTo>
                      <a:cubicBezTo>
                        <a:pt x="677615" y="322300"/>
                        <a:pt x="672240" y="319697"/>
                        <a:pt x="668697" y="315245"/>
                      </a:cubicBezTo>
                      <a:close/>
                      <a:moveTo>
                        <a:pt x="734986" y="263749"/>
                      </a:moveTo>
                      <a:cubicBezTo>
                        <a:pt x="728947" y="255369"/>
                        <a:pt x="730829" y="243681"/>
                        <a:pt x="739199" y="237626"/>
                      </a:cubicBezTo>
                      <a:lnTo>
                        <a:pt x="739199" y="237626"/>
                      </a:lnTo>
                      <a:cubicBezTo>
                        <a:pt x="747565" y="231576"/>
                        <a:pt x="759250" y="233439"/>
                        <a:pt x="765321" y="241793"/>
                      </a:cubicBezTo>
                      <a:lnTo>
                        <a:pt x="765321" y="241793"/>
                      </a:lnTo>
                      <a:cubicBezTo>
                        <a:pt x="771398" y="250161"/>
                        <a:pt x="769544" y="261871"/>
                        <a:pt x="761174" y="267948"/>
                      </a:cubicBezTo>
                      <a:cubicBezTo>
                        <a:pt x="761169" y="267953"/>
                        <a:pt x="761160" y="267957"/>
                        <a:pt x="761155" y="267962"/>
                      </a:cubicBezTo>
                      <a:lnTo>
                        <a:pt x="761155" y="267962"/>
                      </a:lnTo>
                      <a:cubicBezTo>
                        <a:pt x="757967" y="270270"/>
                        <a:pt x="754133" y="271514"/>
                        <a:pt x="750200" y="271520"/>
                      </a:cubicBezTo>
                      <a:lnTo>
                        <a:pt x="750200" y="271520"/>
                      </a:lnTo>
                      <a:cubicBezTo>
                        <a:pt x="744175" y="271529"/>
                        <a:pt x="738511" y="268637"/>
                        <a:pt x="734986" y="263749"/>
                      </a:cubicBezTo>
                      <a:close/>
                      <a:moveTo>
                        <a:pt x="803943" y="215062"/>
                      </a:moveTo>
                      <a:cubicBezTo>
                        <a:pt x="798307" y="206411"/>
                        <a:pt x="800736" y="194830"/>
                        <a:pt x="809374" y="189174"/>
                      </a:cubicBezTo>
                      <a:lnTo>
                        <a:pt x="809374" y="189174"/>
                      </a:lnTo>
                      <a:cubicBezTo>
                        <a:pt x="818025" y="183509"/>
                        <a:pt x="829635" y="185933"/>
                        <a:pt x="835295" y="194586"/>
                      </a:cubicBezTo>
                      <a:cubicBezTo>
                        <a:pt x="835300" y="194592"/>
                        <a:pt x="835304" y="194598"/>
                        <a:pt x="835309" y="194604"/>
                      </a:cubicBezTo>
                      <a:lnTo>
                        <a:pt x="835309" y="194604"/>
                      </a:lnTo>
                      <a:cubicBezTo>
                        <a:pt x="840945" y="203255"/>
                        <a:pt x="838516" y="214836"/>
                        <a:pt x="829878" y="220492"/>
                      </a:cubicBezTo>
                      <a:lnTo>
                        <a:pt x="829878" y="220492"/>
                      </a:lnTo>
                      <a:cubicBezTo>
                        <a:pt x="826835" y="222498"/>
                        <a:pt x="823273" y="223572"/>
                        <a:pt x="819626" y="223582"/>
                      </a:cubicBezTo>
                      <a:lnTo>
                        <a:pt x="819626" y="223582"/>
                      </a:lnTo>
                      <a:cubicBezTo>
                        <a:pt x="813292" y="223576"/>
                        <a:pt x="807393" y="220371"/>
                        <a:pt x="803943" y="215062"/>
                      </a:cubicBezTo>
                      <a:close/>
                      <a:moveTo>
                        <a:pt x="875054" y="170120"/>
                      </a:moveTo>
                      <a:cubicBezTo>
                        <a:pt x="869816" y="161204"/>
                        <a:pt x="872793" y="149728"/>
                        <a:pt x="881711" y="144488"/>
                      </a:cubicBezTo>
                      <a:cubicBezTo>
                        <a:pt x="881725" y="144481"/>
                        <a:pt x="881735" y="144473"/>
                        <a:pt x="881749" y="144466"/>
                      </a:cubicBezTo>
                      <a:lnTo>
                        <a:pt x="881749" y="144466"/>
                      </a:lnTo>
                      <a:cubicBezTo>
                        <a:pt x="890658" y="139241"/>
                        <a:pt x="902113" y="142215"/>
                        <a:pt x="907356" y="151113"/>
                      </a:cubicBezTo>
                      <a:lnTo>
                        <a:pt x="907356" y="151113"/>
                      </a:lnTo>
                      <a:cubicBezTo>
                        <a:pt x="912609" y="160023"/>
                        <a:pt x="909641" y="171502"/>
                        <a:pt x="900732" y="176754"/>
                      </a:cubicBezTo>
                      <a:cubicBezTo>
                        <a:pt x="900723" y="176758"/>
                        <a:pt x="900718" y="176763"/>
                        <a:pt x="900709" y="176768"/>
                      </a:cubicBezTo>
                      <a:lnTo>
                        <a:pt x="900709" y="176768"/>
                      </a:lnTo>
                      <a:cubicBezTo>
                        <a:pt x="897867" y="178434"/>
                        <a:pt x="894637" y="179322"/>
                        <a:pt x="891346" y="179342"/>
                      </a:cubicBezTo>
                      <a:lnTo>
                        <a:pt x="891346" y="179342"/>
                      </a:lnTo>
                      <a:cubicBezTo>
                        <a:pt x="884656" y="179398"/>
                        <a:pt x="878448" y="175883"/>
                        <a:pt x="875054" y="170120"/>
                      </a:cubicBezTo>
                      <a:close/>
                      <a:moveTo>
                        <a:pt x="948272" y="128408"/>
                      </a:moveTo>
                      <a:cubicBezTo>
                        <a:pt x="943474" y="119246"/>
                        <a:pt x="947013" y="107930"/>
                        <a:pt x="956174" y="103133"/>
                      </a:cubicBezTo>
                      <a:cubicBezTo>
                        <a:pt x="956179" y="103131"/>
                        <a:pt x="956179" y="103130"/>
                        <a:pt x="956184" y="103129"/>
                      </a:cubicBezTo>
                      <a:lnTo>
                        <a:pt x="956184" y="103129"/>
                      </a:lnTo>
                      <a:cubicBezTo>
                        <a:pt x="965345" y="98332"/>
                        <a:pt x="976660" y="101870"/>
                        <a:pt x="981459" y="111032"/>
                      </a:cubicBezTo>
                      <a:cubicBezTo>
                        <a:pt x="981459" y="111035"/>
                        <a:pt x="981463" y="111038"/>
                        <a:pt x="981463" y="111040"/>
                      </a:cubicBezTo>
                      <a:lnTo>
                        <a:pt x="981463" y="111040"/>
                      </a:lnTo>
                      <a:cubicBezTo>
                        <a:pt x="986262" y="120202"/>
                        <a:pt x="982723" y="131518"/>
                        <a:pt x="973561" y="136316"/>
                      </a:cubicBezTo>
                      <a:cubicBezTo>
                        <a:pt x="973556" y="136317"/>
                        <a:pt x="973556" y="136319"/>
                        <a:pt x="973552" y="136320"/>
                      </a:cubicBezTo>
                      <a:lnTo>
                        <a:pt x="973552" y="136320"/>
                      </a:lnTo>
                      <a:cubicBezTo>
                        <a:pt x="970879" y="137709"/>
                        <a:pt x="967906" y="138432"/>
                        <a:pt x="964891" y="138427"/>
                      </a:cubicBezTo>
                      <a:lnTo>
                        <a:pt x="964891" y="138427"/>
                      </a:lnTo>
                      <a:cubicBezTo>
                        <a:pt x="957888" y="138415"/>
                        <a:pt x="951474" y="134496"/>
                        <a:pt x="948272" y="128268"/>
                      </a:cubicBezTo>
                      <a:close/>
                      <a:moveTo>
                        <a:pt x="1023409" y="90302"/>
                      </a:moveTo>
                      <a:cubicBezTo>
                        <a:pt x="1019037" y="80930"/>
                        <a:pt x="1023086" y="69787"/>
                        <a:pt x="1032458" y="65413"/>
                      </a:cubicBezTo>
                      <a:cubicBezTo>
                        <a:pt x="1032468" y="65407"/>
                        <a:pt x="1032482" y="65402"/>
                        <a:pt x="1032491" y="65396"/>
                      </a:cubicBezTo>
                      <a:lnTo>
                        <a:pt x="1032491" y="65396"/>
                      </a:lnTo>
                      <a:cubicBezTo>
                        <a:pt x="1041863" y="61047"/>
                        <a:pt x="1052986" y="65111"/>
                        <a:pt x="1057350" y="74478"/>
                      </a:cubicBezTo>
                      <a:lnTo>
                        <a:pt x="1057350" y="74478"/>
                      </a:lnTo>
                      <a:cubicBezTo>
                        <a:pt x="1061722" y="83850"/>
                        <a:pt x="1057673" y="94993"/>
                        <a:pt x="1048300" y="99367"/>
                      </a:cubicBezTo>
                      <a:cubicBezTo>
                        <a:pt x="1048291" y="99373"/>
                        <a:pt x="1048277" y="99378"/>
                        <a:pt x="1048268" y="99384"/>
                      </a:cubicBezTo>
                      <a:lnTo>
                        <a:pt x="1048268" y="99384"/>
                      </a:lnTo>
                      <a:cubicBezTo>
                        <a:pt x="1045800" y="100524"/>
                        <a:pt x="1043118" y="101116"/>
                        <a:pt x="1040403" y="101116"/>
                      </a:cubicBezTo>
                      <a:lnTo>
                        <a:pt x="1040403" y="101116"/>
                      </a:lnTo>
                      <a:cubicBezTo>
                        <a:pt x="1033086" y="101099"/>
                        <a:pt x="1026447" y="96820"/>
                        <a:pt x="1023409" y="90161"/>
                      </a:cubicBezTo>
                      <a:close/>
                      <a:moveTo>
                        <a:pt x="1100138" y="55612"/>
                      </a:moveTo>
                      <a:cubicBezTo>
                        <a:pt x="1096215" y="46042"/>
                        <a:pt x="1100798" y="35106"/>
                        <a:pt x="1110367" y="31185"/>
                      </a:cubicBezTo>
                      <a:cubicBezTo>
                        <a:pt x="1110376" y="31182"/>
                        <a:pt x="1110381" y="31178"/>
                        <a:pt x="1110390" y="31175"/>
                      </a:cubicBezTo>
                      <a:lnTo>
                        <a:pt x="1110390" y="31175"/>
                      </a:lnTo>
                      <a:cubicBezTo>
                        <a:pt x="1119954" y="27281"/>
                        <a:pt x="1130867" y="31868"/>
                        <a:pt x="1134780" y="41427"/>
                      </a:cubicBezTo>
                      <a:lnTo>
                        <a:pt x="1134780" y="41427"/>
                      </a:lnTo>
                      <a:cubicBezTo>
                        <a:pt x="1138708" y="50993"/>
                        <a:pt x="1134144" y="61934"/>
                        <a:pt x="1124575" y="65864"/>
                      </a:cubicBezTo>
                      <a:cubicBezTo>
                        <a:pt x="1124575" y="65864"/>
                        <a:pt x="1124575" y="65864"/>
                        <a:pt x="1124575" y="65864"/>
                      </a:cubicBezTo>
                      <a:lnTo>
                        <a:pt x="1124575" y="65864"/>
                      </a:lnTo>
                      <a:cubicBezTo>
                        <a:pt x="1122314" y="66784"/>
                        <a:pt x="1119898" y="67260"/>
                        <a:pt x="1117459" y="67269"/>
                      </a:cubicBezTo>
                      <a:lnTo>
                        <a:pt x="1117459" y="67269"/>
                      </a:lnTo>
                      <a:cubicBezTo>
                        <a:pt x="1109852" y="67261"/>
                        <a:pt x="1103008" y="62654"/>
                        <a:pt x="1100138" y="55612"/>
                      </a:cubicBezTo>
                      <a:close/>
                      <a:moveTo>
                        <a:pt x="1178646" y="24995"/>
                      </a:moveTo>
                      <a:cubicBezTo>
                        <a:pt x="1175181" y="15252"/>
                        <a:pt x="1180270" y="4543"/>
                        <a:pt x="1190012" y="1077"/>
                      </a:cubicBezTo>
                      <a:cubicBezTo>
                        <a:pt x="1190017" y="1076"/>
                        <a:pt x="1190017" y="1074"/>
                        <a:pt x="1190021" y="1073"/>
                      </a:cubicBezTo>
                      <a:lnTo>
                        <a:pt x="1190021" y="1073"/>
                      </a:lnTo>
                      <a:cubicBezTo>
                        <a:pt x="1199754" y="-2363"/>
                        <a:pt x="1210433" y="2725"/>
                        <a:pt x="1213897" y="12449"/>
                      </a:cubicBezTo>
                      <a:lnTo>
                        <a:pt x="1213897" y="12449"/>
                      </a:lnTo>
                      <a:cubicBezTo>
                        <a:pt x="1217338" y="22169"/>
                        <a:pt x="1212272" y="32843"/>
                        <a:pt x="1202568" y="36325"/>
                      </a:cubicBezTo>
                      <a:lnTo>
                        <a:pt x="1202568" y="36325"/>
                      </a:lnTo>
                      <a:cubicBezTo>
                        <a:pt x="1200555" y="37055"/>
                        <a:pt x="1198434" y="37435"/>
                        <a:pt x="1196295" y="37448"/>
                      </a:cubicBezTo>
                      <a:lnTo>
                        <a:pt x="1196295" y="37448"/>
                      </a:lnTo>
                      <a:cubicBezTo>
                        <a:pt x="1188369" y="37450"/>
                        <a:pt x="1181300" y="32463"/>
                        <a:pt x="1178646" y="24995"/>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48" name="Freeform: Shape 221">
                  <a:extLst>
                    <a:ext uri="{FF2B5EF4-FFF2-40B4-BE49-F238E27FC236}">
                      <a16:creationId xmlns:a16="http://schemas.microsoft.com/office/drawing/2014/main" id="{629FFC31-D53C-9145-B8FA-B9A9B6F46A0D}"/>
                    </a:ext>
                  </a:extLst>
                </p:cNvPr>
                <p:cNvSpPr/>
                <p:nvPr/>
              </p:nvSpPr>
              <p:spPr>
                <a:xfrm>
                  <a:off x="839556" y="4622031"/>
                  <a:ext cx="1961795" cy="708396"/>
                </a:xfrm>
                <a:custGeom>
                  <a:avLst/>
                  <a:gdLst>
                    <a:gd name="connsiteX0" fmla="*/ 1428434 w 2037405"/>
                    <a:gd name="connsiteY0" fmla="*/ 735698 h 735698"/>
                    <a:gd name="connsiteX1" fmla="*/ 3311 w 2037405"/>
                    <a:gd name="connsiteY1" fmla="*/ 26273 h 735698"/>
                    <a:gd name="connsiteX2" fmla="*/ 6517 w 2037405"/>
                    <a:gd name="connsiteY2" fmla="*/ 3311 h 735698"/>
                    <a:gd name="connsiteX3" fmla="*/ 29480 w 2037405"/>
                    <a:gd name="connsiteY3" fmla="*/ 6518 h 735698"/>
                    <a:gd name="connsiteX4" fmla="*/ 2015533 w 2037405"/>
                    <a:gd name="connsiteY4" fmla="*/ 601060 h 735698"/>
                    <a:gd name="connsiteX5" fmla="*/ 2036459 w 2037405"/>
                    <a:gd name="connsiteY5" fmla="*/ 611031 h 735698"/>
                    <a:gd name="connsiteX6" fmla="*/ 2026488 w 2037405"/>
                    <a:gd name="connsiteY6" fmla="*/ 631958 h 735698"/>
                    <a:gd name="connsiteX7" fmla="*/ 1428434 w 2037405"/>
                    <a:gd name="connsiteY7" fmla="*/ 735698 h 7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405" h="735698">
                      <a:moveTo>
                        <a:pt x="1428434" y="735698"/>
                      </a:moveTo>
                      <a:cubicBezTo>
                        <a:pt x="868632" y="734930"/>
                        <a:pt x="341381" y="472465"/>
                        <a:pt x="3311" y="26273"/>
                      </a:cubicBezTo>
                      <a:cubicBezTo>
                        <a:pt x="-2145" y="19045"/>
                        <a:pt x="-709" y="8765"/>
                        <a:pt x="6517" y="3311"/>
                      </a:cubicBezTo>
                      <a:cubicBezTo>
                        <a:pt x="13744" y="-2143"/>
                        <a:pt x="24025" y="-711"/>
                        <a:pt x="29480" y="6518"/>
                      </a:cubicBezTo>
                      <a:cubicBezTo>
                        <a:pt x="492942" y="619786"/>
                        <a:pt x="1290846" y="858539"/>
                        <a:pt x="2015533" y="601060"/>
                      </a:cubicBezTo>
                      <a:cubicBezTo>
                        <a:pt x="2024067" y="598036"/>
                        <a:pt x="2033435" y="602497"/>
                        <a:pt x="2036459" y="611031"/>
                      </a:cubicBezTo>
                      <a:cubicBezTo>
                        <a:pt x="2039483" y="619566"/>
                        <a:pt x="2035022" y="628933"/>
                        <a:pt x="2026488" y="631958"/>
                      </a:cubicBezTo>
                      <a:cubicBezTo>
                        <a:pt x="1834530" y="700461"/>
                        <a:pt x="1632250" y="735548"/>
                        <a:pt x="1428434" y="735698"/>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49" name="Freeform: Shape 222">
                  <a:extLst>
                    <a:ext uri="{FF2B5EF4-FFF2-40B4-BE49-F238E27FC236}">
                      <a16:creationId xmlns:a16="http://schemas.microsoft.com/office/drawing/2014/main" id="{347E40FE-5BDF-0A4C-9F10-4938B23B8149}"/>
                    </a:ext>
                  </a:extLst>
                </p:cNvPr>
                <p:cNvSpPr/>
                <p:nvPr/>
              </p:nvSpPr>
              <p:spPr>
                <a:xfrm>
                  <a:off x="2767794" y="3020776"/>
                  <a:ext cx="1169443" cy="2212689"/>
                </a:xfrm>
                <a:custGeom>
                  <a:avLst/>
                  <a:gdLst>
                    <a:gd name="connsiteX0" fmla="*/ 1087 w 1214515"/>
                    <a:gd name="connsiteY0" fmla="*/ 2285517 h 2297969"/>
                    <a:gd name="connsiteX1" fmla="*/ 12454 w 1214515"/>
                    <a:gd name="connsiteY1" fmla="*/ 2261600 h 2297969"/>
                    <a:gd name="connsiteX2" fmla="*/ 12463 w 1214515"/>
                    <a:gd name="connsiteY2" fmla="*/ 2261595 h 2297969"/>
                    <a:gd name="connsiteX3" fmla="*/ 12463 w 1214515"/>
                    <a:gd name="connsiteY3" fmla="*/ 2261595 h 2297969"/>
                    <a:gd name="connsiteX4" fmla="*/ 36381 w 1214515"/>
                    <a:gd name="connsiteY4" fmla="*/ 2272961 h 2297969"/>
                    <a:gd name="connsiteX5" fmla="*/ 36385 w 1214515"/>
                    <a:gd name="connsiteY5" fmla="*/ 2272971 h 2297969"/>
                    <a:gd name="connsiteX6" fmla="*/ 36385 w 1214515"/>
                    <a:gd name="connsiteY6" fmla="*/ 2272971 h 2297969"/>
                    <a:gd name="connsiteX7" fmla="*/ 25019 w 1214515"/>
                    <a:gd name="connsiteY7" fmla="*/ 2296888 h 2297969"/>
                    <a:gd name="connsiteX8" fmla="*/ 25009 w 1214515"/>
                    <a:gd name="connsiteY8" fmla="*/ 2296893 h 2297969"/>
                    <a:gd name="connsiteX9" fmla="*/ 25009 w 1214515"/>
                    <a:gd name="connsiteY9" fmla="*/ 2296893 h 2297969"/>
                    <a:gd name="connsiteX10" fmla="*/ 18736 w 1214515"/>
                    <a:gd name="connsiteY10" fmla="*/ 2297970 h 2297969"/>
                    <a:gd name="connsiteX11" fmla="*/ 18736 w 1214515"/>
                    <a:gd name="connsiteY11" fmla="*/ 2297970 h 2297969"/>
                    <a:gd name="connsiteX12" fmla="*/ 1087 w 1214515"/>
                    <a:gd name="connsiteY12" fmla="*/ 2285517 h 2297969"/>
                    <a:gd name="connsiteX13" fmla="*/ 80110 w 1214515"/>
                    <a:gd name="connsiteY13" fmla="*/ 2256258 h 2297969"/>
                    <a:gd name="connsiteX14" fmla="*/ 90035 w 1214515"/>
                    <a:gd name="connsiteY14" fmla="*/ 2231821 h 2297969"/>
                    <a:gd name="connsiteX15" fmla="*/ 90035 w 1214515"/>
                    <a:gd name="connsiteY15" fmla="*/ 2231821 h 2297969"/>
                    <a:gd name="connsiteX16" fmla="*/ 114425 w 1214515"/>
                    <a:gd name="connsiteY16" fmla="*/ 2242074 h 2297969"/>
                    <a:gd name="connsiteX17" fmla="*/ 114425 w 1214515"/>
                    <a:gd name="connsiteY17" fmla="*/ 2242074 h 2297969"/>
                    <a:gd name="connsiteX18" fmla="*/ 104219 w 1214515"/>
                    <a:gd name="connsiteY18" fmla="*/ 2266511 h 2297969"/>
                    <a:gd name="connsiteX19" fmla="*/ 104219 w 1214515"/>
                    <a:gd name="connsiteY19" fmla="*/ 2266511 h 2297969"/>
                    <a:gd name="connsiteX20" fmla="*/ 104219 w 1214515"/>
                    <a:gd name="connsiteY20" fmla="*/ 2266511 h 2297969"/>
                    <a:gd name="connsiteX21" fmla="*/ 97104 w 1214515"/>
                    <a:gd name="connsiteY21" fmla="*/ 2267915 h 2297969"/>
                    <a:gd name="connsiteX22" fmla="*/ 97104 w 1214515"/>
                    <a:gd name="connsiteY22" fmla="*/ 2267915 h 2297969"/>
                    <a:gd name="connsiteX23" fmla="*/ 79876 w 1214515"/>
                    <a:gd name="connsiteY23" fmla="*/ 2256258 h 2297969"/>
                    <a:gd name="connsiteX24" fmla="*/ 157681 w 1214515"/>
                    <a:gd name="connsiteY24" fmla="*/ 2223488 h 2297969"/>
                    <a:gd name="connsiteX25" fmla="*/ 166717 w 1214515"/>
                    <a:gd name="connsiteY25" fmla="*/ 2198630 h 2297969"/>
                    <a:gd name="connsiteX26" fmla="*/ 166717 w 1214515"/>
                    <a:gd name="connsiteY26" fmla="*/ 2198630 h 2297969"/>
                    <a:gd name="connsiteX27" fmla="*/ 191608 w 1214515"/>
                    <a:gd name="connsiteY27" fmla="*/ 2207674 h 2297969"/>
                    <a:gd name="connsiteX28" fmla="*/ 191622 w 1214515"/>
                    <a:gd name="connsiteY28" fmla="*/ 2207712 h 2297969"/>
                    <a:gd name="connsiteX29" fmla="*/ 191622 w 1214515"/>
                    <a:gd name="connsiteY29" fmla="*/ 2207712 h 2297969"/>
                    <a:gd name="connsiteX30" fmla="*/ 182540 w 1214515"/>
                    <a:gd name="connsiteY30" fmla="*/ 2232570 h 2297969"/>
                    <a:gd name="connsiteX31" fmla="*/ 182540 w 1214515"/>
                    <a:gd name="connsiteY31" fmla="*/ 2232570 h 2297969"/>
                    <a:gd name="connsiteX32" fmla="*/ 174628 w 1214515"/>
                    <a:gd name="connsiteY32" fmla="*/ 2234302 h 2297969"/>
                    <a:gd name="connsiteX33" fmla="*/ 174628 w 1214515"/>
                    <a:gd name="connsiteY33" fmla="*/ 2234302 h 2297969"/>
                    <a:gd name="connsiteX34" fmla="*/ 157447 w 1214515"/>
                    <a:gd name="connsiteY34" fmla="*/ 2223348 h 2297969"/>
                    <a:gd name="connsiteX35" fmla="*/ 233567 w 1214515"/>
                    <a:gd name="connsiteY35" fmla="*/ 2186973 h 2297969"/>
                    <a:gd name="connsiteX36" fmla="*/ 241432 w 1214515"/>
                    <a:gd name="connsiteY36" fmla="*/ 2161693 h 2297969"/>
                    <a:gd name="connsiteX37" fmla="*/ 241432 w 1214515"/>
                    <a:gd name="connsiteY37" fmla="*/ 2161693 h 2297969"/>
                    <a:gd name="connsiteX38" fmla="*/ 266712 w 1214515"/>
                    <a:gd name="connsiteY38" fmla="*/ 2169558 h 2297969"/>
                    <a:gd name="connsiteX39" fmla="*/ 266712 w 1214515"/>
                    <a:gd name="connsiteY39" fmla="*/ 2169558 h 2297969"/>
                    <a:gd name="connsiteX40" fmla="*/ 258665 w 1214515"/>
                    <a:gd name="connsiteY40" fmla="*/ 2194786 h 2297969"/>
                    <a:gd name="connsiteX41" fmla="*/ 258566 w 1214515"/>
                    <a:gd name="connsiteY41" fmla="*/ 2194838 h 2297969"/>
                    <a:gd name="connsiteX42" fmla="*/ 258566 w 1214515"/>
                    <a:gd name="connsiteY42" fmla="*/ 2194838 h 2297969"/>
                    <a:gd name="connsiteX43" fmla="*/ 249859 w 1214515"/>
                    <a:gd name="connsiteY43" fmla="*/ 2196991 h 2297969"/>
                    <a:gd name="connsiteX44" fmla="*/ 249859 w 1214515"/>
                    <a:gd name="connsiteY44" fmla="*/ 2196991 h 2297969"/>
                    <a:gd name="connsiteX45" fmla="*/ 233333 w 1214515"/>
                    <a:gd name="connsiteY45" fmla="*/ 2186832 h 2297969"/>
                    <a:gd name="connsiteX46" fmla="*/ 307628 w 1214515"/>
                    <a:gd name="connsiteY46" fmla="*/ 2146853 h 2297969"/>
                    <a:gd name="connsiteX47" fmla="*/ 314285 w 1214515"/>
                    <a:gd name="connsiteY47" fmla="*/ 2121222 h 2297969"/>
                    <a:gd name="connsiteX48" fmla="*/ 314322 w 1214515"/>
                    <a:gd name="connsiteY48" fmla="*/ 2121199 h 2297969"/>
                    <a:gd name="connsiteX49" fmla="*/ 314322 w 1214515"/>
                    <a:gd name="connsiteY49" fmla="*/ 2121199 h 2297969"/>
                    <a:gd name="connsiteX50" fmla="*/ 339930 w 1214515"/>
                    <a:gd name="connsiteY50" fmla="*/ 2127893 h 2297969"/>
                    <a:gd name="connsiteX51" fmla="*/ 339930 w 1214515"/>
                    <a:gd name="connsiteY51" fmla="*/ 2127893 h 2297969"/>
                    <a:gd name="connsiteX52" fmla="*/ 333282 w 1214515"/>
                    <a:gd name="connsiteY52" fmla="*/ 2153501 h 2297969"/>
                    <a:gd name="connsiteX53" fmla="*/ 333282 w 1214515"/>
                    <a:gd name="connsiteY53" fmla="*/ 2153501 h 2297969"/>
                    <a:gd name="connsiteX54" fmla="*/ 323919 w 1214515"/>
                    <a:gd name="connsiteY54" fmla="*/ 2156075 h 2297969"/>
                    <a:gd name="connsiteX55" fmla="*/ 323919 w 1214515"/>
                    <a:gd name="connsiteY55" fmla="*/ 2156075 h 2297969"/>
                    <a:gd name="connsiteX56" fmla="*/ 307394 w 1214515"/>
                    <a:gd name="connsiteY56" fmla="*/ 2146712 h 2297969"/>
                    <a:gd name="connsiteX57" fmla="*/ 379722 w 1214515"/>
                    <a:gd name="connsiteY57" fmla="*/ 2103222 h 2297969"/>
                    <a:gd name="connsiteX58" fmla="*/ 385152 w 1214515"/>
                    <a:gd name="connsiteY58" fmla="*/ 2077334 h 2297969"/>
                    <a:gd name="connsiteX59" fmla="*/ 385152 w 1214515"/>
                    <a:gd name="connsiteY59" fmla="*/ 2077334 h 2297969"/>
                    <a:gd name="connsiteX60" fmla="*/ 411074 w 1214515"/>
                    <a:gd name="connsiteY60" fmla="*/ 2082745 h 2297969"/>
                    <a:gd name="connsiteX61" fmla="*/ 411088 w 1214515"/>
                    <a:gd name="connsiteY61" fmla="*/ 2082764 h 2297969"/>
                    <a:gd name="connsiteX62" fmla="*/ 411088 w 1214515"/>
                    <a:gd name="connsiteY62" fmla="*/ 2082764 h 2297969"/>
                    <a:gd name="connsiteX63" fmla="*/ 405610 w 1214515"/>
                    <a:gd name="connsiteY63" fmla="*/ 2108653 h 2297969"/>
                    <a:gd name="connsiteX64" fmla="*/ 405610 w 1214515"/>
                    <a:gd name="connsiteY64" fmla="*/ 2108653 h 2297969"/>
                    <a:gd name="connsiteX65" fmla="*/ 395405 w 1214515"/>
                    <a:gd name="connsiteY65" fmla="*/ 2111742 h 2297969"/>
                    <a:gd name="connsiteX66" fmla="*/ 395405 w 1214515"/>
                    <a:gd name="connsiteY66" fmla="*/ 2111742 h 2297969"/>
                    <a:gd name="connsiteX67" fmla="*/ 379488 w 1214515"/>
                    <a:gd name="connsiteY67" fmla="*/ 2103082 h 2297969"/>
                    <a:gd name="connsiteX68" fmla="*/ 449616 w 1214515"/>
                    <a:gd name="connsiteY68" fmla="*/ 2056407 h 2297969"/>
                    <a:gd name="connsiteX69" fmla="*/ 453829 w 1214515"/>
                    <a:gd name="connsiteY69" fmla="*/ 2030285 h 2297969"/>
                    <a:gd name="connsiteX70" fmla="*/ 453829 w 1214515"/>
                    <a:gd name="connsiteY70" fmla="*/ 2030285 h 2297969"/>
                    <a:gd name="connsiteX71" fmla="*/ 479951 w 1214515"/>
                    <a:gd name="connsiteY71" fmla="*/ 2034452 h 2297969"/>
                    <a:gd name="connsiteX72" fmla="*/ 479951 w 1214515"/>
                    <a:gd name="connsiteY72" fmla="*/ 2034452 h 2297969"/>
                    <a:gd name="connsiteX73" fmla="*/ 475804 w 1214515"/>
                    <a:gd name="connsiteY73" fmla="*/ 2060607 h 2297969"/>
                    <a:gd name="connsiteX74" fmla="*/ 475785 w 1214515"/>
                    <a:gd name="connsiteY74" fmla="*/ 2060621 h 2297969"/>
                    <a:gd name="connsiteX75" fmla="*/ 475785 w 1214515"/>
                    <a:gd name="connsiteY75" fmla="*/ 2060621 h 2297969"/>
                    <a:gd name="connsiteX76" fmla="*/ 464550 w 1214515"/>
                    <a:gd name="connsiteY76" fmla="*/ 2063757 h 2297969"/>
                    <a:gd name="connsiteX77" fmla="*/ 464550 w 1214515"/>
                    <a:gd name="connsiteY77" fmla="*/ 2063757 h 2297969"/>
                    <a:gd name="connsiteX78" fmla="*/ 449382 w 1214515"/>
                    <a:gd name="connsiteY78" fmla="*/ 2056080 h 2297969"/>
                    <a:gd name="connsiteX79" fmla="*/ 517075 w 1214515"/>
                    <a:gd name="connsiteY79" fmla="*/ 2006223 h 2297969"/>
                    <a:gd name="connsiteX80" fmla="*/ 519982 w 1214515"/>
                    <a:gd name="connsiteY80" fmla="*/ 1979899 h 2297969"/>
                    <a:gd name="connsiteX81" fmla="*/ 520024 w 1214515"/>
                    <a:gd name="connsiteY81" fmla="*/ 1979866 h 2297969"/>
                    <a:gd name="connsiteX82" fmla="*/ 520024 w 1214515"/>
                    <a:gd name="connsiteY82" fmla="*/ 1979866 h 2297969"/>
                    <a:gd name="connsiteX83" fmla="*/ 546334 w 1214515"/>
                    <a:gd name="connsiteY83" fmla="*/ 1982815 h 2297969"/>
                    <a:gd name="connsiteX84" fmla="*/ 546334 w 1214515"/>
                    <a:gd name="connsiteY84" fmla="*/ 1982815 h 2297969"/>
                    <a:gd name="connsiteX85" fmla="*/ 543385 w 1214515"/>
                    <a:gd name="connsiteY85" fmla="*/ 2009125 h 2297969"/>
                    <a:gd name="connsiteX86" fmla="*/ 543385 w 1214515"/>
                    <a:gd name="connsiteY86" fmla="*/ 2009125 h 2297969"/>
                    <a:gd name="connsiteX87" fmla="*/ 531728 w 1214515"/>
                    <a:gd name="connsiteY87" fmla="*/ 2013245 h 2297969"/>
                    <a:gd name="connsiteX88" fmla="*/ 531728 w 1214515"/>
                    <a:gd name="connsiteY88" fmla="*/ 2013245 h 2297969"/>
                    <a:gd name="connsiteX89" fmla="*/ 516841 w 1214515"/>
                    <a:gd name="connsiteY89" fmla="*/ 2005895 h 2297969"/>
                    <a:gd name="connsiteX90" fmla="*/ 582100 w 1214515"/>
                    <a:gd name="connsiteY90" fmla="*/ 1952807 h 2297969"/>
                    <a:gd name="connsiteX91" fmla="*/ 583720 w 1214515"/>
                    <a:gd name="connsiteY91" fmla="*/ 1926376 h 2297969"/>
                    <a:gd name="connsiteX92" fmla="*/ 583739 w 1214515"/>
                    <a:gd name="connsiteY92" fmla="*/ 1926357 h 2297969"/>
                    <a:gd name="connsiteX93" fmla="*/ 583739 w 1214515"/>
                    <a:gd name="connsiteY93" fmla="*/ 1926357 h 2297969"/>
                    <a:gd name="connsiteX94" fmla="*/ 610170 w 1214515"/>
                    <a:gd name="connsiteY94" fmla="*/ 1928019 h 2297969"/>
                    <a:gd name="connsiteX95" fmla="*/ 610189 w 1214515"/>
                    <a:gd name="connsiteY95" fmla="*/ 1928043 h 2297969"/>
                    <a:gd name="connsiteX96" fmla="*/ 610189 w 1214515"/>
                    <a:gd name="connsiteY96" fmla="*/ 1928043 h 2297969"/>
                    <a:gd name="connsiteX97" fmla="*/ 608527 w 1214515"/>
                    <a:gd name="connsiteY97" fmla="*/ 1954474 h 2297969"/>
                    <a:gd name="connsiteX98" fmla="*/ 608504 w 1214515"/>
                    <a:gd name="connsiteY98" fmla="*/ 1954493 h 2297969"/>
                    <a:gd name="connsiteX99" fmla="*/ 608504 w 1214515"/>
                    <a:gd name="connsiteY99" fmla="*/ 1954493 h 2297969"/>
                    <a:gd name="connsiteX100" fmla="*/ 596145 w 1214515"/>
                    <a:gd name="connsiteY100" fmla="*/ 1959174 h 2297969"/>
                    <a:gd name="connsiteX101" fmla="*/ 596145 w 1214515"/>
                    <a:gd name="connsiteY101" fmla="*/ 1959174 h 2297969"/>
                    <a:gd name="connsiteX102" fmla="*/ 581866 w 1214515"/>
                    <a:gd name="connsiteY102" fmla="*/ 1952480 h 2297969"/>
                    <a:gd name="connsiteX103" fmla="*/ 644457 w 1214515"/>
                    <a:gd name="connsiteY103" fmla="*/ 1896349 h 2297969"/>
                    <a:gd name="connsiteX104" fmla="*/ 644860 w 1214515"/>
                    <a:gd name="connsiteY104" fmla="*/ 1869871 h 2297969"/>
                    <a:gd name="connsiteX105" fmla="*/ 644879 w 1214515"/>
                    <a:gd name="connsiteY105" fmla="*/ 1869852 h 2297969"/>
                    <a:gd name="connsiteX106" fmla="*/ 644879 w 1214515"/>
                    <a:gd name="connsiteY106" fmla="*/ 1869852 h 2297969"/>
                    <a:gd name="connsiteX107" fmla="*/ 671329 w 1214515"/>
                    <a:gd name="connsiteY107" fmla="*/ 1870273 h 2297969"/>
                    <a:gd name="connsiteX108" fmla="*/ 671329 w 1214515"/>
                    <a:gd name="connsiteY108" fmla="*/ 1870273 h 2297969"/>
                    <a:gd name="connsiteX109" fmla="*/ 670954 w 1214515"/>
                    <a:gd name="connsiteY109" fmla="*/ 1896724 h 2297969"/>
                    <a:gd name="connsiteX110" fmla="*/ 670954 w 1214515"/>
                    <a:gd name="connsiteY110" fmla="*/ 1896724 h 2297969"/>
                    <a:gd name="connsiteX111" fmla="*/ 657893 w 1214515"/>
                    <a:gd name="connsiteY111" fmla="*/ 1902014 h 2297969"/>
                    <a:gd name="connsiteX112" fmla="*/ 657893 w 1214515"/>
                    <a:gd name="connsiteY112" fmla="*/ 1902014 h 2297969"/>
                    <a:gd name="connsiteX113" fmla="*/ 644223 w 1214515"/>
                    <a:gd name="connsiteY113" fmla="*/ 1896021 h 2297969"/>
                    <a:gd name="connsiteX114" fmla="*/ 702928 w 1214515"/>
                    <a:gd name="connsiteY114" fmla="*/ 1836942 h 2297969"/>
                    <a:gd name="connsiteX115" fmla="*/ 700915 w 1214515"/>
                    <a:gd name="connsiteY115" fmla="*/ 1810492 h 2297969"/>
                    <a:gd name="connsiteX116" fmla="*/ 700915 w 1214515"/>
                    <a:gd name="connsiteY116" fmla="*/ 1810492 h 2297969"/>
                    <a:gd name="connsiteX117" fmla="*/ 728583 w 1214515"/>
                    <a:gd name="connsiteY117" fmla="*/ 1809649 h 2297969"/>
                    <a:gd name="connsiteX118" fmla="*/ 728583 w 1214515"/>
                    <a:gd name="connsiteY118" fmla="*/ 1809649 h 2297969"/>
                    <a:gd name="connsiteX119" fmla="*/ 730039 w 1214515"/>
                    <a:gd name="connsiteY119" fmla="*/ 1836090 h 2297969"/>
                    <a:gd name="connsiteX120" fmla="*/ 729987 w 1214515"/>
                    <a:gd name="connsiteY120" fmla="*/ 1836146 h 2297969"/>
                    <a:gd name="connsiteX121" fmla="*/ 729987 w 1214515"/>
                    <a:gd name="connsiteY121" fmla="*/ 1836146 h 2297969"/>
                    <a:gd name="connsiteX122" fmla="*/ 715943 w 1214515"/>
                    <a:gd name="connsiteY122" fmla="*/ 1842045 h 2297969"/>
                    <a:gd name="connsiteX123" fmla="*/ 715943 w 1214515"/>
                    <a:gd name="connsiteY123" fmla="*/ 1842045 h 2297969"/>
                    <a:gd name="connsiteX124" fmla="*/ 702694 w 1214515"/>
                    <a:gd name="connsiteY124" fmla="*/ 1836614 h 2297969"/>
                    <a:gd name="connsiteX125" fmla="*/ 760838 w 1214515"/>
                    <a:gd name="connsiteY125" fmla="*/ 1774772 h 2297969"/>
                    <a:gd name="connsiteX126" fmla="*/ 758675 w 1214515"/>
                    <a:gd name="connsiteY126" fmla="*/ 1748378 h 2297969"/>
                    <a:gd name="connsiteX127" fmla="*/ 758684 w 1214515"/>
                    <a:gd name="connsiteY127" fmla="*/ 1748369 h 2297969"/>
                    <a:gd name="connsiteX128" fmla="*/ 758684 w 1214515"/>
                    <a:gd name="connsiteY128" fmla="*/ 1748369 h 2297969"/>
                    <a:gd name="connsiteX129" fmla="*/ 785078 w 1214515"/>
                    <a:gd name="connsiteY129" fmla="*/ 1746206 h 2297969"/>
                    <a:gd name="connsiteX130" fmla="*/ 785087 w 1214515"/>
                    <a:gd name="connsiteY130" fmla="*/ 1746215 h 2297969"/>
                    <a:gd name="connsiteX131" fmla="*/ 785087 w 1214515"/>
                    <a:gd name="connsiteY131" fmla="*/ 1746215 h 2297969"/>
                    <a:gd name="connsiteX132" fmla="*/ 787199 w 1214515"/>
                    <a:gd name="connsiteY132" fmla="*/ 1772614 h 2297969"/>
                    <a:gd name="connsiteX133" fmla="*/ 787194 w 1214515"/>
                    <a:gd name="connsiteY133" fmla="*/ 1772619 h 2297969"/>
                    <a:gd name="connsiteX134" fmla="*/ 787194 w 1214515"/>
                    <a:gd name="connsiteY134" fmla="*/ 1772619 h 2297969"/>
                    <a:gd name="connsiteX135" fmla="*/ 773150 w 1214515"/>
                    <a:gd name="connsiteY135" fmla="*/ 1779219 h 2297969"/>
                    <a:gd name="connsiteX136" fmla="*/ 773150 w 1214515"/>
                    <a:gd name="connsiteY136" fmla="*/ 1779219 h 2297969"/>
                    <a:gd name="connsiteX137" fmla="*/ 760604 w 1214515"/>
                    <a:gd name="connsiteY137" fmla="*/ 1774445 h 2297969"/>
                    <a:gd name="connsiteX138" fmla="*/ 814534 w 1214515"/>
                    <a:gd name="connsiteY138" fmla="*/ 1709934 h 2297969"/>
                    <a:gd name="connsiteX139" fmla="*/ 811163 w 1214515"/>
                    <a:gd name="connsiteY139" fmla="*/ 1683671 h 2297969"/>
                    <a:gd name="connsiteX140" fmla="*/ 811163 w 1214515"/>
                    <a:gd name="connsiteY140" fmla="*/ 1683671 h 2297969"/>
                    <a:gd name="connsiteX141" fmla="*/ 837426 w 1214515"/>
                    <a:gd name="connsiteY141" fmla="*/ 1680301 h 2297969"/>
                    <a:gd name="connsiteX142" fmla="*/ 837426 w 1214515"/>
                    <a:gd name="connsiteY142" fmla="*/ 1680301 h 2297969"/>
                    <a:gd name="connsiteX143" fmla="*/ 840797 w 1214515"/>
                    <a:gd name="connsiteY143" fmla="*/ 1706564 h 2297969"/>
                    <a:gd name="connsiteX144" fmla="*/ 840797 w 1214515"/>
                    <a:gd name="connsiteY144" fmla="*/ 1706564 h 2297969"/>
                    <a:gd name="connsiteX145" fmla="*/ 825957 w 1214515"/>
                    <a:gd name="connsiteY145" fmla="*/ 1713820 h 2297969"/>
                    <a:gd name="connsiteX146" fmla="*/ 825957 w 1214515"/>
                    <a:gd name="connsiteY146" fmla="*/ 1713820 h 2297969"/>
                    <a:gd name="connsiteX147" fmla="*/ 814300 w 1214515"/>
                    <a:gd name="connsiteY147" fmla="*/ 1709607 h 2297969"/>
                    <a:gd name="connsiteX148" fmla="*/ 864906 w 1214515"/>
                    <a:gd name="connsiteY148" fmla="*/ 1642428 h 2297969"/>
                    <a:gd name="connsiteX149" fmla="*/ 860215 w 1214515"/>
                    <a:gd name="connsiteY149" fmla="*/ 1616366 h 2297969"/>
                    <a:gd name="connsiteX150" fmla="*/ 860225 w 1214515"/>
                    <a:gd name="connsiteY150" fmla="*/ 1616352 h 2297969"/>
                    <a:gd name="connsiteX151" fmla="*/ 860225 w 1214515"/>
                    <a:gd name="connsiteY151" fmla="*/ 1616352 h 2297969"/>
                    <a:gd name="connsiteX152" fmla="*/ 886286 w 1214515"/>
                    <a:gd name="connsiteY152" fmla="*/ 1611661 h 2297969"/>
                    <a:gd name="connsiteX153" fmla="*/ 886300 w 1214515"/>
                    <a:gd name="connsiteY153" fmla="*/ 1611671 h 2297969"/>
                    <a:gd name="connsiteX154" fmla="*/ 886300 w 1214515"/>
                    <a:gd name="connsiteY154" fmla="*/ 1611671 h 2297969"/>
                    <a:gd name="connsiteX155" fmla="*/ 890991 w 1214515"/>
                    <a:gd name="connsiteY155" fmla="*/ 1637733 h 2297969"/>
                    <a:gd name="connsiteX156" fmla="*/ 890982 w 1214515"/>
                    <a:gd name="connsiteY156" fmla="*/ 1637747 h 2297969"/>
                    <a:gd name="connsiteX157" fmla="*/ 890982 w 1214515"/>
                    <a:gd name="connsiteY157" fmla="*/ 1637747 h 2297969"/>
                    <a:gd name="connsiteX158" fmla="*/ 875580 w 1214515"/>
                    <a:gd name="connsiteY158" fmla="*/ 1645752 h 2297969"/>
                    <a:gd name="connsiteX159" fmla="*/ 875580 w 1214515"/>
                    <a:gd name="connsiteY159" fmla="*/ 1645752 h 2297969"/>
                    <a:gd name="connsiteX160" fmla="*/ 864906 w 1214515"/>
                    <a:gd name="connsiteY160" fmla="*/ 1642428 h 2297969"/>
                    <a:gd name="connsiteX161" fmla="*/ 912235 w 1214515"/>
                    <a:gd name="connsiteY161" fmla="*/ 1572768 h 2297969"/>
                    <a:gd name="connsiteX162" fmla="*/ 906374 w 1214515"/>
                    <a:gd name="connsiteY162" fmla="*/ 1546941 h 2297969"/>
                    <a:gd name="connsiteX163" fmla="*/ 906384 w 1214515"/>
                    <a:gd name="connsiteY163" fmla="*/ 1546927 h 2297969"/>
                    <a:gd name="connsiteX164" fmla="*/ 906384 w 1214515"/>
                    <a:gd name="connsiteY164" fmla="*/ 1546927 h 2297969"/>
                    <a:gd name="connsiteX165" fmla="*/ 932211 w 1214515"/>
                    <a:gd name="connsiteY165" fmla="*/ 1541066 h 2297969"/>
                    <a:gd name="connsiteX166" fmla="*/ 932225 w 1214515"/>
                    <a:gd name="connsiteY166" fmla="*/ 1541075 h 2297969"/>
                    <a:gd name="connsiteX167" fmla="*/ 932225 w 1214515"/>
                    <a:gd name="connsiteY167" fmla="*/ 1541075 h 2297969"/>
                    <a:gd name="connsiteX168" fmla="*/ 938035 w 1214515"/>
                    <a:gd name="connsiteY168" fmla="*/ 1566912 h 2297969"/>
                    <a:gd name="connsiteX169" fmla="*/ 938030 w 1214515"/>
                    <a:gd name="connsiteY169" fmla="*/ 1566916 h 2297969"/>
                    <a:gd name="connsiteX170" fmla="*/ 938030 w 1214515"/>
                    <a:gd name="connsiteY170" fmla="*/ 1566916 h 2297969"/>
                    <a:gd name="connsiteX171" fmla="*/ 922207 w 1214515"/>
                    <a:gd name="connsiteY171" fmla="*/ 1575671 h 2297969"/>
                    <a:gd name="connsiteX172" fmla="*/ 922207 w 1214515"/>
                    <a:gd name="connsiteY172" fmla="*/ 1575671 h 2297969"/>
                    <a:gd name="connsiteX173" fmla="*/ 912235 w 1214515"/>
                    <a:gd name="connsiteY173" fmla="*/ 1572628 h 2297969"/>
                    <a:gd name="connsiteX174" fmla="*/ 956100 w 1214515"/>
                    <a:gd name="connsiteY174" fmla="*/ 1500815 h 2297969"/>
                    <a:gd name="connsiteX175" fmla="*/ 949059 w 1214515"/>
                    <a:gd name="connsiteY175" fmla="*/ 1475287 h 2297969"/>
                    <a:gd name="connsiteX176" fmla="*/ 949078 w 1214515"/>
                    <a:gd name="connsiteY176" fmla="*/ 1475254 h 2297969"/>
                    <a:gd name="connsiteX177" fmla="*/ 949078 w 1214515"/>
                    <a:gd name="connsiteY177" fmla="*/ 1475254 h 2297969"/>
                    <a:gd name="connsiteX178" fmla="*/ 974592 w 1214515"/>
                    <a:gd name="connsiteY178" fmla="*/ 1468185 h 2297969"/>
                    <a:gd name="connsiteX179" fmla="*/ 974592 w 1214515"/>
                    <a:gd name="connsiteY179" fmla="*/ 1468185 h 2297969"/>
                    <a:gd name="connsiteX180" fmla="*/ 981689 w 1214515"/>
                    <a:gd name="connsiteY180" fmla="*/ 1493699 h 2297969"/>
                    <a:gd name="connsiteX181" fmla="*/ 981661 w 1214515"/>
                    <a:gd name="connsiteY181" fmla="*/ 1493745 h 2297969"/>
                    <a:gd name="connsiteX182" fmla="*/ 981661 w 1214515"/>
                    <a:gd name="connsiteY182" fmla="*/ 1493745 h 2297969"/>
                    <a:gd name="connsiteX183" fmla="*/ 965323 w 1214515"/>
                    <a:gd name="connsiteY183" fmla="*/ 1503108 h 2297969"/>
                    <a:gd name="connsiteX184" fmla="*/ 965323 w 1214515"/>
                    <a:gd name="connsiteY184" fmla="*/ 1503108 h 2297969"/>
                    <a:gd name="connsiteX185" fmla="*/ 956100 w 1214515"/>
                    <a:gd name="connsiteY185" fmla="*/ 1500815 h 2297969"/>
                    <a:gd name="connsiteX186" fmla="*/ 996735 w 1214515"/>
                    <a:gd name="connsiteY186" fmla="*/ 1427082 h 2297969"/>
                    <a:gd name="connsiteX187" fmla="*/ 988496 w 1214515"/>
                    <a:gd name="connsiteY187" fmla="*/ 1401943 h 2297969"/>
                    <a:gd name="connsiteX188" fmla="*/ 988496 w 1214515"/>
                    <a:gd name="connsiteY188" fmla="*/ 1401943 h 2297969"/>
                    <a:gd name="connsiteX189" fmla="*/ 1013635 w 1214515"/>
                    <a:gd name="connsiteY189" fmla="*/ 1393656 h 2297969"/>
                    <a:gd name="connsiteX190" fmla="*/ 1013635 w 1214515"/>
                    <a:gd name="connsiteY190" fmla="*/ 1393656 h 2297969"/>
                    <a:gd name="connsiteX191" fmla="*/ 1021940 w 1214515"/>
                    <a:gd name="connsiteY191" fmla="*/ 1418800 h 2297969"/>
                    <a:gd name="connsiteX192" fmla="*/ 1021921 w 1214515"/>
                    <a:gd name="connsiteY192" fmla="*/ 1418842 h 2297969"/>
                    <a:gd name="connsiteX193" fmla="*/ 1021921 w 1214515"/>
                    <a:gd name="connsiteY193" fmla="*/ 1418842 h 2297969"/>
                    <a:gd name="connsiteX194" fmla="*/ 1005209 w 1214515"/>
                    <a:gd name="connsiteY194" fmla="*/ 1429095 h 2297969"/>
                    <a:gd name="connsiteX195" fmla="*/ 1005209 w 1214515"/>
                    <a:gd name="connsiteY195" fmla="*/ 1429095 h 2297969"/>
                    <a:gd name="connsiteX196" fmla="*/ 996735 w 1214515"/>
                    <a:gd name="connsiteY196" fmla="*/ 1427082 h 2297969"/>
                    <a:gd name="connsiteX197" fmla="*/ 1033766 w 1214515"/>
                    <a:gd name="connsiteY197" fmla="*/ 1351383 h 2297969"/>
                    <a:gd name="connsiteX198" fmla="*/ 1024403 w 1214515"/>
                    <a:gd name="connsiteY198" fmla="*/ 1326665 h 2297969"/>
                    <a:gd name="connsiteX199" fmla="*/ 1024403 w 1214515"/>
                    <a:gd name="connsiteY199" fmla="*/ 1326665 h 2297969"/>
                    <a:gd name="connsiteX200" fmla="*/ 1049121 w 1214515"/>
                    <a:gd name="connsiteY200" fmla="*/ 1317302 h 2297969"/>
                    <a:gd name="connsiteX201" fmla="*/ 1049121 w 1214515"/>
                    <a:gd name="connsiteY201" fmla="*/ 1317302 h 2297969"/>
                    <a:gd name="connsiteX202" fmla="*/ 1058484 w 1214515"/>
                    <a:gd name="connsiteY202" fmla="*/ 1342067 h 2297969"/>
                    <a:gd name="connsiteX203" fmla="*/ 1058484 w 1214515"/>
                    <a:gd name="connsiteY203" fmla="*/ 1342067 h 2297969"/>
                    <a:gd name="connsiteX204" fmla="*/ 1041350 w 1214515"/>
                    <a:gd name="connsiteY204" fmla="*/ 1353162 h 2297969"/>
                    <a:gd name="connsiteX205" fmla="*/ 1041350 w 1214515"/>
                    <a:gd name="connsiteY205" fmla="*/ 1353162 h 2297969"/>
                    <a:gd name="connsiteX206" fmla="*/ 1033766 w 1214515"/>
                    <a:gd name="connsiteY206" fmla="*/ 1351243 h 2297969"/>
                    <a:gd name="connsiteX207" fmla="*/ 1067191 w 1214515"/>
                    <a:gd name="connsiteY207" fmla="*/ 1274046 h 2297969"/>
                    <a:gd name="connsiteX208" fmla="*/ 1056564 w 1214515"/>
                    <a:gd name="connsiteY208" fmla="*/ 1249796 h 2297969"/>
                    <a:gd name="connsiteX209" fmla="*/ 1056564 w 1214515"/>
                    <a:gd name="connsiteY209" fmla="*/ 1249796 h 2297969"/>
                    <a:gd name="connsiteX210" fmla="*/ 1080814 w 1214515"/>
                    <a:gd name="connsiteY210" fmla="*/ 1239169 h 2297969"/>
                    <a:gd name="connsiteX211" fmla="*/ 1080814 w 1214515"/>
                    <a:gd name="connsiteY211" fmla="*/ 1239169 h 2297969"/>
                    <a:gd name="connsiteX212" fmla="*/ 1091460 w 1214515"/>
                    <a:gd name="connsiteY212" fmla="*/ 1263419 h 2297969"/>
                    <a:gd name="connsiteX213" fmla="*/ 1091441 w 1214515"/>
                    <a:gd name="connsiteY213" fmla="*/ 1263466 h 2297969"/>
                    <a:gd name="connsiteX214" fmla="*/ 1091441 w 1214515"/>
                    <a:gd name="connsiteY214" fmla="*/ 1263466 h 2297969"/>
                    <a:gd name="connsiteX215" fmla="*/ 1073979 w 1214515"/>
                    <a:gd name="connsiteY215" fmla="*/ 1275357 h 2297969"/>
                    <a:gd name="connsiteX216" fmla="*/ 1073979 w 1214515"/>
                    <a:gd name="connsiteY216" fmla="*/ 1275357 h 2297969"/>
                    <a:gd name="connsiteX217" fmla="*/ 1067191 w 1214515"/>
                    <a:gd name="connsiteY217" fmla="*/ 1273905 h 2297969"/>
                    <a:gd name="connsiteX218" fmla="*/ 1096544 w 1214515"/>
                    <a:gd name="connsiteY218" fmla="*/ 1195070 h 2297969"/>
                    <a:gd name="connsiteX219" fmla="*/ 1084512 w 1214515"/>
                    <a:gd name="connsiteY219" fmla="*/ 1171335 h 2297969"/>
                    <a:gd name="connsiteX220" fmla="*/ 1084512 w 1214515"/>
                    <a:gd name="connsiteY220" fmla="*/ 1171335 h 2297969"/>
                    <a:gd name="connsiteX221" fmla="*/ 1108528 w 1214515"/>
                    <a:gd name="connsiteY221" fmla="*/ 1159631 h 2297969"/>
                    <a:gd name="connsiteX222" fmla="*/ 1108528 w 1214515"/>
                    <a:gd name="connsiteY222" fmla="*/ 1159631 h 2297969"/>
                    <a:gd name="connsiteX223" fmla="*/ 1120447 w 1214515"/>
                    <a:gd name="connsiteY223" fmla="*/ 1183277 h 2297969"/>
                    <a:gd name="connsiteX224" fmla="*/ 1120419 w 1214515"/>
                    <a:gd name="connsiteY224" fmla="*/ 1183366 h 2297969"/>
                    <a:gd name="connsiteX225" fmla="*/ 1120419 w 1214515"/>
                    <a:gd name="connsiteY225" fmla="*/ 1183366 h 2297969"/>
                    <a:gd name="connsiteX226" fmla="*/ 1102583 w 1214515"/>
                    <a:gd name="connsiteY226" fmla="*/ 1196100 h 2297969"/>
                    <a:gd name="connsiteX227" fmla="*/ 1102583 w 1214515"/>
                    <a:gd name="connsiteY227" fmla="*/ 1196100 h 2297969"/>
                    <a:gd name="connsiteX228" fmla="*/ 1096544 w 1214515"/>
                    <a:gd name="connsiteY228" fmla="*/ 1195070 h 2297969"/>
                    <a:gd name="connsiteX229" fmla="*/ 1122760 w 1214515"/>
                    <a:gd name="connsiteY229" fmla="*/ 1115813 h 2297969"/>
                    <a:gd name="connsiteX230" fmla="*/ 1109825 w 1214515"/>
                    <a:gd name="connsiteY230" fmla="*/ 1094082 h 2297969"/>
                    <a:gd name="connsiteX231" fmla="*/ 1109932 w 1214515"/>
                    <a:gd name="connsiteY231" fmla="*/ 1093670 h 2297969"/>
                    <a:gd name="connsiteX232" fmla="*/ 1109932 w 1214515"/>
                    <a:gd name="connsiteY232" fmla="*/ 1093670 h 2297969"/>
                    <a:gd name="connsiteX233" fmla="*/ 1133106 w 1214515"/>
                    <a:gd name="connsiteY233" fmla="*/ 1079626 h 2297969"/>
                    <a:gd name="connsiteX234" fmla="*/ 1133106 w 1214515"/>
                    <a:gd name="connsiteY234" fmla="*/ 1079626 h 2297969"/>
                    <a:gd name="connsiteX235" fmla="*/ 1146097 w 1214515"/>
                    <a:gd name="connsiteY235" fmla="*/ 1101862 h 2297969"/>
                    <a:gd name="connsiteX236" fmla="*/ 1145980 w 1214515"/>
                    <a:gd name="connsiteY236" fmla="*/ 1102284 h 2297969"/>
                    <a:gd name="connsiteX237" fmla="*/ 1145980 w 1214515"/>
                    <a:gd name="connsiteY237" fmla="*/ 1102284 h 2297969"/>
                    <a:gd name="connsiteX238" fmla="*/ 1127956 w 1214515"/>
                    <a:gd name="connsiteY238" fmla="*/ 1116094 h 2297969"/>
                    <a:gd name="connsiteX239" fmla="*/ 1127956 w 1214515"/>
                    <a:gd name="connsiteY239" fmla="*/ 1116094 h 2297969"/>
                    <a:gd name="connsiteX240" fmla="*/ 1122806 w 1214515"/>
                    <a:gd name="connsiteY240" fmla="*/ 1115813 h 2297969"/>
                    <a:gd name="connsiteX241" fmla="*/ 1144856 w 1214515"/>
                    <a:gd name="connsiteY241" fmla="*/ 1033513 h 2297969"/>
                    <a:gd name="connsiteX242" fmla="*/ 1130793 w 1214515"/>
                    <a:gd name="connsiteY242" fmla="*/ 1011075 h 2297969"/>
                    <a:gd name="connsiteX243" fmla="*/ 1130812 w 1214515"/>
                    <a:gd name="connsiteY243" fmla="*/ 1010996 h 2297969"/>
                    <a:gd name="connsiteX244" fmla="*/ 1130812 w 1214515"/>
                    <a:gd name="connsiteY244" fmla="*/ 1010996 h 2297969"/>
                    <a:gd name="connsiteX245" fmla="*/ 1153259 w 1214515"/>
                    <a:gd name="connsiteY245" fmla="*/ 996947 h 2297969"/>
                    <a:gd name="connsiteX246" fmla="*/ 1153283 w 1214515"/>
                    <a:gd name="connsiteY246" fmla="*/ 996951 h 2297969"/>
                    <a:gd name="connsiteX247" fmla="*/ 1153283 w 1214515"/>
                    <a:gd name="connsiteY247" fmla="*/ 996951 h 2297969"/>
                    <a:gd name="connsiteX248" fmla="*/ 1167346 w 1214515"/>
                    <a:gd name="connsiteY248" fmla="*/ 1019389 h 2297969"/>
                    <a:gd name="connsiteX249" fmla="*/ 1167327 w 1214515"/>
                    <a:gd name="connsiteY249" fmla="*/ 1019469 h 2297969"/>
                    <a:gd name="connsiteX250" fmla="*/ 1167327 w 1214515"/>
                    <a:gd name="connsiteY250" fmla="*/ 1019469 h 2297969"/>
                    <a:gd name="connsiteX251" fmla="*/ 1149116 w 1214515"/>
                    <a:gd name="connsiteY251" fmla="*/ 1033935 h 2297969"/>
                    <a:gd name="connsiteX252" fmla="*/ 1149116 w 1214515"/>
                    <a:gd name="connsiteY252" fmla="*/ 1033935 h 2297969"/>
                    <a:gd name="connsiteX253" fmla="*/ 1144903 w 1214515"/>
                    <a:gd name="connsiteY253" fmla="*/ 1033513 h 2297969"/>
                    <a:gd name="connsiteX254" fmla="*/ 1163067 w 1214515"/>
                    <a:gd name="connsiteY254" fmla="*/ 951214 h 2297969"/>
                    <a:gd name="connsiteX255" fmla="*/ 1148081 w 1214515"/>
                    <a:gd name="connsiteY255" fmla="*/ 929379 h 2297969"/>
                    <a:gd name="connsiteX256" fmla="*/ 1148086 w 1214515"/>
                    <a:gd name="connsiteY256" fmla="*/ 929351 h 2297969"/>
                    <a:gd name="connsiteX257" fmla="*/ 1148086 w 1214515"/>
                    <a:gd name="connsiteY257" fmla="*/ 929351 h 2297969"/>
                    <a:gd name="connsiteX258" fmla="*/ 1169902 w 1214515"/>
                    <a:gd name="connsiteY258" fmla="*/ 914371 h 2297969"/>
                    <a:gd name="connsiteX259" fmla="*/ 1169902 w 1214515"/>
                    <a:gd name="connsiteY259" fmla="*/ 914371 h 2297969"/>
                    <a:gd name="connsiteX260" fmla="*/ 1184929 w 1214515"/>
                    <a:gd name="connsiteY260" fmla="*/ 936177 h 2297969"/>
                    <a:gd name="connsiteX261" fmla="*/ 1184929 w 1214515"/>
                    <a:gd name="connsiteY261" fmla="*/ 936186 h 2297969"/>
                    <a:gd name="connsiteX262" fmla="*/ 1184929 w 1214515"/>
                    <a:gd name="connsiteY262" fmla="*/ 936186 h 2297969"/>
                    <a:gd name="connsiteX263" fmla="*/ 1166531 w 1214515"/>
                    <a:gd name="connsiteY263" fmla="*/ 951495 h 2297969"/>
                    <a:gd name="connsiteX264" fmla="*/ 1166531 w 1214515"/>
                    <a:gd name="connsiteY264" fmla="*/ 951495 h 2297969"/>
                    <a:gd name="connsiteX265" fmla="*/ 1163114 w 1214515"/>
                    <a:gd name="connsiteY265" fmla="*/ 951214 h 2297969"/>
                    <a:gd name="connsiteX266" fmla="*/ 1177111 w 1214515"/>
                    <a:gd name="connsiteY266" fmla="*/ 868118 h 2297969"/>
                    <a:gd name="connsiteX267" fmla="*/ 1161096 w 1214515"/>
                    <a:gd name="connsiteY267" fmla="*/ 847028 h 2297969"/>
                    <a:gd name="connsiteX268" fmla="*/ 1161101 w 1214515"/>
                    <a:gd name="connsiteY268" fmla="*/ 847005 h 2297969"/>
                    <a:gd name="connsiteX269" fmla="*/ 1161101 w 1214515"/>
                    <a:gd name="connsiteY269" fmla="*/ 847005 h 2297969"/>
                    <a:gd name="connsiteX270" fmla="*/ 1182190 w 1214515"/>
                    <a:gd name="connsiteY270" fmla="*/ 830990 h 2297969"/>
                    <a:gd name="connsiteX271" fmla="*/ 1182214 w 1214515"/>
                    <a:gd name="connsiteY271" fmla="*/ 830994 h 2297969"/>
                    <a:gd name="connsiteX272" fmla="*/ 1182214 w 1214515"/>
                    <a:gd name="connsiteY272" fmla="*/ 830994 h 2297969"/>
                    <a:gd name="connsiteX273" fmla="*/ 1198224 w 1214515"/>
                    <a:gd name="connsiteY273" fmla="*/ 852061 h 2297969"/>
                    <a:gd name="connsiteX274" fmla="*/ 1198224 w 1214515"/>
                    <a:gd name="connsiteY274" fmla="*/ 852061 h 2297969"/>
                    <a:gd name="connsiteX275" fmla="*/ 1179499 w 1214515"/>
                    <a:gd name="connsiteY275" fmla="*/ 868259 h 2297969"/>
                    <a:gd name="connsiteX276" fmla="*/ 1179499 w 1214515"/>
                    <a:gd name="connsiteY276" fmla="*/ 868259 h 2297969"/>
                    <a:gd name="connsiteX277" fmla="*/ 1187410 w 1214515"/>
                    <a:gd name="connsiteY277" fmla="*/ 784414 h 2297969"/>
                    <a:gd name="connsiteX278" fmla="*/ 1170417 w 1214515"/>
                    <a:gd name="connsiteY278" fmla="*/ 764106 h 2297969"/>
                    <a:gd name="connsiteX279" fmla="*/ 1170417 w 1214515"/>
                    <a:gd name="connsiteY279" fmla="*/ 764097 h 2297969"/>
                    <a:gd name="connsiteX280" fmla="*/ 1170417 w 1214515"/>
                    <a:gd name="connsiteY280" fmla="*/ 764097 h 2297969"/>
                    <a:gd name="connsiteX281" fmla="*/ 1190687 w 1214515"/>
                    <a:gd name="connsiteY281" fmla="*/ 747103 h 2297969"/>
                    <a:gd name="connsiteX282" fmla="*/ 1190687 w 1214515"/>
                    <a:gd name="connsiteY282" fmla="*/ 747103 h 2297969"/>
                    <a:gd name="connsiteX283" fmla="*/ 1207728 w 1214515"/>
                    <a:gd name="connsiteY283" fmla="*/ 767374 h 2297969"/>
                    <a:gd name="connsiteX284" fmla="*/ 1207728 w 1214515"/>
                    <a:gd name="connsiteY284" fmla="*/ 767374 h 2297969"/>
                    <a:gd name="connsiteX285" fmla="*/ 1189002 w 1214515"/>
                    <a:gd name="connsiteY285" fmla="*/ 784461 h 2297969"/>
                    <a:gd name="connsiteX286" fmla="*/ 1187317 w 1214515"/>
                    <a:gd name="connsiteY286" fmla="*/ 784461 h 2297969"/>
                    <a:gd name="connsiteX287" fmla="*/ 1193683 w 1214515"/>
                    <a:gd name="connsiteY287" fmla="*/ 700429 h 2297969"/>
                    <a:gd name="connsiteX288" fmla="*/ 1176128 w 1214515"/>
                    <a:gd name="connsiteY288" fmla="*/ 680861 h 2297969"/>
                    <a:gd name="connsiteX289" fmla="*/ 1176128 w 1214515"/>
                    <a:gd name="connsiteY289" fmla="*/ 680861 h 2297969"/>
                    <a:gd name="connsiteX290" fmla="*/ 1195556 w 1214515"/>
                    <a:gd name="connsiteY290" fmla="*/ 662884 h 2297969"/>
                    <a:gd name="connsiteX291" fmla="*/ 1195556 w 1214515"/>
                    <a:gd name="connsiteY291" fmla="*/ 662884 h 2297969"/>
                    <a:gd name="connsiteX292" fmla="*/ 1213538 w 1214515"/>
                    <a:gd name="connsiteY292" fmla="*/ 682326 h 2297969"/>
                    <a:gd name="connsiteX293" fmla="*/ 1213533 w 1214515"/>
                    <a:gd name="connsiteY293" fmla="*/ 682406 h 2297969"/>
                    <a:gd name="connsiteX294" fmla="*/ 1213533 w 1214515"/>
                    <a:gd name="connsiteY294" fmla="*/ 682406 h 2297969"/>
                    <a:gd name="connsiteX295" fmla="*/ 1194807 w 1214515"/>
                    <a:gd name="connsiteY295" fmla="*/ 700429 h 2297969"/>
                    <a:gd name="connsiteX296" fmla="*/ 1194058 w 1214515"/>
                    <a:gd name="connsiteY296" fmla="*/ 700429 h 2297969"/>
                    <a:gd name="connsiteX297" fmla="*/ 1177064 w 1214515"/>
                    <a:gd name="connsiteY297" fmla="*/ 597437 h 2297969"/>
                    <a:gd name="connsiteX298" fmla="*/ 1195556 w 1214515"/>
                    <a:gd name="connsiteY298" fmla="*/ 578478 h 2297969"/>
                    <a:gd name="connsiteX299" fmla="*/ 1195790 w 1214515"/>
                    <a:gd name="connsiteY299" fmla="*/ 578478 h 2297969"/>
                    <a:gd name="connsiteX300" fmla="*/ 1195790 w 1214515"/>
                    <a:gd name="connsiteY300" fmla="*/ 578478 h 2297969"/>
                    <a:gd name="connsiteX301" fmla="*/ 1214516 w 1214515"/>
                    <a:gd name="connsiteY301" fmla="*/ 597203 h 2297969"/>
                    <a:gd name="connsiteX302" fmla="*/ 1214516 w 1214515"/>
                    <a:gd name="connsiteY302" fmla="*/ 597203 h 2297969"/>
                    <a:gd name="connsiteX303" fmla="*/ 1195790 w 1214515"/>
                    <a:gd name="connsiteY303" fmla="*/ 615929 h 2297969"/>
                    <a:gd name="connsiteX304" fmla="*/ 1195790 w 1214515"/>
                    <a:gd name="connsiteY304" fmla="*/ 615929 h 2297969"/>
                    <a:gd name="connsiteX305" fmla="*/ 1177345 w 1214515"/>
                    <a:gd name="connsiteY305" fmla="*/ 597484 h 2297969"/>
                    <a:gd name="connsiteX306" fmla="*/ 1174349 w 1214515"/>
                    <a:gd name="connsiteY306" fmla="*/ 514108 h 2297969"/>
                    <a:gd name="connsiteX307" fmla="*/ 1191937 w 1214515"/>
                    <a:gd name="connsiteY307" fmla="*/ 494310 h 2297969"/>
                    <a:gd name="connsiteX308" fmla="*/ 1191998 w 1214515"/>
                    <a:gd name="connsiteY308" fmla="*/ 494305 h 2297969"/>
                    <a:gd name="connsiteX309" fmla="*/ 1191998 w 1214515"/>
                    <a:gd name="connsiteY309" fmla="*/ 494305 h 2297969"/>
                    <a:gd name="connsiteX310" fmla="*/ 1211749 w 1214515"/>
                    <a:gd name="connsiteY310" fmla="*/ 511945 h 2297969"/>
                    <a:gd name="connsiteX311" fmla="*/ 1211754 w 1214515"/>
                    <a:gd name="connsiteY311" fmla="*/ 512001 h 2297969"/>
                    <a:gd name="connsiteX312" fmla="*/ 1211754 w 1214515"/>
                    <a:gd name="connsiteY312" fmla="*/ 512001 h 2297969"/>
                    <a:gd name="connsiteX313" fmla="*/ 1194784 w 1214515"/>
                    <a:gd name="connsiteY313" fmla="*/ 531813 h 2297969"/>
                    <a:gd name="connsiteX314" fmla="*/ 1194105 w 1214515"/>
                    <a:gd name="connsiteY314" fmla="*/ 531850 h 2297969"/>
                    <a:gd name="connsiteX315" fmla="*/ 1193075 w 1214515"/>
                    <a:gd name="connsiteY315" fmla="*/ 531850 h 2297969"/>
                    <a:gd name="connsiteX316" fmla="*/ 1174630 w 1214515"/>
                    <a:gd name="connsiteY316" fmla="*/ 514201 h 2297969"/>
                    <a:gd name="connsiteX317" fmla="*/ 1167702 w 1214515"/>
                    <a:gd name="connsiteY317" fmla="*/ 430919 h 2297969"/>
                    <a:gd name="connsiteX318" fmla="*/ 1167702 w 1214515"/>
                    <a:gd name="connsiteY318" fmla="*/ 430919 h 2297969"/>
                    <a:gd name="connsiteX319" fmla="*/ 1183721 w 1214515"/>
                    <a:gd name="connsiteY319" fmla="*/ 411266 h 2297969"/>
                    <a:gd name="connsiteX320" fmla="*/ 1184367 w 1214515"/>
                    <a:gd name="connsiteY320" fmla="*/ 411210 h 2297969"/>
                    <a:gd name="connsiteX321" fmla="*/ 1184367 w 1214515"/>
                    <a:gd name="connsiteY321" fmla="*/ 411210 h 2297969"/>
                    <a:gd name="connsiteX322" fmla="*/ 1204919 w 1214515"/>
                    <a:gd name="connsiteY322" fmla="*/ 428859 h 2297969"/>
                    <a:gd name="connsiteX323" fmla="*/ 1204919 w 1214515"/>
                    <a:gd name="connsiteY323" fmla="*/ 428859 h 2297969"/>
                    <a:gd name="connsiteX324" fmla="*/ 1188206 w 1214515"/>
                    <a:gd name="connsiteY324" fmla="*/ 448474 h 2297969"/>
                    <a:gd name="connsiteX325" fmla="*/ 1188206 w 1214515"/>
                    <a:gd name="connsiteY325" fmla="*/ 448474 h 2297969"/>
                    <a:gd name="connsiteX326" fmla="*/ 1186240 w 1214515"/>
                    <a:gd name="connsiteY326" fmla="*/ 448100 h 2297969"/>
                    <a:gd name="connsiteX327" fmla="*/ 1186240 w 1214515"/>
                    <a:gd name="connsiteY327" fmla="*/ 448100 h 2297969"/>
                    <a:gd name="connsiteX328" fmla="*/ 1167982 w 1214515"/>
                    <a:gd name="connsiteY328" fmla="*/ 430966 h 2297969"/>
                    <a:gd name="connsiteX329" fmla="*/ 1157402 w 1214515"/>
                    <a:gd name="connsiteY329" fmla="*/ 348244 h 2297969"/>
                    <a:gd name="connsiteX330" fmla="*/ 1173085 w 1214515"/>
                    <a:gd name="connsiteY330" fmla="*/ 326944 h 2297969"/>
                    <a:gd name="connsiteX331" fmla="*/ 1173085 w 1214515"/>
                    <a:gd name="connsiteY331" fmla="*/ 326944 h 2297969"/>
                    <a:gd name="connsiteX332" fmla="*/ 1194432 w 1214515"/>
                    <a:gd name="connsiteY332" fmla="*/ 342580 h 2297969"/>
                    <a:gd name="connsiteX333" fmla="*/ 1194432 w 1214515"/>
                    <a:gd name="connsiteY333" fmla="*/ 342580 h 2297969"/>
                    <a:gd name="connsiteX334" fmla="*/ 1178759 w 1214515"/>
                    <a:gd name="connsiteY334" fmla="*/ 363927 h 2297969"/>
                    <a:gd name="connsiteX335" fmla="*/ 1178750 w 1214515"/>
                    <a:gd name="connsiteY335" fmla="*/ 363927 h 2297969"/>
                    <a:gd name="connsiteX336" fmla="*/ 1178750 w 1214515"/>
                    <a:gd name="connsiteY336" fmla="*/ 363927 h 2297969"/>
                    <a:gd name="connsiteX337" fmla="*/ 1175894 w 1214515"/>
                    <a:gd name="connsiteY337" fmla="*/ 364161 h 2297969"/>
                    <a:gd name="connsiteX338" fmla="*/ 1175894 w 1214515"/>
                    <a:gd name="connsiteY338" fmla="*/ 364161 h 2297969"/>
                    <a:gd name="connsiteX339" fmla="*/ 1157402 w 1214515"/>
                    <a:gd name="connsiteY339" fmla="*/ 348244 h 2297969"/>
                    <a:gd name="connsiteX340" fmla="*/ 1142703 w 1214515"/>
                    <a:gd name="connsiteY340" fmla="*/ 266085 h 2297969"/>
                    <a:gd name="connsiteX341" fmla="*/ 1157355 w 1214515"/>
                    <a:gd name="connsiteY341" fmla="*/ 244036 h 2297969"/>
                    <a:gd name="connsiteX342" fmla="*/ 1157355 w 1214515"/>
                    <a:gd name="connsiteY342" fmla="*/ 244036 h 2297969"/>
                    <a:gd name="connsiteX343" fmla="*/ 1179452 w 1214515"/>
                    <a:gd name="connsiteY343" fmla="*/ 258632 h 2297969"/>
                    <a:gd name="connsiteX344" fmla="*/ 1179452 w 1214515"/>
                    <a:gd name="connsiteY344" fmla="*/ 258642 h 2297969"/>
                    <a:gd name="connsiteX345" fmla="*/ 1179452 w 1214515"/>
                    <a:gd name="connsiteY345" fmla="*/ 258642 h 2297969"/>
                    <a:gd name="connsiteX346" fmla="*/ 1164841 w 1214515"/>
                    <a:gd name="connsiteY346" fmla="*/ 280729 h 2297969"/>
                    <a:gd name="connsiteX347" fmla="*/ 1164799 w 1214515"/>
                    <a:gd name="connsiteY347" fmla="*/ 280738 h 2297969"/>
                    <a:gd name="connsiteX348" fmla="*/ 1164799 w 1214515"/>
                    <a:gd name="connsiteY348" fmla="*/ 280738 h 2297969"/>
                    <a:gd name="connsiteX349" fmla="*/ 1161054 w 1214515"/>
                    <a:gd name="connsiteY349" fmla="*/ 281113 h 2297969"/>
                    <a:gd name="connsiteX350" fmla="*/ 1161054 w 1214515"/>
                    <a:gd name="connsiteY350" fmla="*/ 281113 h 2297969"/>
                    <a:gd name="connsiteX351" fmla="*/ 1142703 w 1214515"/>
                    <a:gd name="connsiteY351" fmla="*/ 266085 h 2297969"/>
                    <a:gd name="connsiteX352" fmla="*/ 1123977 w 1214515"/>
                    <a:gd name="connsiteY352" fmla="*/ 184769 h 2297969"/>
                    <a:gd name="connsiteX353" fmla="*/ 1137553 w 1214515"/>
                    <a:gd name="connsiteY353" fmla="*/ 162064 h 2297969"/>
                    <a:gd name="connsiteX354" fmla="*/ 1137553 w 1214515"/>
                    <a:gd name="connsiteY354" fmla="*/ 162064 h 2297969"/>
                    <a:gd name="connsiteX355" fmla="*/ 1160300 w 1214515"/>
                    <a:gd name="connsiteY355" fmla="*/ 175621 h 2297969"/>
                    <a:gd name="connsiteX356" fmla="*/ 1160305 w 1214515"/>
                    <a:gd name="connsiteY356" fmla="*/ 175640 h 2297969"/>
                    <a:gd name="connsiteX357" fmla="*/ 1160305 w 1214515"/>
                    <a:gd name="connsiteY357" fmla="*/ 175640 h 2297969"/>
                    <a:gd name="connsiteX358" fmla="*/ 1146729 w 1214515"/>
                    <a:gd name="connsiteY358" fmla="*/ 198345 h 2297969"/>
                    <a:gd name="connsiteX359" fmla="*/ 1146729 w 1214515"/>
                    <a:gd name="connsiteY359" fmla="*/ 198345 h 2297969"/>
                    <a:gd name="connsiteX360" fmla="*/ 1142047 w 1214515"/>
                    <a:gd name="connsiteY360" fmla="*/ 198953 h 2297969"/>
                    <a:gd name="connsiteX361" fmla="*/ 1142047 w 1214515"/>
                    <a:gd name="connsiteY361" fmla="*/ 198953 h 2297969"/>
                    <a:gd name="connsiteX362" fmla="*/ 1124211 w 1214515"/>
                    <a:gd name="connsiteY362" fmla="*/ 184862 h 2297969"/>
                    <a:gd name="connsiteX363" fmla="*/ 1101693 w 1214515"/>
                    <a:gd name="connsiteY363" fmla="*/ 104435 h 2297969"/>
                    <a:gd name="connsiteX364" fmla="*/ 1114104 w 1214515"/>
                    <a:gd name="connsiteY364" fmla="*/ 81042 h 2297969"/>
                    <a:gd name="connsiteX365" fmla="*/ 1114146 w 1214515"/>
                    <a:gd name="connsiteY365" fmla="*/ 81028 h 2297969"/>
                    <a:gd name="connsiteX366" fmla="*/ 1114146 w 1214515"/>
                    <a:gd name="connsiteY366" fmla="*/ 81028 h 2297969"/>
                    <a:gd name="connsiteX367" fmla="*/ 1137530 w 1214515"/>
                    <a:gd name="connsiteY367" fmla="*/ 93457 h 2297969"/>
                    <a:gd name="connsiteX368" fmla="*/ 1137553 w 1214515"/>
                    <a:gd name="connsiteY368" fmla="*/ 93528 h 2297969"/>
                    <a:gd name="connsiteX369" fmla="*/ 1137553 w 1214515"/>
                    <a:gd name="connsiteY369" fmla="*/ 93528 h 2297969"/>
                    <a:gd name="connsiteX370" fmla="*/ 1125143 w 1214515"/>
                    <a:gd name="connsiteY370" fmla="*/ 116921 h 2297969"/>
                    <a:gd name="connsiteX371" fmla="*/ 1125100 w 1214515"/>
                    <a:gd name="connsiteY371" fmla="*/ 116935 h 2297969"/>
                    <a:gd name="connsiteX372" fmla="*/ 1125100 w 1214515"/>
                    <a:gd name="connsiteY372" fmla="*/ 116935 h 2297969"/>
                    <a:gd name="connsiteX373" fmla="*/ 1119623 w 1214515"/>
                    <a:gd name="connsiteY373" fmla="*/ 117731 h 2297969"/>
                    <a:gd name="connsiteX374" fmla="*/ 1119623 w 1214515"/>
                    <a:gd name="connsiteY374" fmla="*/ 117731 h 2297969"/>
                    <a:gd name="connsiteX375" fmla="*/ 1101927 w 1214515"/>
                    <a:gd name="connsiteY375" fmla="*/ 104529 h 2297969"/>
                    <a:gd name="connsiteX376" fmla="*/ 1075618 w 1214515"/>
                    <a:gd name="connsiteY376" fmla="*/ 25225 h 2297969"/>
                    <a:gd name="connsiteX377" fmla="*/ 1087181 w 1214515"/>
                    <a:gd name="connsiteY377" fmla="*/ 1116 h 2297969"/>
                    <a:gd name="connsiteX378" fmla="*/ 1087181 w 1214515"/>
                    <a:gd name="connsiteY378" fmla="*/ 1116 h 2297969"/>
                    <a:gd name="connsiteX379" fmla="*/ 1111103 w 1214515"/>
                    <a:gd name="connsiteY379" fmla="*/ 12258 h 2297969"/>
                    <a:gd name="connsiteX380" fmla="*/ 1111103 w 1214515"/>
                    <a:gd name="connsiteY380" fmla="*/ 12258 h 2297969"/>
                    <a:gd name="connsiteX381" fmla="*/ 1099680 w 1214515"/>
                    <a:gd name="connsiteY381" fmla="*/ 36414 h 2297969"/>
                    <a:gd name="connsiteX382" fmla="*/ 1099680 w 1214515"/>
                    <a:gd name="connsiteY382" fmla="*/ 36414 h 2297969"/>
                    <a:gd name="connsiteX383" fmla="*/ 1093454 w 1214515"/>
                    <a:gd name="connsiteY383" fmla="*/ 37678 h 2297969"/>
                    <a:gd name="connsiteX384" fmla="*/ 1093454 w 1214515"/>
                    <a:gd name="connsiteY384" fmla="*/ 37678 h 2297969"/>
                    <a:gd name="connsiteX385" fmla="*/ 1075852 w 1214515"/>
                    <a:gd name="connsiteY385" fmla="*/ 25319 h 229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1214515" h="2297969">
                      <a:moveTo>
                        <a:pt x="1087" y="2285517"/>
                      </a:moveTo>
                      <a:cubicBezTo>
                        <a:pt x="-2377" y="2275775"/>
                        <a:pt x="2712" y="2265064"/>
                        <a:pt x="12454" y="2261600"/>
                      </a:cubicBezTo>
                      <a:cubicBezTo>
                        <a:pt x="12458" y="2261595"/>
                        <a:pt x="12458" y="2261595"/>
                        <a:pt x="12463" y="2261595"/>
                      </a:cubicBezTo>
                      <a:lnTo>
                        <a:pt x="12463" y="2261595"/>
                      </a:lnTo>
                      <a:cubicBezTo>
                        <a:pt x="22205" y="2258131"/>
                        <a:pt x="32916" y="2263219"/>
                        <a:pt x="36381" y="2272961"/>
                      </a:cubicBezTo>
                      <a:cubicBezTo>
                        <a:pt x="36385" y="2272966"/>
                        <a:pt x="36385" y="2272966"/>
                        <a:pt x="36385" y="2272971"/>
                      </a:cubicBezTo>
                      <a:lnTo>
                        <a:pt x="36385" y="2272971"/>
                      </a:lnTo>
                      <a:cubicBezTo>
                        <a:pt x="39850" y="2282713"/>
                        <a:pt x="34761" y="2293424"/>
                        <a:pt x="25019" y="2296888"/>
                      </a:cubicBezTo>
                      <a:cubicBezTo>
                        <a:pt x="25014" y="2296893"/>
                        <a:pt x="25014" y="2296893"/>
                        <a:pt x="25009" y="2296893"/>
                      </a:cubicBezTo>
                      <a:lnTo>
                        <a:pt x="25009" y="2296893"/>
                      </a:lnTo>
                      <a:cubicBezTo>
                        <a:pt x="22996" y="2297619"/>
                        <a:pt x="20876" y="2297979"/>
                        <a:pt x="18736" y="2297970"/>
                      </a:cubicBezTo>
                      <a:lnTo>
                        <a:pt x="18736" y="2297970"/>
                      </a:lnTo>
                      <a:cubicBezTo>
                        <a:pt x="10811" y="2297974"/>
                        <a:pt x="3742" y="2292984"/>
                        <a:pt x="1087" y="2285517"/>
                      </a:cubicBezTo>
                      <a:close/>
                      <a:moveTo>
                        <a:pt x="80110" y="2256258"/>
                      </a:moveTo>
                      <a:cubicBezTo>
                        <a:pt x="76149" y="2246769"/>
                        <a:pt x="80578" y="2235861"/>
                        <a:pt x="90035" y="2231821"/>
                      </a:cubicBezTo>
                      <a:lnTo>
                        <a:pt x="90035" y="2231821"/>
                      </a:lnTo>
                      <a:cubicBezTo>
                        <a:pt x="99599" y="2227926"/>
                        <a:pt x="110511" y="2232514"/>
                        <a:pt x="114425" y="2242074"/>
                      </a:cubicBezTo>
                      <a:lnTo>
                        <a:pt x="114425" y="2242074"/>
                      </a:lnTo>
                      <a:cubicBezTo>
                        <a:pt x="118353" y="2251638"/>
                        <a:pt x="113788" y="2262583"/>
                        <a:pt x="104219" y="2266511"/>
                      </a:cubicBezTo>
                      <a:cubicBezTo>
                        <a:pt x="104219" y="2266511"/>
                        <a:pt x="104219" y="2266511"/>
                        <a:pt x="104219" y="2266511"/>
                      </a:cubicBezTo>
                      <a:lnTo>
                        <a:pt x="104219" y="2266511"/>
                      </a:lnTo>
                      <a:cubicBezTo>
                        <a:pt x="101958" y="2267428"/>
                        <a:pt x="99543" y="2267905"/>
                        <a:pt x="97104" y="2267915"/>
                      </a:cubicBezTo>
                      <a:lnTo>
                        <a:pt x="97104" y="2267915"/>
                      </a:lnTo>
                      <a:cubicBezTo>
                        <a:pt x="89534" y="2267868"/>
                        <a:pt x="82732" y="2263271"/>
                        <a:pt x="79876" y="2256258"/>
                      </a:cubicBezTo>
                      <a:close/>
                      <a:moveTo>
                        <a:pt x="157681" y="2223488"/>
                      </a:moveTo>
                      <a:cubicBezTo>
                        <a:pt x="153328" y="2214130"/>
                        <a:pt x="157368" y="2203007"/>
                        <a:pt x="166717" y="2198630"/>
                      </a:cubicBezTo>
                      <a:lnTo>
                        <a:pt x="166717" y="2198630"/>
                      </a:lnTo>
                      <a:cubicBezTo>
                        <a:pt x="176089" y="2194257"/>
                        <a:pt x="187231" y="2198307"/>
                        <a:pt x="191608" y="2207674"/>
                      </a:cubicBezTo>
                      <a:cubicBezTo>
                        <a:pt x="191612" y="2207688"/>
                        <a:pt x="191617" y="2207698"/>
                        <a:pt x="191622" y="2207712"/>
                      </a:cubicBezTo>
                      <a:lnTo>
                        <a:pt x="191622" y="2207712"/>
                      </a:lnTo>
                      <a:cubicBezTo>
                        <a:pt x="195971" y="2217084"/>
                        <a:pt x="191907" y="2228207"/>
                        <a:pt x="182540" y="2232570"/>
                      </a:cubicBezTo>
                      <a:lnTo>
                        <a:pt x="182540" y="2232570"/>
                      </a:lnTo>
                      <a:cubicBezTo>
                        <a:pt x="180058" y="2233708"/>
                        <a:pt x="177357" y="2234302"/>
                        <a:pt x="174628" y="2234302"/>
                      </a:cubicBezTo>
                      <a:lnTo>
                        <a:pt x="174628" y="2234302"/>
                      </a:lnTo>
                      <a:cubicBezTo>
                        <a:pt x="167241" y="2234358"/>
                        <a:pt x="160514" y="2230070"/>
                        <a:pt x="157447" y="2223348"/>
                      </a:cubicBezTo>
                      <a:close/>
                      <a:moveTo>
                        <a:pt x="233567" y="2186973"/>
                      </a:moveTo>
                      <a:cubicBezTo>
                        <a:pt x="228760" y="2177821"/>
                        <a:pt x="232280" y="2166506"/>
                        <a:pt x="241432" y="2161693"/>
                      </a:cubicBezTo>
                      <a:lnTo>
                        <a:pt x="241432" y="2161693"/>
                      </a:lnTo>
                      <a:cubicBezTo>
                        <a:pt x="250584" y="2156885"/>
                        <a:pt x="261899" y="2160406"/>
                        <a:pt x="266712" y="2169558"/>
                      </a:cubicBezTo>
                      <a:lnTo>
                        <a:pt x="266712" y="2169558"/>
                      </a:lnTo>
                      <a:cubicBezTo>
                        <a:pt x="271454" y="2178748"/>
                        <a:pt x="267854" y="2190044"/>
                        <a:pt x="258665" y="2194786"/>
                      </a:cubicBezTo>
                      <a:cubicBezTo>
                        <a:pt x="258632" y="2194805"/>
                        <a:pt x="258599" y="2194819"/>
                        <a:pt x="258566" y="2194838"/>
                      </a:cubicBezTo>
                      <a:lnTo>
                        <a:pt x="258566" y="2194838"/>
                      </a:lnTo>
                      <a:cubicBezTo>
                        <a:pt x="255879" y="2196252"/>
                        <a:pt x="252893" y="2196991"/>
                        <a:pt x="249859" y="2196991"/>
                      </a:cubicBezTo>
                      <a:lnTo>
                        <a:pt x="249859" y="2196991"/>
                      </a:lnTo>
                      <a:cubicBezTo>
                        <a:pt x="242888" y="2196944"/>
                        <a:pt x="236521" y="2193031"/>
                        <a:pt x="233333" y="2186832"/>
                      </a:cubicBezTo>
                      <a:close/>
                      <a:moveTo>
                        <a:pt x="307628" y="2146853"/>
                      </a:moveTo>
                      <a:cubicBezTo>
                        <a:pt x="302389" y="2137935"/>
                        <a:pt x="305367" y="2126461"/>
                        <a:pt x="314285" y="2121222"/>
                      </a:cubicBezTo>
                      <a:cubicBezTo>
                        <a:pt x="314299" y="2121213"/>
                        <a:pt x="314308" y="2121208"/>
                        <a:pt x="314322" y="2121199"/>
                      </a:cubicBezTo>
                      <a:lnTo>
                        <a:pt x="314322" y="2121199"/>
                      </a:lnTo>
                      <a:cubicBezTo>
                        <a:pt x="323245" y="2115984"/>
                        <a:pt x="334705" y="2118980"/>
                        <a:pt x="339930" y="2127893"/>
                      </a:cubicBezTo>
                      <a:lnTo>
                        <a:pt x="339930" y="2127893"/>
                      </a:lnTo>
                      <a:cubicBezTo>
                        <a:pt x="345154" y="2136802"/>
                        <a:pt x="342182" y="2148257"/>
                        <a:pt x="333282" y="2153501"/>
                      </a:cubicBezTo>
                      <a:lnTo>
                        <a:pt x="333282" y="2153501"/>
                      </a:lnTo>
                      <a:cubicBezTo>
                        <a:pt x="330436" y="2155158"/>
                        <a:pt x="327210" y="2156043"/>
                        <a:pt x="323919" y="2156075"/>
                      </a:cubicBezTo>
                      <a:lnTo>
                        <a:pt x="323919" y="2156075"/>
                      </a:lnTo>
                      <a:cubicBezTo>
                        <a:pt x="317117" y="2156188"/>
                        <a:pt x="310792" y="2152602"/>
                        <a:pt x="307394" y="2146712"/>
                      </a:cubicBezTo>
                      <a:close/>
                      <a:moveTo>
                        <a:pt x="379722" y="2103222"/>
                      </a:moveTo>
                      <a:cubicBezTo>
                        <a:pt x="374086" y="2094570"/>
                        <a:pt x="376515" y="2082989"/>
                        <a:pt x="385152" y="2077334"/>
                      </a:cubicBezTo>
                      <a:lnTo>
                        <a:pt x="385152" y="2077334"/>
                      </a:lnTo>
                      <a:cubicBezTo>
                        <a:pt x="393804" y="2071669"/>
                        <a:pt x="405414" y="2074094"/>
                        <a:pt x="411074" y="2082745"/>
                      </a:cubicBezTo>
                      <a:cubicBezTo>
                        <a:pt x="411078" y="2082750"/>
                        <a:pt x="411083" y="2082759"/>
                        <a:pt x="411088" y="2082764"/>
                      </a:cubicBezTo>
                      <a:lnTo>
                        <a:pt x="411088" y="2082764"/>
                      </a:lnTo>
                      <a:cubicBezTo>
                        <a:pt x="416715" y="2091429"/>
                        <a:pt x="414266" y="2103011"/>
                        <a:pt x="405610" y="2108653"/>
                      </a:cubicBezTo>
                      <a:lnTo>
                        <a:pt x="405610" y="2108653"/>
                      </a:lnTo>
                      <a:cubicBezTo>
                        <a:pt x="402591" y="2110680"/>
                        <a:pt x="399037" y="2111752"/>
                        <a:pt x="395405" y="2111742"/>
                      </a:cubicBezTo>
                      <a:lnTo>
                        <a:pt x="395405" y="2111742"/>
                      </a:lnTo>
                      <a:cubicBezTo>
                        <a:pt x="388963" y="2111784"/>
                        <a:pt x="382952" y="2108512"/>
                        <a:pt x="379488" y="2103082"/>
                      </a:cubicBezTo>
                      <a:close/>
                      <a:moveTo>
                        <a:pt x="449616" y="2056407"/>
                      </a:moveTo>
                      <a:cubicBezTo>
                        <a:pt x="443577" y="2048028"/>
                        <a:pt x="445459" y="2036338"/>
                        <a:pt x="453829" y="2030285"/>
                      </a:cubicBezTo>
                      <a:lnTo>
                        <a:pt x="453829" y="2030285"/>
                      </a:lnTo>
                      <a:cubicBezTo>
                        <a:pt x="462195" y="2024232"/>
                        <a:pt x="473884" y="2026100"/>
                        <a:pt x="479951" y="2034452"/>
                      </a:cubicBezTo>
                      <a:lnTo>
                        <a:pt x="479951" y="2034452"/>
                      </a:lnTo>
                      <a:cubicBezTo>
                        <a:pt x="486028" y="2042817"/>
                        <a:pt x="484174" y="2054530"/>
                        <a:pt x="475804" y="2060607"/>
                      </a:cubicBezTo>
                      <a:cubicBezTo>
                        <a:pt x="475799" y="2060611"/>
                        <a:pt x="475790" y="2060616"/>
                        <a:pt x="475785" y="2060621"/>
                      </a:cubicBezTo>
                      <a:lnTo>
                        <a:pt x="475785" y="2060621"/>
                      </a:lnTo>
                      <a:cubicBezTo>
                        <a:pt x="472471" y="2062835"/>
                        <a:pt x="468534" y="2063935"/>
                        <a:pt x="464550" y="2063757"/>
                      </a:cubicBezTo>
                      <a:lnTo>
                        <a:pt x="464550" y="2063757"/>
                      </a:lnTo>
                      <a:cubicBezTo>
                        <a:pt x="458557" y="2063771"/>
                        <a:pt x="452916" y="2060920"/>
                        <a:pt x="449382" y="2056080"/>
                      </a:cubicBezTo>
                      <a:close/>
                      <a:moveTo>
                        <a:pt x="517075" y="2006223"/>
                      </a:moveTo>
                      <a:cubicBezTo>
                        <a:pt x="510610" y="1998152"/>
                        <a:pt x="511912" y="1986369"/>
                        <a:pt x="519982" y="1979899"/>
                      </a:cubicBezTo>
                      <a:cubicBezTo>
                        <a:pt x="519996" y="1979890"/>
                        <a:pt x="520010" y="1979875"/>
                        <a:pt x="520024" y="1979866"/>
                      </a:cubicBezTo>
                      <a:lnTo>
                        <a:pt x="520024" y="1979866"/>
                      </a:lnTo>
                      <a:cubicBezTo>
                        <a:pt x="528105" y="1973420"/>
                        <a:pt x="539883" y="1974740"/>
                        <a:pt x="546334" y="1982815"/>
                      </a:cubicBezTo>
                      <a:lnTo>
                        <a:pt x="546334" y="1982815"/>
                      </a:lnTo>
                      <a:cubicBezTo>
                        <a:pt x="552781" y="1990895"/>
                        <a:pt x="551460" y="2002674"/>
                        <a:pt x="543385" y="2009125"/>
                      </a:cubicBezTo>
                      <a:lnTo>
                        <a:pt x="543385" y="2009125"/>
                      </a:lnTo>
                      <a:cubicBezTo>
                        <a:pt x="540080" y="2011779"/>
                        <a:pt x="535969" y="2013230"/>
                        <a:pt x="531728" y="2013245"/>
                      </a:cubicBezTo>
                      <a:lnTo>
                        <a:pt x="531728" y="2013245"/>
                      </a:lnTo>
                      <a:cubicBezTo>
                        <a:pt x="525891" y="2013249"/>
                        <a:pt x="520385" y="2010529"/>
                        <a:pt x="516841" y="2005895"/>
                      </a:cubicBezTo>
                      <a:close/>
                      <a:moveTo>
                        <a:pt x="582100" y="1952807"/>
                      </a:moveTo>
                      <a:cubicBezTo>
                        <a:pt x="575247" y="1945060"/>
                        <a:pt x="575973" y="1933225"/>
                        <a:pt x="583720" y="1926376"/>
                      </a:cubicBezTo>
                      <a:cubicBezTo>
                        <a:pt x="583725" y="1926366"/>
                        <a:pt x="583734" y="1926362"/>
                        <a:pt x="583739" y="1926357"/>
                      </a:cubicBezTo>
                      <a:lnTo>
                        <a:pt x="583739" y="1926357"/>
                      </a:lnTo>
                      <a:cubicBezTo>
                        <a:pt x="591496" y="1919518"/>
                        <a:pt x="603331" y="1920262"/>
                        <a:pt x="610170" y="1928019"/>
                      </a:cubicBezTo>
                      <a:cubicBezTo>
                        <a:pt x="610175" y="1928029"/>
                        <a:pt x="610184" y="1928033"/>
                        <a:pt x="610189" y="1928043"/>
                      </a:cubicBezTo>
                      <a:lnTo>
                        <a:pt x="610189" y="1928043"/>
                      </a:lnTo>
                      <a:cubicBezTo>
                        <a:pt x="617029" y="1935800"/>
                        <a:pt x="616284" y="1947634"/>
                        <a:pt x="608527" y="1954474"/>
                      </a:cubicBezTo>
                      <a:cubicBezTo>
                        <a:pt x="608518" y="1954479"/>
                        <a:pt x="608513" y="1954488"/>
                        <a:pt x="608504" y="1954493"/>
                      </a:cubicBezTo>
                      <a:lnTo>
                        <a:pt x="608504" y="1954493"/>
                      </a:lnTo>
                      <a:cubicBezTo>
                        <a:pt x="605091" y="1957503"/>
                        <a:pt x="600695" y="1959169"/>
                        <a:pt x="596145" y="1959174"/>
                      </a:cubicBezTo>
                      <a:lnTo>
                        <a:pt x="596145" y="1959174"/>
                      </a:lnTo>
                      <a:cubicBezTo>
                        <a:pt x="590630" y="1959155"/>
                        <a:pt x="585410" y="1956702"/>
                        <a:pt x="581866" y="1952480"/>
                      </a:cubicBezTo>
                      <a:close/>
                      <a:moveTo>
                        <a:pt x="644457" y="1896349"/>
                      </a:moveTo>
                      <a:cubicBezTo>
                        <a:pt x="637257" y="1888924"/>
                        <a:pt x="637435" y="1877071"/>
                        <a:pt x="644860" y="1869871"/>
                      </a:cubicBezTo>
                      <a:cubicBezTo>
                        <a:pt x="644865" y="1869866"/>
                        <a:pt x="644874" y="1869857"/>
                        <a:pt x="644879" y="1869852"/>
                      </a:cubicBezTo>
                      <a:lnTo>
                        <a:pt x="644879" y="1869852"/>
                      </a:lnTo>
                      <a:cubicBezTo>
                        <a:pt x="652303" y="1862676"/>
                        <a:pt x="664138" y="1862863"/>
                        <a:pt x="671329" y="1870273"/>
                      </a:cubicBezTo>
                      <a:lnTo>
                        <a:pt x="671329" y="1870273"/>
                      </a:lnTo>
                      <a:cubicBezTo>
                        <a:pt x="678519" y="1877684"/>
                        <a:pt x="678351" y="1889519"/>
                        <a:pt x="670954" y="1896724"/>
                      </a:cubicBezTo>
                      <a:lnTo>
                        <a:pt x="670954" y="1896724"/>
                      </a:lnTo>
                      <a:cubicBezTo>
                        <a:pt x="667457" y="1900123"/>
                        <a:pt x="662771" y="1902018"/>
                        <a:pt x="657893" y="1902014"/>
                      </a:cubicBezTo>
                      <a:lnTo>
                        <a:pt x="657893" y="1902014"/>
                      </a:lnTo>
                      <a:cubicBezTo>
                        <a:pt x="652701" y="1901995"/>
                        <a:pt x="647753" y="1899827"/>
                        <a:pt x="644223" y="1896021"/>
                      </a:cubicBezTo>
                      <a:close/>
                      <a:moveTo>
                        <a:pt x="702928" y="1836942"/>
                      </a:moveTo>
                      <a:cubicBezTo>
                        <a:pt x="696262" y="1829634"/>
                        <a:pt x="695433" y="1818726"/>
                        <a:pt x="700915" y="1810492"/>
                      </a:cubicBezTo>
                      <a:lnTo>
                        <a:pt x="700915" y="1810492"/>
                      </a:lnTo>
                      <a:cubicBezTo>
                        <a:pt x="710278" y="1802954"/>
                        <a:pt x="720952" y="1802580"/>
                        <a:pt x="728583" y="1809649"/>
                      </a:cubicBezTo>
                      <a:lnTo>
                        <a:pt x="728583" y="1809649"/>
                      </a:lnTo>
                      <a:cubicBezTo>
                        <a:pt x="736288" y="1816549"/>
                        <a:pt x="736939" y="1828389"/>
                        <a:pt x="730039" y="1836090"/>
                      </a:cubicBezTo>
                      <a:cubicBezTo>
                        <a:pt x="730020" y="1836108"/>
                        <a:pt x="730001" y="1836127"/>
                        <a:pt x="729987" y="1836146"/>
                      </a:cubicBezTo>
                      <a:lnTo>
                        <a:pt x="729987" y="1836146"/>
                      </a:lnTo>
                      <a:cubicBezTo>
                        <a:pt x="726303" y="1839938"/>
                        <a:pt x="721233" y="1842068"/>
                        <a:pt x="715943" y="1842045"/>
                      </a:cubicBezTo>
                      <a:lnTo>
                        <a:pt x="715943" y="1842045"/>
                      </a:lnTo>
                      <a:cubicBezTo>
                        <a:pt x="710999" y="1841984"/>
                        <a:pt x="706262" y="1840041"/>
                        <a:pt x="702694" y="1836614"/>
                      </a:cubicBezTo>
                      <a:close/>
                      <a:moveTo>
                        <a:pt x="760838" y="1774772"/>
                      </a:moveTo>
                      <a:cubicBezTo>
                        <a:pt x="752954" y="1768082"/>
                        <a:pt x="751985" y="1756262"/>
                        <a:pt x="758675" y="1748378"/>
                      </a:cubicBezTo>
                      <a:cubicBezTo>
                        <a:pt x="758680" y="1748374"/>
                        <a:pt x="758680" y="1748374"/>
                        <a:pt x="758684" y="1748369"/>
                      </a:cubicBezTo>
                      <a:lnTo>
                        <a:pt x="758684" y="1748369"/>
                      </a:lnTo>
                      <a:cubicBezTo>
                        <a:pt x="765374" y="1740485"/>
                        <a:pt x="777195" y="1739516"/>
                        <a:pt x="785078" y="1746206"/>
                      </a:cubicBezTo>
                      <a:cubicBezTo>
                        <a:pt x="785083" y="1746211"/>
                        <a:pt x="785083" y="1746211"/>
                        <a:pt x="785087" y="1746215"/>
                      </a:cubicBezTo>
                      <a:lnTo>
                        <a:pt x="785087" y="1746215"/>
                      </a:lnTo>
                      <a:cubicBezTo>
                        <a:pt x="792962" y="1752924"/>
                        <a:pt x="793907" y="1764740"/>
                        <a:pt x="787199" y="1772614"/>
                      </a:cubicBezTo>
                      <a:cubicBezTo>
                        <a:pt x="787199" y="1772614"/>
                        <a:pt x="787194" y="1772619"/>
                        <a:pt x="787194" y="1772619"/>
                      </a:cubicBezTo>
                      <a:lnTo>
                        <a:pt x="787194" y="1772619"/>
                      </a:lnTo>
                      <a:cubicBezTo>
                        <a:pt x="783688" y="1776748"/>
                        <a:pt x="778566" y="1779154"/>
                        <a:pt x="773150" y="1779219"/>
                      </a:cubicBezTo>
                      <a:lnTo>
                        <a:pt x="773150" y="1779219"/>
                      </a:lnTo>
                      <a:cubicBezTo>
                        <a:pt x="768520" y="1779234"/>
                        <a:pt x="764054" y="1777530"/>
                        <a:pt x="760604" y="1774445"/>
                      </a:cubicBezTo>
                      <a:close/>
                      <a:moveTo>
                        <a:pt x="814534" y="1709934"/>
                      </a:moveTo>
                      <a:cubicBezTo>
                        <a:pt x="806351" y="1703610"/>
                        <a:pt x="804843" y="1691855"/>
                        <a:pt x="811163" y="1683671"/>
                      </a:cubicBezTo>
                      <a:lnTo>
                        <a:pt x="811163" y="1683671"/>
                      </a:lnTo>
                      <a:cubicBezTo>
                        <a:pt x="817488" y="1675488"/>
                        <a:pt x="829243" y="1673981"/>
                        <a:pt x="837426" y="1680301"/>
                      </a:cubicBezTo>
                      <a:lnTo>
                        <a:pt x="837426" y="1680301"/>
                      </a:lnTo>
                      <a:cubicBezTo>
                        <a:pt x="845609" y="1686625"/>
                        <a:pt x="847116" y="1698381"/>
                        <a:pt x="840797" y="1706564"/>
                      </a:cubicBezTo>
                      <a:lnTo>
                        <a:pt x="840797" y="1706564"/>
                      </a:lnTo>
                      <a:cubicBezTo>
                        <a:pt x="837244" y="1711151"/>
                        <a:pt x="831762" y="1713834"/>
                        <a:pt x="825957" y="1713820"/>
                      </a:cubicBezTo>
                      <a:lnTo>
                        <a:pt x="825957" y="1713820"/>
                      </a:lnTo>
                      <a:cubicBezTo>
                        <a:pt x="821706" y="1713778"/>
                        <a:pt x="817595" y="1712294"/>
                        <a:pt x="814300" y="1709607"/>
                      </a:cubicBezTo>
                      <a:close/>
                      <a:moveTo>
                        <a:pt x="864906" y="1642428"/>
                      </a:moveTo>
                      <a:cubicBezTo>
                        <a:pt x="856414" y="1636525"/>
                        <a:pt x="854312" y="1624859"/>
                        <a:pt x="860215" y="1616366"/>
                      </a:cubicBezTo>
                      <a:cubicBezTo>
                        <a:pt x="860220" y="1616362"/>
                        <a:pt x="860220" y="1616357"/>
                        <a:pt x="860225" y="1616352"/>
                      </a:cubicBezTo>
                      <a:lnTo>
                        <a:pt x="860225" y="1616352"/>
                      </a:lnTo>
                      <a:cubicBezTo>
                        <a:pt x="866128" y="1607860"/>
                        <a:pt x="877794" y="1605758"/>
                        <a:pt x="886286" y="1611661"/>
                      </a:cubicBezTo>
                      <a:cubicBezTo>
                        <a:pt x="886291" y="1611666"/>
                        <a:pt x="886296" y="1611666"/>
                        <a:pt x="886300" y="1611671"/>
                      </a:cubicBezTo>
                      <a:lnTo>
                        <a:pt x="886300" y="1611671"/>
                      </a:lnTo>
                      <a:cubicBezTo>
                        <a:pt x="894792" y="1617574"/>
                        <a:pt x="896894" y="1629240"/>
                        <a:pt x="890991" y="1637733"/>
                      </a:cubicBezTo>
                      <a:cubicBezTo>
                        <a:pt x="890986" y="1637737"/>
                        <a:pt x="890986" y="1637742"/>
                        <a:pt x="890982" y="1637747"/>
                      </a:cubicBezTo>
                      <a:lnTo>
                        <a:pt x="890982" y="1637747"/>
                      </a:lnTo>
                      <a:cubicBezTo>
                        <a:pt x="887471" y="1642779"/>
                        <a:pt x="881717" y="1645766"/>
                        <a:pt x="875580" y="1645752"/>
                      </a:cubicBezTo>
                      <a:lnTo>
                        <a:pt x="875580" y="1645752"/>
                      </a:lnTo>
                      <a:cubicBezTo>
                        <a:pt x="871764" y="1645780"/>
                        <a:pt x="868033" y="1644619"/>
                        <a:pt x="864906" y="1642428"/>
                      </a:cubicBezTo>
                      <a:close/>
                      <a:moveTo>
                        <a:pt x="912235" y="1572768"/>
                      </a:moveTo>
                      <a:cubicBezTo>
                        <a:pt x="903486" y="1567254"/>
                        <a:pt x="900860" y="1555695"/>
                        <a:pt x="906374" y="1546941"/>
                      </a:cubicBezTo>
                      <a:cubicBezTo>
                        <a:pt x="906379" y="1546936"/>
                        <a:pt x="906379" y="1546931"/>
                        <a:pt x="906384" y="1546927"/>
                      </a:cubicBezTo>
                      <a:lnTo>
                        <a:pt x="906384" y="1546927"/>
                      </a:lnTo>
                      <a:cubicBezTo>
                        <a:pt x="911898" y="1538177"/>
                        <a:pt x="923457" y="1535551"/>
                        <a:pt x="932211" y="1541066"/>
                      </a:cubicBezTo>
                      <a:cubicBezTo>
                        <a:pt x="932216" y="1541070"/>
                        <a:pt x="932220" y="1541070"/>
                        <a:pt x="932225" y="1541075"/>
                      </a:cubicBezTo>
                      <a:lnTo>
                        <a:pt x="932225" y="1541075"/>
                      </a:lnTo>
                      <a:cubicBezTo>
                        <a:pt x="940966" y="1546604"/>
                        <a:pt x="943564" y="1558176"/>
                        <a:pt x="938035" y="1566912"/>
                      </a:cubicBezTo>
                      <a:cubicBezTo>
                        <a:pt x="938030" y="1566912"/>
                        <a:pt x="938030" y="1566916"/>
                        <a:pt x="938030" y="1566916"/>
                      </a:cubicBezTo>
                      <a:lnTo>
                        <a:pt x="938030" y="1566916"/>
                      </a:lnTo>
                      <a:cubicBezTo>
                        <a:pt x="934608" y="1572356"/>
                        <a:pt x="928634" y="1575661"/>
                        <a:pt x="922207" y="1575671"/>
                      </a:cubicBezTo>
                      <a:lnTo>
                        <a:pt x="922207" y="1575671"/>
                      </a:lnTo>
                      <a:cubicBezTo>
                        <a:pt x="918663" y="1575619"/>
                        <a:pt x="915203" y="1574566"/>
                        <a:pt x="912235" y="1572628"/>
                      </a:cubicBezTo>
                      <a:close/>
                      <a:moveTo>
                        <a:pt x="956100" y="1500815"/>
                      </a:moveTo>
                      <a:cubicBezTo>
                        <a:pt x="947107" y="1495707"/>
                        <a:pt x="943957" y="1484280"/>
                        <a:pt x="949059" y="1475287"/>
                      </a:cubicBezTo>
                      <a:cubicBezTo>
                        <a:pt x="949064" y="1475273"/>
                        <a:pt x="949074" y="1475263"/>
                        <a:pt x="949078" y="1475254"/>
                      </a:cubicBezTo>
                      <a:lnTo>
                        <a:pt x="949078" y="1475254"/>
                      </a:lnTo>
                      <a:cubicBezTo>
                        <a:pt x="954172" y="1466261"/>
                        <a:pt x="965595" y="1463096"/>
                        <a:pt x="974592" y="1468185"/>
                      </a:cubicBezTo>
                      <a:lnTo>
                        <a:pt x="974592" y="1468185"/>
                      </a:lnTo>
                      <a:cubicBezTo>
                        <a:pt x="983599" y="1473269"/>
                        <a:pt x="986773" y="1484696"/>
                        <a:pt x="981689" y="1493699"/>
                      </a:cubicBezTo>
                      <a:cubicBezTo>
                        <a:pt x="981680" y="1493713"/>
                        <a:pt x="981670" y="1493731"/>
                        <a:pt x="981661" y="1493745"/>
                      </a:cubicBezTo>
                      <a:lnTo>
                        <a:pt x="981661" y="1493745"/>
                      </a:lnTo>
                      <a:cubicBezTo>
                        <a:pt x="978295" y="1499579"/>
                        <a:pt x="972055" y="1503151"/>
                        <a:pt x="965323" y="1503108"/>
                      </a:cubicBezTo>
                      <a:lnTo>
                        <a:pt x="965323" y="1503108"/>
                      </a:lnTo>
                      <a:cubicBezTo>
                        <a:pt x="962102" y="1503151"/>
                        <a:pt x="958928" y="1502359"/>
                        <a:pt x="956100" y="1500815"/>
                      </a:cubicBezTo>
                      <a:close/>
                      <a:moveTo>
                        <a:pt x="996735" y="1427082"/>
                      </a:moveTo>
                      <a:cubicBezTo>
                        <a:pt x="987527" y="1422410"/>
                        <a:pt x="983843" y="1411160"/>
                        <a:pt x="988496" y="1401943"/>
                      </a:cubicBezTo>
                      <a:lnTo>
                        <a:pt x="988496" y="1401943"/>
                      </a:lnTo>
                      <a:cubicBezTo>
                        <a:pt x="993154" y="1392715"/>
                        <a:pt x="1004404" y="1389008"/>
                        <a:pt x="1013635" y="1393656"/>
                      </a:cubicBezTo>
                      <a:lnTo>
                        <a:pt x="1013635" y="1393656"/>
                      </a:lnTo>
                      <a:cubicBezTo>
                        <a:pt x="1022872" y="1398305"/>
                        <a:pt x="1026594" y="1409564"/>
                        <a:pt x="1021940" y="1418800"/>
                      </a:cubicBezTo>
                      <a:cubicBezTo>
                        <a:pt x="1021935" y="1418814"/>
                        <a:pt x="1021926" y="1418828"/>
                        <a:pt x="1021921" y="1418842"/>
                      </a:cubicBezTo>
                      <a:lnTo>
                        <a:pt x="1021921" y="1418842"/>
                      </a:lnTo>
                      <a:cubicBezTo>
                        <a:pt x="1018729" y="1425134"/>
                        <a:pt x="1012268" y="1429100"/>
                        <a:pt x="1005209" y="1429095"/>
                      </a:cubicBezTo>
                      <a:lnTo>
                        <a:pt x="1005209" y="1429095"/>
                      </a:lnTo>
                      <a:cubicBezTo>
                        <a:pt x="1002264" y="1429100"/>
                        <a:pt x="999362" y="1428411"/>
                        <a:pt x="996735" y="1427082"/>
                      </a:cubicBezTo>
                      <a:close/>
                      <a:moveTo>
                        <a:pt x="1033766" y="1351383"/>
                      </a:moveTo>
                      <a:cubicBezTo>
                        <a:pt x="1024370" y="1347128"/>
                        <a:pt x="1020185" y="1336075"/>
                        <a:pt x="1024403" y="1326665"/>
                      </a:cubicBezTo>
                      <a:lnTo>
                        <a:pt x="1024403" y="1326665"/>
                      </a:lnTo>
                      <a:cubicBezTo>
                        <a:pt x="1028658" y="1317270"/>
                        <a:pt x="1039711" y="1313084"/>
                        <a:pt x="1049121" y="1317302"/>
                      </a:cubicBezTo>
                      <a:lnTo>
                        <a:pt x="1049121" y="1317302"/>
                      </a:lnTo>
                      <a:cubicBezTo>
                        <a:pt x="1058544" y="1321558"/>
                        <a:pt x="1062734" y="1332643"/>
                        <a:pt x="1058484" y="1342067"/>
                      </a:cubicBezTo>
                      <a:lnTo>
                        <a:pt x="1058484" y="1342067"/>
                      </a:lnTo>
                      <a:cubicBezTo>
                        <a:pt x="1055469" y="1348827"/>
                        <a:pt x="1048751" y="1353176"/>
                        <a:pt x="1041350" y="1353162"/>
                      </a:cubicBezTo>
                      <a:lnTo>
                        <a:pt x="1041350" y="1353162"/>
                      </a:lnTo>
                      <a:cubicBezTo>
                        <a:pt x="1038714" y="1353064"/>
                        <a:pt x="1036130" y="1352408"/>
                        <a:pt x="1033766" y="1351243"/>
                      </a:cubicBezTo>
                      <a:close/>
                      <a:moveTo>
                        <a:pt x="1067191" y="1274046"/>
                      </a:moveTo>
                      <a:cubicBezTo>
                        <a:pt x="1057561" y="1270282"/>
                        <a:pt x="1052805" y="1259426"/>
                        <a:pt x="1056564" y="1249796"/>
                      </a:cubicBezTo>
                      <a:lnTo>
                        <a:pt x="1056564" y="1249796"/>
                      </a:lnTo>
                      <a:cubicBezTo>
                        <a:pt x="1060328" y="1240166"/>
                        <a:pt x="1071184" y="1235410"/>
                        <a:pt x="1080814" y="1239169"/>
                      </a:cubicBezTo>
                      <a:lnTo>
                        <a:pt x="1080814" y="1239169"/>
                      </a:lnTo>
                      <a:cubicBezTo>
                        <a:pt x="1090448" y="1242923"/>
                        <a:pt x="1095214" y="1253780"/>
                        <a:pt x="1091460" y="1263419"/>
                      </a:cubicBezTo>
                      <a:cubicBezTo>
                        <a:pt x="1091455" y="1263433"/>
                        <a:pt x="1091446" y="1263452"/>
                        <a:pt x="1091441" y="1263466"/>
                      </a:cubicBezTo>
                      <a:lnTo>
                        <a:pt x="1091441" y="1263466"/>
                      </a:lnTo>
                      <a:cubicBezTo>
                        <a:pt x="1088627" y="1270647"/>
                        <a:pt x="1081694" y="1275366"/>
                        <a:pt x="1073979" y="1275357"/>
                      </a:cubicBezTo>
                      <a:lnTo>
                        <a:pt x="1073979" y="1275357"/>
                      </a:lnTo>
                      <a:cubicBezTo>
                        <a:pt x="1071643" y="1275310"/>
                        <a:pt x="1069340" y="1274813"/>
                        <a:pt x="1067191" y="1273905"/>
                      </a:cubicBezTo>
                      <a:close/>
                      <a:moveTo>
                        <a:pt x="1096544" y="1195070"/>
                      </a:moveTo>
                      <a:cubicBezTo>
                        <a:pt x="1086759" y="1191746"/>
                        <a:pt x="1079831" y="1181026"/>
                        <a:pt x="1084512" y="1171335"/>
                      </a:cubicBezTo>
                      <a:lnTo>
                        <a:pt x="1084512" y="1171335"/>
                      </a:lnTo>
                      <a:cubicBezTo>
                        <a:pt x="1088197" y="1161724"/>
                        <a:pt x="1098692" y="1156612"/>
                        <a:pt x="1108528" y="1159631"/>
                      </a:cubicBezTo>
                      <a:lnTo>
                        <a:pt x="1108528" y="1159631"/>
                      </a:lnTo>
                      <a:cubicBezTo>
                        <a:pt x="1118350" y="1162871"/>
                        <a:pt x="1123687" y="1173456"/>
                        <a:pt x="1120447" y="1183277"/>
                      </a:cubicBezTo>
                      <a:cubicBezTo>
                        <a:pt x="1120438" y="1183310"/>
                        <a:pt x="1120428" y="1183338"/>
                        <a:pt x="1120419" y="1183366"/>
                      </a:cubicBezTo>
                      <a:lnTo>
                        <a:pt x="1120419" y="1183366"/>
                      </a:lnTo>
                      <a:cubicBezTo>
                        <a:pt x="1117840" y="1191011"/>
                        <a:pt x="1110649" y="1196142"/>
                        <a:pt x="1102583" y="1196100"/>
                      </a:cubicBezTo>
                      <a:lnTo>
                        <a:pt x="1102583" y="1196100"/>
                      </a:lnTo>
                      <a:cubicBezTo>
                        <a:pt x="1100528" y="1196076"/>
                        <a:pt x="1098491" y="1195725"/>
                        <a:pt x="1096544" y="1195070"/>
                      </a:cubicBezTo>
                      <a:close/>
                      <a:moveTo>
                        <a:pt x="1122760" y="1115813"/>
                      </a:moveTo>
                      <a:cubicBezTo>
                        <a:pt x="1113186" y="1113383"/>
                        <a:pt x="1107395" y="1103655"/>
                        <a:pt x="1109825" y="1094082"/>
                      </a:cubicBezTo>
                      <a:cubicBezTo>
                        <a:pt x="1109858" y="1093946"/>
                        <a:pt x="1109895" y="1093806"/>
                        <a:pt x="1109932" y="1093670"/>
                      </a:cubicBezTo>
                      <a:lnTo>
                        <a:pt x="1109932" y="1093670"/>
                      </a:lnTo>
                      <a:cubicBezTo>
                        <a:pt x="1112788" y="1079626"/>
                        <a:pt x="1123181" y="1077004"/>
                        <a:pt x="1133106" y="1079626"/>
                      </a:cubicBezTo>
                      <a:lnTo>
                        <a:pt x="1133106" y="1079626"/>
                      </a:lnTo>
                      <a:cubicBezTo>
                        <a:pt x="1142834" y="1082182"/>
                        <a:pt x="1148648" y="1092134"/>
                        <a:pt x="1146097" y="1101862"/>
                      </a:cubicBezTo>
                      <a:cubicBezTo>
                        <a:pt x="1146059" y="1102003"/>
                        <a:pt x="1146022" y="1102143"/>
                        <a:pt x="1145980" y="1102284"/>
                      </a:cubicBezTo>
                      <a:lnTo>
                        <a:pt x="1145980" y="1102284"/>
                      </a:lnTo>
                      <a:cubicBezTo>
                        <a:pt x="1143686" y="1110364"/>
                        <a:pt x="1136355" y="1115982"/>
                        <a:pt x="1127956" y="1116094"/>
                      </a:cubicBezTo>
                      <a:lnTo>
                        <a:pt x="1127956" y="1116094"/>
                      </a:lnTo>
                      <a:cubicBezTo>
                        <a:pt x="1126233" y="1116253"/>
                        <a:pt x="1124501" y="1116160"/>
                        <a:pt x="1122806" y="1115813"/>
                      </a:cubicBezTo>
                      <a:close/>
                      <a:moveTo>
                        <a:pt x="1144856" y="1033513"/>
                      </a:moveTo>
                      <a:cubicBezTo>
                        <a:pt x="1134777" y="1031201"/>
                        <a:pt x="1128481" y="1021154"/>
                        <a:pt x="1130793" y="1011075"/>
                      </a:cubicBezTo>
                      <a:cubicBezTo>
                        <a:pt x="1130798" y="1011047"/>
                        <a:pt x="1130807" y="1011024"/>
                        <a:pt x="1130812" y="1010996"/>
                      </a:cubicBezTo>
                      <a:lnTo>
                        <a:pt x="1130812" y="1010996"/>
                      </a:lnTo>
                      <a:cubicBezTo>
                        <a:pt x="1133129" y="1000917"/>
                        <a:pt x="1143180" y="994625"/>
                        <a:pt x="1153259" y="996947"/>
                      </a:cubicBezTo>
                      <a:cubicBezTo>
                        <a:pt x="1153269" y="996947"/>
                        <a:pt x="1153273" y="996951"/>
                        <a:pt x="1153283" y="996951"/>
                      </a:cubicBezTo>
                      <a:lnTo>
                        <a:pt x="1153283" y="996951"/>
                      </a:lnTo>
                      <a:cubicBezTo>
                        <a:pt x="1163362" y="999264"/>
                        <a:pt x="1169658" y="1009310"/>
                        <a:pt x="1167346" y="1019389"/>
                      </a:cubicBezTo>
                      <a:cubicBezTo>
                        <a:pt x="1167341" y="1019418"/>
                        <a:pt x="1167332" y="1019441"/>
                        <a:pt x="1167327" y="1019469"/>
                      </a:cubicBezTo>
                      <a:lnTo>
                        <a:pt x="1167327" y="1019469"/>
                      </a:lnTo>
                      <a:cubicBezTo>
                        <a:pt x="1165351" y="1027933"/>
                        <a:pt x="1157810" y="1033925"/>
                        <a:pt x="1149116" y="1033935"/>
                      </a:cubicBezTo>
                      <a:lnTo>
                        <a:pt x="1149116" y="1033935"/>
                      </a:lnTo>
                      <a:cubicBezTo>
                        <a:pt x="1147702" y="1033944"/>
                        <a:pt x="1146289" y="1033804"/>
                        <a:pt x="1144903" y="1033513"/>
                      </a:cubicBezTo>
                      <a:close/>
                      <a:moveTo>
                        <a:pt x="1163067" y="951214"/>
                      </a:moveTo>
                      <a:cubicBezTo>
                        <a:pt x="1152899" y="949322"/>
                        <a:pt x="1146190" y="939548"/>
                        <a:pt x="1148081" y="929379"/>
                      </a:cubicBezTo>
                      <a:cubicBezTo>
                        <a:pt x="1148081" y="929370"/>
                        <a:pt x="1148086" y="929361"/>
                        <a:pt x="1148086" y="929351"/>
                      </a:cubicBezTo>
                      <a:lnTo>
                        <a:pt x="1148086" y="929351"/>
                      </a:lnTo>
                      <a:cubicBezTo>
                        <a:pt x="1149982" y="919193"/>
                        <a:pt x="1159743" y="912489"/>
                        <a:pt x="1169902" y="914371"/>
                      </a:cubicBezTo>
                      <a:lnTo>
                        <a:pt x="1169902" y="914371"/>
                      </a:lnTo>
                      <a:cubicBezTo>
                        <a:pt x="1180075" y="916243"/>
                        <a:pt x="1186802" y="926004"/>
                        <a:pt x="1184929" y="936177"/>
                      </a:cubicBezTo>
                      <a:cubicBezTo>
                        <a:pt x="1184929" y="936177"/>
                        <a:pt x="1184929" y="936182"/>
                        <a:pt x="1184929" y="936186"/>
                      </a:cubicBezTo>
                      <a:lnTo>
                        <a:pt x="1184929" y="936186"/>
                      </a:lnTo>
                      <a:cubicBezTo>
                        <a:pt x="1183281" y="945053"/>
                        <a:pt x="1175552" y="951490"/>
                        <a:pt x="1166531" y="951495"/>
                      </a:cubicBezTo>
                      <a:lnTo>
                        <a:pt x="1166531" y="951495"/>
                      </a:lnTo>
                      <a:cubicBezTo>
                        <a:pt x="1165389" y="951490"/>
                        <a:pt x="1164242" y="951396"/>
                        <a:pt x="1163114" y="951214"/>
                      </a:cubicBezTo>
                      <a:close/>
                      <a:moveTo>
                        <a:pt x="1177111" y="868118"/>
                      </a:moveTo>
                      <a:cubicBezTo>
                        <a:pt x="1166864" y="866714"/>
                        <a:pt x="1159696" y="857271"/>
                        <a:pt x="1161096" y="847028"/>
                      </a:cubicBezTo>
                      <a:cubicBezTo>
                        <a:pt x="1161101" y="847019"/>
                        <a:pt x="1161101" y="847010"/>
                        <a:pt x="1161101" y="847005"/>
                      </a:cubicBezTo>
                      <a:lnTo>
                        <a:pt x="1161101" y="847005"/>
                      </a:lnTo>
                      <a:cubicBezTo>
                        <a:pt x="1162505" y="836757"/>
                        <a:pt x="1171948" y="829590"/>
                        <a:pt x="1182190" y="830990"/>
                      </a:cubicBezTo>
                      <a:cubicBezTo>
                        <a:pt x="1182200" y="830994"/>
                        <a:pt x="1182204" y="830994"/>
                        <a:pt x="1182214" y="830994"/>
                      </a:cubicBezTo>
                      <a:lnTo>
                        <a:pt x="1182214" y="830994"/>
                      </a:lnTo>
                      <a:cubicBezTo>
                        <a:pt x="1192448" y="832399"/>
                        <a:pt x="1199610" y="841823"/>
                        <a:pt x="1198224" y="852061"/>
                      </a:cubicBezTo>
                      <a:lnTo>
                        <a:pt x="1198224" y="852061"/>
                      </a:lnTo>
                      <a:cubicBezTo>
                        <a:pt x="1196951" y="861405"/>
                        <a:pt x="1188927" y="868343"/>
                        <a:pt x="1179499" y="868259"/>
                      </a:cubicBezTo>
                      <a:lnTo>
                        <a:pt x="1179499" y="868259"/>
                      </a:lnTo>
                      <a:close/>
                      <a:moveTo>
                        <a:pt x="1187410" y="784414"/>
                      </a:moveTo>
                      <a:cubicBezTo>
                        <a:pt x="1177111" y="783496"/>
                        <a:pt x="1169499" y="774405"/>
                        <a:pt x="1170417" y="764106"/>
                      </a:cubicBezTo>
                      <a:cubicBezTo>
                        <a:pt x="1170417" y="764101"/>
                        <a:pt x="1170417" y="764101"/>
                        <a:pt x="1170417" y="764097"/>
                      </a:cubicBezTo>
                      <a:lnTo>
                        <a:pt x="1170417" y="764097"/>
                      </a:lnTo>
                      <a:cubicBezTo>
                        <a:pt x="1171334" y="753812"/>
                        <a:pt x="1180402" y="746209"/>
                        <a:pt x="1190687" y="747103"/>
                      </a:cubicBezTo>
                      <a:lnTo>
                        <a:pt x="1190687" y="747103"/>
                      </a:lnTo>
                      <a:cubicBezTo>
                        <a:pt x="1200991" y="747997"/>
                        <a:pt x="1208617" y="757070"/>
                        <a:pt x="1207728" y="767374"/>
                      </a:cubicBezTo>
                      <a:lnTo>
                        <a:pt x="1207728" y="767374"/>
                      </a:lnTo>
                      <a:cubicBezTo>
                        <a:pt x="1206876" y="777069"/>
                        <a:pt x="1198735" y="784498"/>
                        <a:pt x="1189002" y="784461"/>
                      </a:cubicBezTo>
                      <a:lnTo>
                        <a:pt x="1187317" y="784461"/>
                      </a:lnTo>
                      <a:close/>
                      <a:moveTo>
                        <a:pt x="1193683" y="700429"/>
                      </a:moveTo>
                      <a:cubicBezTo>
                        <a:pt x="1183469" y="699802"/>
                        <a:pt x="1175646" y="691085"/>
                        <a:pt x="1176128" y="680861"/>
                      </a:cubicBezTo>
                      <a:lnTo>
                        <a:pt x="1176128" y="680861"/>
                      </a:lnTo>
                      <a:cubicBezTo>
                        <a:pt x="1176535" y="670533"/>
                        <a:pt x="1185229" y="662491"/>
                        <a:pt x="1195556" y="662884"/>
                      </a:cubicBezTo>
                      <a:lnTo>
                        <a:pt x="1195556" y="662884"/>
                      </a:lnTo>
                      <a:cubicBezTo>
                        <a:pt x="1205888" y="663287"/>
                        <a:pt x="1213940" y="671994"/>
                        <a:pt x="1213538" y="682326"/>
                      </a:cubicBezTo>
                      <a:cubicBezTo>
                        <a:pt x="1213533" y="682354"/>
                        <a:pt x="1213533" y="682378"/>
                        <a:pt x="1213533" y="682406"/>
                      </a:cubicBezTo>
                      <a:lnTo>
                        <a:pt x="1213533" y="682406"/>
                      </a:lnTo>
                      <a:cubicBezTo>
                        <a:pt x="1213154" y="692471"/>
                        <a:pt x="1204882" y="700434"/>
                        <a:pt x="1194807" y="700429"/>
                      </a:cubicBezTo>
                      <a:lnTo>
                        <a:pt x="1194058" y="700429"/>
                      </a:lnTo>
                      <a:close/>
                      <a:moveTo>
                        <a:pt x="1177064" y="597437"/>
                      </a:moveTo>
                      <a:cubicBezTo>
                        <a:pt x="1176933" y="587096"/>
                        <a:pt x="1185215" y="578609"/>
                        <a:pt x="1195556" y="578478"/>
                      </a:cubicBezTo>
                      <a:cubicBezTo>
                        <a:pt x="1195636" y="578478"/>
                        <a:pt x="1195710" y="578478"/>
                        <a:pt x="1195790" y="578478"/>
                      </a:cubicBezTo>
                      <a:lnTo>
                        <a:pt x="1195790" y="578478"/>
                      </a:lnTo>
                      <a:cubicBezTo>
                        <a:pt x="1206131" y="578478"/>
                        <a:pt x="1214516" y="586862"/>
                        <a:pt x="1214516" y="597203"/>
                      </a:cubicBezTo>
                      <a:lnTo>
                        <a:pt x="1214516" y="597203"/>
                      </a:lnTo>
                      <a:cubicBezTo>
                        <a:pt x="1214516" y="607545"/>
                        <a:pt x="1206131" y="615929"/>
                        <a:pt x="1195790" y="615929"/>
                      </a:cubicBezTo>
                      <a:lnTo>
                        <a:pt x="1195790" y="615929"/>
                      </a:lnTo>
                      <a:cubicBezTo>
                        <a:pt x="1185664" y="615779"/>
                        <a:pt x="1177495" y="607610"/>
                        <a:pt x="1177345" y="597484"/>
                      </a:cubicBezTo>
                      <a:close/>
                      <a:moveTo>
                        <a:pt x="1174349" y="514108"/>
                      </a:moveTo>
                      <a:cubicBezTo>
                        <a:pt x="1173741" y="503785"/>
                        <a:pt x="1181615" y="494919"/>
                        <a:pt x="1191937" y="494310"/>
                      </a:cubicBezTo>
                      <a:cubicBezTo>
                        <a:pt x="1191956" y="494305"/>
                        <a:pt x="1191979" y="494305"/>
                        <a:pt x="1191998" y="494305"/>
                      </a:cubicBezTo>
                      <a:lnTo>
                        <a:pt x="1191998" y="494305"/>
                      </a:lnTo>
                      <a:cubicBezTo>
                        <a:pt x="1202325" y="493720"/>
                        <a:pt x="1211169" y="501618"/>
                        <a:pt x="1211749" y="511945"/>
                      </a:cubicBezTo>
                      <a:cubicBezTo>
                        <a:pt x="1211754" y="511964"/>
                        <a:pt x="1211754" y="511982"/>
                        <a:pt x="1211754" y="512001"/>
                      </a:cubicBezTo>
                      <a:lnTo>
                        <a:pt x="1211754" y="512001"/>
                      </a:lnTo>
                      <a:cubicBezTo>
                        <a:pt x="1212536" y="522160"/>
                        <a:pt x="1204938" y="531027"/>
                        <a:pt x="1194784" y="531813"/>
                      </a:cubicBezTo>
                      <a:cubicBezTo>
                        <a:pt x="1194559" y="531827"/>
                        <a:pt x="1194330" y="531841"/>
                        <a:pt x="1194105" y="531850"/>
                      </a:cubicBezTo>
                      <a:lnTo>
                        <a:pt x="1193075" y="531850"/>
                      </a:lnTo>
                      <a:cubicBezTo>
                        <a:pt x="1183249" y="531719"/>
                        <a:pt x="1175197" y="524014"/>
                        <a:pt x="1174630" y="514201"/>
                      </a:cubicBezTo>
                      <a:close/>
                      <a:moveTo>
                        <a:pt x="1167702" y="430919"/>
                      </a:moveTo>
                      <a:lnTo>
                        <a:pt x="1167702" y="430919"/>
                      </a:lnTo>
                      <a:cubicBezTo>
                        <a:pt x="1166700" y="421069"/>
                        <a:pt x="1173872" y="412268"/>
                        <a:pt x="1183721" y="411266"/>
                      </a:cubicBezTo>
                      <a:cubicBezTo>
                        <a:pt x="1183937" y="411243"/>
                        <a:pt x="1184152" y="411224"/>
                        <a:pt x="1184367" y="411210"/>
                      </a:cubicBezTo>
                      <a:lnTo>
                        <a:pt x="1184367" y="411210"/>
                      </a:lnTo>
                      <a:cubicBezTo>
                        <a:pt x="1194667" y="410133"/>
                        <a:pt x="1203842" y="414815"/>
                        <a:pt x="1204919" y="428859"/>
                      </a:cubicBezTo>
                      <a:lnTo>
                        <a:pt x="1204919" y="428859"/>
                      </a:lnTo>
                      <a:cubicBezTo>
                        <a:pt x="1205949" y="428859"/>
                        <a:pt x="1198506" y="447585"/>
                        <a:pt x="1188206" y="448474"/>
                      </a:cubicBezTo>
                      <a:lnTo>
                        <a:pt x="1188206" y="448474"/>
                      </a:lnTo>
                      <a:cubicBezTo>
                        <a:pt x="1187551" y="448474"/>
                        <a:pt x="1186895" y="448100"/>
                        <a:pt x="1186240" y="448100"/>
                      </a:cubicBezTo>
                      <a:lnTo>
                        <a:pt x="1186240" y="448100"/>
                      </a:lnTo>
                      <a:cubicBezTo>
                        <a:pt x="1176727" y="447748"/>
                        <a:pt x="1168933" y="440436"/>
                        <a:pt x="1167982" y="430966"/>
                      </a:cubicBezTo>
                      <a:close/>
                      <a:moveTo>
                        <a:pt x="1157402" y="348244"/>
                      </a:moveTo>
                      <a:cubicBezTo>
                        <a:pt x="1155862" y="338034"/>
                        <a:pt x="1162880" y="328508"/>
                        <a:pt x="1173085" y="326944"/>
                      </a:cubicBezTo>
                      <a:lnTo>
                        <a:pt x="1173085" y="326944"/>
                      </a:lnTo>
                      <a:cubicBezTo>
                        <a:pt x="1183295" y="325376"/>
                        <a:pt x="1192845" y="332370"/>
                        <a:pt x="1194432" y="342580"/>
                      </a:cubicBezTo>
                      <a:lnTo>
                        <a:pt x="1194432" y="342580"/>
                      </a:lnTo>
                      <a:cubicBezTo>
                        <a:pt x="1196001" y="352804"/>
                        <a:pt x="1188983" y="362359"/>
                        <a:pt x="1178759" y="363927"/>
                      </a:cubicBezTo>
                      <a:cubicBezTo>
                        <a:pt x="1178754" y="363927"/>
                        <a:pt x="1178754" y="363927"/>
                        <a:pt x="1178750" y="363927"/>
                      </a:cubicBezTo>
                      <a:lnTo>
                        <a:pt x="1178750" y="363927"/>
                      </a:lnTo>
                      <a:cubicBezTo>
                        <a:pt x="1177804" y="364077"/>
                        <a:pt x="1176849" y="364152"/>
                        <a:pt x="1175894" y="364161"/>
                      </a:cubicBezTo>
                      <a:lnTo>
                        <a:pt x="1175894" y="364161"/>
                      </a:lnTo>
                      <a:cubicBezTo>
                        <a:pt x="1166643" y="364152"/>
                        <a:pt x="1158788" y="357387"/>
                        <a:pt x="1157402" y="348244"/>
                      </a:cubicBezTo>
                      <a:close/>
                      <a:moveTo>
                        <a:pt x="1142703" y="266085"/>
                      </a:moveTo>
                      <a:cubicBezTo>
                        <a:pt x="1140662" y="255950"/>
                        <a:pt x="1147220" y="246081"/>
                        <a:pt x="1157355" y="244036"/>
                      </a:cubicBezTo>
                      <a:lnTo>
                        <a:pt x="1157355" y="244036"/>
                      </a:lnTo>
                      <a:cubicBezTo>
                        <a:pt x="1167486" y="241966"/>
                        <a:pt x="1177383" y="248502"/>
                        <a:pt x="1179452" y="258632"/>
                      </a:cubicBezTo>
                      <a:cubicBezTo>
                        <a:pt x="1179452" y="258637"/>
                        <a:pt x="1179452" y="258637"/>
                        <a:pt x="1179452" y="258642"/>
                      </a:cubicBezTo>
                      <a:lnTo>
                        <a:pt x="1179452" y="258642"/>
                      </a:lnTo>
                      <a:cubicBezTo>
                        <a:pt x="1181516" y="268777"/>
                        <a:pt x="1174977" y="278664"/>
                        <a:pt x="1164841" y="280729"/>
                      </a:cubicBezTo>
                      <a:cubicBezTo>
                        <a:pt x="1164827" y="280733"/>
                        <a:pt x="1164813" y="280733"/>
                        <a:pt x="1164799" y="280738"/>
                      </a:cubicBezTo>
                      <a:lnTo>
                        <a:pt x="1164799" y="280738"/>
                      </a:lnTo>
                      <a:cubicBezTo>
                        <a:pt x="1163563" y="280977"/>
                        <a:pt x="1162313" y="281103"/>
                        <a:pt x="1161054" y="281113"/>
                      </a:cubicBezTo>
                      <a:lnTo>
                        <a:pt x="1161054" y="281113"/>
                      </a:lnTo>
                      <a:cubicBezTo>
                        <a:pt x="1152140" y="281108"/>
                        <a:pt x="1144463" y="274826"/>
                        <a:pt x="1142703" y="266085"/>
                      </a:cubicBezTo>
                      <a:close/>
                      <a:moveTo>
                        <a:pt x="1123977" y="184769"/>
                      </a:moveTo>
                      <a:cubicBezTo>
                        <a:pt x="1121468" y="174750"/>
                        <a:pt x="1127539" y="164592"/>
                        <a:pt x="1137553" y="162064"/>
                      </a:cubicBezTo>
                      <a:lnTo>
                        <a:pt x="1137553" y="162064"/>
                      </a:lnTo>
                      <a:cubicBezTo>
                        <a:pt x="1147581" y="159526"/>
                        <a:pt x="1157763" y="165598"/>
                        <a:pt x="1160300" y="175621"/>
                      </a:cubicBezTo>
                      <a:cubicBezTo>
                        <a:pt x="1160300" y="175631"/>
                        <a:pt x="1160305" y="175635"/>
                        <a:pt x="1160305" y="175640"/>
                      </a:cubicBezTo>
                      <a:lnTo>
                        <a:pt x="1160305" y="175640"/>
                      </a:lnTo>
                      <a:cubicBezTo>
                        <a:pt x="1162814" y="185658"/>
                        <a:pt x="1156742" y="195817"/>
                        <a:pt x="1146729" y="198345"/>
                      </a:cubicBezTo>
                      <a:lnTo>
                        <a:pt x="1146729" y="198345"/>
                      </a:lnTo>
                      <a:cubicBezTo>
                        <a:pt x="1145202" y="198761"/>
                        <a:pt x="1143629" y="198963"/>
                        <a:pt x="1142047" y="198953"/>
                      </a:cubicBezTo>
                      <a:lnTo>
                        <a:pt x="1142047" y="198953"/>
                      </a:lnTo>
                      <a:cubicBezTo>
                        <a:pt x="1133607" y="198813"/>
                        <a:pt x="1126299" y="193046"/>
                        <a:pt x="1124211" y="184862"/>
                      </a:cubicBezTo>
                      <a:close/>
                      <a:moveTo>
                        <a:pt x="1101693" y="104435"/>
                      </a:moveTo>
                      <a:cubicBezTo>
                        <a:pt x="1098660" y="94548"/>
                        <a:pt x="1104216" y="84076"/>
                        <a:pt x="1114104" y="81042"/>
                      </a:cubicBezTo>
                      <a:cubicBezTo>
                        <a:pt x="1114118" y="81037"/>
                        <a:pt x="1114132" y="81033"/>
                        <a:pt x="1114146" y="81028"/>
                      </a:cubicBezTo>
                      <a:lnTo>
                        <a:pt x="1114146" y="81028"/>
                      </a:lnTo>
                      <a:cubicBezTo>
                        <a:pt x="1124033" y="78004"/>
                        <a:pt x="1134505" y="83565"/>
                        <a:pt x="1137530" y="93457"/>
                      </a:cubicBezTo>
                      <a:cubicBezTo>
                        <a:pt x="1137539" y="93481"/>
                        <a:pt x="1137544" y="93504"/>
                        <a:pt x="1137553" y="93528"/>
                      </a:cubicBezTo>
                      <a:lnTo>
                        <a:pt x="1137553" y="93528"/>
                      </a:lnTo>
                      <a:cubicBezTo>
                        <a:pt x="1140587" y="103415"/>
                        <a:pt x="1135030" y="113887"/>
                        <a:pt x="1125143" y="116921"/>
                      </a:cubicBezTo>
                      <a:cubicBezTo>
                        <a:pt x="1125129" y="116925"/>
                        <a:pt x="1125115" y="116930"/>
                        <a:pt x="1125100" y="116935"/>
                      </a:cubicBezTo>
                      <a:lnTo>
                        <a:pt x="1125100" y="116935"/>
                      </a:lnTo>
                      <a:cubicBezTo>
                        <a:pt x="1123326" y="117468"/>
                        <a:pt x="1121477" y="117740"/>
                        <a:pt x="1119623" y="117731"/>
                      </a:cubicBezTo>
                      <a:lnTo>
                        <a:pt x="1119623" y="117731"/>
                      </a:lnTo>
                      <a:cubicBezTo>
                        <a:pt x="1111482" y="117646"/>
                        <a:pt x="1104329" y="112309"/>
                        <a:pt x="1101927" y="104529"/>
                      </a:cubicBezTo>
                      <a:close/>
                      <a:moveTo>
                        <a:pt x="1075618" y="25225"/>
                      </a:moveTo>
                      <a:cubicBezTo>
                        <a:pt x="1072210" y="15376"/>
                        <a:pt x="1077368" y="4622"/>
                        <a:pt x="1087181" y="1116"/>
                      </a:cubicBezTo>
                      <a:lnTo>
                        <a:pt x="1087181" y="1116"/>
                      </a:lnTo>
                      <a:cubicBezTo>
                        <a:pt x="1096862" y="-2376"/>
                        <a:pt x="1107545" y="2600"/>
                        <a:pt x="1111103" y="12258"/>
                      </a:cubicBezTo>
                      <a:lnTo>
                        <a:pt x="1111103" y="12258"/>
                      </a:lnTo>
                      <a:cubicBezTo>
                        <a:pt x="1114567" y="12258"/>
                        <a:pt x="1109464" y="32950"/>
                        <a:pt x="1099680" y="36414"/>
                      </a:cubicBezTo>
                      <a:lnTo>
                        <a:pt x="1099680" y="36414"/>
                      </a:lnTo>
                      <a:cubicBezTo>
                        <a:pt x="1097695" y="37191"/>
                        <a:pt x="1095589" y="37622"/>
                        <a:pt x="1093454" y="37678"/>
                      </a:cubicBezTo>
                      <a:lnTo>
                        <a:pt x="1093454" y="37678"/>
                      </a:lnTo>
                      <a:cubicBezTo>
                        <a:pt x="1085570" y="37673"/>
                        <a:pt x="1078534" y="32734"/>
                        <a:pt x="1075852" y="2531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grpSp>
        <p:sp>
          <p:nvSpPr>
            <p:cNvPr id="142" name="Oval 141">
              <a:extLst>
                <a:ext uri="{FF2B5EF4-FFF2-40B4-BE49-F238E27FC236}">
                  <a16:creationId xmlns:a16="http://schemas.microsoft.com/office/drawing/2014/main" id="{B78F33D1-AF80-2D41-BD7E-90A3C87B6465}"/>
                </a:ext>
              </a:extLst>
            </p:cNvPr>
            <p:cNvSpPr/>
            <p:nvPr/>
          </p:nvSpPr>
          <p:spPr>
            <a:xfrm rot="14400000">
              <a:off x="9092955" y="2374364"/>
              <a:ext cx="2505720" cy="250572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3" name="Graphic 92">
            <a:extLst>
              <a:ext uri="{FF2B5EF4-FFF2-40B4-BE49-F238E27FC236}">
                <a16:creationId xmlns:a16="http://schemas.microsoft.com/office/drawing/2014/main" id="{97821C7F-27E9-504C-BB6B-68A77CA5EB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49037" y="3108773"/>
            <a:ext cx="622057" cy="622057"/>
          </a:xfrm>
          <a:prstGeom prst="rect">
            <a:avLst/>
          </a:prstGeom>
        </p:spPr>
      </p:pic>
      <p:sp>
        <p:nvSpPr>
          <p:cNvPr id="150" name="Rectangle 149">
            <a:extLst>
              <a:ext uri="{FF2B5EF4-FFF2-40B4-BE49-F238E27FC236}">
                <a16:creationId xmlns:a16="http://schemas.microsoft.com/office/drawing/2014/main" id="{464A0346-E821-5C48-97B4-7F43004759D9}"/>
              </a:ext>
            </a:extLst>
          </p:cNvPr>
          <p:cNvSpPr/>
          <p:nvPr/>
        </p:nvSpPr>
        <p:spPr>
          <a:xfrm>
            <a:off x="5088240" y="3868058"/>
            <a:ext cx="2018259" cy="640753"/>
          </a:xfrm>
          <a:prstGeom prst="rect">
            <a:avLst/>
          </a:prstGeom>
        </p:spPr>
        <p:txBody>
          <a:bodyPr wrap="square">
            <a:spAutoFit/>
          </a:bodyPr>
          <a:lstStyle/>
          <a:p>
            <a:pPr marL="0" marR="0" lvl="0" indent="0" algn="ctr" defTabSz="914309" rtl="0" eaLnBrk="1" fontAlgn="auto" latinLnBrk="0" hangingPunct="1">
              <a:lnSpc>
                <a:spcPct val="80000"/>
              </a:lnSpc>
              <a:spcBef>
                <a:spcPts val="1200"/>
              </a:spcBef>
              <a:spcAft>
                <a:spcPts val="0"/>
              </a:spcAft>
              <a:buClrTx/>
              <a:buSzTx/>
              <a:buFontTx/>
              <a:buNone/>
              <a:tabLst/>
              <a:defRPr/>
            </a:pPr>
            <a: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t>Share </a:t>
            </a:r>
            <a:b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br>
            <a: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t>best practices</a:t>
            </a:r>
          </a:p>
        </p:txBody>
      </p:sp>
      <p:pic>
        <p:nvPicPr>
          <p:cNvPr id="92" name="Graphic 91">
            <a:extLst>
              <a:ext uri="{FF2B5EF4-FFF2-40B4-BE49-F238E27FC236}">
                <a16:creationId xmlns:a16="http://schemas.microsoft.com/office/drawing/2014/main" id="{44464FF5-C650-1D4C-8B6F-F0BF33E53A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2831" y="3181604"/>
            <a:ext cx="709077" cy="535153"/>
          </a:xfrm>
          <a:prstGeom prst="rect">
            <a:avLst/>
          </a:prstGeom>
        </p:spPr>
      </p:pic>
      <p:sp>
        <p:nvSpPr>
          <p:cNvPr id="152" name="Rectangle 151">
            <a:extLst>
              <a:ext uri="{FF2B5EF4-FFF2-40B4-BE49-F238E27FC236}">
                <a16:creationId xmlns:a16="http://schemas.microsoft.com/office/drawing/2014/main" id="{6F4EF622-ADC9-7C4F-9667-B6FDC658F843}"/>
              </a:ext>
            </a:extLst>
          </p:cNvPr>
          <p:cNvSpPr/>
          <p:nvPr/>
        </p:nvSpPr>
        <p:spPr>
          <a:xfrm>
            <a:off x="8524176" y="3868058"/>
            <a:ext cx="2018259" cy="640816"/>
          </a:xfrm>
          <a:prstGeom prst="rect">
            <a:avLst/>
          </a:prstGeom>
        </p:spPr>
        <p:txBody>
          <a:bodyPr wrap="square">
            <a:spAutoFit/>
          </a:bodyPr>
          <a:lstStyle/>
          <a:p>
            <a:pPr marL="0" marR="0" lvl="0" indent="0" algn="ctr" defTabSz="914309" rtl="0" eaLnBrk="1" fontAlgn="auto" latinLnBrk="0" hangingPunct="1">
              <a:lnSpc>
                <a:spcPct val="80000"/>
              </a:lnSpc>
              <a:spcBef>
                <a:spcPts val="1200"/>
              </a:spcBef>
              <a:spcAft>
                <a:spcPts val="0"/>
              </a:spcAft>
              <a:buClrTx/>
              <a:buSzTx/>
              <a:buFontTx/>
              <a:buNone/>
              <a:tabLst/>
              <a:defRPr/>
            </a:pPr>
            <a: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t>Discover </a:t>
            </a:r>
            <a:b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br>
            <a:r>
              <a:rPr kumimoji="0" lang="en-GB" sz="2200" b="0" i="0" u="none" strike="noStrike" kern="1200" cap="none" spc="0" normalizeH="0" baseline="0" noProof="0">
                <a:ln>
                  <a:noFill/>
                </a:ln>
                <a:solidFill>
                  <a:srgbClr val="646569"/>
                </a:solidFill>
                <a:effectLst/>
                <a:uLnTx/>
                <a:uFillTx/>
                <a:latin typeface="Calibri"/>
                <a:ea typeface="+mn-ea"/>
                <a:cs typeface="Calibri" panose="020F0502020204030204" pitchFamily="34" charset="0"/>
              </a:rPr>
              <a:t>latest trends</a:t>
            </a:r>
          </a:p>
        </p:txBody>
      </p:sp>
      <p:pic>
        <p:nvPicPr>
          <p:cNvPr id="89" name="Graphic 88">
            <a:extLst>
              <a:ext uri="{FF2B5EF4-FFF2-40B4-BE49-F238E27FC236}">
                <a16:creationId xmlns:a16="http://schemas.microsoft.com/office/drawing/2014/main" id="{9A5555EB-63D8-EF45-8859-93E203DA3B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4967" y="2988678"/>
            <a:ext cx="736677" cy="736677"/>
          </a:xfrm>
          <a:prstGeom prst="rect">
            <a:avLst/>
          </a:prstGeom>
        </p:spPr>
      </p:pic>
      <p:pic>
        <p:nvPicPr>
          <p:cNvPr id="2" name="Picture 1">
            <a:extLst>
              <a:ext uri="{FF2B5EF4-FFF2-40B4-BE49-F238E27FC236}">
                <a16:creationId xmlns:a16="http://schemas.microsoft.com/office/drawing/2014/main" id="{DD8E5892-3ABE-3525-3376-B4F6DE10C42B}"/>
              </a:ext>
            </a:extLst>
          </p:cNvPr>
          <p:cNvPicPr>
            <a:picLocks noChangeAspect="1"/>
          </p:cNvPicPr>
          <p:nvPr/>
        </p:nvPicPr>
        <p:blipFill>
          <a:blip r:embed="rId12"/>
          <a:stretch>
            <a:fillRect/>
          </a:stretch>
        </p:blipFill>
        <p:spPr>
          <a:xfrm>
            <a:off x="4388103" y="227745"/>
            <a:ext cx="3188987" cy="1271760"/>
          </a:xfrm>
          <a:prstGeom prst="rect">
            <a:avLst/>
          </a:prstGeom>
        </p:spPr>
      </p:pic>
    </p:spTree>
    <p:extLst>
      <p:ext uri="{BB962C8B-B14F-4D97-AF65-F5344CB8AC3E}">
        <p14:creationId xmlns:p14="http://schemas.microsoft.com/office/powerpoint/2010/main" val="2766379893"/>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a:extLst>
              <a:ext uri="{FF2B5EF4-FFF2-40B4-BE49-F238E27FC236}">
                <a16:creationId xmlns:a16="http://schemas.microsoft.com/office/drawing/2014/main" id="{54989DBF-01CB-6442-BDB4-686C4E29EE68}"/>
              </a:ext>
            </a:extLst>
          </p:cNvPr>
          <p:cNvSpPr txBox="1">
            <a:spLocks/>
          </p:cNvSpPr>
          <p:nvPr/>
        </p:nvSpPr>
        <p:spPr>
          <a:xfrm>
            <a:off x="276303" y="364130"/>
            <a:ext cx="11639394" cy="970524"/>
          </a:xfrm>
          <a:prstGeom prst="rect">
            <a:avLst/>
          </a:prstGeom>
        </p:spPr>
        <p:txBody>
          <a:bodyPr/>
          <a:lst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70000"/>
              </a:lnSpc>
              <a:spcBef>
                <a:spcPct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a:ea typeface="+mj-ea"/>
                <a:cs typeface="+mj-cs"/>
              </a:rPr>
              <a:t>Engage with your community</a:t>
            </a:r>
          </a:p>
        </p:txBody>
      </p:sp>
      <p:grpSp>
        <p:nvGrpSpPr>
          <p:cNvPr id="18" name="Group 17">
            <a:extLst>
              <a:ext uri="{FF2B5EF4-FFF2-40B4-BE49-F238E27FC236}">
                <a16:creationId xmlns:a16="http://schemas.microsoft.com/office/drawing/2014/main" id="{77C0139A-CEBD-674C-A562-A44891AF6C9D}"/>
              </a:ext>
            </a:extLst>
          </p:cNvPr>
          <p:cNvGrpSpPr/>
          <p:nvPr/>
        </p:nvGrpSpPr>
        <p:grpSpPr>
          <a:xfrm>
            <a:off x="1532099" y="4406622"/>
            <a:ext cx="9626260" cy="1733231"/>
            <a:chOff x="2418355" y="4455268"/>
            <a:chExt cx="7344973" cy="1692612"/>
          </a:xfrm>
        </p:grpSpPr>
        <p:sp>
          <p:nvSpPr>
            <p:cNvPr id="17" name="Rectangle 16">
              <a:extLst>
                <a:ext uri="{FF2B5EF4-FFF2-40B4-BE49-F238E27FC236}">
                  <a16:creationId xmlns:a16="http://schemas.microsoft.com/office/drawing/2014/main" id="{ECF2A8C3-2D6D-6C40-A1A4-34FA379FFBC4}"/>
                </a:ext>
              </a:extLst>
            </p:cNvPr>
            <p:cNvSpPr/>
            <p:nvPr/>
          </p:nvSpPr>
          <p:spPr>
            <a:xfrm>
              <a:off x="2428672" y="4698459"/>
              <a:ext cx="7334656" cy="14494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The most valuable session I attended at Summit was the RIM Community meeting. It brought together real users and was extremely interactive.…">
              <a:extLst>
                <a:ext uri="{FF2B5EF4-FFF2-40B4-BE49-F238E27FC236}">
                  <a16:creationId xmlns:a16="http://schemas.microsoft.com/office/drawing/2014/main" id="{7AC57051-A1E4-1D46-BC90-9816D02D49A0}"/>
                </a:ext>
              </a:extLst>
            </p:cNvPr>
            <p:cNvSpPr txBox="1"/>
            <p:nvPr/>
          </p:nvSpPr>
          <p:spPr>
            <a:xfrm>
              <a:off x="2418355" y="4837159"/>
              <a:ext cx="7218556" cy="1292422"/>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a:solidFill>
                    <a:srgbClr val="4B4C4F"/>
                  </a:solidFill>
                </a:defRPr>
              </a:pPr>
              <a:r>
                <a:rPr kumimoji="0" lang="en-US" sz="1500" b="0" i="1"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mn-cs"/>
                </a:rPr>
                <a:t>Summit exceeded my expectations. Excellent presentations by industry leaders sparked ideas to take back to my own organization. Coupled with the announcements about the ambitious Veeva roadmap, I leave Summit excited about opportunities to improve clinical trial operations going forward.</a:t>
              </a:r>
            </a:p>
            <a:p>
              <a:pPr marL="0" marR="0" lvl="0" indent="0" algn="ctr" defTabSz="914400" rtl="0" eaLnBrk="1" fontAlgn="auto" latinLnBrk="0" hangingPunct="1">
                <a:lnSpc>
                  <a:spcPct val="100000"/>
                </a:lnSpc>
                <a:spcBef>
                  <a:spcPts val="0"/>
                </a:spcBef>
                <a:spcAft>
                  <a:spcPts val="0"/>
                </a:spcAft>
                <a:buClrTx/>
                <a:buSzTx/>
                <a:buFontTx/>
                <a:buNone/>
                <a:tabLst/>
                <a:defRPr sz="2000">
                  <a:solidFill>
                    <a:srgbClr val="4B4C4F"/>
                  </a:solidFill>
                </a:defRPr>
              </a:pPr>
              <a:endParaRPr kumimoji="0" lang="en-US" sz="1600" b="0" i="1" u="none" strike="noStrike" kern="1200" cap="none" spc="0" normalizeH="0" baseline="0" noProof="0">
                <a:ln>
                  <a:noFill/>
                </a:ln>
                <a:solidFill>
                  <a:srgbClr val="4B4C4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2000">
                  <a:solidFill>
                    <a:srgbClr val="4B4C4F"/>
                  </a:solidFill>
                </a:defRPr>
              </a:pPr>
              <a:r>
                <a:rPr kumimoji="0" lang="en-US" sz="1600" b="0" i="0" u="none" strike="noStrike" kern="1200" cap="none" spc="0" normalizeH="0" baseline="0" noProof="0">
                  <a:ln>
                    <a:noFill/>
                  </a:ln>
                  <a:solidFill>
                    <a:srgbClr val="E7E6E6">
                      <a:lumMod val="50000"/>
                    </a:srgbClr>
                  </a:solidFill>
                  <a:effectLst/>
                  <a:uLnTx/>
                  <a:uFillTx/>
                  <a:latin typeface="Calibri"/>
                  <a:ea typeface="+mn-ea"/>
                  <a:cs typeface="+mn-cs"/>
                </a:rPr>
                <a:t>Stephen Nabarro, Head of Clinical Operations and Data Management </a:t>
              </a:r>
            </a:p>
          </p:txBody>
        </p:sp>
        <p:grpSp>
          <p:nvGrpSpPr>
            <p:cNvPr id="16" name="Group 15">
              <a:extLst>
                <a:ext uri="{FF2B5EF4-FFF2-40B4-BE49-F238E27FC236}">
                  <a16:creationId xmlns:a16="http://schemas.microsoft.com/office/drawing/2014/main" id="{3458A9A4-9A62-4940-8466-616FD2C9C132}"/>
                </a:ext>
              </a:extLst>
            </p:cNvPr>
            <p:cNvGrpSpPr/>
            <p:nvPr/>
          </p:nvGrpSpPr>
          <p:grpSpPr>
            <a:xfrm>
              <a:off x="5666018" y="4455268"/>
              <a:ext cx="933856" cy="496110"/>
              <a:chOff x="5622587" y="4523362"/>
              <a:chExt cx="933856" cy="496110"/>
            </a:xfrm>
          </p:grpSpPr>
          <p:sp>
            <p:nvSpPr>
              <p:cNvPr id="15" name="Rectangle 14">
                <a:extLst>
                  <a:ext uri="{FF2B5EF4-FFF2-40B4-BE49-F238E27FC236}">
                    <a16:creationId xmlns:a16="http://schemas.microsoft.com/office/drawing/2014/main" id="{1B4872FE-2A06-3840-9517-D40A13238781}"/>
                  </a:ext>
                </a:extLst>
              </p:cNvPr>
              <p:cNvSpPr/>
              <p:nvPr/>
            </p:nvSpPr>
            <p:spPr>
              <a:xfrm>
                <a:off x="5622587" y="4523362"/>
                <a:ext cx="933856" cy="49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3CB9B8ED-AA02-8B4F-887A-8CE669014331}"/>
                  </a:ext>
                </a:extLst>
              </p:cNvPr>
              <p:cNvGrpSpPr/>
              <p:nvPr/>
            </p:nvGrpSpPr>
            <p:grpSpPr>
              <a:xfrm>
                <a:off x="5793698" y="4668193"/>
                <a:ext cx="591635" cy="206449"/>
                <a:chOff x="5800183" y="4683317"/>
                <a:chExt cx="591635" cy="206449"/>
              </a:xfrm>
            </p:grpSpPr>
            <p:sp>
              <p:nvSpPr>
                <p:cNvPr id="101" name="object 12">
                  <a:extLst>
                    <a:ext uri="{FF2B5EF4-FFF2-40B4-BE49-F238E27FC236}">
                      <a16:creationId xmlns:a16="http://schemas.microsoft.com/office/drawing/2014/main" id="{2FB18585-978B-FB4C-A4AC-3AA788A116A0}"/>
                    </a:ext>
                  </a:extLst>
                </p:cNvPr>
                <p:cNvSpPr/>
                <p:nvPr/>
              </p:nvSpPr>
              <p:spPr>
                <a:xfrm>
                  <a:off x="5947820" y="4683317"/>
                  <a:ext cx="110693" cy="2064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64" y="170"/>
                      </a:lnTo>
                      <a:lnTo>
                        <a:pt x="11724" y="1496"/>
                      </a:lnTo>
                      <a:lnTo>
                        <a:pt x="8810" y="2523"/>
                      </a:lnTo>
                      <a:lnTo>
                        <a:pt x="6066" y="3874"/>
                      </a:lnTo>
                      <a:lnTo>
                        <a:pt x="3653" y="5537"/>
                      </a:lnTo>
                      <a:lnTo>
                        <a:pt x="1730" y="7501"/>
                      </a:lnTo>
                      <a:lnTo>
                        <a:pt x="459" y="9754"/>
                      </a:lnTo>
                      <a:lnTo>
                        <a:pt x="0" y="12283"/>
                      </a:lnTo>
                      <a:lnTo>
                        <a:pt x="0" y="21600"/>
                      </a:lnTo>
                      <a:lnTo>
                        <a:pt x="21360" y="21600"/>
                      </a:lnTo>
                      <a:lnTo>
                        <a:pt x="21360" y="10434"/>
                      </a:lnTo>
                      <a:lnTo>
                        <a:pt x="12099" y="10434"/>
                      </a:lnTo>
                      <a:lnTo>
                        <a:pt x="12891" y="8425"/>
                      </a:lnTo>
                      <a:lnTo>
                        <a:pt x="14655" y="6787"/>
                      </a:lnTo>
                      <a:lnTo>
                        <a:pt x="17516" y="5507"/>
                      </a:lnTo>
                      <a:lnTo>
                        <a:pt x="21600" y="4571"/>
                      </a:lnTo>
                      <a:lnTo>
                        <a:pt x="21600" y="0"/>
                      </a:lnTo>
                      <a:close/>
                    </a:path>
                  </a:pathLst>
                </a:custGeom>
                <a:solidFill>
                  <a:schemeClr val="tx2"/>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bject 13">
                  <a:extLst>
                    <a:ext uri="{FF2B5EF4-FFF2-40B4-BE49-F238E27FC236}">
                      <a16:creationId xmlns:a16="http://schemas.microsoft.com/office/drawing/2014/main" id="{5BA71000-32E8-B645-9FAD-109B0D3BD46B}"/>
                    </a:ext>
                  </a:extLst>
                </p:cNvPr>
                <p:cNvSpPr/>
                <p:nvPr/>
              </p:nvSpPr>
              <p:spPr>
                <a:xfrm>
                  <a:off x="5800183" y="4683317"/>
                  <a:ext cx="110698" cy="2064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64" y="170"/>
                      </a:lnTo>
                      <a:lnTo>
                        <a:pt x="11725" y="1496"/>
                      </a:lnTo>
                      <a:lnTo>
                        <a:pt x="8811" y="2523"/>
                      </a:lnTo>
                      <a:lnTo>
                        <a:pt x="6067" y="3874"/>
                      </a:lnTo>
                      <a:lnTo>
                        <a:pt x="3653" y="5537"/>
                      </a:lnTo>
                      <a:lnTo>
                        <a:pt x="1731" y="7501"/>
                      </a:lnTo>
                      <a:lnTo>
                        <a:pt x="459" y="9754"/>
                      </a:lnTo>
                      <a:lnTo>
                        <a:pt x="0" y="12283"/>
                      </a:lnTo>
                      <a:lnTo>
                        <a:pt x="0" y="21600"/>
                      </a:lnTo>
                      <a:lnTo>
                        <a:pt x="21360" y="21600"/>
                      </a:lnTo>
                      <a:lnTo>
                        <a:pt x="21360" y="10434"/>
                      </a:lnTo>
                      <a:lnTo>
                        <a:pt x="12098" y="10434"/>
                      </a:lnTo>
                      <a:lnTo>
                        <a:pt x="12891" y="8425"/>
                      </a:lnTo>
                      <a:lnTo>
                        <a:pt x="14655" y="6787"/>
                      </a:lnTo>
                      <a:lnTo>
                        <a:pt x="17516" y="5507"/>
                      </a:lnTo>
                      <a:lnTo>
                        <a:pt x="21600" y="4571"/>
                      </a:lnTo>
                      <a:lnTo>
                        <a:pt x="21600" y="0"/>
                      </a:lnTo>
                      <a:close/>
                    </a:path>
                  </a:pathLst>
                </a:custGeom>
                <a:solidFill>
                  <a:schemeClr val="tx2"/>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bject 12">
                  <a:extLst>
                    <a:ext uri="{FF2B5EF4-FFF2-40B4-BE49-F238E27FC236}">
                      <a16:creationId xmlns:a16="http://schemas.microsoft.com/office/drawing/2014/main" id="{F81C8E76-3495-0E4F-94C7-3AF83AA81CE9}"/>
                    </a:ext>
                  </a:extLst>
                </p:cNvPr>
                <p:cNvSpPr/>
                <p:nvPr/>
              </p:nvSpPr>
              <p:spPr>
                <a:xfrm rot="10800000">
                  <a:off x="6133488" y="4683317"/>
                  <a:ext cx="110693" cy="2064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64" y="170"/>
                      </a:lnTo>
                      <a:lnTo>
                        <a:pt x="11724" y="1496"/>
                      </a:lnTo>
                      <a:lnTo>
                        <a:pt x="8810" y="2523"/>
                      </a:lnTo>
                      <a:lnTo>
                        <a:pt x="6066" y="3874"/>
                      </a:lnTo>
                      <a:lnTo>
                        <a:pt x="3653" y="5537"/>
                      </a:lnTo>
                      <a:lnTo>
                        <a:pt x="1730" y="7501"/>
                      </a:lnTo>
                      <a:lnTo>
                        <a:pt x="459" y="9754"/>
                      </a:lnTo>
                      <a:lnTo>
                        <a:pt x="0" y="12283"/>
                      </a:lnTo>
                      <a:lnTo>
                        <a:pt x="0" y="21600"/>
                      </a:lnTo>
                      <a:lnTo>
                        <a:pt x="21360" y="21600"/>
                      </a:lnTo>
                      <a:lnTo>
                        <a:pt x="21360" y="10434"/>
                      </a:lnTo>
                      <a:lnTo>
                        <a:pt x="12099" y="10434"/>
                      </a:lnTo>
                      <a:lnTo>
                        <a:pt x="12891" y="8425"/>
                      </a:lnTo>
                      <a:lnTo>
                        <a:pt x="14655" y="6787"/>
                      </a:lnTo>
                      <a:lnTo>
                        <a:pt x="17516" y="5507"/>
                      </a:lnTo>
                      <a:lnTo>
                        <a:pt x="21600" y="4571"/>
                      </a:lnTo>
                      <a:lnTo>
                        <a:pt x="21600" y="0"/>
                      </a:lnTo>
                      <a:close/>
                    </a:path>
                  </a:pathLst>
                </a:custGeom>
                <a:solidFill>
                  <a:schemeClr val="tx2"/>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bject 13">
                  <a:extLst>
                    <a:ext uri="{FF2B5EF4-FFF2-40B4-BE49-F238E27FC236}">
                      <a16:creationId xmlns:a16="http://schemas.microsoft.com/office/drawing/2014/main" id="{B5484C54-F861-494E-B635-7A0233F9752C}"/>
                    </a:ext>
                  </a:extLst>
                </p:cNvPr>
                <p:cNvSpPr/>
                <p:nvPr/>
              </p:nvSpPr>
              <p:spPr>
                <a:xfrm rot="10800000">
                  <a:off x="6281120" y="4683317"/>
                  <a:ext cx="110698" cy="2064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64" y="170"/>
                      </a:lnTo>
                      <a:lnTo>
                        <a:pt x="11725" y="1496"/>
                      </a:lnTo>
                      <a:lnTo>
                        <a:pt x="8811" y="2523"/>
                      </a:lnTo>
                      <a:lnTo>
                        <a:pt x="6067" y="3874"/>
                      </a:lnTo>
                      <a:lnTo>
                        <a:pt x="3653" y="5537"/>
                      </a:lnTo>
                      <a:lnTo>
                        <a:pt x="1731" y="7501"/>
                      </a:lnTo>
                      <a:lnTo>
                        <a:pt x="459" y="9754"/>
                      </a:lnTo>
                      <a:lnTo>
                        <a:pt x="0" y="12283"/>
                      </a:lnTo>
                      <a:lnTo>
                        <a:pt x="0" y="21600"/>
                      </a:lnTo>
                      <a:lnTo>
                        <a:pt x="21360" y="21600"/>
                      </a:lnTo>
                      <a:lnTo>
                        <a:pt x="21360" y="10434"/>
                      </a:lnTo>
                      <a:lnTo>
                        <a:pt x="12098" y="10434"/>
                      </a:lnTo>
                      <a:lnTo>
                        <a:pt x="12891" y="8425"/>
                      </a:lnTo>
                      <a:lnTo>
                        <a:pt x="14655" y="6787"/>
                      </a:lnTo>
                      <a:lnTo>
                        <a:pt x="17516" y="5507"/>
                      </a:lnTo>
                      <a:lnTo>
                        <a:pt x="21600" y="4571"/>
                      </a:lnTo>
                      <a:lnTo>
                        <a:pt x="21600" y="0"/>
                      </a:lnTo>
                      <a:close/>
                    </a:path>
                  </a:pathLst>
                </a:custGeom>
                <a:solidFill>
                  <a:schemeClr val="tx2"/>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grpSp>
        </p:grpSp>
      </p:grpSp>
      <p:sp>
        <p:nvSpPr>
          <p:cNvPr id="3" name="Title 2">
            <a:extLst>
              <a:ext uri="{FF2B5EF4-FFF2-40B4-BE49-F238E27FC236}">
                <a16:creationId xmlns:a16="http://schemas.microsoft.com/office/drawing/2014/main" id="{1C6A03C2-24B6-DF40-AA56-FA5C006FF734}"/>
              </a:ext>
            </a:extLst>
          </p:cNvPr>
          <p:cNvSpPr>
            <a:spLocks noGrp="1"/>
          </p:cNvSpPr>
          <p:nvPr>
            <p:ph type="title"/>
          </p:nvPr>
        </p:nvSpPr>
        <p:spPr/>
        <p:txBody>
          <a:bodyPr/>
          <a:lstStyle/>
          <a:p>
            <a:r>
              <a:rPr lang="en-US"/>
              <a:t>Engage the Entire Veeva Community</a:t>
            </a:r>
          </a:p>
        </p:txBody>
      </p:sp>
      <p:grpSp>
        <p:nvGrpSpPr>
          <p:cNvPr id="41" name="Group 40">
            <a:extLst>
              <a:ext uri="{FF2B5EF4-FFF2-40B4-BE49-F238E27FC236}">
                <a16:creationId xmlns:a16="http://schemas.microsoft.com/office/drawing/2014/main" id="{6FDABCC5-5236-764B-9280-88957013AA29}"/>
              </a:ext>
            </a:extLst>
          </p:cNvPr>
          <p:cNvGrpSpPr>
            <a:grpSpLocks noChangeAspect="1"/>
          </p:cNvGrpSpPr>
          <p:nvPr/>
        </p:nvGrpSpPr>
        <p:grpSpPr>
          <a:xfrm>
            <a:off x="655265" y="1439616"/>
            <a:ext cx="2517055" cy="2512180"/>
            <a:chOff x="1001806" y="2059444"/>
            <a:chExt cx="3131216" cy="3128203"/>
          </a:xfrm>
        </p:grpSpPr>
        <p:grpSp>
          <p:nvGrpSpPr>
            <p:cNvPr id="42" name="Group 41">
              <a:extLst>
                <a:ext uri="{FF2B5EF4-FFF2-40B4-BE49-F238E27FC236}">
                  <a16:creationId xmlns:a16="http://schemas.microsoft.com/office/drawing/2014/main" id="{833AC7FF-D27A-3B4A-94B0-8FB13A981917}"/>
                </a:ext>
              </a:extLst>
            </p:cNvPr>
            <p:cNvGrpSpPr/>
            <p:nvPr/>
          </p:nvGrpSpPr>
          <p:grpSpPr>
            <a:xfrm>
              <a:off x="1001806" y="2059444"/>
              <a:ext cx="3131216" cy="3128203"/>
              <a:chOff x="492386" y="2089883"/>
              <a:chExt cx="3444338" cy="3441023"/>
            </a:xfrm>
            <a:solidFill>
              <a:schemeClr val="tx2"/>
            </a:solidFill>
          </p:grpSpPr>
          <p:sp>
            <p:nvSpPr>
              <p:cNvPr id="44" name="Freeform: Shape 217">
                <a:extLst>
                  <a:ext uri="{FF2B5EF4-FFF2-40B4-BE49-F238E27FC236}">
                    <a16:creationId xmlns:a16="http://schemas.microsoft.com/office/drawing/2014/main" id="{51170903-FFFE-EA49-B443-0B7F9BBEAF00}"/>
                  </a:ext>
                </a:extLst>
              </p:cNvPr>
              <p:cNvSpPr/>
              <p:nvPr/>
            </p:nvSpPr>
            <p:spPr>
              <a:xfrm rot="19039801">
                <a:off x="706006" y="4666707"/>
                <a:ext cx="180285" cy="180285"/>
              </a:xfrm>
              <a:custGeom>
                <a:avLst/>
                <a:gdLst>
                  <a:gd name="connsiteX0" fmla="*/ 187258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8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8" y="93629"/>
                    </a:moveTo>
                    <a:cubicBezTo>
                      <a:pt x="187258" y="145339"/>
                      <a:pt x="145339" y="187258"/>
                      <a:pt x="93629" y="187258"/>
                    </a:cubicBezTo>
                    <a:cubicBezTo>
                      <a:pt x="41919" y="187258"/>
                      <a:pt x="0" y="145339"/>
                      <a:pt x="0" y="93629"/>
                    </a:cubicBezTo>
                    <a:cubicBezTo>
                      <a:pt x="0" y="41919"/>
                      <a:pt x="41919" y="0"/>
                      <a:pt x="93629" y="0"/>
                    </a:cubicBezTo>
                    <a:cubicBezTo>
                      <a:pt x="145339" y="0"/>
                      <a:pt x="187258" y="41919"/>
                      <a:pt x="187258"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45" name="Freeform: Shape 218">
                <a:extLst>
                  <a:ext uri="{FF2B5EF4-FFF2-40B4-BE49-F238E27FC236}">
                    <a16:creationId xmlns:a16="http://schemas.microsoft.com/office/drawing/2014/main" id="{154AC06A-58BB-D040-A69C-4F1031ECBDF1}"/>
                  </a:ext>
                </a:extLst>
              </p:cNvPr>
              <p:cNvSpPr/>
              <p:nvPr/>
            </p:nvSpPr>
            <p:spPr>
              <a:xfrm rot="21422400">
                <a:off x="3561339" y="2796862"/>
                <a:ext cx="180285" cy="180285"/>
              </a:xfrm>
              <a:custGeom>
                <a:avLst/>
                <a:gdLst>
                  <a:gd name="connsiteX0" fmla="*/ 187257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7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7" y="93629"/>
                    </a:moveTo>
                    <a:cubicBezTo>
                      <a:pt x="187257" y="145339"/>
                      <a:pt x="145338" y="187258"/>
                      <a:pt x="93629" y="187258"/>
                    </a:cubicBezTo>
                    <a:cubicBezTo>
                      <a:pt x="41919" y="187258"/>
                      <a:pt x="0" y="145339"/>
                      <a:pt x="0" y="93629"/>
                    </a:cubicBezTo>
                    <a:cubicBezTo>
                      <a:pt x="0" y="41919"/>
                      <a:pt x="41919" y="0"/>
                      <a:pt x="93629" y="0"/>
                    </a:cubicBezTo>
                    <a:cubicBezTo>
                      <a:pt x="145338" y="0"/>
                      <a:pt x="187257" y="41919"/>
                      <a:pt x="187257"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nvGrpSpPr>
              <p:cNvPr id="46" name="Group 45">
                <a:extLst>
                  <a:ext uri="{FF2B5EF4-FFF2-40B4-BE49-F238E27FC236}">
                    <a16:creationId xmlns:a16="http://schemas.microsoft.com/office/drawing/2014/main" id="{74A5F9E3-7095-9D43-B9FF-9E55719DBAA2}"/>
                  </a:ext>
                </a:extLst>
              </p:cNvPr>
              <p:cNvGrpSpPr/>
              <p:nvPr/>
            </p:nvGrpSpPr>
            <p:grpSpPr>
              <a:xfrm>
                <a:off x="492386" y="2089883"/>
                <a:ext cx="3444338" cy="3441023"/>
                <a:chOff x="492451" y="1888956"/>
                <a:chExt cx="3444786" cy="3441471"/>
              </a:xfrm>
              <a:grpFill/>
            </p:grpSpPr>
            <p:sp>
              <p:nvSpPr>
                <p:cNvPr id="47" name="Freeform: Shape 219">
                  <a:extLst>
                    <a:ext uri="{FF2B5EF4-FFF2-40B4-BE49-F238E27FC236}">
                      <a16:creationId xmlns:a16="http://schemas.microsoft.com/office/drawing/2014/main" id="{90FA05E9-E6F7-A742-916F-F13922FA2D98}"/>
                    </a:ext>
                  </a:extLst>
                </p:cNvPr>
                <p:cNvSpPr/>
                <p:nvPr/>
              </p:nvSpPr>
              <p:spPr>
                <a:xfrm>
                  <a:off x="1628608" y="1888956"/>
                  <a:ext cx="1982187" cy="736125"/>
                </a:xfrm>
                <a:custGeom>
                  <a:avLst/>
                  <a:gdLst>
                    <a:gd name="connsiteX0" fmla="*/ 2042241 w 2058583"/>
                    <a:gd name="connsiteY0" fmla="*/ 764497 h 764496"/>
                    <a:gd name="connsiteX1" fmla="*/ 2028945 w 2058583"/>
                    <a:gd name="connsiteY1" fmla="*/ 757709 h 764496"/>
                    <a:gd name="connsiteX2" fmla="*/ 21873 w 2058583"/>
                    <a:gd name="connsiteY2" fmla="*/ 134937 h 764496"/>
                    <a:gd name="connsiteX3" fmla="*/ 947 w 2058583"/>
                    <a:gd name="connsiteY3" fmla="*/ 124966 h 764496"/>
                    <a:gd name="connsiteX4" fmla="*/ 10918 w 2058583"/>
                    <a:gd name="connsiteY4" fmla="*/ 104040 h 764496"/>
                    <a:gd name="connsiteX5" fmla="*/ 1150052 w 2058583"/>
                    <a:gd name="connsiteY5" fmla="*/ 84752 h 764496"/>
                    <a:gd name="connsiteX6" fmla="*/ 2055489 w 2058583"/>
                    <a:gd name="connsiteY6" fmla="*/ 738468 h 764496"/>
                    <a:gd name="connsiteX7" fmla="*/ 2051749 w 2058583"/>
                    <a:gd name="connsiteY7" fmla="*/ 761402 h 764496"/>
                    <a:gd name="connsiteX8" fmla="*/ 2042241 w 2058583"/>
                    <a:gd name="connsiteY8" fmla="*/ 764497 h 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83" h="764496">
                      <a:moveTo>
                        <a:pt x="2042241" y="764497"/>
                      </a:moveTo>
                      <a:cubicBezTo>
                        <a:pt x="2036974" y="764502"/>
                        <a:pt x="2032030" y="761978"/>
                        <a:pt x="2028945" y="757709"/>
                      </a:cubicBezTo>
                      <a:cubicBezTo>
                        <a:pt x="1575829" y="132082"/>
                        <a:pt x="750492" y="-123993"/>
                        <a:pt x="21873" y="134937"/>
                      </a:cubicBezTo>
                      <a:cubicBezTo>
                        <a:pt x="13338" y="137962"/>
                        <a:pt x="3971" y="133498"/>
                        <a:pt x="947" y="124966"/>
                      </a:cubicBezTo>
                      <a:cubicBezTo>
                        <a:pt x="-2078" y="116434"/>
                        <a:pt x="2384" y="107065"/>
                        <a:pt x="10918" y="104040"/>
                      </a:cubicBezTo>
                      <a:cubicBezTo>
                        <a:pt x="378130" y="-27737"/>
                        <a:pt x="778590" y="-34517"/>
                        <a:pt x="1150052" y="84752"/>
                      </a:cubicBezTo>
                      <a:cubicBezTo>
                        <a:pt x="1513898" y="200443"/>
                        <a:pt x="1831178" y="429517"/>
                        <a:pt x="2055489" y="738468"/>
                      </a:cubicBezTo>
                      <a:cubicBezTo>
                        <a:pt x="2060789" y="745837"/>
                        <a:pt x="2059112" y="756103"/>
                        <a:pt x="2051749" y="761402"/>
                      </a:cubicBezTo>
                      <a:cubicBezTo>
                        <a:pt x="2048977" y="763397"/>
                        <a:pt x="2045653" y="764478"/>
                        <a:pt x="2042241" y="764497"/>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50" name="Freeform: Shape 220">
                  <a:extLst>
                    <a:ext uri="{FF2B5EF4-FFF2-40B4-BE49-F238E27FC236}">
                      <a16:creationId xmlns:a16="http://schemas.microsoft.com/office/drawing/2014/main" id="{5639188A-4A91-1F4A-B096-CE9901021D36}"/>
                    </a:ext>
                  </a:extLst>
                </p:cNvPr>
                <p:cNvSpPr/>
                <p:nvPr/>
              </p:nvSpPr>
              <p:spPr>
                <a:xfrm>
                  <a:off x="492451" y="1986253"/>
                  <a:ext cx="1169886" cy="2212263"/>
                </a:xfrm>
                <a:custGeom>
                  <a:avLst/>
                  <a:gdLst>
                    <a:gd name="connsiteX0" fmla="*/ 103647 w 1214975"/>
                    <a:gd name="connsiteY0" fmla="*/ 2285100 h 2297526"/>
                    <a:gd name="connsiteX1" fmla="*/ 103647 w 1214975"/>
                    <a:gd name="connsiteY1" fmla="*/ 2285100 h 2297526"/>
                    <a:gd name="connsiteX2" fmla="*/ 115023 w 1214975"/>
                    <a:gd name="connsiteY2" fmla="*/ 2261084 h 2297526"/>
                    <a:gd name="connsiteX3" fmla="*/ 115023 w 1214975"/>
                    <a:gd name="connsiteY3" fmla="*/ 2261084 h 2297526"/>
                    <a:gd name="connsiteX4" fmla="*/ 138898 w 1214975"/>
                    <a:gd name="connsiteY4" fmla="*/ 2272413 h 2297526"/>
                    <a:gd name="connsiteX5" fmla="*/ 138898 w 1214975"/>
                    <a:gd name="connsiteY5" fmla="*/ 2272413 h 2297526"/>
                    <a:gd name="connsiteX6" fmla="*/ 127522 w 1214975"/>
                    <a:gd name="connsiteY6" fmla="*/ 2296289 h 2297526"/>
                    <a:gd name="connsiteX7" fmla="*/ 127522 w 1214975"/>
                    <a:gd name="connsiteY7" fmla="*/ 2296289 h 2297526"/>
                    <a:gd name="connsiteX8" fmla="*/ 121296 w 1214975"/>
                    <a:gd name="connsiteY8" fmla="*/ 2297459 h 2297526"/>
                    <a:gd name="connsiteX9" fmla="*/ 121296 w 1214975"/>
                    <a:gd name="connsiteY9" fmla="*/ 2297459 h 2297526"/>
                    <a:gd name="connsiteX10" fmla="*/ 103647 w 1214975"/>
                    <a:gd name="connsiteY10" fmla="*/ 2285100 h 2297526"/>
                    <a:gd name="connsiteX11" fmla="*/ 77056 w 1214975"/>
                    <a:gd name="connsiteY11" fmla="*/ 2204018 h 2297526"/>
                    <a:gd name="connsiteX12" fmla="*/ 89467 w 1214975"/>
                    <a:gd name="connsiteY12" fmla="*/ 2180624 h 2297526"/>
                    <a:gd name="connsiteX13" fmla="*/ 89509 w 1214975"/>
                    <a:gd name="connsiteY13" fmla="*/ 2180610 h 2297526"/>
                    <a:gd name="connsiteX14" fmla="*/ 89509 w 1214975"/>
                    <a:gd name="connsiteY14" fmla="*/ 2180610 h 2297526"/>
                    <a:gd name="connsiteX15" fmla="*/ 112894 w 1214975"/>
                    <a:gd name="connsiteY15" fmla="*/ 2193040 h 2297526"/>
                    <a:gd name="connsiteX16" fmla="*/ 112916 w 1214975"/>
                    <a:gd name="connsiteY16" fmla="*/ 2193110 h 2297526"/>
                    <a:gd name="connsiteX17" fmla="*/ 112916 w 1214975"/>
                    <a:gd name="connsiteY17" fmla="*/ 2193110 h 2297526"/>
                    <a:gd name="connsiteX18" fmla="*/ 100506 w 1214975"/>
                    <a:gd name="connsiteY18" fmla="*/ 2216503 h 2297526"/>
                    <a:gd name="connsiteX19" fmla="*/ 100464 w 1214975"/>
                    <a:gd name="connsiteY19" fmla="*/ 2216517 h 2297526"/>
                    <a:gd name="connsiteX20" fmla="*/ 100464 w 1214975"/>
                    <a:gd name="connsiteY20" fmla="*/ 2216517 h 2297526"/>
                    <a:gd name="connsiteX21" fmla="*/ 95033 w 1214975"/>
                    <a:gd name="connsiteY21" fmla="*/ 2217313 h 2297526"/>
                    <a:gd name="connsiteX22" fmla="*/ 95033 w 1214975"/>
                    <a:gd name="connsiteY22" fmla="*/ 2217313 h 2297526"/>
                    <a:gd name="connsiteX23" fmla="*/ 77056 w 1214975"/>
                    <a:gd name="connsiteY23" fmla="*/ 2204018 h 2297526"/>
                    <a:gd name="connsiteX24" fmla="*/ 54258 w 1214975"/>
                    <a:gd name="connsiteY24" fmla="*/ 2121999 h 2297526"/>
                    <a:gd name="connsiteX25" fmla="*/ 67834 w 1214975"/>
                    <a:gd name="connsiteY25" fmla="*/ 2098592 h 2297526"/>
                    <a:gd name="connsiteX26" fmla="*/ 67834 w 1214975"/>
                    <a:gd name="connsiteY26" fmla="*/ 2098592 h 2297526"/>
                    <a:gd name="connsiteX27" fmla="*/ 90586 w 1214975"/>
                    <a:gd name="connsiteY27" fmla="*/ 2111700 h 2297526"/>
                    <a:gd name="connsiteX28" fmla="*/ 90586 w 1214975"/>
                    <a:gd name="connsiteY28" fmla="*/ 2111700 h 2297526"/>
                    <a:gd name="connsiteX29" fmla="*/ 77010 w 1214975"/>
                    <a:gd name="connsiteY29" fmla="*/ 2135107 h 2297526"/>
                    <a:gd name="connsiteX30" fmla="*/ 77010 w 1214975"/>
                    <a:gd name="connsiteY30" fmla="*/ 2135107 h 2297526"/>
                    <a:gd name="connsiteX31" fmla="*/ 72328 w 1214975"/>
                    <a:gd name="connsiteY31" fmla="*/ 2135903 h 2297526"/>
                    <a:gd name="connsiteX32" fmla="*/ 72328 w 1214975"/>
                    <a:gd name="connsiteY32" fmla="*/ 2135903 h 2297526"/>
                    <a:gd name="connsiteX33" fmla="*/ 54258 w 1214975"/>
                    <a:gd name="connsiteY33" fmla="*/ 2121999 h 2297526"/>
                    <a:gd name="connsiteX34" fmla="*/ 35532 w 1214975"/>
                    <a:gd name="connsiteY34" fmla="*/ 2038950 h 2297526"/>
                    <a:gd name="connsiteX35" fmla="*/ 50185 w 1214975"/>
                    <a:gd name="connsiteY35" fmla="*/ 2016900 h 2297526"/>
                    <a:gd name="connsiteX36" fmla="*/ 50185 w 1214975"/>
                    <a:gd name="connsiteY36" fmla="*/ 2016900 h 2297526"/>
                    <a:gd name="connsiteX37" fmla="*/ 72235 w 1214975"/>
                    <a:gd name="connsiteY37" fmla="*/ 2031506 h 2297526"/>
                    <a:gd name="connsiteX38" fmla="*/ 72235 w 1214975"/>
                    <a:gd name="connsiteY38" fmla="*/ 2031506 h 2297526"/>
                    <a:gd name="connsiteX39" fmla="*/ 57636 w 1214975"/>
                    <a:gd name="connsiteY39" fmla="*/ 2053603 h 2297526"/>
                    <a:gd name="connsiteX40" fmla="*/ 57628 w 1214975"/>
                    <a:gd name="connsiteY40" fmla="*/ 2053603 h 2297526"/>
                    <a:gd name="connsiteX41" fmla="*/ 57628 w 1214975"/>
                    <a:gd name="connsiteY41" fmla="*/ 2053603 h 2297526"/>
                    <a:gd name="connsiteX42" fmla="*/ 53883 w 1214975"/>
                    <a:gd name="connsiteY42" fmla="*/ 2053977 h 2297526"/>
                    <a:gd name="connsiteX43" fmla="*/ 53883 w 1214975"/>
                    <a:gd name="connsiteY43" fmla="*/ 2053977 h 2297526"/>
                    <a:gd name="connsiteX44" fmla="*/ 35345 w 1214975"/>
                    <a:gd name="connsiteY44" fmla="*/ 2038950 h 2297526"/>
                    <a:gd name="connsiteX45" fmla="*/ 20458 w 1214975"/>
                    <a:gd name="connsiteY45" fmla="*/ 1955106 h 2297526"/>
                    <a:gd name="connsiteX46" fmla="*/ 36131 w 1214975"/>
                    <a:gd name="connsiteY46" fmla="*/ 1933758 h 2297526"/>
                    <a:gd name="connsiteX47" fmla="*/ 36141 w 1214975"/>
                    <a:gd name="connsiteY47" fmla="*/ 1933758 h 2297526"/>
                    <a:gd name="connsiteX48" fmla="*/ 36141 w 1214975"/>
                    <a:gd name="connsiteY48" fmla="*/ 1933758 h 2297526"/>
                    <a:gd name="connsiteX49" fmla="*/ 57487 w 1214975"/>
                    <a:gd name="connsiteY49" fmla="*/ 1949432 h 2297526"/>
                    <a:gd name="connsiteX50" fmla="*/ 57488 w 1214975"/>
                    <a:gd name="connsiteY50" fmla="*/ 1949441 h 2297526"/>
                    <a:gd name="connsiteX51" fmla="*/ 57488 w 1214975"/>
                    <a:gd name="connsiteY51" fmla="*/ 1949441 h 2297526"/>
                    <a:gd name="connsiteX52" fmla="*/ 41815 w 1214975"/>
                    <a:gd name="connsiteY52" fmla="*/ 1970788 h 2297526"/>
                    <a:gd name="connsiteX53" fmla="*/ 41805 w 1214975"/>
                    <a:gd name="connsiteY53" fmla="*/ 1970788 h 2297526"/>
                    <a:gd name="connsiteX54" fmla="*/ 41805 w 1214975"/>
                    <a:gd name="connsiteY54" fmla="*/ 1970788 h 2297526"/>
                    <a:gd name="connsiteX55" fmla="*/ 38950 w 1214975"/>
                    <a:gd name="connsiteY55" fmla="*/ 1970788 h 2297526"/>
                    <a:gd name="connsiteX56" fmla="*/ 38950 w 1214975"/>
                    <a:gd name="connsiteY56" fmla="*/ 1970788 h 2297526"/>
                    <a:gd name="connsiteX57" fmla="*/ 20458 w 1214975"/>
                    <a:gd name="connsiteY57" fmla="*/ 1955106 h 2297526"/>
                    <a:gd name="connsiteX58" fmla="*/ 9363 w 1214975"/>
                    <a:gd name="connsiteY58" fmla="*/ 1870652 h 2297526"/>
                    <a:gd name="connsiteX59" fmla="*/ 26015 w 1214975"/>
                    <a:gd name="connsiteY59" fmla="*/ 1850059 h 2297526"/>
                    <a:gd name="connsiteX60" fmla="*/ 26076 w 1214975"/>
                    <a:gd name="connsiteY60" fmla="*/ 1850054 h 2297526"/>
                    <a:gd name="connsiteX61" fmla="*/ 26076 w 1214975"/>
                    <a:gd name="connsiteY61" fmla="*/ 1850054 h 2297526"/>
                    <a:gd name="connsiteX62" fmla="*/ 46791 w 1214975"/>
                    <a:gd name="connsiteY62" fmla="*/ 1866551 h 2297526"/>
                    <a:gd name="connsiteX63" fmla="*/ 46814 w 1214975"/>
                    <a:gd name="connsiteY63" fmla="*/ 1866767 h 2297526"/>
                    <a:gd name="connsiteX64" fmla="*/ 46814 w 1214975"/>
                    <a:gd name="connsiteY64" fmla="*/ 1866767 h 2297526"/>
                    <a:gd name="connsiteX65" fmla="*/ 30148 w 1214975"/>
                    <a:gd name="connsiteY65" fmla="*/ 1887318 h 2297526"/>
                    <a:gd name="connsiteX66" fmla="*/ 30148 w 1214975"/>
                    <a:gd name="connsiteY66" fmla="*/ 1887318 h 2297526"/>
                    <a:gd name="connsiteX67" fmla="*/ 28182 w 1214975"/>
                    <a:gd name="connsiteY67" fmla="*/ 1887318 h 2297526"/>
                    <a:gd name="connsiteX68" fmla="*/ 28089 w 1214975"/>
                    <a:gd name="connsiteY68" fmla="*/ 1887318 h 2297526"/>
                    <a:gd name="connsiteX69" fmla="*/ 9363 w 1214975"/>
                    <a:gd name="connsiteY69" fmla="*/ 1870652 h 2297526"/>
                    <a:gd name="connsiteX70" fmla="*/ 2762 w 1214975"/>
                    <a:gd name="connsiteY70" fmla="*/ 1785778 h 2297526"/>
                    <a:gd name="connsiteX71" fmla="*/ 20399 w 1214975"/>
                    <a:gd name="connsiteY71" fmla="*/ 1766022 h 2297526"/>
                    <a:gd name="connsiteX72" fmla="*/ 20411 w 1214975"/>
                    <a:gd name="connsiteY72" fmla="*/ 1766022 h 2297526"/>
                    <a:gd name="connsiteX73" fmla="*/ 20411 w 1214975"/>
                    <a:gd name="connsiteY73" fmla="*/ 1766022 h 2297526"/>
                    <a:gd name="connsiteX74" fmla="*/ 40166 w 1214975"/>
                    <a:gd name="connsiteY74" fmla="*/ 1783657 h 2297526"/>
                    <a:gd name="connsiteX75" fmla="*/ 40167 w 1214975"/>
                    <a:gd name="connsiteY75" fmla="*/ 1783671 h 2297526"/>
                    <a:gd name="connsiteX76" fmla="*/ 40167 w 1214975"/>
                    <a:gd name="connsiteY76" fmla="*/ 1783671 h 2297526"/>
                    <a:gd name="connsiteX77" fmla="*/ 22518 w 1214975"/>
                    <a:gd name="connsiteY77" fmla="*/ 1803380 h 2297526"/>
                    <a:gd name="connsiteX78" fmla="*/ 21441 w 1214975"/>
                    <a:gd name="connsiteY78" fmla="*/ 1803380 h 2297526"/>
                    <a:gd name="connsiteX79" fmla="*/ 2762 w 1214975"/>
                    <a:gd name="connsiteY79" fmla="*/ 1785778 h 2297526"/>
                    <a:gd name="connsiteX80" fmla="*/ 0 w 1214975"/>
                    <a:gd name="connsiteY80" fmla="*/ 1700342 h 2297526"/>
                    <a:gd name="connsiteX81" fmla="*/ 18726 w 1214975"/>
                    <a:gd name="connsiteY81" fmla="*/ 1681616 h 2297526"/>
                    <a:gd name="connsiteX82" fmla="*/ 18726 w 1214975"/>
                    <a:gd name="connsiteY82" fmla="*/ 1681616 h 2297526"/>
                    <a:gd name="connsiteX83" fmla="*/ 37452 w 1214975"/>
                    <a:gd name="connsiteY83" fmla="*/ 1699967 h 2297526"/>
                    <a:gd name="connsiteX84" fmla="*/ 37452 w 1214975"/>
                    <a:gd name="connsiteY84" fmla="*/ 1699967 h 2297526"/>
                    <a:gd name="connsiteX85" fmla="*/ 18726 w 1214975"/>
                    <a:gd name="connsiteY85" fmla="*/ 1718693 h 2297526"/>
                    <a:gd name="connsiteX86" fmla="*/ 18726 w 1214975"/>
                    <a:gd name="connsiteY86" fmla="*/ 1718693 h 2297526"/>
                    <a:gd name="connsiteX87" fmla="*/ 0 w 1214975"/>
                    <a:gd name="connsiteY87" fmla="*/ 1700342 h 2297526"/>
                    <a:gd name="connsiteX88" fmla="*/ 19334 w 1214975"/>
                    <a:gd name="connsiteY88" fmla="*/ 1634380 h 2297526"/>
                    <a:gd name="connsiteX89" fmla="*/ 1333 w 1214975"/>
                    <a:gd name="connsiteY89" fmla="*/ 1615870 h 2297526"/>
                    <a:gd name="connsiteX90" fmla="*/ 1358 w 1214975"/>
                    <a:gd name="connsiteY90" fmla="*/ 1615140 h 2297526"/>
                    <a:gd name="connsiteX91" fmla="*/ 1358 w 1214975"/>
                    <a:gd name="connsiteY91" fmla="*/ 1615140 h 2297526"/>
                    <a:gd name="connsiteX92" fmla="*/ 20832 w 1214975"/>
                    <a:gd name="connsiteY92" fmla="*/ 1597303 h 2297526"/>
                    <a:gd name="connsiteX93" fmla="*/ 20832 w 1214975"/>
                    <a:gd name="connsiteY93" fmla="*/ 1597303 h 2297526"/>
                    <a:gd name="connsiteX94" fmla="*/ 38762 w 1214975"/>
                    <a:gd name="connsiteY94" fmla="*/ 1616684 h 2297526"/>
                    <a:gd name="connsiteX95" fmla="*/ 38762 w 1214975"/>
                    <a:gd name="connsiteY95" fmla="*/ 1616684 h 2297526"/>
                    <a:gd name="connsiteX96" fmla="*/ 20037 w 1214975"/>
                    <a:gd name="connsiteY96" fmla="*/ 1634521 h 2297526"/>
                    <a:gd name="connsiteX97" fmla="*/ 19334 w 1214975"/>
                    <a:gd name="connsiteY97" fmla="*/ 1634521 h 2297526"/>
                    <a:gd name="connsiteX98" fmla="*/ 24016 w 1214975"/>
                    <a:gd name="connsiteY98" fmla="*/ 1550629 h 2297526"/>
                    <a:gd name="connsiteX99" fmla="*/ 7022 w 1214975"/>
                    <a:gd name="connsiteY99" fmla="*/ 1530321 h 2297526"/>
                    <a:gd name="connsiteX100" fmla="*/ 7022 w 1214975"/>
                    <a:gd name="connsiteY100" fmla="*/ 1530312 h 2297526"/>
                    <a:gd name="connsiteX101" fmla="*/ 7022 w 1214975"/>
                    <a:gd name="connsiteY101" fmla="*/ 1530312 h 2297526"/>
                    <a:gd name="connsiteX102" fmla="*/ 27332 w 1214975"/>
                    <a:gd name="connsiteY102" fmla="*/ 1513318 h 2297526"/>
                    <a:gd name="connsiteX103" fmla="*/ 27340 w 1214975"/>
                    <a:gd name="connsiteY103" fmla="*/ 1513318 h 2297526"/>
                    <a:gd name="connsiteX104" fmla="*/ 27340 w 1214975"/>
                    <a:gd name="connsiteY104" fmla="*/ 1513318 h 2297526"/>
                    <a:gd name="connsiteX105" fmla="*/ 44333 w 1214975"/>
                    <a:gd name="connsiteY105" fmla="*/ 1533589 h 2297526"/>
                    <a:gd name="connsiteX106" fmla="*/ 44333 w 1214975"/>
                    <a:gd name="connsiteY106" fmla="*/ 1533589 h 2297526"/>
                    <a:gd name="connsiteX107" fmla="*/ 25607 w 1214975"/>
                    <a:gd name="connsiteY107" fmla="*/ 1550676 h 2297526"/>
                    <a:gd name="connsiteX108" fmla="*/ 23782 w 1214975"/>
                    <a:gd name="connsiteY108" fmla="*/ 1550676 h 2297526"/>
                    <a:gd name="connsiteX109" fmla="*/ 32302 w 1214975"/>
                    <a:gd name="connsiteY109" fmla="*/ 1466878 h 2297526"/>
                    <a:gd name="connsiteX110" fmla="*/ 16288 w 1214975"/>
                    <a:gd name="connsiteY110" fmla="*/ 1445788 h 2297526"/>
                    <a:gd name="connsiteX111" fmla="*/ 16291 w 1214975"/>
                    <a:gd name="connsiteY111" fmla="*/ 1445765 h 2297526"/>
                    <a:gd name="connsiteX112" fmla="*/ 16291 w 1214975"/>
                    <a:gd name="connsiteY112" fmla="*/ 1445765 h 2297526"/>
                    <a:gd name="connsiteX113" fmla="*/ 37097 w 1214975"/>
                    <a:gd name="connsiteY113" fmla="*/ 1429380 h 2297526"/>
                    <a:gd name="connsiteX114" fmla="*/ 37452 w 1214975"/>
                    <a:gd name="connsiteY114" fmla="*/ 1429427 h 2297526"/>
                    <a:gd name="connsiteX115" fmla="*/ 37452 w 1214975"/>
                    <a:gd name="connsiteY115" fmla="*/ 1429427 h 2297526"/>
                    <a:gd name="connsiteX116" fmla="*/ 53510 w 1214975"/>
                    <a:gd name="connsiteY116" fmla="*/ 1450484 h 2297526"/>
                    <a:gd name="connsiteX117" fmla="*/ 53509 w 1214975"/>
                    <a:gd name="connsiteY117" fmla="*/ 1450493 h 2297526"/>
                    <a:gd name="connsiteX118" fmla="*/ 53509 w 1214975"/>
                    <a:gd name="connsiteY118" fmla="*/ 1450493 h 2297526"/>
                    <a:gd name="connsiteX119" fmla="*/ 34783 w 1214975"/>
                    <a:gd name="connsiteY119" fmla="*/ 1466691 h 2297526"/>
                    <a:gd name="connsiteX120" fmla="*/ 34783 w 1214975"/>
                    <a:gd name="connsiteY120" fmla="*/ 1466691 h 2297526"/>
                    <a:gd name="connsiteX121" fmla="*/ 44801 w 1214975"/>
                    <a:gd name="connsiteY121" fmla="*/ 1383455 h 2297526"/>
                    <a:gd name="connsiteX122" fmla="*/ 29821 w 1214975"/>
                    <a:gd name="connsiteY122" fmla="*/ 1361640 h 2297526"/>
                    <a:gd name="connsiteX123" fmla="*/ 29821 w 1214975"/>
                    <a:gd name="connsiteY123" fmla="*/ 1361640 h 2297526"/>
                    <a:gd name="connsiteX124" fmla="*/ 51636 w 1214975"/>
                    <a:gd name="connsiteY124" fmla="*/ 1346659 h 2297526"/>
                    <a:gd name="connsiteX125" fmla="*/ 51636 w 1214975"/>
                    <a:gd name="connsiteY125" fmla="*/ 1346659 h 2297526"/>
                    <a:gd name="connsiteX126" fmla="*/ 66686 w 1214975"/>
                    <a:gd name="connsiteY126" fmla="*/ 1368451 h 2297526"/>
                    <a:gd name="connsiteX127" fmla="*/ 66664 w 1214975"/>
                    <a:gd name="connsiteY127" fmla="*/ 1368568 h 2297526"/>
                    <a:gd name="connsiteX128" fmla="*/ 66664 w 1214975"/>
                    <a:gd name="connsiteY128" fmla="*/ 1368568 h 2297526"/>
                    <a:gd name="connsiteX129" fmla="*/ 48266 w 1214975"/>
                    <a:gd name="connsiteY129" fmla="*/ 1383876 h 2297526"/>
                    <a:gd name="connsiteX130" fmla="*/ 48266 w 1214975"/>
                    <a:gd name="connsiteY130" fmla="*/ 1383876 h 2297526"/>
                    <a:gd name="connsiteX131" fmla="*/ 44801 w 1214975"/>
                    <a:gd name="connsiteY131" fmla="*/ 1383315 h 2297526"/>
                    <a:gd name="connsiteX132" fmla="*/ 61280 w 1214975"/>
                    <a:gd name="connsiteY132" fmla="*/ 1300781 h 2297526"/>
                    <a:gd name="connsiteX133" fmla="*/ 47218 w 1214975"/>
                    <a:gd name="connsiteY133" fmla="*/ 1278343 h 2297526"/>
                    <a:gd name="connsiteX134" fmla="*/ 47236 w 1214975"/>
                    <a:gd name="connsiteY134" fmla="*/ 1278263 h 2297526"/>
                    <a:gd name="connsiteX135" fmla="*/ 47236 w 1214975"/>
                    <a:gd name="connsiteY135" fmla="*/ 1278263 h 2297526"/>
                    <a:gd name="connsiteX136" fmla="*/ 69676 w 1214975"/>
                    <a:gd name="connsiteY136" fmla="*/ 1264200 h 2297526"/>
                    <a:gd name="connsiteX137" fmla="*/ 69753 w 1214975"/>
                    <a:gd name="connsiteY137" fmla="*/ 1264219 h 2297526"/>
                    <a:gd name="connsiteX138" fmla="*/ 69753 w 1214975"/>
                    <a:gd name="connsiteY138" fmla="*/ 1264219 h 2297526"/>
                    <a:gd name="connsiteX139" fmla="*/ 83803 w 1214975"/>
                    <a:gd name="connsiteY139" fmla="*/ 1286666 h 2297526"/>
                    <a:gd name="connsiteX140" fmla="*/ 83798 w 1214975"/>
                    <a:gd name="connsiteY140" fmla="*/ 1286690 h 2297526"/>
                    <a:gd name="connsiteX141" fmla="*/ 83798 w 1214975"/>
                    <a:gd name="connsiteY141" fmla="*/ 1286690 h 2297526"/>
                    <a:gd name="connsiteX142" fmla="*/ 65540 w 1214975"/>
                    <a:gd name="connsiteY142" fmla="*/ 1301155 h 2297526"/>
                    <a:gd name="connsiteX143" fmla="*/ 65540 w 1214975"/>
                    <a:gd name="connsiteY143" fmla="*/ 1301155 h 2297526"/>
                    <a:gd name="connsiteX144" fmla="*/ 61280 w 1214975"/>
                    <a:gd name="connsiteY144" fmla="*/ 1300640 h 2297526"/>
                    <a:gd name="connsiteX145" fmla="*/ 81691 w 1214975"/>
                    <a:gd name="connsiteY145" fmla="*/ 1218762 h 2297526"/>
                    <a:gd name="connsiteX146" fmla="*/ 68807 w 1214975"/>
                    <a:gd name="connsiteY146" fmla="*/ 1195627 h 2297526"/>
                    <a:gd name="connsiteX147" fmla="*/ 68817 w 1214975"/>
                    <a:gd name="connsiteY147" fmla="*/ 1195589 h 2297526"/>
                    <a:gd name="connsiteX148" fmla="*/ 68817 w 1214975"/>
                    <a:gd name="connsiteY148" fmla="*/ 1195589 h 2297526"/>
                    <a:gd name="connsiteX149" fmla="*/ 91943 w 1214975"/>
                    <a:gd name="connsiteY149" fmla="*/ 1182762 h 2297526"/>
                    <a:gd name="connsiteX150" fmla="*/ 91943 w 1214975"/>
                    <a:gd name="connsiteY150" fmla="*/ 1182762 h 2297526"/>
                    <a:gd name="connsiteX151" fmla="*/ 104828 w 1214975"/>
                    <a:gd name="connsiteY151" fmla="*/ 1205898 h 2297526"/>
                    <a:gd name="connsiteX152" fmla="*/ 104817 w 1214975"/>
                    <a:gd name="connsiteY152" fmla="*/ 1205935 h 2297526"/>
                    <a:gd name="connsiteX153" fmla="*/ 104817 w 1214975"/>
                    <a:gd name="connsiteY153" fmla="*/ 1205935 h 2297526"/>
                    <a:gd name="connsiteX154" fmla="*/ 86841 w 1214975"/>
                    <a:gd name="connsiteY154" fmla="*/ 1219511 h 2297526"/>
                    <a:gd name="connsiteX155" fmla="*/ 86841 w 1214975"/>
                    <a:gd name="connsiteY155" fmla="*/ 1219511 h 2297526"/>
                    <a:gd name="connsiteX156" fmla="*/ 81691 w 1214975"/>
                    <a:gd name="connsiteY156" fmla="*/ 1218762 h 2297526"/>
                    <a:gd name="connsiteX157" fmla="*/ 105894 w 1214975"/>
                    <a:gd name="connsiteY157" fmla="*/ 1138054 h 2297526"/>
                    <a:gd name="connsiteX158" fmla="*/ 94143 w 1214975"/>
                    <a:gd name="connsiteY158" fmla="*/ 1114324 h 2297526"/>
                    <a:gd name="connsiteX159" fmla="*/ 94144 w 1214975"/>
                    <a:gd name="connsiteY159" fmla="*/ 1114319 h 2297526"/>
                    <a:gd name="connsiteX160" fmla="*/ 94144 w 1214975"/>
                    <a:gd name="connsiteY160" fmla="*/ 1114319 h 2297526"/>
                    <a:gd name="connsiteX161" fmla="*/ 117876 w 1214975"/>
                    <a:gd name="connsiteY161" fmla="*/ 1102569 h 2297526"/>
                    <a:gd name="connsiteX162" fmla="*/ 117879 w 1214975"/>
                    <a:gd name="connsiteY162" fmla="*/ 1102569 h 2297526"/>
                    <a:gd name="connsiteX163" fmla="*/ 117879 w 1214975"/>
                    <a:gd name="connsiteY163" fmla="*/ 1102569 h 2297526"/>
                    <a:gd name="connsiteX164" fmla="*/ 129630 w 1214975"/>
                    <a:gd name="connsiteY164" fmla="*/ 1126299 h 2297526"/>
                    <a:gd name="connsiteX165" fmla="*/ 129629 w 1214975"/>
                    <a:gd name="connsiteY165" fmla="*/ 1126304 h 2297526"/>
                    <a:gd name="connsiteX166" fmla="*/ 129629 w 1214975"/>
                    <a:gd name="connsiteY166" fmla="*/ 1126304 h 2297526"/>
                    <a:gd name="connsiteX167" fmla="*/ 111886 w 1214975"/>
                    <a:gd name="connsiteY167" fmla="*/ 1139178 h 2297526"/>
                    <a:gd name="connsiteX168" fmla="*/ 111886 w 1214975"/>
                    <a:gd name="connsiteY168" fmla="*/ 1139178 h 2297526"/>
                    <a:gd name="connsiteX169" fmla="*/ 105894 w 1214975"/>
                    <a:gd name="connsiteY169" fmla="*/ 1138148 h 2297526"/>
                    <a:gd name="connsiteX170" fmla="*/ 133983 w 1214975"/>
                    <a:gd name="connsiteY170" fmla="*/ 1058470 h 2297526"/>
                    <a:gd name="connsiteX171" fmla="*/ 123403 w 1214975"/>
                    <a:gd name="connsiteY171" fmla="*/ 1034220 h 2297526"/>
                    <a:gd name="connsiteX172" fmla="*/ 123403 w 1214975"/>
                    <a:gd name="connsiteY172" fmla="*/ 1034220 h 2297526"/>
                    <a:gd name="connsiteX173" fmla="*/ 147653 w 1214975"/>
                    <a:gd name="connsiteY173" fmla="*/ 1023593 h 2297526"/>
                    <a:gd name="connsiteX174" fmla="*/ 147653 w 1214975"/>
                    <a:gd name="connsiteY174" fmla="*/ 1023593 h 2297526"/>
                    <a:gd name="connsiteX175" fmla="*/ 158299 w 1214975"/>
                    <a:gd name="connsiteY175" fmla="*/ 1047843 h 2297526"/>
                    <a:gd name="connsiteX176" fmla="*/ 158279 w 1214975"/>
                    <a:gd name="connsiteY176" fmla="*/ 1047890 h 2297526"/>
                    <a:gd name="connsiteX177" fmla="*/ 158279 w 1214975"/>
                    <a:gd name="connsiteY177" fmla="*/ 1047890 h 2297526"/>
                    <a:gd name="connsiteX178" fmla="*/ 140818 w 1214975"/>
                    <a:gd name="connsiteY178" fmla="*/ 1059781 h 2297526"/>
                    <a:gd name="connsiteX179" fmla="*/ 140818 w 1214975"/>
                    <a:gd name="connsiteY179" fmla="*/ 1059781 h 2297526"/>
                    <a:gd name="connsiteX180" fmla="*/ 133936 w 1214975"/>
                    <a:gd name="connsiteY180" fmla="*/ 1058657 h 2297526"/>
                    <a:gd name="connsiteX181" fmla="*/ 165770 w 1214975"/>
                    <a:gd name="connsiteY181" fmla="*/ 980430 h 2297526"/>
                    <a:gd name="connsiteX182" fmla="*/ 156407 w 1214975"/>
                    <a:gd name="connsiteY182" fmla="*/ 955712 h 2297526"/>
                    <a:gd name="connsiteX183" fmla="*/ 156407 w 1214975"/>
                    <a:gd name="connsiteY183" fmla="*/ 955712 h 2297526"/>
                    <a:gd name="connsiteX184" fmla="*/ 181125 w 1214975"/>
                    <a:gd name="connsiteY184" fmla="*/ 946349 h 2297526"/>
                    <a:gd name="connsiteX185" fmla="*/ 181125 w 1214975"/>
                    <a:gd name="connsiteY185" fmla="*/ 946349 h 2297526"/>
                    <a:gd name="connsiteX186" fmla="*/ 190488 w 1214975"/>
                    <a:gd name="connsiteY186" fmla="*/ 971067 h 2297526"/>
                    <a:gd name="connsiteX187" fmla="*/ 190488 w 1214975"/>
                    <a:gd name="connsiteY187" fmla="*/ 971067 h 2297526"/>
                    <a:gd name="connsiteX188" fmla="*/ 173213 w 1214975"/>
                    <a:gd name="connsiteY188" fmla="*/ 982256 h 2297526"/>
                    <a:gd name="connsiteX189" fmla="*/ 173213 w 1214975"/>
                    <a:gd name="connsiteY189" fmla="*/ 982256 h 2297526"/>
                    <a:gd name="connsiteX190" fmla="*/ 165723 w 1214975"/>
                    <a:gd name="connsiteY190" fmla="*/ 980617 h 2297526"/>
                    <a:gd name="connsiteX191" fmla="*/ 201302 w 1214975"/>
                    <a:gd name="connsiteY191" fmla="*/ 904170 h 2297526"/>
                    <a:gd name="connsiteX192" fmla="*/ 193062 w 1214975"/>
                    <a:gd name="connsiteY192" fmla="*/ 879030 h 2297526"/>
                    <a:gd name="connsiteX193" fmla="*/ 193062 w 1214975"/>
                    <a:gd name="connsiteY193" fmla="*/ 879030 h 2297526"/>
                    <a:gd name="connsiteX194" fmla="*/ 218202 w 1214975"/>
                    <a:gd name="connsiteY194" fmla="*/ 870744 h 2297526"/>
                    <a:gd name="connsiteX195" fmla="*/ 218202 w 1214975"/>
                    <a:gd name="connsiteY195" fmla="*/ 870744 h 2297526"/>
                    <a:gd name="connsiteX196" fmla="*/ 226301 w 1214975"/>
                    <a:gd name="connsiteY196" fmla="*/ 895743 h 2297526"/>
                    <a:gd name="connsiteX197" fmla="*/ 226301 w 1214975"/>
                    <a:gd name="connsiteY197" fmla="*/ 895743 h 2297526"/>
                    <a:gd name="connsiteX198" fmla="*/ 209541 w 1214975"/>
                    <a:gd name="connsiteY198" fmla="*/ 906042 h 2297526"/>
                    <a:gd name="connsiteX199" fmla="*/ 209541 w 1214975"/>
                    <a:gd name="connsiteY199" fmla="*/ 906042 h 2297526"/>
                    <a:gd name="connsiteX200" fmla="*/ 201302 w 1214975"/>
                    <a:gd name="connsiteY200" fmla="*/ 904170 h 2297526"/>
                    <a:gd name="connsiteX201" fmla="*/ 240298 w 1214975"/>
                    <a:gd name="connsiteY201" fmla="*/ 829267 h 2297526"/>
                    <a:gd name="connsiteX202" fmla="*/ 233229 w 1214975"/>
                    <a:gd name="connsiteY202" fmla="*/ 803753 h 2297526"/>
                    <a:gd name="connsiteX203" fmla="*/ 233229 w 1214975"/>
                    <a:gd name="connsiteY203" fmla="*/ 803753 h 2297526"/>
                    <a:gd name="connsiteX204" fmla="*/ 258743 w 1214975"/>
                    <a:gd name="connsiteY204" fmla="*/ 796684 h 2297526"/>
                    <a:gd name="connsiteX205" fmla="*/ 258743 w 1214975"/>
                    <a:gd name="connsiteY205" fmla="*/ 796684 h 2297526"/>
                    <a:gd name="connsiteX206" fmla="*/ 265812 w 1214975"/>
                    <a:gd name="connsiteY206" fmla="*/ 822197 h 2297526"/>
                    <a:gd name="connsiteX207" fmla="*/ 265812 w 1214975"/>
                    <a:gd name="connsiteY207" fmla="*/ 822197 h 2297526"/>
                    <a:gd name="connsiteX208" fmla="*/ 249521 w 1214975"/>
                    <a:gd name="connsiteY208" fmla="*/ 831560 h 2297526"/>
                    <a:gd name="connsiteX209" fmla="*/ 249521 w 1214975"/>
                    <a:gd name="connsiteY209" fmla="*/ 831560 h 2297526"/>
                    <a:gd name="connsiteX210" fmla="*/ 240111 w 1214975"/>
                    <a:gd name="connsiteY210" fmla="*/ 829501 h 2297526"/>
                    <a:gd name="connsiteX211" fmla="*/ 282759 w 1214975"/>
                    <a:gd name="connsiteY211" fmla="*/ 756517 h 2297526"/>
                    <a:gd name="connsiteX212" fmla="*/ 276897 w 1214975"/>
                    <a:gd name="connsiteY212" fmla="*/ 730689 h 2297526"/>
                    <a:gd name="connsiteX213" fmla="*/ 276907 w 1214975"/>
                    <a:gd name="connsiteY213" fmla="*/ 730675 h 2297526"/>
                    <a:gd name="connsiteX214" fmla="*/ 276907 w 1214975"/>
                    <a:gd name="connsiteY214" fmla="*/ 730675 h 2297526"/>
                    <a:gd name="connsiteX215" fmla="*/ 302732 w 1214975"/>
                    <a:gd name="connsiteY215" fmla="*/ 724814 h 2297526"/>
                    <a:gd name="connsiteX216" fmla="*/ 302749 w 1214975"/>
                    <a:gd name="connsiteY216" fmla="*/ 724824 h 2297526"/>
                    <a:gd name="connsiteX217" fmla="*/ 302749 w 1214975"/>
                    <a:gd name="connsiteY217" fmla="*/ 724824 h 2297526"/>
                    <a:gd name="connsiteX218" fmla="*/ 308611 w 1214975"/>
                    <a:gd name="connsiteY218" fmla="*/ 750651 h 2297526"/>
                    <a:gd name="connsiteX219" fmla="*/ 308600 w 1214975"/>
                    <a:gd name="connsiteY219" fmla="*/ 750665 h 2297526"/>
                    <a:gd name="connsiteX220" fmla="*/ 308600 w 1214975"/>
                    <a:gd name="connsiteY220" fmla="*/ 750665 h 2297526"/>
                    <a:gd name="connsiteX221" fmla="*/ 292730 w 1214975"/>
                    <a:gd name="connsiteY221" fmla="*/ 759419 h 2297526"/>
                    <a:gd name="connsiteX222" fmla="*/ 292730 w 1214975"/>
                    <a:gd name="connsiteY222" fmla="*/ 759419 h 2297526"/>
                    <a:gd name="connsiteX223" fmla="*/ 282572 w 1214975"/>
                    <a:gd name="connsiteY223" fmla="*/ 756751 h 2297526"/>
                    <a:gd name="connsiteX224" fmla="*/ 328637 w 1214975"/>
                    <a:gd name="connsiteY224" fmla="*/ 685874 h 2297526"/>
                    <a:gd name="connsiteX225" fmla="*/ 323947 w 1214975"/>
                    <a:gd name="connsiteY225" fmla="*/ 659812 h 2297526"/>
                    <a:gd name="connsiteX226" fmla="*/ 323955 w 1214975"/>
                    <a:gd name="connsiteY226" fmla="*/ 659798 h 2297526"/>
                    <a:gd name="connsiteX227" fmla="*/ 323955 w 1214975"/>
                    <a:gd name="connsiteY227" fmla="*/ 659798 h 2297526"/>
                    <a:gd name="connsiteX228" fmla="*/ 350019 w 1214975"/>
                    <a:gd name="connsiteY228" fmla="*/ 655108 h 2297526"/>
                    <a:gd name="connsiteX229" fmla="*/ 350031 w 1214975"/>
                    <a:gd name="connsiteY229" fmla="*/ 655117 h 2297526"/>
                    <a:gd name="connsiteX230" fmla="*/ 350031 w 1214975"/>
                    <a:gd name="connsiteY230" fmla="*/ 655117 h 2297526"/>
                    <a:gd name="connsiteX231" fmla="*/ 354721 w 1214975"/>
                    <a:gd name="connsiteY231" fmla="*/ 681179 h 2297526"/>
                    <a:gd name="connsiteX232" fmla="*/ 354713 w 1214975"/>
                    <a:gd name="connsiteY232" fmla="*/ 681193 h 2297526"/>
                    <a:gd name="connsiteX233" fmla="*/ 354713 w 1214975"/>
                    <a:gd name="connsiteY233" fmla="*/ 681193 h 2297526"/>
                    <a:gd name="connsiteX234" fmla="*/ 339357 w 1214975"/>
                    <a:gd name="connsiteY234" fmla="*/ 689151 h 2297526"/>
                    <a:gd name="connsiteX235" fmla="*/ 339357 w 1214975"/>
                    <a:gd name="connsiteY235" fmla="*/ 689151 h 2297526"/>
                    <a:gd name="connsiteX236" fmla="*/ 328450 w 1214975"/>
                    <a:gd name="connsiteY236" fmla="*/ 686108 h 2297526"/>
                    <a:gd name="connsiteX237" fmla="*/ 377792 w 1214975"/>
                    <a:gd name="connsiteY237" fmla="*/ 617525 h 2297526"/>
                    <a:gd name="connsiteX238" fmla="*/ 374421 w 1214975"/>
                    <a:gd name="connsiteY238" fmla="*/ 591262 h 2297526"/>
                    <a:gd name="connsiteX239" fmla="*/ 374421 w 1214975"/>
                    <a:gd name="connsiteY239" fmla="*/ 591262 h 2297526"/>
                    <a:gd name="connsiteX240" fmla="*/ 400684 w 1214975"/>
                    <a:gd name="connsiteY240" fmla="*/ 587892 h 2297526"/>
                    <a:gd name="connsiteX241" fmla="*/ 400684 w 1214975"/>
                    <a:gd name="connsiteY241" fmla="*/ 587892 h 2297526"/>
                    <a:gd name="connsiteX242" fmla="*/ 404055 w 1214975"/>
                    <a:gd name="connsiteY242" fmla="*/ 614154 h 2297526"/>
                    <a:gd name="connsiteX243" fmla="*/ 404055 w 1214975"/>
                    <a:gd name="connsiteY243" fmla="*/ 614154 h 2297526"/>
                    <a:gd name="connsiteX244" fmla="*/ 389215 w 1214975"/>
                    <a:gd name="connsiteY244" fmla="*/ 621411 h 2297526"/>
                    <a:gd name="connsiteX245" fmla="*/ 389215 w 1214975"/>
                    <a:gd name="connsiteY245" fmla="*/ 621411 h 2297526"/>
                    <a:gd name="connsiteX246" fmla="*/ 377605 w 1214975"/>
                    <a:gd name="connsiteY246" fmla="*/ 617759 h 2297526"/>
                    <a:gd name="connsiteX247" fmla="*/ 430084 w 1214975"/>
                    <a:gd name="connsiteY247" fmla="*/ 551564 h 2297526"/>
                    <a:gd name="connsiteX248" fmla="*/ 427972 w 1214975"/>
                    <a:gd name="connsiteY248" fmla="*/ 525165 h 2297526"/>
                    <a:gd name="connsiteX249" fmla="*/ 427977 w 1214975"/>
                    <a:gd name="connsiteY249" fmla="*/ 525160 h 2297526"/>
                    <a:gd name="connsiteX250" fmla="*/ 427977 w 1214975"/>
                    <a:gd name="connsiteY250" fmla="*/ 525160 h 2297526"/>
                    <a:gd name="connsiteX251" fmla="*/ 454375 w 1214975"/>
                    <a:gd name="connsiteY251" fmla="*/ 523049 h 2297526"/>
                    <a:gd name="connsiteX252" fmla="*/ 454380 w 1214975"/>
                    <a:gd name="connsiteY252" fmla="*/ 523054 h 2297526"/>
                    <a:gd name="connsiteX253" fmla="*/ 454380 w 1214975"/>
                    <a:gd name="connsiteY253" fmla="*/ 523054 h 2297526"/>
                    <a:gd name="connsiteX254" fmla="*/ 456492 w 1214975"/>
                    <a:gd name="connsiteY254" fmla="*/ 549452 h 2297526"/>
                    <a:gd name="connsiteX255" fmla="*/ 456487 w 1214975"/>
                    <a:gd name="connsiteY255" fmla="*/ 549457 h 2297526"/>
                    <a:gd name="connsiteX256" fmla="*/ 456487 w 1214975"/>
                    <a:gd name="connsiteY256" fmla="*/ 549457 h 2297526"/>
                    <a:gd name="connsiteX257" fmla="*/ 442443 w 1214975"/>
                    <a:gd name="connsiteY257" fmla="*/ 556011 h 2297526"/>
                    <a:gd name="connsiteX258" fmla="*/ 442443 w 1214975"/>
                    <a:gd name="connsiteY258" fmla="*/ 556011 h 2297526"/>
                    <a:gd name="connsiteX259" fmla="*/ 429896 w 1214975"/>
                    <a:gd name="connsiteY259" fmla="*/ 551798 h 2297526"/>
                    <a:gd name="connsiteX260" fmla="*/ 485512 w 1214975"/>
                    <a:gd name="connsiteY260" fmla="*/ 489207 h 2297526"/>
                    <a:gd name="connsiteX261" fmla="*/ 484622 w 1214975"/>
                    <a:gd name="connsiteY261" fmla="*/ 463787 h 2297526"/>
                    <a:gd name="connsiteX262" fmla="*/ 484622 w 1214975"/>
                    <a:gd name="connsiteY262" fmla="*/ 463787 h 2297526"/>
                    <a:gd name="connsiteX263" fmla="*/ 511073 w 1214975"/>
                    <a:gd name="connsiteY263" fmla="*/ 461867 h 2297526"/>
                    <a:gd name="connsiteX264" fmla="*/ 511073 w 1214975"/>
                    <a:gd name="connsiteY264" fmla="*/ 461867 h 2297526"/>
                    <a:gd name="connsiteX265" fmla="*/ 512215 w 1214975"/>
                    <a:gd name="connsiteY265" fmla="*/ 487531 h 2297526"/>
                    <a:gd name="connsiteX266" fmla="*/ 511915 w 1214975"/>
                    <a:gd name="connsiteY266" fmla="*/ 487849 h 2297526"/>
                    <a:gd name="connsiteX267" fmla="*/ 511915 w 1214975"/>
                    <a:gd name="connsiteY267" fmla="*/ 487849 h 2297526"/>
                    <a:gd name="connsiteX268" fmla="*/ 498245 w 1214975"/>
                    <a:gd name="connsiteY268" fmla="*/ 493982 h 2297526"/>
                    <a:gd name="connsiteX269" fmla="*/ 498245 w 1214975"/>
                    <a:gd name="connsiteY269" fmla="*/ 493982 h 2297526"/>
                    <a:gd name="connsiteX270" fmla="*/ 485325 w 1214975"/>
                    <a:gd name="connsiteY270" fmla="*/ 489441 h 2297526"/>
                    <a:gd name="connsiteX271" fmla="*/ 543655 w 1214975"/>
                    <a:gd name="connsiteY271" fmla="*/ 427599 h 2297526"/>
                    <a:gd name="connsiteX272" fmla="*/ 544058 w 1214975"/>
                    <a:gd name="connsiteY272" fmla="*/ 401121 h 2297526"/>
                    <a:gd name="connsiteX273" fmla="*/ 544077 w 1214975"/>
                    <a:gd name="connsiteY273" fmla="*/ 401102 h 2297526"/>
                    <a:gd name="connsiteX274" fmla="*/ 544077 w 1214975"/>
                    <a:gd name="connsiteY274" fmla="*/ 401102 h 2297526"/>
                    <a:gd name="connsiteX275" fmla="*/ 570555 w 1214975"/>
                    <a:gd name="connsiteY275" fmla="*/ 401505 h 2297526"/>
                    <a:gd name="connsiteX276" fmla="*/ 570574 w 1214975"/>
                    <a:gd name="connsiteY276" fmla="*/ 401524 h 2297526"/>
                    <a:gd name="connsiteX277" fmla="*/ 570574 w 1214975"/>
                    <a:gd name="connsiteY277" fmla="*/ 401524 h 2297526"/>
                    <a:gd name="connsiteX278" fmla="*/ 570152 w 1214975"/>
                    <a:gd name="connsiteY278" fmla="*/ 427974 h 2297526"/>
                    <a:gd name="connsiteX279" fmla="*/ 570152 w 1214975"/>
                    <a:gd name="connsiteY279" fmla="*/ 427974 h 2297526"/>
                    <a:gd name="connsiteX280" fmla="*/ 557091 w 1214975"/>
                    <a:gd name="connsiteY280" fmla="*/ 433264 h 2297526"/>
                    <a:gd name="connsiteX281" fmla="*/ 557091 w 1214975"/>
                    <a:gd name="connsiteY281" fmla="*/ 433264 h 2297526"/>
                    <a:gd name="connsiteX282" fmla="*/ 543655 w 1214975"/>
                    <a:gd name="connsiteY282" fmla="*/ 427599 h 2297526"/>
                    <a:gd name="connsiteX283" fmla="*/ 604842 w 1214975"/>
                    <a:gd name="connsiteY283" fmla="*/ 369783 h 2297526"/>
                    <a:gd name="connsiteX284" fmla="*/ 606480 w 1214975"/>
                    <a:gd name="connsiteY284" fmla="*/ 343380 h 2297526"/>
                    <a:gd name="connsiteX285" fmla="*/ 606480 w 1214975"/>
                    <a:gd name="connsiteY285" fmla="*/ 343380 h 2297526"/>
                    <a:gd name="connsiteX286" fmla="*/ 632912 w 1214975"/>
                    <a:gd name="connsiteY286" fmla="*/ 345000 h 2297526"/>
                    <a:gd name="connsiteX287" fmla="*/ 632930 w 1214975"/>
                    <a:gd name="connsiteY287" fmla="*/ 345019 h 2297526"/>
                    <a:gd name="connsiteX288" fmla="*/ 632930 w 1214975"/>
                    <a:gd name="connsiteY288" fmla="*/ 345019 h 2297526"/>
                    <a:gd name="connsiteX289" fmla="*/ 631268 w 1214975"/>
                    <a:gd name="connsiteY289" fmla="*/ 371450 h 2297526"/>
                    <a:gd name="connsiteX290" fmla="*/ 631245 w 1214975"/>
                    <a:gd name="connsiteY290" fmla="*/ 371469 h 2297526"/>
                    <a:gd name="connsiteX291" fmla="*/ 631245 w 1214975"/>
                    <a:gd name="connsiteY291" fmla="*/ 371469 h 2297526"/>
                    <a:gd name="connsiteX292" fmla="*/ 618886 w 1214975"/>
                    <a:gd name="connsiteY292" fmla="*/ 376150 h 2297526"/>
                    <a:gd name="connsiteX293" fmla="*/ 618886 w 1214975"/>
                    <a:gd name="connsiteY293" fmla="*/ 376150 h 2297526"/>
                    <a:gd name="connsiteX294" fmla="*/ 604842 w 1214975"/>
                    <a:gd name="connsiteY294" fmla="*/ 369971 h 2297526"/>
                    <a:gd name="connsiteX295" fmla="*/ 668697 w 1214975"/>
                    <a:gd name="connsiteY295" fmla="*/ 315245 h 2297526"/>
                    <a:gd name="connsiteX296" fmla="*/ 671599 w 1214975"/>
                    <a:gd name="connsiteY296" fmla="*/ 288935 h 2297526"/>
                    <a:gd name="connsiteX297" fmla="*/ 671599 w 1214975"/>
                    <a:gd name="connsiteY297" fmla="*/ 288935 h 2297526"/>
                    <a:gd name="connsiteX298" fmla="*/ 697909 w 1214975"/>
                    <a:gd name="connsiteY298" fmla="*/ 291884 h 2297526"/>
                    <a:gd name="connsiteX299" fmla="*/ 697909 w 1214975"/>
                    <a:gd name="connsiteY299" fmla="*/ 291884 h 2297526"/>
                    <a:gd name="connsiteX300" fmla="*/ 695006 w 1214975"/>
                    <a:gd name="connsiteY300" fmla="*/ 318194 h 2297526"/>
                    <a:gd name="connsiteX301" fmla="*/ 695006 w 1214975"/>
                    <a:gd name="connsiteY301" fmla="*/ 318194 h 2297526"/>
                    <a:gd name="connsiteX302" fmla="*/ 683303 w 1214975"/>
                    <a:gd name="connsiteY302" fmla="*/ 322314 h 2297526"/>
                    <a:gd name="connsiteX303" fmla="*/ 683303 w 1214975"/>
                    <a:gd name="connsiteY303" fmla="*/ 322314 h 2297526"/>
                    <a:gd name="connsiteX304" fmla="*/ 668697 w 1214975"/>
                    <a:gd name="connsiteY304" fmla="*/ 315245 h 2297526"/>
                    <a:gd name="connsiteX305" fmla="*/ 734986 w 1214975"/>
                    <a:gd name="connsiteY305" fmla="*/ 263749 h 2297526"/>
                    <a:gd name="connsiteX306" fmla="*/ 739199 w 1214975"/>
                    <a:gd name="connsiteY306" fmla="*/ 237626 h 2297526"/>
                    <a:gd name="connsiteX307" fmla="*/ 739199 w 1214975"/>
                    <a:gd name="connsiteY307" fmla="*/ 237626 h 2297526"/>
                    <a:gd name="connsiteX308" fmla="*/ 765321 w 1214975"/>
                    <a:gd name="connsiteY308" fmla="*/ 241793 h 2297526"/>
                    <a:gd name="connsiteX309" fmla="*/ 765321 w 1214975"/>
                    <a:gd name="connsiteY309" fmla="*/ 241793 h 2297526"/>
                    <a:gd name="connsiteX310" fmla="*/ 761174 w 1214975"/>
                    <a:gd name="connsiteY310" fmla="*/ 267948 h 2297526"/>
                    <a:gd name="connsiteX311" fmla="*/ 761155 w 1214975"/>
                    <a:gd name="connsiteY311" fmla="*/ 267962 h 2297526"/>
                    <a:gd name="connsiteX312" fmla="*/ 761155 w 1214975"/>
                    <a:gd name="connsiteY312" fmla="*/ 267962 h 2297526"/>
                    <a:gd name="connsiteX313" fmla="*/ 750200 w 1214975"/>
                    <a:gd name="connsiteY313" fmla="*/ 271520 h 2297526"/>
                    <a:gd name="connsiteX314" fmla="*/ 750200 w 1214975"/>
                    <a:gd name="connsiteY314" fmla="*/ 271520 h 2297526"/>
                    <a:gd name="connsiteX315" fmla="*/ 734986 w 1214975"/>
                    <a:gd name="connsiteY315" fmla="*/ 263749 h 2297526"/>
                    <a:gd name="connsiteX316" fmla="*/ 803943 w 1214975"/>
                    <a:gd name="connsiteY316" fmla="*/ 215062 h 2297526"/>
                    <a:gd name="connsiteX317" fmla="*/ 809374 w 1214975"/>
                    <a:gd name="connsiteY317" fmla="*/ 189174 h 2297526"/>
                    <a:gd name="connsiteX318" fmla="*/ 809374 w 1214975"/>
                    <a:gd name="connsiteY318" fmla="*/ 189174 h 2297526"/>
                    <a:gd name="connsiteX319" fmla="*/ 835295 w 1214975"/>
                    <a:gd name="connsiteY319" fmla="*/ 194586 h 2297526"/>
                    <a:gd name="connsiteX320" fmla="*/ 835309 w 1214975"/>
                    <a:gd name="connsiteY320" fmla="*/ 194604 h 2297526"/>
                    <a:gd name="connsiteX321" fmla="*/ 835309 w 1214975"/>
                    <a:gd name="connsiteY321" fmla="*/ 194604 h 2297526"/>
                    <a:gd name="connsiteX322" fmla="*/ 829878 w 1214975"/>
                    <a:gd name="connsiteY322" fmla="*/ 220492 h 2297526"/>
                    <a:gd name="connsiteX323" fmla="*/ 829878 w 1214975"/>
                    <a:gd name="connsiteY323" fmla="*/ 220492 h 2297526"/>
                    <a:gd name="connsiteX324" fmla="*/ 819626 w 1214975"/>
                    <a:gd name="connsiteY324" fmla="*/ 223582 h 2297526"/>
                    <a:gd name="connsiteX325" fmla="*/ 819626 w 1214975"/>
                    <a:gd name="connsiteY325" fmla="*/ 223582 h 2297526"/>
                    <a:gd name="connsiteX326" fmla="*/ 803943 w 1214975"/>
                    <a:gd name="connsiteY326" fmla="*/ 215062 h 2297526"/>
                    <a:gd name="connsiteX327" fmla="*/ 875054 w 1214975"/>
                    <a:gd name="connsiteY327" fmla="*/ 170120 h 2297526"/>
                    <a:gd name="connsiteX328" fmla="*/ 881711 w 1214975"/>
                    <a:gd name="connsiteY328" fmla="*/ 144488 h 2297526"/>
                    <a:gd name="connsiteX329" fmla="*/ 881749 w 1214975"/>
                    <a:gd name="connsiteY329" fmla="*/ 144466 h 2297526"/>
                    <a:gd name="connsiteX330" fmla="*/ 881749 w 1214975"/>
                    <a:gd name="connsiteY330" fmla="*/ 144466 h 2297526"/>
                    <a:gd name="connsiteX331" fmla="*/ 907356 w 1214975"/>
                    <a:gd name="connsiteY331" fmla="*/ 151113 h 2297526"/>
                    <a:gd name="connsiteX332" fmla="*/ 907356 w 1214975"/>
                    <a:gd name="connsiteY332" fmla="*/ 151113 h 2297526"/>
                    <a:gd name="connsiteX333" fmla="*/ 900732 w 1214975"/>
                    <a:gd name="connsiteY333" fmla="*/ 176754 h 2297526"/>
                    <a:gd name="connsiteX334" fmla="*/ 900709 w 1214975"/>
                    <a:gd name="connsiteY334" fmla="*/ 176768 h 2297526"/>
                    <a:gd name="connsiteX335" fmla="*/ 900709 w 1214975"/>
                    <a:gd name="connsiteY335" fmla="*/ 176768 h 2297526"/>
                    <a:gd name="connsiteX336" fmla="*/ 891346 w 1214975"/>
                    <a:gd name="connsiteY336" fmla="*/ 179342 h 2297526"/>
                    <a:gd name="connsiteX337" fmla="*/ 891346 w 1214975"/>
                    <a:gd name="connsiteY337" fmla="*/ 179342 h 2297526"/>
                    <a:gd name="connsiteX338" fmla="*/ 875054 w 1214975"/>
                    <a:gd name="connsiteY338" fmla="*/ 170120 h 2297526"/>
                    <a:gd name="connsiteX339" fmla="*/ 948272 w 1214975"/>
                    <a:gd name="connsiteY339" fmla="*/ 128408 h 2297526"/>
                    <a:gd name="connsiteX340" fmla="*/ 956174 w 1214975"/>
                    <a:gd name="connsiteY340" fmla="*/ 103133 h 2297526"/>
                    <a:gd name="connsiteX341" fmla="*/ 956184 w 1214975"/>
                    <a:gd name="connsiteY341" fmla="*/ 103129 h 2297526"/>
                    <a:gd name="connsiteX342" fmla="*/ 956184 w 1214975"/>
                    <a:gd name="connsiteY342" fmla="*/ 103129 h 2297526"/>
                    <a:gd name="connsiteX343" fmla="*/ 981459 w 1214975"/>
                    <a:gd name="connsiteY343" fmla="*/ 111032 h 2297526"/>
                    <a:gd name="connsiteX344" fmla="*/ 981463 w 1214975"/>
                    <a:gd name="connsiteY344" fmla="*/ 111040 h 2297526"/>
                    <a:gd name="connsiteX345" fmla="*/ 981463 w 1214975"/>
                    <a:gd name="connsiteY345" fmla="*/ 111040 h 2297526"/>
                    <a:gd name="connsiteX346" fmla="*/ 973561 w 1214975"/>
                    <a:gd name="connsiteY346" fmla="*/ 136316 h 2297526"/>
                    <a:gd name="connsiteX347" fmla="*/ 973552 w 1214975"/>
                    <a:gd name="connsiteY347" fmla="*/ 136320 h 2297526"/>
                    <a:gd name="connsiteX348" fmla="*/ 973552 w 1214975"/>
                    <a:gd name="connsiteY348" fmla="*/ 136320 h 2297526"/>
                    <a:gd name="connsiteX349" fmla="*/ 964891 w 1214975"/>
                    <a:gd name="connsiteY349" fmla="*/ 138427 h 2297526"/>
                    <a:gd name="connsiteX350" fmla="*/ 964891 w 1214975"/>
                    <a:gd name="connsiteY350" fmla="*/ 138427 h 2297526"/>
                    <a:gd name="connsiteX351" fmla="*/ 948272 w 1214975"/>
                    <a:gd name="connsiteY351" fmla="*/ 128268 h 2297526"/>
                    <a:gd name="connsiteX352" fmla="*/ 1023409 w 1214975"/>
                    <a:gd name="connsiteY352" fmla="*/ 90302 h 2297526"/>
                    <a:gd name="connsiteX353" fmla="*/ 1032458 w 1214975"/>
                    <a:gd name="connsiteY353" fmla="*/ 65413 h 2297526"/>
                    <a:gd name="connsiteX354" fmla="*/ 1032491 w 1214975"/>
                    <a:gd name="connsiteY354" fmla="*/ 65396 h 2297526"/>
                    <a:gd name="connsiteX355" fmla="*/ 1032491 w 1214975"/>
                    <a:gd name="connsiteY355" fmla="*/ 65396 h 2297526"/>
                    <a:gd name="connsiteX356" fmla="*/ 1057350 w 1214975"/>
                    <a:gd name="connsiteY356" fmla="*/ 74478 h 2297526"/>
                    <a:gd name="connsiteX357" fmla="*/ 1057350 w 1214975"/>
                    <a:gd name="connsiteY357" fmla="*/ 74478 h 2297526"/>
                    <a:gd name="connsiteX358" fmla="*/ 1048300 w 1214975"/>
                    <a:gd name="connsiteY358" fmla="*/ 99367 h 2297526"/>
                    <a:gd name="connsiteX359" fmla="*/ 1048268 w 1214975"/>
                    <a:gd name="connsiteY359" fmla="*/ 99384 h 2297526"/>
                    <a:gd name="connsiteX360" fmla="*/ 1048268 w 1214975"/>
                    <a:gd name="connsiteY360" fmla="*/ 99384 h 2297526"/>
                    <a:gd name="connsiteX361" fmla="*/ 1040403 w 1214975"/>
                    <a:gd name="connsiteY361" fmla="*/ 101116 h 2297526"/>
                    <a:gd name="connsiteX362" fmla="*/ 1040403 w 1214975"/>
                    <a:gd name="connsiteY362" fmla="*/ 101116 h 2297526"/>
                    <a:gd name="connsiteX363" fmla="*/ 1023409 w 1214975"/>
                    <a:gd name="connsiteY363" fmla="*/ 90161 h 2297526"/>
                    <a:gd name="connsiteX364" fmla="*/ 1100138 w 1214975"/>
                    <a:gd name="connsiteY364" fmla="*/ 55612 h 2297526"/>
                    <a:gd name="connsiteX365" fmla="*/ 1110367 w 1214975"/>
                    <a:gd name="connsiteY365" fmla="*/ 31185 h 2297526"/>
                    <a:gd name="connsiteX366" fmla="*/ 1110390 w 1214975"/>
                    <a:gd name="connsiteY366" fmla="*/ 31175 h 2297526"/>
                    <a:gd name="connsiteX367" fmla="*/ 1110390 w 1214975"/>
                    <a:gd name="connsiteY367" fmla="*/ 31175 h 2297526"/>
                    <a:gd name="connsiteX368" fmla="*/ 1134780 w 1214975"/>
                    <a:gd name="connsiteY368" fmla="*/ 41427 h 2297526"/>
                    <a:gd name="connsiteX369" fmla="*/ 1134780 w 1214975"/>
                    <a:gd name="connsiteY369" fmla="*/ 41427 h 2297526"/>
                    <a:gd name="connsiteX370" fmla="*/ 1124575 w 1214975"/>
                    <a:gd name="connsiteY370" fmla="*/ 65864 h 2297526"/>
                    <a:gd name="connsiteX371" fmla="*/ 1124575 w 1214975"/>
                    <a:gd name="connsiteY371" fmla="*/ 65864 h 2297526"/>
                    <a:gd name="connsiteX372" fmla="*/ 1124575 w 1214975"/>
                    <a:gd name="connsiteY372" fmla="*/ 65864 h 2297526"/>
                    <a:gd name="connsiteX373" fmla="*/ 1117459 w 1214975"/>
                    <a:gd name="connsiteY373" fmla="*/ 67269 h 2297526"/>
                    <a:gd name="connsiteX374" fmla="*/ 1117459 w 1214975"/>
                    <a:gd name="connsiteY374" fmla="*/ 67269 h 2297526"/>
                    <a:gd name="connsiteX375" fmla="*/ 1100138 w 1214975"/>
                    <a:gd name="connsiteY375" fmla="*/ 55612 h 2297526"/>
                    <a:gd name="connsiteX376" fmla="*/ 1178646 w 1214975"/>
                    <a:gd name="connsiteY376" fmla="*/ 24995 h 2297526"/>
                    <a:gd name="connsiteX377" fmla="*/ 1190012 w 1214975"/>
                    <a:gd name="connsiteY377" fmla="*/ 1077 h 2297526"/>
                    <a:gd name="connsiteX378" fmla="*/ 1190021 w 1214975"/>
                    <a:gd name="connsiteY378" fmla="*/ 1073 h 2297526"/>
                    <a:gd name="connsiteX379" fmla="*/ 1190021 w 1214975"/>
                    <a:gd name="connsiteY379" fmla="*/ 1073 h 2297526"/>
                    <a:gd name="connsiteX380" fmla="*/ 1213897 w 1214975"/>
                    <a:gd name="connsiteY380" fmla="*/ 12449 h 2297526"/>
                    <a:gd name="connsiteX381" fmla="*/ 1213897 w 1214975"/>
                    <a:gd name="connsiteY381" fmla="*/ 12449 h 2297526"/>
                    <a:gd name="connsiteX382" fmla="*/ 1202568 w 1214975"/>
                    <a:gd name="connsiteY382" fmla="*/ 36325 h 2297526"/>
                    <a:gd name="connsiteX383" fmla="*/ 1202568 w 1214975"/>
                    <a:gd name="connsiteY383" fmla="*/ 36325 h 2297526"/>
                    <a:gd name="connsiteX384" fmla="*/ 1196295 w 1214975"/>
                    <a:gd name="connsiteY384" fmla="*/ 37448 h 2297526"/>
                    <a:gd name="connsiteX385" fmla="*/ 1196295 w 1214975"/>
                    <a:gd name="connsiteY385" fmla="*/ 37448 h 2297526"/>
                    <a:gd name="connsiteX386" fmla="*/ 1178646 w 1214975"/>
                    <a:gd name="connsiteY386" fmla="*/ 24995 h 229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1214975" h="2297526">
                      <a:moveTo>
                        <a:pt x="103647" y="2285100"/>
                      </a:moveTo>
                      <a:lnTo>
                        <a:pt x="103647" y="2285100"/>
                      </a:lnTo>
                      <a:cubicBezTo>
                        <a:pt x="100136" y="2285100"/>
                        <a:pt x="105239" y="2264549"/>
                        <a:pt x="115023" y="2261084"/>
                      </a:cubicBezTo>
                      <a:lnTo>
                        <a:pt x="115023" y="2261084"/>
                      </a:lnTo>
                      <a:cubicBezTo>
                        <a:pt x="124743" y="2257643"/>
                        <a:pt x="135416" y="2262709"/>
                        <a:pt x="138898" y="2272413"/>
                      </a:cubicBezTo>
                      <a:lnTo>
                        <a:pt x="138898" y="2272413"/>
                      </a:lnTo>
                      <a:cubicBezTo>
                        <a:pt x="142335" y="2282146"/>
                        <a:pt x="137247" y="2292824"/>
                        <a:pt x="127522" y="2296289"/>
                      </a:cubicBezTo>
                      <a:lnTo>
                        <a:pt x="127522" y="2296289"/>
                      </a:lnTo>
                      <a:cubicBezTo>
                        <a:pt x="125531" y="2297038"/>
                        <a:pt x="123424" y="2297436"/>
                        <a:pt x="121296" y="2297459"/>
                      </a:cubicBezTo>
                      <a:lnTo>
                        <a:pt x="121296" y="2297459"/>
                      </a:lnTo>
                      <a:cubicBezTo>
                        <a:pt x="113188" y="2298189"/>
                        <a:pt x="105735" y="2292970"/>
                        <a:pt x="103647" y="2285100"/>
                      </a:cubicBezTo>
                      <a:close/>
                      <a:moveTo>
                        <a:pt x="77056" y="2204018"/>
                      </a:moveTo>
                      <a:cubicBezTo>
                        <a:pt x="74023" y="2194130"/>
                        <a:pt x="79580" y="2183658"/>
                        <a:pt x="89467" y="2180624"/>
                      </a:cubicBezTo>
                      <a:cubicBezTo>
                        <a:pt x="89481" y="2180620"/>
                        <a:pt x="89495" y="2180615"/>
                        <a:pt x="89509" y="2180610"/>
                      </a:cubicBezTo>
                      <a:lnTo>
                        <a:pt x="89509" y="2180610"/>
                      </a:lnTo>
                      <a:cubicBezTo>
                        <a:pt x="99399" y="2177586"/>
                        <a:pt x="109868" y="2183148"/>
                        <a:pt x="112894" y="2193040"/>
                      </a:cubicBezTo>
                      <a:cubicBezTo>
                        <a:pt x="112902" y="2193063"/>
                        <a:pt x="112909" y="2193086"/>
                        <a:pt x="112916" y="2193110"/>
                      </a:cubicBezTo>
                      <a:lnTo>
                        <a:pt x="112916" y="2193110"/>
                      </a:lnTo>
                      <a:cubicBezTo>
                        <a:pt x="115949" y="2202997"/>
                        <a:pt x="110393" y="2213469"/>
                        <a:pt x="100506" y="2216503"/>
                      </a:cubicBezTo>
                      <a:cubicBezTo>
                        <a:pt x="100492" y="2216508"/>
                        <a:pt x="100478" y="2216512"/>
                        <a:pt x="100464" y="2216517"/>
                      </a:cubicBezTo>
                      <a:lnTo>
                        <a:pt x="100464" y="2216517"/>
                      </a:lnTo>
                      <a:cubicBezTo>
                        <a:pt x="98703" y="2217051"/>
                        <a:pt x="96873" y="2217322"/>
                        <a:pt x="95033" y="2217313"/>
                      </a:cubicBezTo>
                      <a:lnTo>
                        <a:pt x="95033" y="2217313"/>
                      </a:lnTo>
                      <a:cubicBezTo>
                        <a:pt x="86762" y="2217336"/>
                        <a:pt x="79455" y="2211934"/>
                        <a:pt x="77056" y="2204018"/>
                      </a:cubicBezTo>
                      <a:close/>
                      <a:moveTo>
                        <a:pt x="54258" y="2121999"/>
                      </a:moveTo>
                      <a:cubicBezTo>
                        <a:pt x="51579" y="2111789"/>
                        <a:pt x="57643" y="2101335"/>
                        <a:pt x="67834" y="2098592"/>
                      </a:cubicBezTo>
                      <a:lnTo>
                        <a:pt x="67834" y="2098592"/>
                      </a:lnTo>
                      <a:cubicBezTo>
                        <a:pt x="77703" y="2096176"/>
                        <a:pt x="87724" y="2101953"/>
                        <a:pt x="90586" y="2111700"/>
                      </a:cubicBezTo>
                      <a:lnTo>
                        <a:pt x="90586" y="2111700"/>
                      </a:lnTo>
                      <a:cubicBezTo>
                        <a:pt x="93079" y="2121882"/>
                        <a:pt x="87086" y="2132214"/>
                        <a:pt x="77010" y="2135107"/>
                      </a:cubicBezTo>
                      <a:lnTo>
                        <a:pt x="77010" y="2135107"/>
                      </a:lnTo>
                      <a:cubicBezTo>
                        <a:pt x="75488" y="2135566"/>
                        <a:pt x="73916" y="2135832"/>
                        <a:pt x="72328" y="2135903"/>
                      </a:cubicBezTo>
                      <a:lnTo>
                        <a:pt x="72328" y="2135903"/>
                      </a:lnTo>
                      <a:cubicBezTo>
                        <a:pt x="63852" y="2135893"/>
                        <a:pt x="56440" y="2130191"/>
                        <a:pt x="54258" y="2121999"/>
                      </a:cubicBezTo>
                      <a:close/>
                      <a:moveTo>
                        <a:pt x="35532" y="2038950"/>
                      </a:moveTo>
                      <a:cubicBezTo>
                        <a:pt x="33493" y="2028815"/>
                        <a:pt x="40052" y="2018946"/>
                        <a:pt x="50185" y="2016900"/>
                      </a:cubicBezTo>
                      <a:lnTo>
                        <a:pt x="50185" y="2016900"/>
                      </a:lnTo>
                      <a:cubicBezTo>
                        <a:pt x="60304" y="2014859"/>
                        <a:pt x="70167" y="2021390"/>
                        <a:pt x="72235" y="2031506"/>
                      </a:cubicBezTo>
                      <a:lnTo>
                        <a:pt x="72235" y="2031506"/>
                      </a:lnTo>
                      <a:cubicBezTo>
                        <a:pt x="74305" y="2041637"/>
                        <a:pt x="67768" y="2051529"/>
                        <a:pt x="57636" y="2053603"/>
                      </a:cubicBezTo>
                      <a:cubicBezTo>
                        <a:pt x="57633" y="2053603"/>
                        <a:pt x="57631" y="2053603"/>
                        <a:pt x="57628" y="2053603"/>
                      </a:cubicBezTo>
                      <a:lnTo>
                        <a:pt x="57628" y="2053603"/>
                      </a:lnTo>
                      <a:cubicBezTo>
                        <a:pt x="56394" y="2053842"/>
                        <a:pt x="55140" y="2053968"/>
                        <a:pt x="53883" y="2053977"/>
                      </a:cubicBezTo>
                      <a:lnTo>
                        <a:pt x="53883" y="2053977"/>
                      </a:lnTo>
                      <a:cubicBezTo>
                        <a:pt x="44899" y="2054066"/>
                        <a:pt x="37119" y="2047756"/>
                        <a:pt x="35345" y="2038950"/>
                      </a:cubicBezTo>
                      <a:close/>
                      <a:moveTo>
                        <a:pt x="20458" y="1955106"/>
                      </a:moveTo>
                      <a:cubicBezTo>
                        <a:pt x="18891" y="1944881"/>
                        <a:pt x="25909" y="1935326"/>
                        <a:pt x="36131" y="1933758"/>
                      </a:cubicBezTo>
                      <a:cubicBezTo>
                        <a:pt x="36134" y="1933758"/>
                        <a:pt x="36138" y="1933758"/>
                        <a:pt x="36141" y="1933758"/>
                      </a:cubicBezTo>
                      <a:lnTo>
                        <a:pt x="36141" y="1933758"/>
                      </a:lnTo>
                      <a:cubicBezTo>
                        <a:pt x="46363" y="1932190"/>
                        <a:pt x="55920" y="1939207"/>
                        <a:pt x="57487" y="1949432"/>
                      </a:cubicBezTo>
                      <a:cubicBezTo>
                        <a:pt x="57487" y="1949436"/>
                        <a:pt x="57488" y="1949436"/>
                        <a:pt x="57488" y="1949441"/>
                      </a:cubicBezTo>
                      <a:lnTo>
                        <a:pt x="57488" y="1949441"/>
                      </a:lnTo>
                      <a:cubicBezTo>
                        <a:pt x="59054" y="1959665"/>
                        <a:pt x="52037" y="1969220"/>
                        <a:pt x="41815" y="1970788"/>
                      </a:cubicBezTo>
                      <a:cubicBezTo>
                        <a:pt x="41811" y="1970788"/>
                        <a:pt x="41808" y="1970788"/>
                        <a:pt x="41805" y="1970788"/>
                      </a:cubicBezTo>
                      <a:lnTo>
                        <a:pt x="41805" y="1970788"/>
                      </a:lnTo>
                      <a:cubicBezTo>
                        <a:pt x="40855" y="1970859"/>
                        <a:pt x="39900" y="1970859"/>
                        <a:pt x="38950" y="1970788"/>
                      </a:cubicBezTo>
                      <a:lnTo>
                        <a:pt x="38950" y="1970788"/>
                      </a:lnTo>
                      <a:cubicBezTo>
                        <a:pt x="29776" y="1970798"/>
                        <a:pt x="21948" y="1964155"/>
                        <a:pt x="20458" y="1955106"/>
                      </a:cubicBezTo>
                      <a:close/>
                      <a:moveTo>
                        <a:pt x="9363" y="1870652"/>
                      </a:moveTo>
                      <a:cubicBezTo>
                        <a:pt x="8275" y="1860367"/>
                        <a:pt x="15730" y="1851150"/>
                        <a:pt x="26015" y="1850059"/>
                      </a:cubicBezTo>
                      <a:cubicBezTo>
                        <a:pt x="26035" y="1850059"/>
                        <a:pt x="26055" y="1850054"/>
                        <a:pt x="26076" y="1850054"/>
                      </a:cubicBezTo>
                      <a:lnTo>
                        <a:pt x="26076" y="1850054"/>
                      </a:lnTo>
                      <a:cubicBezTo>
                        <a:pt x="36352" y="1848888"/>
                        <a:pt x="45626" y="1856276"/>
                        <a:pt x="46791" y="1866551"/>
                      </a:cubicBezTo>
                      <a:cubicBezTo>
                        <a:pt x="46799" y="1866622"/>
                        <a:pt x="46807" y="1866697"/>
                        <a:pt x="46814" y="1866767"/>
                      </a:cubicBezTo>
                      <a:lnTo>
                        <a:pt x="46814" y="1866767"/>
                      </a:lnTo>
                      <a:cubicBezTo>
                        <a:pt x="47878" y="1877042"/>
                        <a:pt x="40421" y="1886237"/>
                        <a:pt x="30148" y="1887318"/>
                      </a:cubicBezTo>
                      <a:lnTo>
                        <a:pt x="30148" y="1887318"/>
                      </a:lnTo>
                      <a:lnTo>
                        <a:pt x="28182" y="1887318"/>
                      </a:lnTo>
                      <a:lnTo>
                        <a:pt x="28089" y="1887318"/>
                      </a:lnTo>
                      <a:cubicBezTo>
                        <a:pt x="18500" y="1887374"/>
                        <a:pt x="10417" y="1880184"/>
                        <a:pt x="9363" y="1870652"/>
                      </a:cubicBezTo>
                      <a:close/>
                      <a:moveTo>
                        <a:pt x="2762" y="1785778"/>
                      </a:moveTo>
                      <a:cubicBezTo>
                        <a:pt x="2177" y="1775451"/>
                        <a:pt x="10073" y="1766607"/>
                        <a:pt x="20399" y="1766022"/>
                      </a:cubicBezTo>
                      <a:cubicBezTo>
                        <a:pt x="20403" y="1766022"/>
                        <a:pt x="20407" y="1766022"/>
                        <a:pt x="20411" y="1766022"/>
                      </a:cubicBezTo>
                      <a:lnTo>
                        <a:pt x="20411" y="1766022"/>
                      </a:lnTo>
                      <a:cubicBezTo>
                        <a:pt x="30736" y="1765437"/>
                        <a:pt x="39581" y="1773335"/>
                        <a:pt x="40166" y="1783657"/>
                      </a:cubicBezTo>
                      <a:cubicBezTo>
                        <a:pt x="40166" y="1783662"/>
                        <a:pt x="40167" y="1783667"/>
                        <a:pt x="40167" y="1783671"/>
                      </a:cubicBezTo>
                      <a:lnTo>
                        <a:pt x="40167" y="1783671"/>
                      </a:lnTo>
                      <a:cubicBezTo>
                        <a:pt x="40725" y="1793984"/>
                        <a:pt x="32829" y="1802800"/>
                        <a:pt x="22518" y="1803380"/>
                      </a:cubicBezTo>
                      <a:lnTo>
                        <a:pt x="21441" y="1803380"/>
                      </a:lnTo>
                      <a:cubicBezTo>
                        <a:pt x="11540" y="1803375"/>
                        <a:pt x="3356" y="1795660"/>
                        <a:pt x="2762" y="1785778"/>
                      </a:cubicBezTo>
                      <a:close/>
                      <a:moveTo>
                        <a:pt x="0" y="1700342"/>
                      </a:moveTo>
                      <a:cubicBezTo>
                        <a:pt x="0" y="1690000"/>
                        <a:pt x="8384" y="1681616"/>
                        <a:pt x="18726" y="1681616"/>
                      </a:cubicBezTo>
                      <a:lnTo>
                        <a:pt x="18726" y="1681616"/>
                      </a:lnTo>
                      <a:cubicBezTo>
                        <a:pt x="28923" y="1681616"/>
                        <a:pt x="37248" y="1689771"/>
                        <a:pt x="37452" y="1699967"/>
                      </a:cubicBezTo>
                      <a:lnTo>
                        <a:pt x="37452" y="1699967"/>
                      </a:lnTo>
                      <a:cubicBezTo>
                        <a:pt x="37452" y="1710308"/>
                        <a:pt x="29068" y="1718693"/>
                        <a:pt x="18726" y="1718693"/>
                      </a:cubicBezTo>
                      <a:lnTo>
                        <a:pt x="18726" y="1718693"/>
                      </a:lnTo>
                      <a:cubicBezTo>
                        <a:pt x="8528" y="1718693"/>
                        <a:pt x="204" y="1710538"/>
                        <a:pt x="0" y="1700342"/>
                      </a:cubicBezTo>
                      <a:close/>
                      <a:moveTo>
                        <a:pt x="19334" y="1634380"/>
                      </a:moveTo>
                      <a:cubicBezTo>
                        <a:pt x="9252" y="1634240"/>
                        <a:pt x="1192" y="1625954"/>
                        <a:pt x="1333" y="1615870"/>
                      </a:cubicBezTo>
                      <a:cubicBezTo>
                        <a:pt x="1336" y="1615626"/>
                        <a:pt x="1344" y="1615383"/>
                        <a:pt x="1358" y="1615140"/>
                      </a:cubicBezTo>
                      <a:lnTo>
                        <a:pt x="1358" y="1615140"/>
                      </a:lnTo>
                      <a:cubicBezTo>
                        <a:pt x="1838" y="1604850"/>
                        <a:pt x="10540" y="1596882"/>
                        <a:pt x="20832" y="1597303"/>
                      </a:cubicBezTo>
                      <a:lnTo>
                        <a:pt x="20832" y="1597303"/>
                      </a:lnTo>
                      <a:cubicBezTo>
                        <a:pt x="31122" y="1597734"/>
                        <a:pt x="39132" y="1606395"/>
                        <a:pt x="38762" y="1616684"/>
                      </a:cubicBezTo>
                      <a:lnTo>
                        <a:pt x="38762" y="1616684"/>
                      </a:lnTo>
                      <a:cubicBezTo>
                        <a:pt x="38287" y="1626679"/>
                        <a:pt x="30041" y="1634530"/>
                        <a:pt x="20037" y="1634521"/>
                      </a:cubicBezTo>
                      <a:lnTo>
                        <a:pt x="19334" y="1634521"/>
                      </a:lnTo>
                      <a:close/>
                      <a:moveTo>
                        <a:pt x="24016" y="1550629"/>
                      </a:moveTo>
                      <a:cubicBezTo>
                        <a:pt x="13714" y="1549712"/>
                        <a:pt x="6106" y="1540620"/>
                        <a:pt x="7022" y="1530321"/>
                      </a:cubicBezTo>
                      <a:cubicBezTo>
                        <a:pt x="7022" y="1530316"/>
                        <a:pt x="7022" y="1530316"/>
                        <a:pt x="7022" y="1530312"/>
                      </a:cubicBezTo>
                      <a:lnTo>
                        <a:pt x="7022" y="1530312"/>
                      </a:lnTo>
                      <a:cubicBezTo>
                        <a:pt x="7938" y="1520013"/>
                        <a:pt x="17031" y="1512401"/>
                        <a:pt x="27332" y="1513318"/>
                      </a:cubicBezTo>
                      <a:cubicBezTo>
                        <a:pt x="27335" y="1513318"/>
                        <a:pt x="27337" y="1513318"/>
                        <a:pt x="27340" y="1513318"/>
                      </a:cubicBezTo>
                      <a:lnTo>
                        <a:pt x="27340" y="1513318"/>
                      </a:lnTo>
                      <a:cubicBezTo>
                        <a:pt x="37624" y="1514236"/>
                        <a:pt x="45226" y="1523304"/>
                        <a:pt x="44333" y="1533589"/>
                      </a:cubicBezTo>
                      <a:lnTo>
                        <a:pt x="44333" y="1533589"/>
                      </a:lnTo>
                      <a:cubicBezTo>
                        <a:pt x="43482" y="1543284"/>
                        <a:pt x="35342" y="1550713"/>
                        <a:pt x="25607" y="1550676"/>
                      </a:cubicBezTo>
                      <a:lnTo>
                        <a:pt x="23782" y="1550676"/>
                      </a:lnTo>
                      <a:close/>
                      <a:moveTo>
                        <a:pt x="32302" y="1466878"/>
                      </a:moveTo>
                      <a:cubicBezTo>
                        <a:pt x="22056" y="1465474"/>
                        <a:pt x="14886" y="1456032"/>
                        <a:pt x="16288" y="1445788"/>
                      </a:cubicBezTo>
                      <a:cubicBezTo>
                        <a:pt x="16289" y="1445779"/>
                        <a:pt x="16290" y="1445770"/>
                        <a:pt x="16291" y="1445765"/>
                      </a:cubicBezTo>
                      <a:lnTo>
                        <a:pt x="16291" y="1445765"/>
                      </a:lnTo>
                      <a:cubicBezTo>
                        <a:pt x="17513" y="1435494"/>
                        <a:pt x="26828" y="1428158"/>
                        <a:pt x="37097" y="1429380"/>
                      </a:cubicBezTo>
                      <a:cubicBezTo>
                        <a:pt x="37215" y="1429394"/>
                        <a:pt x="37334" y="1429413"/>
                        <a:pt x="37452" y="1429427"/>
                      </a:cubicBezTo>
                      <a:lnTo>
                        <a:pt x="37452" y="1429427"/>
                      </a:lnTo>
                      <a:cubicBezTo>
                        <a:pt x="47701" y="1430808"/>
                        <a:pt x="54890" y="1440236"/>
                        <a:pt x="53510" y="1450484"/>
                      </a:cubicBezTo>
                      <a:cubicBezTo>
                        <a:pt x="53510" y="1450489"/>
                        <a:pt x="53509" y="1450489"/>
                        <a:pt x="53509" y="1450493"/>
                      </a:cubicBezTo>
                      <a:lnTo>
                        <a:pt x="53509" y="1450493"/>
                      </a:lnTo>
                      <a:cubicBezTo>
                        <a:pt x="52236" y="1459837"/>
                        <a:pt x="44213" y="1466775"/>
                        <a:pt x="34783" y="1466691"/>
                      </a:cubicBezTo>
                      <a:lnTo>
                        <a:pt x="34783" y="1466691"/>
                      </a:lnTo>
                      <a:close/>
                      <a:moveTo>
                        <a:pt x="44801" y="1383455"/>
                      </a:moveTo>
                      <a:cubicBezTo>
                        <a:pt x="34645" y="1381559"/>
                        <a:pt x="27941" y="1371798"/>
                        <a:pt x="29821" y="1361640"/>
                      </a:cubicBezTo>
                      <a:lnTo>
                        <a:pt x="29821" y="1361640"/>
                      </a:lnTo>
                      <a:cubicBezTo>
                        <a:pt x="31715" y="1351481"/>
                        <a:pt x="41477" y="1344777"/>
                        <a:pt x="51636" y="1346659"/>
                      </a:cubicBezTo>
                      <a:lnTo>
                        <a:pt x="51636" y="1346659"/>
                      </a:lnTo>
                      <a:cubicBezTo>
                        <a:pt x="61809" y="1348522"/>
                        <a:pt x="68547" y="1358278"/>
                        <a:pt x="66686" y="1368451"/>
                      </a:cubicBezTo>
                      <a:cubicBezTo>
                        <a:pt x="66679" y="1368489"/>
                        <a:pt x="66671" y="1368531"/>
                        <a:pt x="66664" y="1368568"/>
                      </a:cubicBezTo>
                      <a:lnTo>
                        <a:pt x="66664" y="1368568"/>
                      </a:lnTo>
                      <a:cubicBezTo>
                        <a:pt x="65018" y="1377435"/>
                        <a:pt x="57284" y="1383872"/>
                        <a:pt x="48266" y="1383876"/>
                      </a:cubicBezTo>
                      <a:lnTo>
                        <a:pt x="48266" y="1383876"/>
                      </a:lnTo>
                      <a:cubicBezTo>
                        <a:pt x="47095" y="1383806"/>
                        <a:pt x="45934" y="1383619"/>
                        <a:pt x="44801" y="1383315"/>
                      </a:cubicBezTo>
                      <a:close/>
                      <a:moveTo>
                        <a:pt x="61280" y="1300781"/>
                      </a:moveTo>
                      <a:cubicBezTo>
                        <a:pt x="51200" y="1298468"/>
                        <a:pt x="44904" y="1288422"/>
                        <a:pt x="47218" y="1278343"/>
                      </a:cubicBezTo>
                      <a:cubicBezTo>
                        <a:pt x="47224" y="1278315"/>
                        <a:pt x="47230" y="1278291"/>
                        <a:pt x="47236" y="1278263"/>
                      </a:cubicBezTo>
                      <a:lnTo>
                        <a:pt x="47236" y="1278263"/>
                      </a:lnTo>
                      <a:cubicBezTo>
                        <a:pt x="49549" y="1268184"/>
                        <a:pt x="59596" y="1261888"/>
                        <a:pt x="69676" y="1264200"/>
                      </a:cubicBezTo>
                      <a:cubicBezTo>
                        <a:pt x="69702" y="1264205"/>
                        <a:pt x="69728" y="1264214"/>
                        <a:pt x="69753" y="1264219"/>
                      </a:cubicBezTo>
                      <a:lnTo>
                        <a:pt x="69753" y="1264219"/>
                      </a:lnTo>
                      <a:cubicBezTo>
                        <a:pt x="79832" y="1266536"/>
                        <a:pt x="86122" y="1276587"/>
                        <a:pt x="83803" y="1286666"/>
                      </a:cubicBezTo>
                      <a:cubicBezTo>
                        <a:pt x="83801" y="1286676"/>
                        <a:pt x="83800" y="1286680"/>
                        <a:pt x="83798" y="1286690"/>
                      </a:cubicBezTo>
                      <a:lnTo>
                        <a:pt x="83798" y="1286690"/>
                      </a:lnTo>
                      <a:cubicBezTo>
                        <a:pt x="81817" y="1295173"/>
                        <a:pt x="74249" y="1301165"/>
                        <a:pt x="65540" y="1301155"/>
                      </a:cubicBezTo>
                      <a:lnTo>
                        <a:pt x="65540" y="1301155"/>
                      </a:lnTo>
                      <a:cubicBezTo>
                        <a:pt x="64106" y="1301141"/>
                        <a:pt x="62677" y="1300968"/>
                        <a:pt x="61280" y="1300640"/>
                      </a:cubicBezTo>
                      <a:close/>
                      <a:moveTo>
                        <a:pt x="81691" y="1218762"/>
                      </a:moveTo>
                      <a:cubicBezTo>
                        <a:pt x="71744" y="1215930"/>
                        <a:pt x="65976" y="1205575"/>
                        <a:pt x="68807" y="1195627"/>
                      </a:cubicBezTo>
                      <a:cubicBezTo>
                        <a:pt x="68810" y="1195612"/>
                        <a:pt x="68814" y="1195603"/>
                        <a:pt x="68817" y="1195589"/>
                      </a:cubicBezTo>
                      <a:lnTo>
                        <a:pt x="68817" y="1195589"/>
                      </a:lnTo>
                      <a:cubicBezTo>
                        <a:pt x="71673" y="1185669"/>
                        <a:pt x="82017" y="1179934"/>
                        <a:pt x="91943" y="1182762"/>
                      </a:cubicBezTo>
                      <a:lnTo>
                        <a:pt x="91943" y="1182762"/>
                      </a:lnTo>
                      <a:cubicBezTo>
                        <a:pt x="101891" y="1185594"/>
                        <a:pt x="107659" y="1195950"/>
                        <a:pt x="104828" y="1205898"/>
                      </a:cubicBezTo>
                      <a:cubicBezTo>
                        <a:pt x="104824" y="1205912"/>
                        <a:pt x="104821" y="1205921"/>
                        <a:pt x="104817" y="1205935"/>
                      </a:cubicBezTo>
                      <a:lnTo>
                        <a:pt x="104817" y="1205935"/>
                      </a:lnTo>
                      <a:cubicBezTo>
                        <a:pt x="102522" y="1213964"/>
                        <a:pt x="95189" y="1219497"/>
                        <a:pt x="86841" y="1219511"/>
                      </a:cubicBezTo>
                      <a:lnTo>
                        <a:pt x="86841" y="1219511"/>
                      </a:lnTo>
                      <a:cubicBezTo>
                        <a:pt x="85096" y="1219520"/>
                        <a:pt x="83361" y="1219268"/>
                        <a:pt x="81691" y="1218762"/>
                      </a:cubicBezTo>
                      <a:close/>
                      <a:moveTo>
                        <a:pt x="105894" y="1138054"/>
                      </a:moveTo>
                      <a:cubicBezTo>
                        <a:pt x="96096" y="1134744"/>
                        <a:pt x="90834" y="1124122"/>
                        <a:pt x="94143" y="1114324"/>
                      </a:cubicBezTo>
                      <a:cubicBezTo>
                        <a:pt x="94143" y="1114319"/>
                        <a:pt x="94143" y="1114319"/>
                        <a:pt x="94144" y="1114319"/>
                      </a:cubicBezTo>
                      <a:lnTo>
                        <a:pt x="94144" y="1114319"/>
                      </a:lnTo>
                      <a:cubicBezTo>
                        <a:pt x="97452" y="1104521"/>
                        <a:pt x="108078" y="1099259"/>
                        <a:pt x="117876" y="1102569"/>
                      </a:cubicBezTo>
                      <a:cubicBezTo>
                        <a:pt x="117877" y="1102569"/>
                        <a:pt x="117878" y="1102569"/>
                        <a:pt x="117879" y="1102569"/>
                      </a:cubicBezTo>
                      <a:lnTo>
                        <a:pt x="117879" y="1102569"/>
                      </a:lnTo>
                      <a:cubicBezTo>
                        <a:pt x="127677" y="1105879"/>
                        <a:pt x="132938" y="1116501"/>
                        <a:pt x="129630" y="1126299"/>
                      </a:cubicBezTo>
                      <a:cubicBezTo>
                        <a:pt x="129629" y="1126304"/>
                        <a:pt x="129629" y="1126304"/>
                        <a:pt x="129629" y="1126304"/>
                      </a:cubicBezTo>
                      <a:lnTo>
                        <a:pt x="129629" y="1126304"/>
                      </a:lnTo>
                      <a:cubicBezTo>
                        <a:pt x="127107" y="1133972"/>
                        <a:pt x="119957" y="1139159"/>
                        <a:pt x="111886" y="1139178"/>
                      </a:cubicBezTo>
                      <a:lnTo>
                        <a:pt x="111886" y="1139178"/>
                      </a:lnTo>
                      <a:cubicBezTo>
                        <a:pt x="109847" y="1139154"/>
                        <a:pt x="107825" y="1138803"/>
                        <a:pt x="105894" y="1138148"/>
                      </a:cubicBezTo>
                      <a:close/>
                      <a:moveTo>
                        <a:pt x="133983" y="1058470"/>
                      </a:moveTo>
                      <a:cubicBezTo>
                        <a:pt x="124372" y="1054687"/>
                        <a:pt x="119638" y="1043836"/>
                        <a:pt x="123403" y="1034220"/>
                      </a:cubicBezTo>
                      <a:lnTo>
                        <a:pt x="123403" y="1034220"/>
                      </a:lnTo>
                      <a:cubicBezTo>
                        <a:pt x="127167" y="1024590"/>
                        <a:pt x="138022" y="1019834"/>
                        <a:pt x="147653" y="1023593"/>
                      </a:cubicBezTo>
                      <a:lnTo>
                        <a:pt x="147653" y="1023593"/>
                      </a:lnTo>
                      <a:cubicBezTo>
                        <a:pt x="157288" y="1027347"/>
                        <a:pt x="162055" y="1038204"/>
                        <a:pt x="158299" y="1047843"/>
                      </a:cubicBezTo>
                      <a:cubicBezTo>
                        <a:pt x="158292" y="1047857"/>
                        <a:pt x="158286" y="1047876"/>
                        <a:pt x="158279" y="1047890"/>
                      </a:cubicBezTo>
                      <a:lnTo>
                        <a:pt x="158279" y="1047890"/>
                      </a:lnTo>
                      <a:cubicBezTo>
                        <a:pt x="155464" y="1055071"/>
                        <a:pt x="148532" y="1059790"/>
                        <a:pt x="140818" y="1059781"/>
                      </a:cubicBezTo>
                      <a:lnTo>
                        <a:pt x="140818" y="1059781"/>
                      </a:lnTo>
                      <a:cubicBezTo>
                        <a:pt x="138473" y="1059846"/>
                        <a:pt x="136138" y="1059467"/>
                        <a:pt x="133936" y="1058657"/>
                      </a:cubicBezTo>
                      <a:close/>
                      <a:moveTo>
                        <a:pt x="165770" y="980430"/>
                      </a:moveTo>
                      <a:cubicBezTo>
                        <a:pt x="156374" y="976175"/>
                        <a:pt x="152188" y="965122"/>
                        <a:pt x="156407" y="955712"/>
                      </a:cubicBezTo>
                      <a:lnTo>
                        <a:pt x="156407" y="955712"/>
                      </a:lnTo>
                      <a:cubicBezTo>
                        <a:pt x="160662" y="946316"/>
                        <a:pt x="171713" y="942131"/>
                        <a:pt x="181125" y="946349"/>
                      </a:cubicBezTo>
                      <a:lnTo>
                        <a:pt x="181125" y="946349"/>
                      </a:lnTo>
                      <a:cubicBezTo>
                        <a:pt x="190520" y="950605"/>
                        <a:pt x="194707" y="961658"/>
                        <a:pt x="190488" y="971067"/>
                      </a:cubicBezTo>
                      <a:lnTo>
                        <a:pt x="190488" y="971067"/>
                      </a:lnTo>
                      <a:cubicBezTo>
                        <a:pt x="187479" y="977912"/>
                        <a:pt x="180689" y="982307"/>
                        <a:pt x="173213" y="982256"/>
                      </a:cubicBezTo>
                      <a:lnTo>
                        <a:pt x="173213" y="982256"/>
                      </a:lnTo>
                      <a:cubicBezTo>
                        <a:pt x="170629" y="982242"/>
                        <a:pt x="168076" y="981685"/>
                        <a:pt x="165723" y="980617"/>
                      </a:cubicBezTo>
                      <a:close/>
                      <a:moveTo>
                        <a:pt x="201302" y="904170"/>
                      </a:moveTo>
                      <a:cubicBezTo>
                        <a:pt x="192093" y="899497"/>
                        <a:pt x="188407" y="888248"/>
                        <a:pt x="193062" y="879030"/>
                      </a:cubicBezTo>
                      <a:lnTo>
                        <a:pt x="193062" y="879030"/>
                      </a:lnTo>
                      <a:cubicBezTo>
                        <a:pt x="197720" y="869803"/>
                        <a:pt x="208971" y="866095"/>
                        <a:pt x="218202" y="870744"/>
                      </a:cubicBezTo>
                      <a:lnTo>
                        <a:pt x="218202" y="870744"/>
                      </a:lnTo>
                      <a:cubicBezTo>
                        <a:pt x="227277" y="875468"/>
                        <a:pt x="230882" y="886595"/>
                        <a:pt x="226301" y="895743"/>
                      </a:cubicBezTo>
                      <a:lnTo>
                        <a:pt x="226301" y="895743"/>
                      </a:lnTo>
                      <a:cubicBezTo>
                        <a:pt x="223113" y="902072"/>
                        <a:pt x="216626" y="906056"/>
                        <a:pt x="209541" y="906042"/>
                      </a:cubicBezTo>
                      <a:lnTo>
                        <a:pt x="209541" y="906042"/>
                      </a:lnTo>
                      <a:cubicBezTo>
                        <a:pt x="206688" y="906051"/>
                        <a:pt x="203870" y="905415"/>
                        <a:pt x="201302" y="904170"/>
                      </a:cubicBezTo>
                      <a:close/>
                      <a:moveTo>
                        <a:pt x="240298" y="829267"/>
                      </a:moveTo>
                      <a:cubicBezTo>
                        <a:pt x="231303" y="824173"/>
                        <a:pt x="228139" y="812750"/>
                        <a:pt x="233229" y="803753"/>
                      </a:cubicBezTo>
                      <a:lnTo>
                        <a:pt x="233229" y="803753"/>
                      </a:lnTo>
                      <a:cubicBezTo>
                        <a:pt x="238325" y="794760"/>
                        <a:pt x="249745" y="791595"/>
                        <a:pt x="258743" y="796684"/>
                      </a:cubicBezTo>
                      <a:lnTo>
                        <a:pt x="258743" y="796684"/>
                      </a:lnTo>
                      <a:cubicBezTo>
                        <a:pt x="267738" y="801777"/>
                        <a:pt x="270903" y="813200"/>
                        <a:pt x="265812" y="822197"/>
                      </a:cubicBezTo>
                      <a:lnTo>
                        <a:pt x="265812" y="822197"/>
                      </a:lnTo>
                      <a:cubicBezTo>
                        <a:pt x="262454" y="828017"/>
                        <a:pt x="256237" y="831589"/>
                        <a:pt x="249521" y="831560"/>
                      </a:cubicBezTo>
                      <a:lnTo>
                        <a:pt x="249521" y="831560"/>
                      </a:lnTo>
                      <a:cubicBezTo>
                        <a:pt x="246258" y="831706"/>
                        <a:pt x="243014" y="830994"/>
                        <a:pt x="240111" y="829501"/>
                      </a:cubicBezTo>
                      <a:close/>
                      <a:moveTo>
                        <a:pt x="282759" y="756517"/>
                      </a:moveTo>
                      <a:cubicBezTo>
                        <a:pt x="274009" y="751002"/>
                        <a:pt x="271384" y="739444"/>
                        <a:pt x="276897" y="730689"/>
                      </a:cubicBezTo>
                      <a:cubicBezTo>
                        <a:pt x="276900" y="730685"/>
                        <a:pt x="276904" y="730680"/>
                        <a:pt x="276907" y="730675"/>
                      </a:cubicBezTo>
                      <a:lnTo>
                        <a:pt x="276907" y="730675"/>
                      </a:lnTo>
                      <a:cubicBezTo>
                        <a:pt x="282420" y="721926"/>
                        <a:pt x="293982" y="719300"/>
                        <a:pt x="302732" y="724814"/>
                      </a:cubicBezTo>
                      <a:cubicBezTo>
                        <a:pt x="302738" y="724819"/>
                        <a:pt x="302743" y="724819"/>
                        <a:pt x="302749" y="724824"/>
                      </a:cubicBezTo>
                      <a:lnTo>
                        <a:pt x="302749" y="724824"/>
                      </a:lnTo>
                      <a:cubicBezTo>
                        <a:pt x="311499" y="730338"/>
                        <a:pt x="314124" y="741897"/>
                        <a:pt x="308611" y="750651"/>
                      </a:cubicBezTo>
                      <a:cubicBezTo>
                        <a:pt x="308607" y="750656"/>
                        <a:pt x="308604" y="750660"/>
                        <a:pt x="308600" y="750665"/>
                      </a:cubicBezTo>
                      <a:lnTo>
                        <a:pt x="308600" y="750665"/>
                      </a:lnTo>
                      <a:cubicBezTo>
                        <a:pt x="305169" y="756119"/>
                        <a:pt x="299174" y="759424"/>
                        <a:pt x="292730" y="759419"/>
                      </a:cubicBezTo>
                      <a:lnTo>
                        <a:pt x="292730" y="759419"/>
                      </a:lnTo>
                      <a:cubicBezTo>
                        <a:pt x="289159" y="759518"/>
                        <a:pt x="285634" y="758591"/>
                        <a:pt x="282572" y="756751"/>
                      </a:cubicBezTo>
                      <a:close/>
                      <a:moveTo>
                        <a:pt x="328637" y="685874"/>
                      </a:moveTo>
                      <a:cubicBezTo>
                        <a:pt x="320145" y="679971"/>
                        <a:pt x="318045" y="668305"/>
                        <a:pt x="323947" y="659812"/>
                      </a:cubicBezTo>
                      <a:cubicBezTo>
                        <a:pt x="323950" y="659808"/>
                        <a:pt x="323953" y="659803"/>
                        <a:pt x="323955" y="659798"/>
                      </a:cubicBezTo>
                      <a:lnTo>
                        <a:pt x="323955" y="659798"/>
                      </a:lnTo>
                      <a:cubicBezTo>
                        <a:pt x="329858" y="651306"/>
                        <a:pt x="341527" y="649204"/>
                        <a:pt x="350019" y="655108"/>
                      </a:cubicBezTo>
                      <a:cubicBezTo>
                        <a:pt x="350023" y="655112"/>
                        <a:pt x="350027" y="655112"/>
                        <a:pt x="350031" y="655117"/>
                      </a:cubicBezTo>
                      <a:lnTo>
                        <a:pt x="350031" y="655117"/>
                      </a:lnTo>
                      <a:cubicBezTo>
                        <a:pt x="358523" y="661020"/>
                        <a:pt x="360623" y="672686"/>
                        <a:pt x="354721" y="681179"/>
                      </a:cubicBezTo>
                      <a:cubicBezTo>
                        <a:pt x="354718" y="681183"/>
                        <a:pt x="354715" y="681188"/>
                        <a:pt x="354713" y="681193"/>
                      </a:cubicBezTo>
                      <a:lnTo>
                        <a:pt x="354713" y="681193"/>
                      </a:lnTo>
                      <a:cubicBezTo>
                        <a:pt x="351199" y="686192"/>
                        <a:pt x="345468" y="689160"/>
                        <a:pt x="339357" y="689151"/>
                      </a:cubicBezTo>
                      <a:lnTo>
                        <a:pt x="339357" y="689151"/>
                      </a:lnTo>
                      <a:cubicBezTo>
                        <a:pt x="335495" y="689287"/>
                        <a:pt x="331685" y="688224"/>
                        <a:pt x="328450" y="686108"/>
                      </a:cubicBezTo>
                      <a:close/>
                      <a:moveTo>
                        <a:pt x="377792" y="617525"/>
                      </a:moveTo>
                      <a:cubicBezTo>
                        <a:pt x="369610" y="611200"/>
                        <a:pt x="368101" y="599445"/>
                        <a:pt x="374421" y="591262"/>
                      </a:cubicBezTo>
                      <a:lnTo>
                        <a:pt x="374421" y="591262"/>
                      </a:lnTo>
                      <a:cubicBezTo>
                        <a:pt x="380744" y="583079"/>
                        <a:pt x="392501" y="581572"/>
                        <a:pt x="400684" y="587892"/>
                      </a:cubicBezTo>
                      <a:lnTo>
                        <a:pt x="400684" y="587892"/>
                      </a:lnTo>
                      <a:cubicBezTo>
                        <a:pt x="408866" y="594216"/>
                        <a:pt x="410375" y="605971"/>
                        <a:pt x="404055" y="614154"/>
                      </a:cubicBezTo>
                      <a:lnTo>
                        <a:pt x="404055" y="614154"/>
                      </a:lnTo>
                      <a:cubicBezTo>
                        <a:pt x="400500" y="618742"/>
                        <a:pt x="395019" y="621425"/>
                        <a:pt x="389215" y="621411"/>
                      </a:cubicBezTo>
                      <a:lnTo>
                        <a:pt x="389215" y="621411"/>
                      </a:lnTo>
                      <a:cubicBezTo>
                        <a:pt x="385046" y="621518"/>
                        <a:pt x="380960" y="620236"/>
                        <a:pt x="377605" y="617759"/>
                      </a:cubicBezTo>
                      <a:close/>
                      <a:moveTo>
                        <a:pt x="430084" y="551564"/>
                      </a:moveTo>
                      <a:cubicBezTo>
                        <a:pt x="422211" y="544855"/>
                        <a:pt x="421266" y="533039"/>
                        <a:pt x="427972" y="525165"/>
                      </a:cubicBezTo>
                      <a:cubicBezTo>
                        <a:pt x="427974" y="525165"/>
                        <a:pt x="427976" y="525160"/>
                        <a:pt x="427977" y="525160"/>
                      </a:cubicBezTo>
                      <a:lnTo>
                        <a:pt x="427977" y="525160"/>
                      </a:lnTo>
                      <a:cubicBezTo>
                        <a:pt x="434684" y="517286"/>
                        <a:pt x="446502" y="516340"/>
                        <a:pt x="454375" y="523049"/>
                      </a:cubicBezTo>
                      <a:cubicBezTo>
                        <a:pt x="454377" y="523049"/>
                        <a:pt x="454378" y="523054"/>
                        <a:pt x="454380" y="523054"/>
                      </a:cubicBezTo>
                      <a:lnTo>
                        <a:pt x="454380" y="523054"/>
                      </a:lnTo>
                      <a:cubicBezTo>
                        <a:pt x="462253" y="529762"/>
                        <a:pt x="463198" y="541578"/>
                        <a:pt x="456492" y="549452"/>
                      </a:cubicBezTo>
                      <a:cubicBezTo>
                        <a:pt x="456490" y="549452"/>
                        <a:pt x="456488" y="549457"/>
                        <a:pt x="456487" y="549457"/>
                      </a:cubicBezTo>
                      <a:lnTo>
                        <a:pt x="456487" y="549457"/>
                      </a:lnTo>
                      <a:cubicBezTo>
                        <a:pt x="452972" y="553567"/>
                        <a:pt x="447851" y="555955"/>
                        <a:pt x="442443" y="556011"/>
                      </a:cubicBezTo>
                      <a:lnTo>
                        <a:pt x="442443" y="556011"/>
                      </a:lnTo>
                      <a:cubicBezTo>
                        <a:pt x="437887" y="556180"/>
                        <a:pt x="433426" y="554681"/>
                        <a:pt x="429896" y="551798"/>
                      </a:cubicBezTo>
                      <a:close/>
                      <a:moveTo>
                        <a:pt x="485512" y="489207"/>
                      </a:moveTo>
                      <a:cubicBezTo>
                        <a:pt x="477975" y="482138"/>
                        <a:pt x="477600" y="468468"/>
                        <a:pt x="484622" y="463787"/>
                      </a:cubicBezTo>
                      <a:lnTo>
                        <a:pt x="484622" y="463787"/>
                      </a:lnTo>
                      <a:cubicBezTo>
                        <a:pt x="491691" y="463787"/>
                        <a:pt x="503348" y="454798"/>
                        <a:pt x="511073" y="461867"/>
                      </a:cubicBezTo>
                      <a:lnTo>
                        <a:pt x="511073" y="461867"/>
                      </a:lnTo>
                      <a:cubicBezTo>
                        <a:pt x="518474" y="468637"/>
                        <a:pt x="518984" y="480130"/>
                        <a:pt x="512215" y="487531"/>
                      </a:cubicBezTo>
                      <a:cubicBezTo>
                        <a:pt x="512116" y="487639"/>
                        <a:pt x="512018" y="487746"/>
                        <a:pt x="511915" y="487849"/>
                      </a:cubicBezTo>
                      <a:lnTo>
                        <a:pt x="511915" y="487849"/>
                      </a:lnTo>
                      <a:cubicBezTo>
                        <a:pt x="508409" y="491707"/>
                        <a:pt x="503456" y="493930"/>
                        <a:pt x="498245" y="493982"/>
                      </a:cubicBezTo>
                      <a:lnTo>
                        <a:pt x="498245" y="493982"/>
                      </a:lnTo>
                      <a:cubicBezTo>
                        <a:pt x="493512" y="494193"/>
                        <a:pt x="488883" y="492563"/>
                        <a:pt x="485325" y="489441"/>
                      </a:cubicBezTo>
                      <a:close/>
                      <a:moveTo>
                        <a:pt x="543655" y="427599"/>
                      </a:moveTo>
                      <a:cubicBezTo>
                        <a:pt x="536455" y="420174"/>
                        <a:pt x="536633" y="408321"/>
                        <a:pt x="544058" y="401121"/>
                      </a:cubicBezTo>
                      <a:cubicBezTo>
                        <a:pt x="544063" y="401116"/>
                        <a:pt x="544072" y="401107"/>
                        <a:pt x="544077" y="401102"/>
                      </a:cubicBezTo>
                      <a:lnTo>
                        <a:pt x="544077" y="401102"/>
                      </a:lnTo>
                      <a:cubicBezTo>
                        <a:pt x="551501" y="393902"/>
                        <a:pt x="563355" y="394080"/>
                        <a:pt x="570555" y="401505"/>
                      </a:cubicBezTo>
                      <a:cubicBezTo>
                        <a:pt x="570560" y="401509"/>
                        <a:pt x="570569" y="401519"/>
                        <a:pt x="570574" y="401524"/>
                      </a:cubicBezTo>
                      <a:lnTo>
                        <a:pt x="570574" y="401524"/>
                      </a:lnTo>
                      <a:cubicBezTo>
                        <a:pt x="577750" y="408948"/>
                        <a:pt x="577563" y="420783"/>
                        <a:pt x="570152" y="427974"/>
                      </a:cubicBezTo>
                      <a:lnTo>
                        <a:pt x="570152" y="427974"/>
                      </a:lnTo>
                      <a:cubicBezTo>
                        <a:pt x="566655" y="431372"/>
                        <a:pt x="561969" y="433268"/>
                        <a:pt x="557091" y="433264"/>
                      </a:cubicBezTo>
                      <a:lnTo>
                        <a:pt x="557091" y="433264"/>
                      </a:lnTo>
                      <a:cubicBezTo>
                        <a:pt x="552030" y="433268"/>
                        <a:pt x="547185" y="431227"/>
                        <a:pt x="543655" y="427599"/>
                      </a:cubicBezTo>
                      <a:close/>
                      <a:moveTo>
                        <a:pt x="604842" y="369783"/>
                      </a:moveTo>
                      <a:cubicBezTo>
                        <a:pt x="598016" y="362036"/>
                        <a:pt x="598747" y="350224"/>
                        <a:pt x="606480" y="343380"/>
                      </a:cubicBezTo>
                      <a:lnTo>
                        <a:pt x="606480" y="343380"/>
                      </a:lnTo>
                      <a:cubicBezTo>
                        <a:pt x="614228" y="336526"/>
                        <a:pt x="626063" y="337252"/>
                        <a:pt x="632912" y="345000"/>
                      </a:cubicBezTo>
                      <a:cubicBezTo>
                        <a:pt x="632921" y="345005"/>
                        <a:pt x="632926" y="345014"/>
                        <a:pt x="632930" y="345019"/>
                      </a:cubicBezTo>
                      <a:lnTo>
                        <a:pt x="632930" y="345019"/>
                      </a:lnTo>
                      <a:cubicBezTo>
                        <a:pt x="639770" y="352776"/>
                        <a:pt x="639026" y="364610"/>
                        <a:pt x="631268" y="371450"/>
                      </a:cubicBezTo>
                      <a:cubicBezTo>
                        <a:pt x="631259" y="371455"/>
                        <a:pt x="631254" y="371464"/>
                        <a:pt x="631245" y="371469"/>
                      </a:cubicBezTo>
                      <a:lnTo>
                        <a:pt x="631245" y="371469"/>
                      </a:lnTo>
                      <a:cubicBezTo>
                        <a:pt x="627832" y="374479"/>
                        <a:pt x="623436" y="376145"/>
                        <a:pt x="618886" y="376150"/>
                      </a:cubicBezTo>
                      <a:lnTo>
                        <a:pt x="618886" y="376150"/>
                      </a:lnTo>
                      <a:cubicBezTo>
                        <a:pt x="613535" y="376192"/>
                        <a:pt x="608428" y="373941"/>
                        <a:pt x="604842" y="369971"/>
                      </a:cubicBezTo>
                      <a:close/>
                      <a:moveTo>
                        <a:pt x="668697" y="315245"/>
                      </a:moveTo>
                      <a:cubicBezTo>
                        <a:pt x="662236" y="307179"/>
                        <a:pt x="663538" y="295400"/>
                        <a:pt x="671599" y="288935"/>
                      </a:cubicBezTo>
                      <a:lnTo>
                        <a:pt x="671599" y="288935"/>
                      </a:lnTo>
                      <a:cubicBezTo>
                        <a:pt x="679679" y="282489"/>
                        <a:pt x="691458" y="283809"/>
                        <a:pt x="697909" y="291884"/>
                      </a:cubicBezTo>
                      <a:lnTo>
                        <a:pt x="697909" y="291884"/>
                      </a:lnTo>
                      <a:cubicBezTo>
                        <a:pt x="704369" y="299950"/>
                        <a:pt x="703068" y="311729"/>
                        <a:pt x="695006" y="318194"/>
                      </a:cubicBezTo>
                      <a:lnTo>
                        <a:pt x="695006" y="318194"/>
                      </a:lnTo>
                      <a:cubicBezTo>
                        <a:pt x="691687" y="320858"/>
                        <a:pt x="687558" y="322309"/>
                        <a:pt x="683303" y="322314"/>
                      </a:cubicBezTo>
                      <a:lnTo>
                        <a:pt x="683303" y="322314"/>
                      </a:lnTo>
                      <a:cubicBezTo>
                        <a:pt x="677615" y="322300"/>
                        <a:pt x="672240" y="319697"/>
                        <a:pt x="668697" y="315245"/>
                      </a:cubicBezTo>
                      <a:close/>
                      <a:moveTo>
                        <a:pt x="734986" y="263749"/>
                      </a:moveTo>
                      <a:cubicBezTo>
                        <a:pt x="728947" y="255369"/>
                        <a:pt x="730829" y="243681"/>
                        <a:pt x="739199" y="237626"/>
                      </a:cubicBezTo>
                      <a:lnTo>
                        <a:pt x="739199" y="237626"/>
                      </a:lnTo>
                      <a:cubicBezTo>
                        <a:pt x="747565" y="231576"/>
                        <a:pt x="759250" y="233439"/>
                        <a:pt x="765321" y="241793"/>
                      </a:cubicBezTo>
                      <a:lnTo>
                        <a:pt x="765321" y="241793"/>
                      </a:lnTo>
                      <a:cubicBezTo>
                        <a:pt x="771398" y="250161"/>
                        <a:pt x="769544" y="261871"/>
                        <a:pt x="761174" y="267948"/>
                      </a:cubicBezTo>
                      <a:cubicBezTo>
                        <a:pt x="761169" y="267953"/>
                        <a:pt x="761160" y="267957"/>
                        <a:pt x="761155" y="267962"/>
                      </a:cubicBezTo>
                      <a:lnTo>
                        <a:pt x="761155" y="267962"/>
                      </a:lnTo>
                      <a:cubicBezTo>
                        <a:pt x="757967" y="270270"/>
                        <a:pt x="754133" y="271514"/>
                        <a:pt x="750200" y="271520"/>
                      </a:cubicBezTo>
                      <a:lnTo>
                        <a:pt x="750200" y="271520"/>
                      </a:lnTo>
                      <a:cubicBezTo>
                        <a:pt x="744175" y="271529"/>
                        <a:pt x="738511" y="268637"/>
                        <a:pt x="734986" y="263749"/>
                      </a:cubicBezTo>
                      <a:close/>
                      <a:moveTo>
                        <a:pt x="803943" y="215062"/>
                      </a:moveTo>
                      <a:cubicBezTo>
                        <a:pt x="798307" y="206411"/>
                        <a:pt x="800736" y="194830"/>
                        <a:pt x="809374" y="189174"/>
                      </a:cubicBezTo>
                      <a:lnTo>
                        <a:pt x="809374" y="189174"/>
                      </a:lnTo>
                      <a:cubicBezTo>
                        <a:pt x="818025" y="183509"/>
                        <a:pt x="829635" y="185933"/>
                        <a:pt x="835295" y="194586"/>
                      </a:cubicBezTo>
                      <a:cubicBezTo>
                        <a:pt x="835300" y="194592"/>
                        <a:pt x="835304" y="194598"/>
                        <a:pt x="835309" y="194604"/>
                      </a:cubicBezTo>
                      <a:lnTo>
                        <a:pt x="835309" y="194604"/>
                      </a:lnTo>
                      <a:cubicBezTo>
                        <a:pt x="840945" y="203255"/>
                        <a:pt x="838516" y="214836"/>
                        <a:pt x="829878" y="220492"/>
                      </a:cubicBezTo>
                      <a:lnTo>
                        <a:pt x="829878" y="220492"/>
                      </a:lnTo>
                      <a:cubicBezTo>
                        <a:pt x="826835" y="222498"/>
                        <a:pt x="823273" y="223572"/>
                        <a:pt x="819626" y="223582"/>
                      </a:cubicBezTo>
                      <a:lnTo>
                        <a:pt x="819626" y="223582"/>
                      </a:lnTo>
                      <a:cubicBezTo>
                        <a:pt x="813292" y="223576"/>
                        <a:pt x="807393" y="220371"/>
                        <a:pt x="803943" y="215062"/>
                      </a:cubicBezTo>
                      <a:close/>
                      <a:moveTo>
                        <a:pt x="875054" y="170120"/>
                      </a:moveTo>
                      <a:cubicBezTo>
                        <a:pt x="869816" y="161204"/>
                        <a:pt x="872793" y="149728"/>
                        <a:pt x="881711" y="144488"/>
                      </a:cubicBezTo>
                      <a:cubicBezTo>
                        <a:pt x="881725" y="144481"/>
                        <a:pt x="881735" y="144473"/>
                        <a:pt x="881749" y="144466"/>
                      </a:cubicBezTo>
                      <a:lnTo>
                        <a:pt x="881749" y="144466"/>
                      </a:lnTo>
                      <a:cubicBezTo>
                        <a:pt x="890658" y="139241"/>
                        <a:pt x="902113" y="142215"/>
                        <a:pt x="907356" y="151113"/>
                      </a:cubicBezTo>
                      <a:lnTo>
                        <a:pt x="907356" y="151113"/>
                      </a:lnTo>
                      <a:cubicBezTo>
                        <a:pt x="912609" y="160023"/>
                        <a:pt x="909641" y="171502"/>
                        <a:pt x="900732" y="176754"/>
                      </a:cubicBezTo>
                      <a:cubicBezTo>
                        <a:pt x="900723" y="176758"/>
                        <a:pt x="900718" y="176763"/>
                        <a:pt x="900709" y="176768"/>
                      </a:cubicBezTo>
                      <a:lnTo>
                        <a:pt x="900709" y="176768"/>
                      </a:lnTo>
                      <a:cubicBezTo>
                        <a:pt x="897867" y="178434"/>
                        <a:pt x="894637" y="179322"/>
                        <a:pt x="891346" y="179342"/>
                      </a:cubicBezTo>
                      <a:lnTo>
                        <a:pt x="891346" y="179342"/>
                      </a:lnTo>
                      <a:cubicBezTo>
                        <a:pt x="884656" y="179398"/>
                        <a:pt x="878448" y="175883"/>
                        <a:pt x="875054" y="170120"/>
                      </a:cubicBezTo>
                      <a:close/>
                      <a:moveTo>
                        <a:pt x="948272" y="128408"/>
                      </a:moveTo>
                      <a:cubicBezTo>
                        <a:pt x="943474" y="119246"/>
                        <a:pt x="947013" y="107930"/>
                        <a:pt x="956174" y="103133"/>
                      </a:cubicBezTo>
                      <a:cubicBezTo>
                        <a:pt x="956179" y="103131"/>
                        <a:pt x="956179" y="103130"/>
                        <a:pt x="956184" y="103129"/>
                      </a:cubicBezTo>
                      <a:lnTo>
                        <a:pt x="956184" y="103129"/>
                      </a:lnTo>
                      <a:cubicBezTo>
                        <a:pt x="965345" y="98332"/>
                        <a:pt x="976660" y="101870"/>
                        <a:pt x="981459" y="111032"/>
                      </a:cubicBezTo>
                      <a:cubicBezTo>
                        <a:pt x="981459" y="111035"/>
                        <a:pt x="981463" y="111038"/>
                        <a:pt x="981463" y="111040"/>
                      </a:cubicBezTo>
                      <a:lnTo>
                        <a:pt x="981463" y="111040"/>
                      </a:lnTo>
                      <a:cubicBezTo>
                        <a:pt x="986262" y="120202"/>
                        <a:pt x="982723" y="131518"/>
                        <a:pt x="973561" y="136316"/>
                      </a:cubicBezTo>
                      <a:cubicBezTo>
                        <a:pt x="973556" y="136317"/>
                        <a:pt x="973556" y="136319"/>
                        <a:pt x="973552" y="136320"/>
                      </a:cubicBezTo>
                      <a:lnTo>
                        <a:pt x="973552" y="136320"/>
                      </a:lnTo>
                      <a:cubicBezTo>
                        <a:pt x="970879" y="137709"/>
                        <a:pt x="967906" y="138432"/>
                        <a:pt x="964891" y="138427"/>
                      </a:cubicBezTo>
                      <a:lnTo>
                        <a:pt x="964891" y="138427"/>
                      </a:lnTo>
                      <a:cubicBezTo>
                        <a:pt x="957888" y="138415"/>
                        <a:pt x="951474" y="134496"/>
                        <a:pt x="948272" y="128268"/>
                      </a:cubicBezTo>
                      <a:close/>
                      <a:moveTo>
                        <a:pt x="1023409" y="90302"/>
                      </a:moveTo>
                      <a:cubicBezTo>
                        <a:pt x="1019037" y="80930"/>
                        <a:pt x="1023086" y="69787"/>
                        <a:pt x="1032458" y="65413"/>
                      </a:cubicBezTo>
                      <a:cubicBezTo>
                        <a:pt x="1032468" y="65407"/>
                        <a:pt x="1032482" y="65402"/>
                        <a:pt x="1032491" y="65396"/>
                      </a:cubicBezTo>
                      <a:lnTo>
                        <a:pt x="1032491" y="65396"/>
                      </a:lnTo>
                      <a:cubicBezTo>
                        <a:pt x="1041863" y="61047"/>
                        <a:pt x="1052986" y="65111"/>
                        <a:pt x="1057350" y="74478"/>
                      </a:cubicBezTo>
                      <a:lnTo>
                        <a:pt x="1057350" y="74478"/>
                      </a:lnTo>
                      <a:cubicBezTo>
                        <a:pt x="1061722" y="83850"/>
                        <a:pt x="1057673" y="94993"/>
                        <a:pt x="1048300" y="99367"/>
                      </a:cubicBezTo>
                      <a:cubicBezTo>
                        <a:pt x="1048291" y="99373"/>
                        <a:pt x="1048277" y="99378"/>
                        <a:pt x="1048268" y="99384"/>
                      </a:cubicBezTo>
                      <a:lnTo>
                        <a:pt x="1048268" y="99384"/>
                      </a:lnTo>
                      <a:cubicBezTo>
                        <a:pt x="1045800" y="100524"/>
                        <a:pt x="1043118" y="101116"/>
                        <a:pt x="1040403" y="101116"/>
                      </a:cubicBezTo>
                      <a:lnTo>
                        <a:pt x="1040403" y="101116"/>
                      </a:lnTo>
                      <a:cubicBezTo>
                        <a:pt x="1033086" y="101099"/>
                        <a:pt x="1026447" y="96820"/>
                        <a:pt x="1023409" y="90161"/>
                      </a:cubicBezTo>
                      <a:close/>
                      <a:moveTo>
                        <a:pt x="1100138" y="55612"/>
                      </a:moveTo>
                      <a:cubicBezTo>
                        <a:pt x="1096215" y="46042"/>
                        <a:pt x="1100798" y="35106"/>
                        <a:pt x="1110367" y="31185"/>
                      </a:cubicBezTo>
                      <a:cubicBezTo>
                        <a:pt x="1110376" y="31182"/>
                        <a:pt x="1110381" y="31178"/>
                        <a:pt x="1110390" y="31175"/>
                      </a:cubicBezTo>
                      <a:lnTo>
                        <a:pt x="1110390" y="31175"/>
                      </a:lnTo>
                      <a:cubicBezTo>
                        <a:pt x="1119954" y="27281"/>
                        <a:pt x="1130867" y="31868"/>
                        <a:pt x="1134780" y="41427"/>
                      </a:cubicBezTo>
                      <a:lnTo>
                        <a:pt x="1134780" y="41427"/>
                      </a:lnTo>
                      <a:cubicBezTo>
                        <a:pt x="1138708" y="50993"/>
                        <a:pt x="1134144" y="61934"/>
                        <a:pt x="1124575" y="65864"/>
                      </a:cubicBezTo>
                      <a:cubicBezTo>
                        <a:pt x="1124575" y="65864"/>
                        <a:pt x="1124575" y="65864"/>
                        <a:pt x="1124575" y="65864"/>
                      </a:cubicBezTo>
                      <a:lnTo>
                        <a:pt x="1124575" y="65864"/>
                      </a:lnTo>
                      <a:cubicBezTo>
                        <a:pt x="1122314" y="66784"/>
                        <a:pt x="1119898" y="67260"/>
                        <a:pt x="1117459" y="67269"/>
                      </a:cubicBezTo>
                      <a:lnTo>
                        <a:pt x="1117459" y="67269"/>
                      </a:lnTo>
                      <a:cubicBezTo>
                        <a:pt x="1109852" y="67261"/>
                        <a:pt x="1103008" y="62654"/>
                        <a:pt x="1100138" y="55612"/>
                      </a:cubicBezTo>
                      <a:close/>
                      <a:moveTo>
                        <a:pt x="1178646" y="24995"/>
                      </a:moveTo>
                      <a:cubicBezTo>
                        <a:pt x="1175181" y="15252"/>
                        <a:pt x="1180270" y="4543"/>
                        <a:pt x="1190012" y="1077"/>
                      </a:cubicBezTo>
                      <a:cubicBezTo>
                        <a:pt x="1190017" y="1076"/>
                        <a:pt x="1190017" y="1074"/>
                        <a:pt x="1190021" y="1073"/>
                      </a:cubicBezTo>
                      <a:lnTo>
                        <a:pt x="1190021" y="1073"/>
                      </a:lnTo>
                      <a:cubicBezTo>
                        <a:pt x="1199754" y="-2363"/>
                        <a:pt x="1210433" y="2725"/>
                        <a:pt x="1213897" y="12449"/>
                      </a:cubicBezTo>
                      <a:lnTo>
                        <a:pt x="1213897" y="12449"/>
                      </a:lnTo>
                      <a:cubicBezTo>
                        <a:pt x="1217338" y="22169"/>
                        <a:pt x="1212272" y="32843"/>
                        <a:pt x="1202568" y="36325"/>
                      </a:cubicBezTo>
                      <a:lnTo>
                        <a:pt x="1202568" y="36325"/>
                      </a:lnTo>
                      <a:cubicBezTo>
                        <a:pt x="1200555" y="37055"/>
                        <a:pt x="1198434" y="37435"/>
                        <a:pt x="1196295" y="37448"/>
                      </a:cubicBezTo>
                      <a:lnTo>
                        <a:pt x="1196295" y="37448"/>
                      </a:lnTo>
                      <a:cubicBezTo>
                        <a:pt x="1188369" y="37450"/>
                        <a:pt x="1181300" y="32463"/>
                        <a:pt x="1178646" y="24995"/>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52" name="Freeform: Shape 221">
                  <a:extLst>
                    <a:ext uri="{FF2B5EF4-FFF2-40B4-BE49-F238E27FC236}">
                      <a16:creationId xmlns:a16="http://schemas.microsoft.com/office/drawing/2014/main" id="{B09AFC2A-40AD-FF45-A7D7-71675C4A0326}"/>
                    </a:ext>
                  </a:extLst>
                </p:cNvPr>
                <p:cNvSpPr/>
                <p:nvPr/>
              </p:nvSpPr>
              <p:spPr>
                <a:xfrm>
                  <a:off x="839556" y="4622031"/>
                  <a:ext cx="1961795" cy="708396"/>
                </a:xfrm>
                <a:custGeom>
                  <a:avLst/>
                  <a:gdLst>
                    <a:gd name="connsiteX0" fmla="*/ 1428434 w 2037405"/>
                    <a:gd name="connsiteY0" fmla="*/ 735698 h 735698"/>
                    <a:gd name="connsiteX1" fmla="*/ 3311 w 2037405"/>
                    <a:gd name="connsiteY1" fmla="*/ 26273 h 735698"/>
                    <a:gd name="connsiteX2" fmla="*/ 6517 w 2037405"/>
                    <a:gd name="connsiteY2" fmla="*/ 3311 h 735698"/>
                    <a:gd name="connsiteX3" fmla="*/ 29480 w 2037405"/>
                    <a:gd name="connsiteY3" fmla="*/ 6518 h 735698"/>
                    <a:gd name="connsiteX4" fmla="*/ 2015533 w 2037405"/>
                    <a:gd name="connsiteY4" fmla="*/ 601060 h 735698"/>
                    <a:gd name="connsiteX5" fmla="*/ 2036459 w 2037405"/>
                    <a:gd name="connsiteY5" fmla="*/ 611031 h 735698"/>
                    <a:gd name="connsiteX6" fmla="*/ 2026488 w 2037405"/>
                    <a:gd name="connsiteY6" fmla="*/ 631958 h 735698"/>
                    <a:gd name="connsiteX7" fmla="*/ 1428434 w 2037405"/>
                    <a:gd name="connsiteY7" fmla="*/ 735698 h 7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405" h="735698">
                      <a:moveTo>
                        <a:pt x="1428434" y="735698"/>
                      </a:moveTo>
                      <a:cubicBezTo>
                        <a:pt x="868632" y="734930"/>
                        <a:pt x="341381" y="472465"/>
                        <a:pt x="3311" y="26273"/>
                      </a:cubicBezTo>
                      <a:cubicBezTo>
                        <a:pt x="-2145" y="19045"/>
                        <a:pt x="-709" y="8765"/>
                        <a:pt x="6517" y="3311"/>
                      </a:cubicBezTo>
                      <a:cubicBezTo>
                        <a:pt x="13744" y="-2143"/>
                        <a:pt x="24025" y="-711"/>
                        <a:pt x="29480" y="6518"/>
                      </a:cubicBezTo>
                      <a:cubicBezTo>
                        <a:pt x="492942" y="619786"/>
                        <a:pt x="1290846" y="858539"/>
                        <a:pt x="2015533" y="601060"/>
                      </a:cubicBezTo>
                      <a:cubicBezTo>
                        <a:pt x="2024067" y="598036"/>
                        <a:pt x="2033435" y="602497"/>
                        <a:pt x="2036459" y="611031"/>
                      </a:cubicBezTo>
                      <a:cubicBezTo>
                        <a:pt x="2039483" y="619566"/>
                        <a:pt x="2035022" y="628933"/>
                        <a:pt x="2026488" y="631958"/>
                      </a:cubicBezTo>
                      <a:cubicBezTo>
                        <a:pt x="1834530" y="700461"/>
                        <a:pt x="1632250" y="735548"/>
                        <a:pt x="1428434" y="735698"/>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53" name="Freeform: Shape 222">
                  <a:extLst>
                    <a:ext uri="{FF2B5EF4-FFF2-40B4-BE49-F238E27FC236}">
                      <a16:creationId xmlns:a16="http://schemas.microsoft.com/office/drawing/2014/main" id="{9DB120C2-9862-D841-AA79-76E585F22CAA}"/>
                    </a:ext>
                  </a:extLst>
                </p:cNvPr>
                <p:cNvSpPr/>
                <p:nvPr/>
              </p:nvSpPr>
              <p:spPr>
                <a:xfrm>
                  <a:off x="2767794" y="3020776"/>
                  <a:ext cx="1169443" cy="2212689"/>
                </a:xfrm>
                <a:custGeom>
                  <a:avLst/>
                  <a:gdLst>
                    <a:gd name="connsiteX0" fmla="*/ 1087 w 1214515"/>
                    <a:gd name="connsiteY0" fmla="*/ 2285517 h 2297969"/>
                    <a:gd name="connsiteX1" fmla="*/ 12454 w 1214515"/>
                    <a:gd name="connsiteY1" fmla="*/ 2261600 h 2297969"/>
                    <a:gd name="connsiteX2" fmla="*/ 12463 w 1214515"/>
                    <a:gd name="connsiteY2" fmla="*/ 2261595 h 2297969"/>
                    <a:gd name="connsiteX3" fmla="*/ 12463 w 1214515"/>
                    <a:gd name="connsiteY3" fmla="*/ 2261595 h 2297969"/>
                    <a:gd name="connsiteX4" fmla="*/ 36381 w 1214515"/>
                    <a:gd name="connsiteY4" fmla="*/ 2272961 h 2297969"/>
                    <a:gd name="connsiteX5" fmla="*/ 36385 w 1214515"/>
                    <a:gd name="connsiteY5" fmla="*/ 2272971 h 2297969"/>
                    <a:gd name="connsiteX6" fmla="*/ 36385 w 1214515"/>
                    <a:gd name="connsiteY6" fmla="*/ 2272971 h 2297969"/>
                    <a:gd name="connsiteX7" fmla="*/ 25019 w 1214515"/>
                    <a:gd name="connsiteY7" fmla="*/ 2296888 h 2297969"/>
                    <a:gd name="connsiteX8" fmla="*/ 25009 w 1214515"/>
                    <a:gd name="connsiteY8" fmla="*/ 2296893 h 2297969"/>
                    <a:gd name="connsiteX9" fmla="*/ 25009 w 1214515"/>
                    <a:gd name="connsiteY9" fmla="*/ 2296893 h 2297969"/>
                    <a:gd name="connsiteX10" fmla="*/ 18736 w 1214515"/>
                    <a:gd name="connsiteY10" fmla="*/ 2297970 h 2297969"/>
                    <a:gd name="connsiteX11" fmla="*/ 18736 w 1214515"/>
                    <a:gd name="connsiteY11" fmla="*/ 2297970 h 2297969"/>
                    <a:gd name="connsiteX12" fmla="*/ 1087 w 1214515"/>
                    <a:gd name="connsiteY12" fmla="*/ 2285517 h 2297969"/>
                    <a:gd name="connsiteX13" fmla="*/ 80110 w 1214515"/>
                    <a:gd name="connsiteY13" fmla="*/ 2256258 h 2297969"/>
                    <a:gd name="connsiteX14" fmla="*/ 90035 w 1214515"/>
                    <a:gd name="connsiteY14" fmla="*/ 2231821 h 2297969"/>
                    <a:gd name="connsiteX15" fmla="*/ 90035 w 1214515"/>
                    <a:gd name="connsiteY15" fmla="*/ 2231821 h 2297969"/>
                    <a:gd name="connsiteX16" fmla="*/ 114425 w 1214515"/>
                    <a:gd name="connsiteY16" fmla="*/ 2242074 h 2297969"/>
                    <a:gd name="connsiteX17" fmla="*/ 114425 w 1214515"/>
                    <a:gd name="connsiteY17" fmla="*/ 2242074 h 2297969"/>
                    <a:gd name="connsiteX18" fmla="*/ 104219 w 1214515"/>
                    <a:gd name="connsiteY18" fmla="*/ 2266511 h 2297969"/>
                    <a:gd name="connsiteX19" fmla="*/ 104219 w 1214515"/>
                    <a:gd name="connsiteY19" fmla="*/ 2266511 h 2297969"/>
                    <a:gd name="connsiteX20" fmla="*/ 104219 w 1214515"/>
                    <a:gd name="connsiteY20" fmla="*/ 2266511 h 2297969"/>
                    <a:gd name="connsiteX21" fmla="*/ 97104 w 1214515"/>
                    <a:gd name="connsiteY21" fmla="*/ 2267915 h 2297969"/>
                    <a:gd name="connsiteX22" fmla="*/ 97104 w 1214515"/>
                    <a:gd name="connsiteY22" fmla="*/ 2267915 h 2297969"/>
                    <a:gd name="connsiteX23" fmla="*/ 79876 w 1214515"/>
                    <a:gd name="connsiteY23" fmla="*/ 2256258 h 2297969"/>
                    <a:gd name="connsiteX24" fmla="*/ 157681 w 1214515"/>
                    <a:gd name="connsiteY24" fmla="*/ 2223488 h 2297969"/>
                    <a:gd name="connsiteX25" fmla="*/ 166717 w 1214515"/>
                    <a:gd name="connsiteY25" fmla="*/ 2198630 h 2297969"/>
                    <a:gd name="connsiteX26" fmla="*/ 166717 w 1214515"/>
                    <a:gd name="connsiteY26" fmla="*/ 2198630 h 2297969"/>
                    <a:gd name="connsiteX27" fmla="*/ 191608 w 1214515"/>
                    <a:gd name="connsiteY27" fmla="*/ 2207674 h 2297969"/>
                    <a:gd name="connsiteX28" fmla="*/ 191622 w 1214515"/>
                    <a:gd name="connsiteY28" fmla="*/ 2207712 h 2297969"/>
                    <a:gd name="connsiteX29" fmla="*/ 191622 w 1214515"/>
                    <a:gd name="connsiteY29" fmla="*/ 2207712 h 2297969"/>
                    <a:gd name="connsiteX30" fmla="*/ 182540 w 1214515"/>
                    <a:gd name="connsiteY30" fmla="*/ 2232570 h 2297969"/>
                    <a:gd name="connsiteX31" fmla="*/ 182540 w 1214515"/>
                    <a:gd name="connsiteY31" fmla="*/ 2232570 h 2297969"/>
                    <a:gd name="connsiteX32" fmla="*/ 174628 w 1214515"/>
                    <a:gd name="connsiteY32" fmla="*/ 2234302 h 2297969"/>
                    <a:gd name="connsiteX33" fmla="*/ 174628 w 1214515"/>
                    <a:gd name="connsiteY33" fmla="*/ 2234302 h 2297969"/>
                    <a:gd name="connsiteX34" fmla="*/ 157447 w 1214515"/>
                    <a:gd name="connsiteY34" fmla="*/ 2223348 h 2297969"/>
                    <a:gd name="connsiteX35" fmla="*/ 233567 w 1214515"/>
                    <a:gd name="connsiteY35" fmla="*/ 2186973 h 2297969"/>
                    <a:gd name="connsiteX36" fmla="*/ 241432 w 1214515"/>
                    <a:gd name="connsiteY36" fmla="*/ 2161693 h 2297969"/>
                    <a:gd name="connsiteX37" fmla="*/ 241432 w 1214515"/>
                    <a:gd name="connsiteY37" fmla="*/ 2161693 h 2297969"/>
                    <a:gd name="connsiteX38" fmla="*/ 266712 w 1214515"/>
                    <a:gd name="connsiteY38" fmla="*/ 2169558 h 2297969"/>
                    <a:gd name="connsiteX39" fmla="*/ 266712 w 1214515"/>
                    <a:gd name="connsiteY39" fmla="*/ 2169558 h 2297969"/>
                    <a:gd name="connsiteX40" fmla="*/ 258665 w 1214515"/>
                    <a:gd name="connsiteY40" fmla="*/ 2194786 h 2297969"/>
                    <a:gd name="connsiteX41" fmla="*/ 258566 w 1214515"/>
                    <a:gd name="connsiteY41" fmla="*/ 2194838 h 2297969"/>
                    <a:gd name="connsiteX42" fmla="*/ 258566 w 1214515"/>
                    <a:gd name="connsiteY42" fmla="*/ 2194838 h 2297969"/>
                    <a:gd name="connsiteX43" fmla="*/ 249859 w 1214515"/>
                    <a:gd name="connsiteY43" fmla="*/ 2196991 h 2297969"/>
                    <a:gd name="connsiteX44" fmla="*/ 249859 w 1214515"/>
                    <a:gd name="connsiteY44" fmla="*/ 2196991 h 2297969"/>
                    <a:gd name="connsiteX45" fmla="*/ 233333 w 1214515"/>
                    <a:gd name="connsiteY45" fmla="*/ 2186832 h 2297969"/>
                    <a:gd name="connsiteX46" fmla="*/ 307628 w 1214515"/>
                    <a:gd name="connsiteY46" fmla="*/ 2146853 h 2297969"/>
                    <a:gd name="connsiteX47" fmla="*/ 314285 w 1214515"/>
                    <a:gd name="connsiteY47" fmla="*/ 2121222 h 2297969"/>
                    <a:gd name="connsiteX48" fmla="*/ 314322 w 1214515"/>
                    <a:gd name="connsiteY48" fmla="*/ 2121199 h 2297969"/>
                    <a:gd name="connsiteX49" fmla="*/ 314322 w 1214515"/>
                    <a:gd name="connsiteY49" fmla="*/ 2121199 h 2297969"/>
                    <a:gd name="connsiteX50" fmla="*/ 339930 w 1214515"/>
                    <a:gd name="connsiteY50" fmla="*/ 2127893 h 2297969"/>
                    <a:gd name="connsiteX51" fmla="*/ 339930 w 1214515"/>
                    <a:gd name="connsiteY51" fmla="*/ 2127893 h 2297969"/>
                    <a:gd name="connsiteX52" fmla="*/ 333282 w 1214515"/>
                    <a:gd name="connsiteY52" fmla="*/ 2153501 h 2297969"/>
                    <a:gd name="connsiteX53" fmla="*/ 333282 w 1214515"/>
                    <a:gd name="connsiteY53" fmla="*/ 2153501 h 2297969"/>
                    <a:gd name="connsiteX54" fmla="*/ 323919 w 1214515"/>
                    <a:gd name="connsiteY54" fmla="*/ 2156075 h 2297969"/>
                    <a:gd name="connsiteX55" fmla="*/ 323919 w 1214515"/>
                    <a:gd name="connsiteY55" fmla="*/ 2156075 h 2297969"/>
                    <a:gd name="connsiteX56" fmla="*/ 307394 w 1214515"/>
                    <a:gd name="connsiteY56" fmla="*/ 2146712 h 2297969"/>
                    <a:gd name="connsiteX57" fmla="*/ 379722 w 1214515"/>
                    <a:gd name="connsiteY57" fmla="*/ 2103222 h 2297969"/>
                    <a:gd name="connsiteX58" fmla="*/ 385152 w 1214515"/>
                    <a:gd name="connsiteY58" fmla="*/ 2077334 h 2297969"/>
                    <a:gd name="connsiteX59" fmla="*/ 385152 w 1214515"/>
                    <a:gd name="connsiteY59" fmla="*/ 2077334 h 2297969"/>
                    <a:gd name="connsiteX60" fmla="*/ 411074 w 1214515"/>
                    <a:gd name="connsiteY60" fmla="*/ 2082745 h 2297969"/>
                    <a:gd name="connsiteX61" fmla="*/ 411088 w 1214515"/>
                    <a:gd name="connsiteY61" fmla="*/ 2082764 h 2297969"/>
                    <a:gd name="connsiteX62" fmla="*/ 411088 w 1214515"/>
                    <a:gd name="connsiteY62" fmla="*/ 2082764 h 2297969"/>
                    <a:gd name="connsiteX63" fmla="*/ 405610 w 1214515"/>
                    <a:gd name="connsiteY63" fmla="*/ 2108653 h 2297969"/>
                    <a:gd name="connsiteX64" fmla="*/ 405610 w 1214515"/>
                    <a:gd name="connsiteY64" fmla="*/ 2108653 h 2297969"/>
                    <a:gd name="connsiteX65" fmla="*/ 395405 w 1214515"/>
                    <a:gd name="connsiteY65" fmla="*/ 2111742 h 2297969"/>
                    <a:gd name="connsiteX66" fmla="*/ 395405 w 1214515"/>
                    <a:gd name="connsiteY66" fmla="*/ 2111742 h 2297969"/>
                    <a:gd name="connsiteX67" fmla="*/ 379488 w 1214515"/>
                    <a:gd name="connsiteY67" fmla="*/ 2103082 h 2297969"/>
                    <a:gd name="connsiteX68" fmla="*/ 449616 w 1214515"/>
                    <a:gd name="connsiteY68" fmla="*/ 2056407 h 2297969"/>
                    <a:gd name="connsiteX69" fmla="*/ 453829 w 1214515"/>
                    <a:gd name="connsiteY69" fmla="*/ 2030285 h 2297969"/>
                    <a:gd name="connsiteX70" fmla="*/ 453829 w 1214515"/>
                    <a:gd name="connsiteY70" fmla="*/ 2030285 h 2297969"/>
                    <a:gd name="connsiteX71" fmla="*/ 479951 w 1214515"/>
                    <a:gd name="connsiteY71" fmla="*/ 2034452 h 2297969"/>
                    <a:gd name="connsiteX72" fmla="*/ 479951 w 1214515"/>
                    <a:gd name="connsiteY72" fmla="*/ 2034452 h 2297969"/>
                    <a:gd name="connsiteX73" fmla="*/ 475804 w 1214515"/>
                    <a:gd name="connsiteY73" fmla="*/ 2060607 h 2297969"/>
                    <a:gd name="connsiteX74" fmla="*/ 475785 w 1214515"/>
                    <a:gd name="connsiteY74" fmla="*/ 2060621 h 2297969"/>
                    <a:gd name="connsiteX75" fmla="*/ 475785 w 1214515"/>
                    <a:gd name="connsiteY75" fmla="*/ 2060621 h 2297969"/>
                    <a:gd name="connsiteX76" fmla="*/ 464550 w 1214515"/>
                    <a:gd name="connsiteY76" fmla="*/ 2063757 h 2297969"/>
                    <a:gd name="connsiteX77" fmla="*/ 464550 w 1214515"/>
                    <a:gd name="connsiteY77" fmla="*/ 2063757 h 2297969"/>
                    <a:gd name="connsiteX78" fmla="*/ 449382 w 1214515"/>
                    <a:gd name="connsiteY78" fmla="*/ 2056080 h 2297969"/>
                    <a:gd name="connsiteX79" fmla="*/ 517075 w 1214515"/>
                    <a:gd name="connsiteY79" fmla="*/ 2006223 h 2297969"/>
                    <a:gd name="connsiteX80" fmla="*/ 519982 w 1214515"/>
                    <a:gd name="connsiteY80" fmla="*/ 1979899 h 2297969"/>
                    <a:gd name="connsiteX81" fmla="*/ 520024 w 1214515"/>
                    <a:gd name="connsiteY81" fmla="*/ 1979866 h 2297969"/>
                    <a:gd name="connsiteX82" fmla="*/ 520024 w 1214515"/>
                    <a:gd name="connsiteY82" fmla="*/ 1979866 h 2297969"/>
                    <a:gd name="connsiteX83" fmla="*/ 546334 w 1214515"/>
                    <a:gd name="connsiteY83" fmla="*/ 1982815 h 2297969"/>
                    <a:gd name="connsiteX84" fmla="*/ 546334 w 1214515"/>
                    <a:gd name="connsiteY84" fmla="*/ 1982815 h 2297969"/>
                    <a:gd name="connsiteX85" fmla="*/ 543385 w 1214515"/>
                    <a:gd name="connsiteY85" fmla="*/ 2009125 h 2297969"/>
                    <a:gd name="connsiteX86" fmla="*/ 543385 w 1214515"/>
                    <a:gd name="connsiteY86" fmla="*/ 2009125 h 2297969"/>
                    <a:gd name="connsiteX87" fmla="*/ 531728 w 1214515"/>
                    <a:gd name="connsiteY87" fmla="*/ 2013245 h 2297969"/>
                    <a:gd name="connsiteX88" fmla="*/ 531728 w 1214515"/>
                    <a:gd name="connsiteY88" fmla="*/ 2013245 h 2297969"/>
                    <a:gd name="connsiteX89" fmla="*/ 516841 w 1214515"/>
                    <a:gd name="connsiteY89" fmla="*/ 2005895 h 2297969"/>
                    <a:gd name="connsiteX90" fmla="*/ 582100 w 1214515"/>
                    <a:gd name="connsiteY90" fmla="*/ 1952807 h 2297969"/>
                    <a:gd name="connsiteX91" fmla="*/ 583720 w 1214515"/>
                    <a:gd name="connsiteY91" fmla="*/ 1926376 h 2297969"/>
                    <a:gd name="connsiteX92" fmla="*/ 583739 w 1214515"/>
                    <a:gd name="connsiteY92" fmla="*/ 1926357 h 2297969"/>
                    <a:gd name="connsiteX93" fmla="*/ 583739 w 1214515"/>
                    <a:gd name="connsiteY93" fmla="*/ 1926357 h 2297969"/>
                    <a:gd name="connsiteX94" fmla="*/ 610170 w 1214515"/>
                    <a:gd name="connsiteY94" fmla="*/ 1928019 h 2297969"/>
                    <a:gd name="connsiteX95" fmla="*/ 610189 w 1214515"/>
                    <a:gd name="connsiteY95" fmla="*/ 1928043 h 2297969"/>
                    <a:gd name="connsiteX96" fmla="*/ 610189 w 1214515"/>
                    <a:gd name="connsiteY96" fmla="*/ 1928043 h 2297969"/>
                    <a:gd name="connsiteX97" fmla="*/ 608527 w 1214515"/>
                    <a:gd name="connsiteY97" fmla="*/ 1954474 h 2297969"/>
                    <a:gd name="connsiteX98" fmla="*/ 608504 w 1214515"/>
                    <a:gd name="connsiteY98" fmla="*/ 1954493 h 2297969"/>
                    <a:gd name="connsiteX99" fmla="*/ 608504 w 1214515"/>
                    <a:gd name="connsiteY99" fmla="*/ 1954493 h 2297969"/>
                    <a:gd name="connsiteX100" fmla="*/ 596145 w 1214515"/>
                    <a:gd name="connsiteY100" fmla="*/ 1959174 h 2297969"/>
                    <a:gd name="connsiteX101" fmla="*/ 596145 w 1214515"/>
                    <a:gd name="connsiteY101" fmla="*/ 1959174 h 2297969"/>
                    <a:gd name="connsiteX102" fmla="*/ 581866 w 1214515"/>
                    <a:gd name="connsiteY102" fmla="*/ 1952480 h 2297969"/>
                    <a:gd name="connsiteX103" fmla="*/ 644457 w 1214515"/>
                    <a:gd name="connsiteY103" fmla="*/ 1896349 h 2297969"/>
                    <a:gd name="connsiteX104" fmla="*/ 644860 w 1214515"/>
                    <a:gd name="connsiteY104" fmla="*/ 1869871 h 2297969"/>
                    <a:gd name="connsiteX105" fmla="*/ 644879 w 1214515"/>
                    <a:gd name="connsiteY105" fmla="*/ 1869852 h 2297969"/>
                    <a:gd name="connsiteX106" fmla="*/ 644879 w 1214515"/>
                    <a:gd name="connsiteY106" fmla="*/ 1869852 h 2297969"/>
                    <a:gd name="connsiteX107" fmla="*/ 671329 w 1214515"/>
                    <a:gd name="connsiteY107" fmla="*/ 1870273 h 2297969"/>
                    <a:gd name="connsiteX108" fmla="*/ 671329 w 1214515"/>
                    <a:gd name="connsiteY108" fmla="*/ 1870273 h 2297969"/>
                    <a:gd name="connsiteX109" fmla="*/ 670954 w 1214515"/>
                    <a:gd name="connsiteY109" fmla="*/ 1896724 h 2297969"/>
                    <a:gd name="connsiteX110" fmla="*/ 670954 w 1214515"/>
                    <a:gd name="connsiteY110" fmla="*/ 1896724 h 2297969"/>
                    <a:gd name="connsiteX111" fmla="*/ 657893 w 1214515"/>
                    <a:gd name="connsiteY111" fmla="*/ 1902014 h 2297969"/>
                    <a:gd name="connsiteX112" fmla="*/ 657893 w 1214515"/>
                    <a:gd name="connsiteY112" fmla="*/ 1902014 h 2297969"/>
                    <a:gd name="connsiteX113" fmla="*/ 644223 w 1214515"/>
                    <a:gd name="connsiteY113" fmla="*/ 1896021 h 2297969"/>
                    <a:gd name="connsiteX114" fmla="*/ 702928 w 1214515"/>
                    <a:gd name="connsiteY114" fmla="*/ 1836942 h 2297969"/>
                    <a:gd name="connsiteX115" fmla="*/ 700915 w 1214515"/>
                    <a:gd name="connsiteY115" fmla="*/ 1810492 h 2297969"/>
                    <a:gd name="connsiteX116" fmla="*/ 700915 w 1214515"/>
                    <a:gd name="connsiteY116" fmla="*/ 1810492 h 2297969"/>
                    <a:gd name="connsiteX117" fmla="*/ 728583 w 1214515"/>
                    <a:gd name="connsiteY117" fmla="*/ 1809649 h 2297969"/>
                    <a:gd name="connsiteX118" fmla="*/ 728583 w 1214515"/>
                    <a:gd name="connsiteY118" fmla="*/ 1809649 h 2297969"/>
                    <a:gd name="connsiteX119" fmla="*/ 730039 w 1214515"/>
                    <a:gd name="connsiteY119" fmla="*/ 1836090 h 2297969"/>
                    <a:gd name="connsiteX120" fmla="*/ 729987 w 1214515"/>
                    <a:gd name="connsiteY120" fmla="*/ 1836146 h 2297969"/>
                    <a:gd name="connsiteX121" fmla="*/ 729987 w 1214515"/>
                    <a:gd name="connsiteY121" fmla="*/ 1836146 h 2297969"/>
                    <a:gd name="connsiteX122" fmla="*/ 715943 w 1214515"/>
                    <a:gd name="connsiteY122" fmla="*/ 1842045 h 2297969"/>
                    <a:gd name="connsiteX123" fmla="*/ 715943 w 1214515"/>
                    <a:gd name="connsiteY123" fmla="*/ 1842045 h 2297969"/>
                    <a:gd name="connsiteX124" fmla="*/ 702694 w 1214515"/>
                    <a:gd name="connsiteY124" fmla="*/ 1836614 h 2297969"/>
                    <a:gd name="connsiteX125" fmla="*/ 760838 w 1214515"/>
                    <a:gd name="connsiteY125" fmla="*/ 1774772 h 2297969"/>
                    <a:gd name="connsiteX126" fmla="*/ 758675 w 1214515"/>
                    <a:gd name="connsiteY126" fmla="*/ 1748378 h 2297969"/>
                    <a:gd name="connsiteX127" fmla="*/ 758684 w 1214515"/>
                    <a:gd name="connsiteY127" fmla="*/ 1748369 h 2297969"/>
                    <a:gd name="connsiteX128" fmla="*/ 758684 w 1214515"/>
                    <a:gd name="connsiteY128" fmla="*/ 1748369 h 2297969"/>
                    <a:gd name="connsiteX129" fmla="*/ 785078 w 1214515"/>
                    <a:gd name="connsiteY129" fmla="*/ 1746206 h 2297969"/>
                    <a:gd name="connsiteX130" fmla="*/ 785087 w 1214515"/>
                    <a:gd name="connsiteY130" fmla="*/ 1746215 h 2297969"/>
                    <a:gd name="connsiteX131" fmla="*/ 785087 w 1214515"/>
                    <a:gd name="connsiteY131" fmla="*/ 1746215 h 2297969"/>
                    <a:gd name="connsiteX132" fmla="*/ 787199 w 1214515"/>
                    <a:gd name="connsiteY132" fmla="*/ 1772614 h 2297969"/>
                    <a:gd name="connsiteX133" fmla="*/ 787194 w 1214515"/>
                    <a:gd name="connsiteY133" fmla="*/ 1772619 h 2297969"/>
                    <a:gd name="connsiteX134" fmla="*/ 787194 w 1214515"/>
                    <a:gd name="connsiteY134" fmla="*/ 1772619 h 2297969"/>
                    <a:gd name="connsiteX135" fmla="*/ 773150 w 1214515"/>
                    <a:gd name="connsiteY135" fmla="*/ 1779219 h 2297969"/>
                    <a:gd name="connsiteX136" fmla="*/ 773150 w 1214515"/>
                    <a:gd name="connsiteY136" fmla="*/ 1779219 h 2297969"/>
                    <a:gd name="connsiteX137" fmla="*/ 760604 w 1214515"/>
                    <a:gd name="connsiteY137" fmla="*/ 1774445 h 2297969"/>
                    <a:gd name="connsiteX138" fmla="*/ 814534 w 1214515"/>
                    <a:gd name="connsiteY138" fmla="*/ 1709934 h 2297969"/>
                    <a:gd name="connsiteX139" fmla="*/ 811163 w 1214515"/>
                    <a:gd name="connsiteY139" fmla="*/ 1683671 h 2297969"/>
                    <a:gd name="connsiteX140" fmla="*/ 811163 w 1214515"/>
                    <a:gd name="connsiteY140" fmla="*/ 1683671 h 2297969"/>
                    <a:gd name="connsiteX141" fmla="*/ 837426 w 1214515"/>
                    <a:gd name="connsiteY141" fmla="*/ 1680301 h 2297969"/>
                    <a:gd name="connsiteX142" fmla="*/ 837426 w 1214515"/>
                    <a:gd name="connsiteY142" fmla="*/ 1680301 h 2297969"/>
                    <a:gd name="connsiteX143" fmla="*/ 840797 w 1214515"/>
                    <a:gd name="connsiteY143" fmla="*/ 1706564 h 2297969"/>
                    <a:gd name="connsiteX144" fmla="*/ 840797 w 1214515"/>
                    <a:gd name="connsiteY144" fmla="*/ 1706564 h 2297969"/>
                    <a:gd name="connsiteX145" fmla="*/ 825957 w 1214515"/>
                    <a:gd name="connsiteY145" fmla="*/ 1713820 h 2297969"/>
                    <a:gd name="connsiteX146" fmla="*/ 825957 w 1214515"/>
                    <a:gd name="connsiteY146" fmla="*/ 1713820 h 2297969"/>
                    <a:gd name="connsiteX147" fmla="*/ 814300 w 1214515"/>
                    <a:gd name="connsiteY147" fmla="*/ 1709607 h 2297969"/>
                    <a:gd name="connsiteX148" fmla="*/ 864906 w 1214515"/>
                    <a:gd name="connsiteY148" fmla="*/ 1642428 h 2297969"/>
                    <a:gd name="connsiteX149" fmla="*/ 860215 w 1214515"/>
                    <a:gd name="connsiteY149" fmla="*/ 1616366 h 2297969"/>
                    <a:gd name="connsiteX150" fmla="*/ 860225 w 1214515"/>
                    <a:gd name="connsiteY150" fmla="*/ 1616352 h 2297969"/>
                    <a:gd name="connsiteX151" fmla="*/ 860225 w 1214515"/>
                    <a:gd name="connsiteY151" fmla="*/ 1616352 h 2297969"/>
                    <a:gd name="connsiteX152" fmla="*/ 886286 w 1214515"/>
                    <a:gd name="connsiteY152" fmla="*/ 1611661 h 2297969"/>
                    <a:gd name="connsiteX153" fmla="*/ 886300 w 1214515"/>
                    <a:gd name="connsiteY153" fmla="*/ 1611671 h 2297969"/>
                    <a:gd name="connsiteX154" fmla="*/ 886300 w 1214515"/>
                    <a:gd name="connsiteY154" fmla="*/ 1611671 h 2297969"/>
                    <a:gd name="connsiteX155" fmla="*/ 890991 w 1214515"/>
                    <a:gd name="connsiteY155" fmla="*/ 1637733 h 2297969"/>
                    <a:gd name="connsiteX156" fmla="*/ 890982 w 1214515"/>
                    <a:gd name="connsiteY156" fmla="*/ 1637747 h 2297969"/>
                    <a:gd name="connsiteX157" fmla="*/ 890982 w 1214515"/>
                    <a:gd name="connsiteY157" fmla="*/ 1637747 h 2297969"/>
                    <a:gd name="connsiteX158" fmla="*/ 875580 w 1214515"/>
                    <a:gd name="connsiteY158" fmla="*/ 1645752 h 2297969"/>
                    <a:gd name="connsiteX159" fmla="*/ 875580 w 1214515"/>
                    <a:gd name="connsiteY159" fmla="*/ 1645752 h 2297969"/>
                    <a:gd name="connsiteX160" fmla="*/ 864906 w 1214515"/>
                    <a:gd name="connsiteY160" fmla="*/ 1642428 h 2297969"/>
                    <a:gd name="connsiteX161" fmla="*/ 912235 w 1214515"/>
                    <a:gd name="connsiteY161" fmla="*/ 1572768 h 2297969"/>
                    <a:gd name="connsiteX162" fmla="*/ 906374 w 1214515"/>
                    <a:gd name="connsiteY162" fmla="*/ 1546941 h 2297969"/>
                    <a:gd name="connsiteX163" fmla="*/ 906384 w 1214515"/>
                    <a:gd name="connsiteY163" fmla="*/ 1546927 h 2297969"/>
                    <a:gd name="connsiteX164" fmla="*/ 906384 w 1214515"/>
                    <a:gd name="connsiteY164" fmla="*/ 1546927 h 2297969"/>
                    <a:gd name="connsiteX165" fmla="*/ 932211 w 1214515"/>
                    <a:gd name="connsiteY165" fmla="*/ 1541066 h 2297969"/>
                    <a:gd name="connsiteX166" fmla="*/ 932225 w 1214515"/>
                    <a:gd name="connsiteY166" fmla="*/ 1541075 h 2297969"/>
                    <a:gd name="connsiteX167" fmla="*/ 932225 w 1214515"/>
                    <a:gd name="connsiteY167" fmla="*/ 1541075 h 2297969"/>
                    <a:gd name="connsiteX168" fmla="*/ 938035 w 1214515"/>
                    <a:gd name="connsiteY168" fmla="*/ 1566912 h 2297969"/>
                    <a:gd name="connsiteX169" fmla="*/ 938030 w 1214515"/>
                    <a:gd name="connsiteY169" fmla="*/ 1566916 h 2297969"/>
                    <a:gd name="connsiteX170" fmla="*/ 938030 w 1214515"/>
                    <a:gd name="connsiteY170" fmla="*/ 1566916 h 2297969"/>
                    <a:gd name="connsiteX171" fmla="*/ 922207 w 1214515"/>
                    <a:gd name="connsiteY171" fmla="*/ 1575671 h 2297969"/>
                    <a:gd name="connsiteX172" fmla="*/ 922207 w 1214515"/>
                    <a:gd name="connsiteY172" fmla="*/ 1575671 h 2297969"/>
                    <a:gd name="connsiteX173" fmla="*/ 912235 w 1214515"/>
                    <a:gd name="connsiteY173" fmla="*/ 1572628 h 2297969"/>
                    <a:gd name="connsiteX174" fmla="*/ 956100 w 1214515"/>
                    <a:gd name="connsiteY174" fmla="*/ 1500815 h 2297969"/>
                    <a:gd name="connsiteX175" fmla="*/ 949059 w 1214515"/>
                    <a:gd name="connsiteY175" fmla="*/ 1475287 h 2297969"/>
                    <a:gd name="connsiteX176" fmla="*/ 949078 w 1214515"/>
                    <a:gd name="connsiteY176" fmla="*/ 1475254 h 2297969"/>
                    <a:gd name="connsiteX177" fmla="*/ 949078 w 1214515"/>
                    <a:gd name="connsiteY177" fmla="*/ 1475254 h 2297969"/>
                    <a:gd name="connsiteX178" fmla="*/ 974592 w 1214515"/>
                    <a:gd name="connsiteY178" fmla="*/ 1468185 h 2297969"/>
                    <a:gd name="connsiteX179" fmla="*/ 974592 w 1214515"/>
                    <a:gd name="connsiteY179" fmla="*/ 1468185 h 2297969"/>
                    <a:gd name="connsiteX180" fmla="*/ 981689 w 1214515"/>
                    <a:gd name="connsiteY180" fmla="*/ 1493699 h 2297969"/>
                    <a:gd name="connsiteX181" fmla="*/ 981661 w 1214515"/>
                    <a:gd name="connsiteY181" fmla="*/ 1493745 h 2297969"/>
                    <a:gd name="connsiteX182" fmla="*/ 981661 w 1214515"/>
                    <a:gd name="connsiteY182" fmla="*/ 1493745 h 2297969"/>
                    <a:gd name="connsiteX183" fmla="*/ 965323 w 1214515"/>
                    <a:gd name="connsiteY183" fmla="*/ 1503108 h 2297969"/>
                    <a:gd name="connsiteX184" fmla="*/ 965323 w 1214515"/>
                    <a:gd name="connsiteY184" fmla="*/ 1503108 h 2297969"/>
                    <a:gd name="connsiteX185" fmla="*/ 956100 w 1214515"/>
                    <a:gd name="connsiteY185" fmla="*/ 1500815 h 2297969"/>
                    <a:gd name="connsiteX186" fmla="*/ 996735 w 1214515"/>
                    <a:gd name="connsiteY186" fmla="*/ 1427082 h 2297969"/>
                    <a:gd name="connsiteX187" fmla="*/ 988496 w 1214515"/>
                    <a:gd name="connsiteY187" fmla="*/ 1401943 h 2297969"/>
                    <a:gd name="connsiteX188" fmla="*/ 988496 w 1214515"/>
                    <a:gd name="connsiteY188" fmla="*/ 1401943 h 2297969"/>
                    <a:gd name="connsiteX189" fmla="*/ 1013635 w 1214515"/>
                    <a:gd name="connsiteY189" fmla="*/ 1393656 h 2297969"/>
                    <a:gd name="connsiteX190" fmla="*/ 1013635 w 1214515"/>
                    <a:gd name="connsiteY190" fmla="*/ 1393656 h 2297969"/>
                    <a:gd name="connsiteX191" fmla="*/ 1021940 w 1214515"/>
                    <a:gd name="connsiteY191" fmla="*/ 1418800 h 2297969"/>
                    <a:gd name="connsiteX192" fmla="*/ 1021921 w 1214515"/>
                    <a:gd name="connsiteY192" fmla="*/ 1418842 h 2297969"/>
                    <a:gd name="connsiteX193" fmla="*/ 1021921 w 1214515"/>
                    <a:gd name="connsiteY193" fmla="*/ 1418842 h 2297969"/>
                    <a:gd name="connsiteX194" fmla="*/ 1005209 w 1214515"/>
                    <a:gd name="connsiteY194" fmla="*/ 1429095 h 2297969"/>
                    <a:gd name="connsiteX195" fmla="*/ 1005209 w 1214515"/>
                    <a:gd name="connsiteY195" fmla="*/ 1429095 h 2297969"/>
                    <a:gd name="connsiteX196" fmla="*/ 996735 w 1214515"/>
                    <a:gd name="connsiteY196" fmla="*/ 1427082 h 2297969"/>
                    <a:gd name="connsiteX197" fmla="*/ 1033766 w 1214515"/>
                    <a:gd name="connsiteY197" fmla="*/ 1351383 h 2297969"/>
                    <a:gd name="connsiteX198" fmla="*/ 1024403 w 1214515"/>
                    <a:gd name="connsiteY198" fmla="*/ 1326665 h 2297969"/>
                    <a:gd name="connsiteX199" fmla="*/ 1024403 w 1214515"/>
                    <a:gd name="connsiteY199" fmla="*/ 1326665 h 2297969"/>
                    <a:gd name="connsiteX200" fmla="*/ 1049121 w 1214515"/>
                    <a:gd name="connsiteY200" fmla="*/ 1317302 h 2297969"/>
                    <a:gd name="connsiteX201" fmla="*/ 1049121 w 1214515"/>
                    <a:gd name="connsiteY201" fmla="*/ 1317302 h 2297969"/>
                    <a:gd name="connsiteX202" fmla="*/ 1058484 w 1214515"/>
                    <a:gd name="connsiteY202" fmla="*/ 1342067 h 2297969"/>
                    <a:gd name="connsiteX203" fmla="*/ 1058484 w 1214515"/>
                    <a:gd name="connsiteY203" fmla="*/ 1342067 h 2297969"/>
                    <a:gd name="connsiteX204" fmla="*/ 1041350 w 1214515"/>
                    <a:gd name="connsiteY204" fmla="*/ 1353162 h 2297969"/>
                    <a:gd name="connsiteX205" fmla="*/ 1041350 w 1214515"/>
                    <a:gd name="connsiteY205" fmla="*/ 1353162 h 2297969"/>
                    <a:gd name="connsiteX206" fmla="*/ 1033766 w 1214515"/>
                    <a:gd name="connsiteY206" fmla="*/ 1351243 h 2297969"/>
                    <a:gd name="connsiteX207" fmla="*/ 1067191 w 1214515"/>
                    <a:gd name="connsiteY207" fmla="*/ 1274046 h 2297969"/>
                    <a:gd name="connsiteX208" fmla="*/ 1056564 w 1214515"/>
                    <a:gd name="connsiteY208" fmla="*/ 1249796 h 2297969"/>
                    <a:gd name="connsiteX209" fmla="*/ 1056564 w 1214515"/>
                    <a:gd name="connsiteY209" fmla="*/ 1249796 h 2297969"/>
                    <a:gd name="connsiteX210" fmla="*/ 1080814 w 1214515"/>
                    <a:gd name="connsiteY210" fmla="*/ 1239169 h 2297969"/>
                    <a:gd name="connsiteX211" fmla="*/ 1080814 w 1214515"/>
                    <a:gd name="connsiteY211" fmla="*/ 1239169 h 2297969"/>
                    <a:gd name="connsiteX212" fmla="*/ 1091460 w 1214515"/>
                    <a:gd name="connsiteY212" fmla="*/ 1263419 h 2297969"/>
                    <a:gd name="connsiteX213" fmla="*/ 1091441 w 1214515"/>
                    <a:gd name="connsiteY213" fmla="*/ 1263466 h 2297969"/>
                    <a:gd name="connsiteX214" fmla="*/ 1091441 w 1214515"/>
                    <a:gd name="connsiteY214" fmla="*/ 1263466 h 2297969"/>
                    <a:gd name="connsiteX215" fmla="*/ 1073979 w 1214515"/>
                    <a:gd name="connsiteY215" fmla="*/ 1275357 h 2297969"/>
                    <a:gd name="connsiteX216" fmla="*/ 1073979 w 1214515"/>
                    <a:gd name="connsiteY216" fmla="*/ 1275357 h 2297969"/>
                    <a:gd name="connsiteX217" fmla="*/ 1067191 w 1214515"/>
                    <a:gd name="connsiteY217" fmla="*/ 1273905 h 2297969"/>
                    <a:gd name="connsiteX218" fmla="*/ 1096544 w 1214515"/>
                    <a:gd name="connsiteY218" fmla="*/ 1195070 h 2297969"/>
                    <a:gd name="connsiteX219" fmla="*/ 1084512 w 1214515"/>
                    <a:gd name="connsiteY219" fmla="*/ 1171335 h 2297969"/>
                    <a:gd name="connsiteX220" fmla="*/ 1084512 w 1214515"/>
                    <a:gd name="connsiteY220" fmla="*/ 1171335 h 2297969"/>
                    <a:gd name="connsiteX221" fmla="*/ 1108528 w 1214515"/>
                    <a:gd name="connsiteY221" fmla="*/ 1159631 h 2297969"/>
                    <a:gd name="connsiteX222" fmla="*/ 1108528 w 1214515"/>
                    <a:gd name="connsiteY222" fmla="*/ 1159631 h 2297969"/>
                    <a:gd name="connsiteX223" fmla="*/ 1120447 w 1214515"/>
                    <a:gd name="connsiteY223" fmla="*/ 1183277 h 2297969"/>
                    <a:gd name="connsiteX224" fmla="*/ 1120419 w 1214515"/>
                    <a:gd name="connsiteY224" fmla="*/ 1183366 h 2297969"/>
                    <a:gd name="connsiteX225" fmla="*/ 1120419 w 1214515"/>
                    <a:gd name="connsiteY225" fmla="*/ 1183366 h 2297969"/>
                    <a:gd name="connsiteX226" fmla="*/ 1102583 w 1214515"/>
                    <a:gd name="connsiteY226" fmla="*/ 1196100 h 2297969"/>
                    <a:gd name="connsiteX227" fmla="*/ 1102583 w 1214515"/>
                    <a:gd name="connsiteY227" fmla="*/ 1196100 h 2297969"/>
                    <a:gd name="connsiteX228" fmla="*/ 1096544 w 1214515"/>
                    <a:gd name="connsiteY228" fmla="*/ 1195070 h 2297969"/>
                    <a:gd name="connsiteX229" fmla="*/ 1122760 w 1214515"/>
                    <a:gd name="connsiteY229" fmla="*/ 1115813 h 2297969"/>
                    <a:gd name="connsiteX230" fmla="*/ 1109825 w 1214515"/>
                    <a:gd name="connsiteY230" fmla="*/ 1094082 h 2297969"/>
                    <a:gd name="connsiteX231" fmla="*/ 1109932 w 1214515"/>
                    <a:gd name="connsiteY231" fmla="*/ 1093670 h 2297969"/>
                    <a:gd name="connsiteX232" fmla="*/ 1109932 w 1214515"/>
                    <a:gd name="connsiteY232" fmla="*/ 1093670 h 2297969"/>
                    <a:gd name="connsiteX233" fmla="*/ 1133106 w 1214515"/>
                    <a:gd name="connsiteY233" fmla="*/ 1079626 h 2297969"/>
                    <a:gd name="connsiteX234" fmla="*/ 1133106 w 1214515"/>
                    <a:gd name="connsiteY234" fmla="*/ 1079626 h 2297969"/>
                    <a:gd name="connsiteX235" fmla="*/ 1146097 w 1214515"/>
                    <a:gd name="connsiteY235" fmla="*/ 1101862 h 2297969"/>
                    <a:gd name="connsiteX236" fmla="*/ 1145980 w 1214515"/>
                    <a:gd name="connsiteY236" fmla="*/ 1102284 h 2297969"/>
                    <a:gd name="connsiteX237" fmla="*/ 1145980 w 1214515"/>
                    <a:gd name="connsiteY237" fmla="*/ 1102284 h 2297969"/>
                    <a:gd name="connsiteX238" fmla="*/ 1127956 w 1214515"/>
                    <a:gd name="connsiteY238" fmla="*/ 1116094 h 2297969"/>
                    <a:gd name="connsiteX239" fmla="*/ 1127956 w 1214515"/>
                    <a:gd name="connsiteY239" fmla="*/ 1116094 h 2297969"/>
                    <a:gd name="connsiteX240" fmla="*/ 1122806 w 1214515"/>
                    <a:gd name="connsiteY240" fmla="*/ 1115813 h 2297969"/>
                    <a:gd name="connsiteX241" fmla="*/ 1144856 w 1214515"/>
                    <a:gd name="connsiteY241" fmla="*/ 1033513 h 2297969"/>
                    <a:gd name="connsiteX242" fmla="*/ 1130793 w 1214515"/>
                    <a:gd name="connsiteY242" fmla="*/ 1011075 h 2297969"/>
                    <a:gd name="connsiteX243" fmla="*/ 1130812 w 1214515"/>
                    <a:gd name="connsiteY243" fmla="*/ 1010996 h 2297969"/>
                    <a:gd name="connsiteX244" fmla="*/ 1130812 w 1214515"/>
                    <a:gd name="connsiteY244" fmla="*/ 1010996 h 2297969"/>
                    <a:gd name="connsiteX245" fmla="*/ 1153259 w 1214515"/>
                    <a:gd name="connsiteY245" fmla="*/ 996947 h 2297969"/>
                    <a:gd name="connsiteX246" fmla="*/ 1153283 w 1214515"/>
                    <a:gd name="connsiteY246" fmla="*/ 996951 h 2297969"/>
                    <a:gd name="connsiteX247" fmla="*/ 1153283 w 1214515"/>
                    <a:gd name="connsiteY247" fmla="*/ 996951 h 2297969"/>
                    <a:gd name="connsiteX248" fmla="*/ 1167346 w 1214515"/>
                    <a:gd name="connsiteY248" fmla="*/ 1019389 h 2297969"/>
                    <a:gd name="connsiteX249" fmla="*/ 1167327 w 1214515"/>
                    <a:gd name="connsiteY249" fmla="*/ 1019469 h 2297969"/>
                    <a:gd name="connsiteX250" fmla="*/ 1167327 w 1214515"/>
                    <a:gd name="connsiteY250" fmla="*/ 1019469 h 2297969"/>
                    <a:gd name="connsiteX251" fmla="*/ 1149116 w 1214515"/>
                    <a:gd name="connsiteY251" fmla="*/ 1033935 h 2297969"/>
                    <a:gd name="connsiteX252" fmla="*/ 1149116 w 1214515"/>
                    <a:gd name="connsiteY252" fmla="*/ 1033935 h 2297969"/>
                    <a:gd name="connsiteX253" fmla="*/ 1144903 w 1214515"/>
                    <a:gd name="connsiteY253" fmla="*/ 1033513 h 2297969"/>
                    <a:gd name="connsiteX254" fmla="*/ 1163067 w 1214515"/>
                    <a:gd name="connsiteY254" fmla="*/ 951214 h 2297969"/>
                    <a:gd name="connsiteX255" fmla="*/ 1148081 w 1214515"/>
                    <a:gd name="connsiteY255" fmla="*/ 929379 h 2297969"/>
                    <a:gd name="connsiteX256" fmla="*/ 1148086 w 1214515"/>
                    <a:gd name="connsiteY256" fmla="*/ 929351 h 2297969"/>
                    <a:gd name="connsiteX257" fmla="*/ 1148086 w 1214515"/>
                    <a:gd name="connsiteY257" fmla="*/ 929351 h 2297969"/>
                    <a:gd name="connsiteX258" fmla="*/ 1169902 w 1214515"/>
                    <a:gd name="connsiteY258" fmla="*/ 914371 h 2297969"/>
                    <a:gd name="connsiteX259" fmla="*/ 1169902 w 1214515"/>
                    <a:gd name="connsiteY259" fmla="*/ 914371 h 2297969"/>
                    <a:gd name="connsiteX260" fmla="*/ 1184929 w 1214515"/>
                    <a:gd name="connsiteY260" fmla="*/ 936177 h 2297969"/>
                    <a:gd name="connsiteX261" fmla="*/ 1184929 w 1214515"/>
                    <a:gd name="connsiteY261" fmla="*/ 936186 h 2297969"/>
                    <a:gd name="connsiteX262" fmla="*/ 1184929 w 1214515"/>
                    <a:gd name="connsiteY262" fmla="*/ 936186 h 2297969"/>
                    <a:gd name="connsiteX263" fmla="*/ 1166531 w 1214515"/>
                    <a:gd name="connsiteY263" fmla="*/ 951495 h 2297969"/>
                    <a:gd name="connsiteX264" fmla="*/ 1166531 w 1214515"/>
                    <a:gd name="connsiteY264" fmla="*/ 951495 h 2297969"/>
                    <a:gd name="connsiteX265" fmla="*/ 1163114 w 1214515"/>
                    <a:gd name="connsiteY265" fmla="*/ 951214 h 2297969"/>
                    <a:gd name="connsiteX266" fmla="*/ 1177111 w 1214515"/>
                    <a:gd name="connsiteY266" fmla="*/ 868118 h 2297969"/>
                    <a:gd name="connsiteX267" fmla="*/ 1161096 w 1214515"/>
                    <a:gd name="connsiteY267" fmla="*/ 847028 h 2297969"/>
                    <a:gd name="connsiteX268" fmla="*/ 1161101 w 1214515"/>
                    <a:gd name="connsiteY268" fmla="*/ 847005 h 2297969"/>
                    <a:gd name="connsiteX269" fmla="*/ 1161101 w 1214515"/>
                    <a:gd name="connsiteY269" fmla="*/ 847005 h 2297969"/>
                    <a:gd name="connsiteX270" fmla="*/ 1182190 w 1214515"/>
                    <a:gd name="connsiteY270" fmla="*/ 830990 h 2297969"/>
                    <a:gd name="connsiteX271" fmla="*/ 1182214 w 1214515"/>
                    <a:gd name="connsiteY271" fmla="*/ 830994 h 2297969"/>
                    <a:gd name="connsiteX272" fmla="*/ 1182214 w 1214515"/>
                    <a:gd name="connsiteY272" fmla="*/ 830994 h 2297969"/>
                    <a:gd name="connsiteX273" fmla="*/ 1198224 w 1214515"/>
                    <a:gd name="connsiteY273" fmla="*/ 852061 h 2297969"/>
                    <a:gd name="connsiteX274" fmla="*/ 1198224 w 1214515"/>
                    <a:gd name="connsiteY274" fmla="*/ 852061 h 2297969"/>
                    <a:gd name="connsiteX275" fmla="*/ 1179499 w 1214515"/>
                    <a:gd name="connsiteY275" fmla="*/ 868259 h 2297969"/>
                    <a:gd name="connsiteX276" fmla="*/ 1179499 w 1214515"/>
                    <a:gd name="connsiteY276" fmla="*/ 868259 h 2297969"/>
                    <a:gd name="connsiteX277" fmla="*/ 1187410 w 1214515"/>
                    <a:gd name="connsiteY277" fmla="*/ 784414 h 2297969"/>
                    <a:gd name="connsiteX278" fmla="*/ 1170417 w 1214515"/>
                    <a:gd name="connsiteY278" fmla="*/ 764106 h 2297969"/>
                    <a:gd name="connsiteX279" fmla="*/ 1170417 w 1214515"/>
                    <a:gd name="connsiteY279" fmla="*/ 764097 h 2297969"/>
                    <a:gd name="connsiteX280" fmla="*/ 1170417 w 1214515"/>
                    <a:gd name="connsiteY280" fmla="*/ 764097 h 2297969"/>
                    <a:gd name="connsiteX281" fmla="*/ 1190687 w 1214515"/>
                    <a:gd name="connsiteY281" fmla="*/ 747103 h 2297969"/>
                    <a:gd name="connsiteX282" fmla="*/ 1190687 w 1214515"/>
                    <a:gd name="connsiteY282" fmla="*/ 747103 h 2297969"/>
                    <a:gd name="connsiteX283" fmla="*/ 1207728 w 1214515"/>
                    <a:gd name="connsiteY283" fmla="*/ 767374 h 2297969"/>
                    <a:gd name="connsiteX284" fmla="*/ 1207728 w 1214515"/>
                    <a:gd name="connsiteY284" fmla="*/ 767374 h 2297969"/>
                    <a:gd name="connsiteX285" fmla="*/ 1189002 w 1214515"/>
                    <a:gd name="connsiteY285" fmla="*/ 784461 h 2297969"/>
                    <a:gd name="connsiteX286" fmla="*/ 1187317 w 1214515"/>
                    <a:gd name="connsiteY286" fmla="*/ 784461 h 2297969"/>
                    <a:gd name="connsiteX287" fmla="*/ 1193683 w 1214515"/>
                    <a:gd name="connsiteY287" fmla="*/ 700429 h 2297969"/>
                    <a:gd name="connsiteX288" fmla="*/ 1176128 w 1214515"/>
                    <a:gd name="connsiteY288" fmla="*/ 680861 h 2297969"/>
                    <a:gd name="connsiteX289" fmla="*/ 1176128 w 1214515"/>
                    <a:gd name="connsiteY289" fmla="*/ 680861 h 2297969"/>
                    <a:gd name="connsiteX290" fmla="*/ 1195556 w 1214515"/>
                    <a:gd name="connsiteY290" fmla="*/ 662884 h 2297969"/>
                    <a:gd name="connsiteX291" fmla="*/ 1195556 w 1214515"/>
                    <a:gd name="connsiteY291" fmla="*/ 662884 h 2297969"/>
                    <a:gd name="connsiteX292" fmla="*/ 1213538 w 1214515"/>
                    <a:gd name="connsiteY292" fmla="*/ 682326 h 2297969"/>
                    <a:gd name="connsiteX293" fmla="*/ 1213533 w 1214515"/>
                    <a:gd name="connsiteY293" fmla="*/ 682406 h 2297969"/>
                    <a:gd name="connsiteX294" fmla="*/ 1213533 w 1214515"/>
                    <a:gd name="connsiteY294" fmla="*/ 682406 h 2297969"/>
                    <a:gd name="connsiteX295" fmla="*/ 1194807 w 1214515"/>
                    <a:gd name="connsiteY295" fmla="*/ 700429 h 2297969"/>
                    <a:gd name="connsiteX296" fmla="*/ 1194058 w 1214515"/>
                    <a:gd name="connsiteY296" fmla="*/ 700429 h 2297969"/>
                    <a:gd name="connsiteX297" fmla="*/ 1177064 w 1214515"/>
                    <a:gd name="connsiteY297" fmla="*/ 597437 h 2297969"/>
                    <a:gd name="connsiteX298" fmla="*/ 1195556 w 1214515"/>
                    <a:gd name="connsiteY298" fmla="*/ 578478 h 2297969"/>
                    <a:gd name="connsiteX299" fmla="*/ 1195790 w 1214515"/>
                    <a:gd name="connsiteY299" fmla="*/ 578478 h 2297969"/>
                    <a:gd name="connsiteX300" fmla="*/ 1195790 w 1214515"/>
                    <a:gd name="connsiteY300" fmla="*/ 578478 h 2297969"/>
                    <a:gd name="connsiteX301" fmla="*/ 1214516 w 1214515"/>
                    <a:gd name="connsiteY301" fmla="*/ 597203 h 2297969"/>
                    <a:gd name="connsiteX302" fmla="*/ 1214516 w 1214515"/>
                    <a:gd name="connsiteY302" fmla="*/ 597203 h 2297969"/>
                    <a:gd name="connsiteX303" fmla="*/ 1195790 w 1214515"/>
                    <a:gd name="connsiteY303" fmla="*/ 615929 h 2297969"/>
                    <a:gd name="connsiteX304" fmla="*/ 1195790 w 1214515"/>
                    <a:gd name="connsiteY304" fmla="*/ 615929 h 2297969"/>
                    <a:gd name="connsiteX305" fmla="*/ 1177345 w 1214515"/>
                    <a:gd name="connsiteY305" fmla="*/ 597484 h 2297969"/>
                    <a:gd name="connsiteX306" fmla="*/ 1174349 w 1214515"/>
                    <a:gd name="connsiteY306" fmla="*/ 514108 h 2297969"/>
                    <a:gd name="connsiteX307" fmla="*/ 1191937 w 1214515"/>
                    <a:gd name="connsiteY307" fmla="*/ 494310 h 2297969"/>
                    <a:gd name="connsiteX308" fmla="*/ 1191998 w 1214515"/>
                    <a:gd name="connsiteY308" fmla="*/ 494305 h 2297969"/>
                    <a:gd name="connsiteX309" fmla="*/ 1191998 w 1214515"/>
                    <a:gd name="connsiteY309" fmla="*/ 494305 h 2297969"/>
                    <a:gd name="connsiteX310" fmla="*/ 1211749 w 1214515"/>
                    <a:gd name="connsiteY310" fmla="*/ 511945 h 2297969"/>
                    <a:gd name="connsiteX311" fmla="*/ 1211754 w 1214515"/>
                    <a:gd name="connsiteY311" fmla="*/ 512001 h 2297969"/>
                    <a:gd name="connsiteX312" fmla="*/ 1211754 w 1214515"/>
                    <a:gd name="connsiteY312" fmla="*/ 512001 h 2297969"/>
                    <a:gd name="connsiteX313" fmla="*/ 1194784 w 1214515"/>
                    <a:gd name="connsiteY313" fmla="*/ 531813 h 2297969"/>
                    <a:gd name="connsiteX314" fmla="*/ 1194105 w 1214515"/>
                    <a:gd name="connsiteY314" fmla="*/ 531850 h 2297969"/>
                    <a:gd name="connsiteX315" fmla="*/ 1193075 w 1214515"/>
                    <a:gd name="connsiteY315" fmla="*/ 531850 h 2297969"/>
                    <a:gd name="connsiteX316" fmla="*/ 1174630 w 1214515"/>
                    <a:gd name="connsiteY316" fmla="*/ 514201 h 2297969"/>
                    <a:gd name="connsiteX317" fmla="*/ 1167702 w 1214515"/>
                    <a:gd name="connsiteY317" fmla="*/ 430919 h 2297969"/>
                    <a:gd name="connsiteX318" fmla="*/ 1167702 w 1214515"/>
                    <a:gd name="connsiteY318" fmla="*/ 430919 h 2297969"/>
                    <a:gd name="connsiteX319" fmla="*/ 1183721 w 1214515"/>
                    <a:gd name="connsiteY319" fmla="*/ 411266 h 2297969"/>
                    <a:gd name="connsiteX320" fmla="*/ 1184367 w 1214515"/>
                    <a:gd name="connsiteY320" fmla="*/ 411210 h 2297969"/>
                    <a:gd name="connsiteX321" fmla="*/ 1184367 w 1214515"/>
                    <a:gd name="connsiteY321" fmla="*/ 411210 h 2297969"/>
                    <a:gd name="connsiteX322" fmla="*/ 1204919 w 1214515"/>
                    <a:gd name="connsiteY322" fmla="*/ 428859 h 2297969"/>
                    <a:gd name="connsiteX323" fmla="*/ 1204919 w 1214515"/>
                    <a:gd name="connsiteY323" fmla="*/ 428859 h 2297969"/>
                    <a:gd name="connsiteX324" fmla="*/ 1188206 w 1214515"/>
                    <a:gd name="connsiteY324" fmla="*/ 448474 h 2297969"/>
                    <a:gd name="connsiteX325" fmla="*/ 1188206 w 1214515"/>
                    <a:gd name="connsiteY325" fmla="*/ 448474 h 2297969"/>
                    <a:gd name="connsiteX326" fmla="*/ 1186240 w 1214515"/>
                    <a:gd name="connsiteY326" fmla="*/ 448100 h 2297969"/>
                    <a:gd name="connsiteX327" fmla="*/ 1186240 w 1214515"/>
                    <a:gd name="connsiteY327" fmla="*/ 448100 h 2297969"/>
                    <a:gd name="connsiteX328" fmla="*/ 1167982 w 1214515"/>
                    <a:gd name="connsiteY328" fmla="*/ 430966 h 2297969"/>
                    <a:gd name="connsiteX329" fmla="*/ 1157402 w 1214515"/>
                    <a:gd name="connsiteY329" fmla="*/ 348244 h 2297969"/>
                    <a:gd name="connsiteX330" fmla="*/ 1173085 w 1214515"/>
                    <a:gd name="connsiteY330" fmla="*/ 326944 h 2297969"/>
                    <a:gd name="connsiteX331" fmla="*/ 1173085 w 1214515"/>
                    <a:gd name="connsiteY331" fmla="*/ 326944 h 2297969"/>
                    <a:gd name="connsiteX332" fmla="*/ 1194432 w 1214515"/>
                    <a:gd name="connsiteY332" fmla="*/ 342580 h 2297969"/>
                    <a:gd name="connsiteX333" fmla="*/ 1194432 w 1214515"/>
                    <a:gd name="connsiteY333" fmla="*/ 342580 h 2297969"/>
                    <a:gd name="connsiteX334" fmla="*/ 1178759 w 1214515"/>
                    <a:gd name="connsiteY334" fmla="*/ 363927 h 2297969"/>
                    <a:gd name="connsiteX335" fmla="*/ 1178750 w 1214515"/>
                    <a:gd name="connsiteY335" fmla="*/ 363927 h 2297969"/>
                    <a:gd name="connsiteX336" fmla="*/ 1178750 w 1214515"/>
                    <a:gd name="connsiteY336" fmla="*/ 363927 h 2297969"/>
                    <a:gd name="connsiteX337" fmla="*/ 1175894 w 1214515"/>
                    <a:gd name="connsiteY337" fmla="*/ 364161 h 2297969"/>
                    <a:gd name="connsiteX338" fmla="*/ 1175894 w 1214515"/>
                    <a:gd name="connsiteY338" fmla="*/ 364161 h 2297969"/>
                    <a:gd name="connsiteX339" fmla="*/ 1157402 w 1214515"/>
                    <a:gd name="connsiteY339" fmla="*/ 348244 h 2297969"/>
                    <a:gd name="connsiteX340" fmla="*/ 1142703 w 1214515"/>
                    <a:gd name="connsiteY340" fmla="*/ 266085 h 2297969"/>
                    <a:gd name="connsiteX341" fmla="*/ 1157355 w 1214515"/>
                    <a:gd name="connsiteY341" fmla="*/ 244036 h 2297969"/>
                    <a:gd name="connsiteX342" fmla="*/ 1157355 w 1214515"/>
                    <a:gd name="connsiteY342" fmla="*/ 244036 h 2297969"/>
                    <a:gd name="connsiteX343" fmla="*/ 1179452 w 1214515"/>
                    <a:gd name="connsiteY343" fmla="*/ 258632 h 2297969"/>
                    <a:gd name="connsiteX344" fmla="*/ 1179452 w 1214515"/>
                    <a:gd name="connsiteY344" fmla="*/ 258642 h 2297969"/>
                    <a:gd name="connsiteX345" fmla="*/ 1179452 w 1214515"/>
                    <a:gd name="connsiteY345" fmla="*/ 258642 h 2297969"/>
                    <a:gd name="connsiteX346" fmla="*/ 1164841 w 1214515"/>
                    <a:gd name="connsiteY346" fmla="*/ 280729 h 2297969"/>
                    <a:gd name="connsiteX347" fmla="*/ 1164799 w 1214515"/>
                    <a:gd name="connsiteY347" fmla="*/ 280738 h 2297969"/>
                    <a:gd name="connsiteX348" fmla="*/ 1164799 w 1214515"/>
                    <a:gd name="connsiteY348" fmla="*/ 280738 h 2297969"/>
                    <a:gd name="connsiteX349" fmla="*/ 1161054 w 1214515"/>
                    <a:gd name="connsiteY349" fmla="*/ 281113 h 2297969"/>
                    <a:gd name="connsiteX350" fmla="*/ 1161054 w 1214515"/>
                    <a:gd name="connsiteY350" fmla="*/ 281113 h 2297969"/>
                    <a:gd name="connsiteX351" fmla="*/ 1142703 w 1214515"/>
                    <a:gd name="connsiteY351" fmla="*/ 266085 h 2297969"/>
                    <a:gd name="connsiteX352" fmla="*/ 1123977 w 1214515"/>
                    <a:gd name="connsiteY352" fmla="*/ 184769 h 2297969"/>
                    <a:gd name="connsiteX353" fmla="*/ 1137553 w 1214515"/>
                    <a:gd name="connsiteY353" fmla="*/ 162064 h 2297969"/>
                    <a:gd name="connsiteX354" fmla="*/ 1137553 w 1214515"/>
                    <a:gd name="connsiteY354" fmla="*/ 162064 h 2297969"/>
                    <a:gd name="connsiteX355" fmla="*/ 1160300 w 1214515"/>
                    <a:gd name="connsiteY355" fmla="*/ 175621 h 2297969"/>
                    <a:gd name="connsiteX356" fmla="*/ 1160305 w 1214515"/>
                    <a:gd name="connsiteY356" fmla="*/ 175640 h 2297969"/>
                    <a:gd name="connsiteX357" fmla="*/ 1160305 w 1214515"/>
                    <a:gd name="connsiteY357" fmla="*/ 175640 h 2297969"/>
                    <a:gd name="connsiteX358" fmla="*/ 1146729 w 1214515"/>
                    <a:gd name="connsiteY358" fmla="*/ 198345 h 2297969"/>
                    <a:gd name="connsiteX359" fmla="*/ 1146729 w 1214515"/>
                    <a:gd name="connsiteY359" fmla="*/ 198345 h 2297969"/>
                    <a:gd name="connsiteX360" fmla="*/ 1142047 w 1214515"/>
                    <a:gd name="connsiteY360" fmla="*/ 198953 h 2297969"/>
                    <a:gd name="connsiteX361" fmla="*/ 1142047 w 1214515"/>
                    <a:gd name="connsiteY361" fmla="*/ 198953 h 2297969"/>
                    <a:gd name="connsiteX362" fmla="*/ 1124211 w 1214515"/>
                    <a:gd name="connsiteY362" fmla="*/ 184862 h 2297969"/>
                    <a:gd name="connsiteX363" fmla="*/ 1101693 w 1214515"/>
                    <a:gd name="connsiteY363" fmla="*/ 104435 h 2297969"/>
                    <a:gd name="connsiteX364" fmla="*/ 1114104 w 1214515"/>
                    <a:gd name="connsiteY364" fmla="*/ 81042 h 2297969"/>
                    <a:gd name="connsiteX365" fmla="*/ 1114146 w 1214515"/>
                    <a:gd name="connsiteY365" fmla="*/ 81028 h 2297969"/>
                    <a:gd name="connsiteX366" fmla="*/ 1114146 w 1214515"/>
                    <a:gd name="connsiteY366" fmla="*/ 81028 h 2297969"/>
                    <a:gd name="connsiteX367" fmla="*/ 1137530 w 1214515"/>
                    <a:gd name="connsiteY367" fmla="*/ 93457 h 2297969"/>
                    <a:gd name="connsiteX368" fmla="*/ 1137553 w 1214515"/>
                    <a:gd name="connsiteY368" fmla="*/ 93528 h 2297969"/>
                    <a:gd name="connsiteX369" fmla="*/ 1137553 w 1214515"/>
                    <a:gd name="connsiteY369" fmla="*/ 93528 h 2297969"/>
                    <a:gd name="connsiteX370" fmla="*/ 1125143 w 1214515"/>
                    <a:gd name="connsiteY370" fmla="*/ 116921 h 2297969"/>
                    <a:gd name="connsiteX371" fmla="*/ 1125100 w 1214515"/>
                    <a:gd name="connsiteY371" fmla="*/ 116935 h 2297969"/>
                    <a:gd name="connsiteX372" fmla="*/ 1125100 w 1214515"/>
                    <a:gd name="connsiteY372" fmla="*/ 116935 h 2297969"/>
                    <a:gd name="connsiteX373" fmla="*/ 1119623 w 1214515"/>
                    <a:gd name="connsiteY373" fmla="*/ 117731 h 2297969"/>
                    <a:gd name="connsiteX374" fmla="*/ 1119623 w 1214515"/>
                    <a:gd name="connsiteY374" fmla="*/ 117731 h 2297969"/>
                    <a:gd name="connsiteX375" fmla="*/ 1101927 w 1214515"/>
                    <a:gd name="connsiteY375" fmla="*/ 104529 h 2297969"/>
                    <a:gd name="connsiteX376" fmla="*/ 1075618 w 1214515"/>
                    <a:gd name="connsiteY376" fmla="*/ 25225 h 2297969"/>
                    <a:gd name="connsiteX377" fmla="*/ 1087181 w 1214515"/>
                    <a:gd name="connsiteY377" fmla="*/ 1116 h 2297969"/>
                    <a:gd name="connsiteX378" fmla="*/ 1087181 w 1214515"/>
                    <a:gd name="connsiteY378" fmla="*/ 1116 h 2297969"/>
                    <a:gd name="connsiteX379" fmla="*/ 1111103 w 1214515"/>
                    <a:gd name="connsiteY379" fmla="*/ 12258 h 2297969"/>
                    <a:gd name="connsiteX380" fmla="*/ 1111103 w 1214515"/>
                    <a:gd name="connsiteY380" fmla="*/ 12258 h 2297969"/>
                    <a:gd name="connsiteX381" fmla="*/ 1099680 w 1214515"/>
                    <a:gd name="connsiteY381" fmla="*/ 36414 h 2297969"/>
                    <a:gd name="connsiteX382" fmla="*/ 1099680 w 1214515"/>
                    <a:gd name="connsiteY382" fmla="*/ 36414 h 2297969"/>
                    <a:gd name="connsiteX383" fmla="*/ 1093454 w 1214515"/>
                    <a:gd name="connsiteY383" fmla="*/ 37678 h 2297969"/>
                    <a:gd name="connsiteX384" fmla="*/ 1093454 w 1214515"/>
                    <a:gd name="connsiteY384" fmla="*/ 37678 h 2297969"/>
                    <a:gd name="connsiteX385" fmla="*/ 1075852 w 1214515"/>
                    <a:gd name="connsiteY385" fmla="*/ 25319 h 229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1214515" h="2297969">
                      <a:moveTo>
                        <a:pt x="1087" y="2285517"/>
                      </a:moveTo>
                      <a:cubicBezTo>
                        <a:pt x="-2377" y="2275775"/>
                        <a:pt x="2712" y="2265064"/>
                        <a:pt x="12454" y="2261600"/>
                      </a:cubicBezTo>
                      <a:cubicBezTo>
                        <a:pt x="12458" y="2261595"/>
                        <a:pt x="12458" y="2261595"/>
                        <a:pt x="12463" y="2261595"/>
                      </a:cubicBezTo>
                      <a:lnTo>
                        <a:pt x="12463" y="2261595"/>
                      </a:lnTo>
                      <a:cubicBezTo>
                        <a:pt x="22205" y="2258131"/>
                        <a:pt x="32916" y="2263219"/>
                        <a:pt x="36381" y="2272961"/>
                      </a:cubicBezTo>
                      <a:cubicBezTo>
                        <a:pt x="36385" y="2272966"/>
                        <a:pt x="36385" y="2272966"/>
                        <a:pt x="36385" y="2272971"/>
                      </a:cubicBezTo>
                      <a:lnTo>
                        <a:pt x="36385" y="2272971"/>
                      </a:lnTo>
                      <a:cubicBezTo>
                        <a:pt x="39850" y="2282713"/>
                        <a:pt x="34761" y="2293424"/>
                        <a:pt x="25019" y="2296888"/>
                      </a:cubicBezTo>
                      <a:cubicBezTo>
                        <a:pt x="25014" y="2296893"/>
                        <a:pt x="25014" y="2296893"/>
                        <a:pt x="25009" y="2296893"/>
                      </a:cubicBezTo>
                      <a:lnTo>
                        <a:pt x="25009" y="2296893"/>
                      </a:lnTo>
                      <a:cubicBezTo>
                        <a:pt x="22996" y="2297619"/>
                        <a:pt x="20876" y="2297979"/>
                        <a:pt x="18736" y="2297970"/>
                      </a:cubicBezTo>
                      <a:lnTo>
                        <a:pt x="18736" y="2297970"/>
                      </a:lnTo>
                      <a:cubicBezTo>
                        <a:pt x="10811" y="2297974"/>
                        <a:pt x="3742" y="2292984"/>
                        <a:pt x="1087" y="2285517"/>
                      </a:cubicBezTo>
                      <a:close/>
                      <a:moveTo>
                        <a:pt x="80110" y="2256258"/>
                      </a:moveTo>
                      <a:cubicBezTo>
                        <a:pt x="76149" y="2246769"/>
                        <a:pt x="80578" y="2235861"/>
                        <a:pt x="90035" y="2231821"/>
                      </a:cubicBezTo>
                      <a:lnTo>
                        <a:pt x="90035" y="2231821"/>
                      </a:lnTo>
                      <a:cubicBezTo>
                        <a:pt x="99599" y="2227926"/>
                        <a:pt x="110511" y="2232514"/>
                        <a:pt x="114425" y="2242074"/>
                      </a:cubicBezTo>
                      <a:lnTo>
                        <a:pt x="114425" y="2242074"/>
                      </a:lnTo>
                      <a:cubicBezTo>
                        <a:pt x="118353" y="2251638"/>
                        <a:pt x="113788" y="2262583"/>
                        <a:pt x="104219" y="2266511"/>
                      </a:cubicBezTo>
                      <a:cubicBezTo>
                        <a:pt x="104219" y="2266511"/>
                        <a:pt x="104219" y="2266511"/>
                        <a:pt x="104219" y="2266511"/>
                      </a:cubicBezTo>
                      <a:lnTo>
                        <a:pt x="104219" y="2266511"/>
                      </a:lnTo>
                      <a:cubicBezTo>
                        <a:pt x="101958" y="2267428"/>
                        <a:pt x="99543" y="2267905"/>
                        <a:pt x="97104" y="2267915"/>
                      </a:cubicBezTo>
                      <a:lnTo>
                        <a:pt x="97104" y="2267915"/>
                      </a:lnTo>
                      <a:cubicBezTo>
                        <a:pt x="89534" y="2267868"/>
                        <a:pt x="82732" y="2263271"/>
                        <a:pt x="79876" y="2256258"/>
                      </a:cubicBezTo>
                      <a:close/>
                      <a:moveTo>
                        <a:pt x="157681" y="2223488"/>
                      </a:moveTo>
                      <a:cubicBezTo>
                        <a:pt x="153328" y="2214130"/>
                        <a:pt x="157368" y="2203007"/>
                        <a:pt x="166717" y="2198630"/>
                      </a:cubicBezTo>
                      <a:lnTo>
                        <a:pt x="166717" y="2198630"/>
                      </a:lnTo>
                      <a:cubicBezTo>
                        <a:pt x="176089" y="2194257"/>
                        <a:pt x="187231" y="2198307"/>
                        <a:pt x="191608" y="2207674"/>
                      </a:cubicBezTo>
                      <a:cubicBezTo>
                        <a:pt x="191612" y="2207688"/>
                        <a:pt x="191617" y="2207698"/>
                        <a:pt x="191622" y="2207712"/>
                      </a:cubicBezTo>
                      <a:lnTo>
                        <a:pt x="191622" y="2207712"/>
                      </a:lnTo>
                      <a:cubicBezTo>
                        <a:pt x="195971" y="2217084"/>
                        <a:pt x="191907" y="2228207"/>
                        <a:pt x="182540" y="2232570"/>
                      </a:cubicBezTo>
                      <a:lnTo>
                        <a:pt x="182540" y="2232570"/>
                      </a:lnTo>
                      <a:cubicBezTo>
                        <a:pt x="180058" y="2233708"/>
                        <a:pt x="177357" y="2234302"/>
                        <a:pt x="174628" y="2234302"/>
                      </a:cubicBezTo>
                      <a:lnTo>
                        <a:pt x="174628" y="2234302"/>
                      </a:lnTo>
                      <a:cubicBezTo>
                        <a:pt x="167241" y="2234358"/>
                        <a:pt x="160514" y="2230070"/>
                        <a:pt x="157447" y="2223348"/>
                      </a:cubicBezTo>
                      <a:close/>
                      <a:moveTo>
                        <a:pt x="233567" y="2186973"/>
                      </a:moveTo>
                      <a:cubicBezTo>
                        <a:pt x="228760" y="2177821"/>
                        <a:pt x="232280" y="2166506"/>
                        <a:pt x="241432" y="2161693"/>
                      </a:cubicBezTo>
                      <a:lnTo>
                        <a:pt x="241432" y="2161693"/>
                      </a:lnTo>
                      <a:cubicBezTo>
                        <a:pt x="250584" y="2156885"/>
                        <a:pt x="261899" y="2160406"/>
                        <a:pt x="266712" y="2169558"/>
                      </a:cubicBezTo>
                      <a:lnTo>
                        <a:pt x="266712" y="2169558"/>
                      </a:lnTo>
                      <a:cubicBezTo>
                        <a:pt x="271454" y="2178748"/>
                        <a:pt x="267854" y="2190044"/>
                        <a:pt x="258665" y="2194786"/>
                      </a:cubicBezTo>
                      <a:cubicBezTo>
                        <a:pt x="258632" y="2194805"/>
                        <a:pt x="258599" y="2194819"/>
                        <a:pt x="258566" y="2194838"/>
                      </a:cubicBezTo>
                      <a:lnTo>
                        <a:pt x="258566" y="2194838"/>
                      </a:lnTo>
                      <a:cubicBezTo>
                        <a:pt x="255879" y="2196252"/>
                        <a:pt x="252893" y="2196991"/>
                        <a:pt x="249859" y="2196991"/>
                      </a:cubicBezTo>
                      <a:lnTo>
                        <a:pt x="249859" y="2196991"/>
                      </a:lnTo>
                      <a:cubicBezTo>
                        <a:pt x="242888" y="2196944"/>
                        <a:pt x="236521" y="2193031"/>
                        <a:pt x="233333" y="2186832"/>
                      </a:cubicBezTo>
                      <a:close/>
                      <a:moveTo>
                        <a:pt x="307628" y="2146853"/>
                      </a:moveTo>
                      <a:cubicBezTo>
                        <a:pt x="302389" y="2137935"/>
                        <a:pt x="305367" y="2126461"/>
                        <a:pt x="314285" y="2121222"/>
                      </a:cubicBezTo>
                      <a:cubicBezTo>
                        <a:pt x="314299" y="2121213"/>
                        <a:pt x="314308" y="2121208"/>
                        <a:pt x="314322" y="2121199"/>
                      </a:cubicBezTo>
                      <a:lnTo>
                        <a:pt x="314322" y="2121199"/>
                      </a:lnTo>
                      <a:cubicBezTo>
                        <a:pt x="323245" y="2115984"/>
                        <a:pt x="334705" y="2118980"/>
                        <a:pt x="339930" y="2127893"/>
                      </a:cubicBezTo>
                      <a:lnTo>
                        <a:pt x="339930" y="2127893"/>
                      </a:lnTo>
                      <a:cubicBezTo>
                        <a:pt x="345154" y="2136802"/>
                        <a:pt x="342182" y="2148257"/>
                        <a:pt x="333282" y="2153501"/>
                      </a:cubicBezTo>
                      <a:lnTo>
                        <a:pt x="333282" y="2153501"/>
                      </a:lnTo>
                      <a:cubicBezTo>
                        <a:pt x="330436" y="2155158"/>
                        <a:pt x="327210" y="2156043"/>
                        <a:pt x="323919" y="2156075"/>
                      </a:cubicBezTo>
                      <a:lnTo>
                        <a:pt x="323919" y="2156075"/>
                      </a:lnTo>
                      <a:cubicBezTo>
                        <a:pt x="317117" y="2156188"/>
                        <a:pt x="310792" y="2152602"/>
                        <a:pt x="307394" y="2146712"/>
                      </a:cubicBezTo>
                      <a:close/>
                      <a:moveTo>
                        <a:pt x="379722" y="2103222"/>
                      </a:moveTo>
                      <a:cubicBezTo>
                        <a:pt x="374086" y="2094570"/>
                        <a:pt x="376515" y="2082989"/>
                        <a:pt x="385152" y="2077334"/>
                      </a:cubicBezTo>
                      <a:lnTo>
                        <a:pt x="385152" y="2077334"/>
                      </a:lnTo>
                      <a:cubicBezTo>
                        <a:pt x="393804" y="2071669"/>
                        <a:pt x="405414" y="2074094"/>
                        <a:pt x="411074" y="2082745"/>
                      </a:cubicBezTo>
                      <a:cubicBezTo>
                        <a:pt x="411078" y="2082750"/>
                        <a:pt x="411083" y="2082759"/>
                        <a:pt x="411088" y="2082764"/>
                      </a:cubicBezTo>
                      <a:lnTo>
                        <a:pt x="411088" y="2082764"/>
                      </a:lnTo>
                      <a:cubicBezTo>
                        <a:pt x="416715" y="2091429"/>
                        <a:pt x="414266" y="2103011"/>
                        <a:pt x="405610" y="2108653"/>
                      </a:cubicBezTo>
                      <a:lnTo>
                        <a:pt x="405610" y="2108653"/>
                      </a:lnTo>
                      <a:cubicBezTo>
                        <a:pt x="402591" y="2110680"/>
                        <a:pt x="399037" y="2111752"/>
                        <a:pt x="395405" y="2111742"/>
                      </a:cubicBezTo>
                      <a:lnTo>
                        <a:pt x="395405" y="2111742"/>
                      </a:lnTo>
                      <a:cubicBezTo>
                        <a:pt x="388963" y="2111784"/>
                        <a:pt x="382952" y="2108512"/>
                        <a:pt x="379488" y="2103082"/>
                      </a:cubicBezTo>
                      <a:close/>
                      <a:moveTo>
                        <a:pt x="449616" y="2056407"/>
                      </a:moveTo>
                      <a:cubicBezTo>
                        <a:pt x="443577" y="2048028"/>
                        <a:pt x="445459" y="2036338"/>
                        <a:pt x="453829" y="2030285"/>
                      </a:cubicBezTo>
                      <a:lnTo>
                        <a:pt x="453829" y="2030285"/>
                      </a:lnTo>
                      <a:cubicBezTo>
                        <a:pt x="462195" y="2024232"/>
                        <a:pt x="473884" y="2026100"/>
                        <a:pt x="479951" y="2034452"/>
                      </a:cubicBezTo>
                      <a:lnTo>
                        <a:pt x="479951" y="2034452"/>
                      </a:lnTo>
                      <a:cubicBezTo>
                        <a:pt x="486028" y="2042817"/>
                        <a:pt x="484174" y="2054530"/>
                        <a:pt x="475804" y="2060607"/>
                      </a:cubicBezTo>
                      <a:cubicBezTo>
                        <a:pt x="475799" y="2060611"/>
                        <a:pt x="475790" y="2060616"/>
                        <a:pt x="475785" y="2060621"/>
                      </a:cubicBezTo>
                      <a:lnTo>
                        <a:pt x="475785" y="2060621"/>
                      </a:lnTo>
                      <a:cubicBezTo>
                        <a:pt x="472471" y="2062835"/>
                        <a:pt x="468534" y="2063935"/>
                        <a:pt x="464550" y="2063757"/>
                      </a:cubicBezTo>
                      <a:lnTo>
                        <a:pt x="464550" y="2063757"/>
                      </a:lnTo>
                      <a:cubicBezTo>
                        <a:pt x="458557" y="2063771"/>
                        <a:pt x="452916" y="2060920"/>
                        <a:pt x="449382" y="2056080"/>
                      </a:cubicBezTo>
                      <a:close/>
                      <a:moveTo>
                        <a:pt x="517075" y="2006223"/>
                      </a:moveTo>
                      <a:cubicBezTo>
                        <a:pt x="510610" y="1998152"/>
                        <a:pt x="511912" y="1986369"/>
                        <a:pt x="519982" y="1979899"/>
                      </a:cubicBezTo>
                      <a:cubicBezTo>
                        <a:pt x="519996" y="1979890"/>
                        <a:pt x="520010" y="1979875"/>
                        <a:pt x="520024" y="1979866"/>
                      </a:cubicBezTo>
                      <a:lnTo>
                        <a:pt x="520024" y="1979866"/>
                      </a:lnTo>
                      <a:cubicBezTo>
                        <a:pt x="528105" y="1973420"/>
                        <a:pt x="539883" y="1974740"/>
                        <a:pt x="546334" y="1982815"/>
                      </a:cubicBezTo>
                      <a:lnTo>
                        <a:pt x="546334" y="1982815"/>
                      </a:lnTo>
                      <a:cubicBezTo>
                        <a:pt x="552781" y="1990895"/>
                        <a:pt x="551460" y="2002674"/>
                        <a:pt x="543385" y="2009125"/>
                      </a:cubicBezTo>
                      <a:lnTo>
                        <a:pt x="543385" y="2009125"/>
                      </a:lnTo>
                      <a:cubicBezTo>
                        <a:pt x="540080" y="2011779"/>
                        <a:pt x="535969" y="2013230"/>
                        <a:pt x="531728" y="2013245"/>
                      </a:cubicBezTo>
                      <a:lnTo>
                        <a:pt x="531728" y="2013245"/>
                      </a:lnTo>
                      <a:cubicBezTo>
                        <a:pt x="525891" y="2013249"/>
                        <a:pt x="520385" y="2010529"/>
                        <a:pt x="516841" y="2005895"/>
                      </a:cubicBezTo>
                      <a:close/>
                      <a:moveTo>
                        <a:pt x="582100" y="1952807"/>
                      </a:moveTo>
                      <a:cubicBezTo>
                        <a:pt x="575247" y="1945060"/>
                        <a:pt x="575973" y="1933225"/>
                        <a:pt x="583720" y="1926376"/>
                      </a:cubicBezTo>
                      <a:cubicBezTo>
                        <a:pt x="583725" y="1926366"/>
                        <a:pt x="583734" y="1926362"/>
                        <a:pt x="583739" y="1926357"/>
                      </a:cubicBezTo>
                      <a:lnTo>
                        <a:pt x="583739" y="1926357"/>
                      </a:lnTo>
                      <a:cubicBezTo>
                        <a:pt x="591496" y="1919518"/>
                        <a:pt x="603331" y="1920262"/>
                        <a:pt x="610170" y="1928019"/>
                      </a:cubicBezTo>
                      <a:cubicBezTo>
                        <a:pt x="610175" y="1928029"/>
                        <a:pt x="610184" y="1928033"/>
                        <a:pt x="610189" y="1928043"/>
                      </a:cubicBezTo>
                      <a:lnTo>
                        <a:pt x="610189" y="1928043"/>
                      </a:lnTo>
                      <a:cubicBezTo>
                        <a:pt x="617029" y="1935800"/>
                        <a:pt x="616284" y="1947634"/>
                        <a:pt x="608527" y="1954474"/>
                      </a:cubicBezTo>
                      <a:cubicBezTo>
                        <a:pt x="608518" y="1954479"/>
                        <a:pt x="608513" y="1954488"/>
                        <a:pt x="608504" y="1954493"/>
                      </a:cubicBezTo>
                      <a:lnTo>
                        <a:pt x="608504" y="1954493"/>
                      </a:lnTo>
                      <a:cubicBezTo>
                        <a:pt x="605091" y="1957503"/>
                        <a:pt x="600695" y="1959169"/>
                        <a:pt x="596145" y="1959174"/>
                      </a:cubicBezTo>
                      <a:lnTo>
                        <a:pt x="596145" y="1959174"/>
                      </a:lnTo>
                      <a:cubicBezTo>
                        <a:pt x="590630" y="1959155"/>
                        <a:pt x="585410" y="1956702"/>
                        <a:pt x="581866" y="1952480"/>
                      </a:cubicBezTo>
                      <a:close/>
                      <a:moveTo>
                        <a:pt x="644457" y="1896349"/>
                      </a:moveTo>
                      <a:cubicBezTo>
                        <a:pt x="637257" y="1888924"/>
                        <a:pt x="637435" y="1877071"/>
                        <a:pt x="644860" y="1869871"/>
                      </a:cubicBezTo>
                      <a:cubicBezTo>
                        <a:pt x="644865" y="1869866"/>
                        <a:pt x="644874" y="1869857"/>
                        <a:pt x="644879" y="1869852"/>
                      </a:cubicBezTo>
                      <a:lnTo>
                        <a:pt x="644879" y="1869852"/>
                      </a:lnTo>
                      <a:cubicBezTo>
                        <a:pt x="652303" y="1862676"/>
                        <a:pt x="664138" y="1862863"/>
                        <a:pt x="671329" y="1870273"/>
                      </a:cubicBezTo>
                      <a:lnTo>
                        <a:pt x="671329" y="1870273"/>
                      </a:lnTo>
                      <a:cubicBezTo>
                        <a:pt x="678519" y="1877684"/>
                        <a:pt x="678351" y="1889519"/>
                        <a:pt x="670954" y="1896724"/>
                      </a:cubicBezTo>
                      <a:lnTo>
                        <a:pt x="670954" y="1896724"/>
                      </a:lnTo>
                      <a:cubicBezTo>
                        <a:pt x="667457" y="1900123"/>
                        <a:pt x="662771" y="1902018"/>
                        <a:pt x="657893" y="1902014"/>
                      </a:cubicBezTo>
                      <a:lnTo>
                        <a:pt x="657893" y="1902014"/>
                      </a:lnTo>
                      <a:cubicBezTo>
                        <a:pt x="652701" y="1901995"/>
                        <a:pt x="647753" y="1899827"/>
                        <a:pt x="644223" y="1896021"/>
                      </a:cubicBezTo>
                      <a:close/>
                      <a:moveTo>
                        <a:pt x="702928" y="1836942"/>
                      </a:moveTo>
                      <a:cubicBezTo>
                        <a:pt x="696262" y="1829634"/>
                        <a:pt x="695433" y="1818726"/>
                        <a:pt x="700915" y="1810492"/>
                      </a:cubicBezTo>
                      <a:lnTo>
                        <a:pt x="700915" y="1810492"/>
                      </a:lnTo>
                      <a:cubicBezTo>
                        <a:pt x="710278" y="1802954"/>
                        <a:pt x="720952" y="1802580"/>
                        <a:pt x="728583" y="1809649"/>
                      </a:cubicBezTo>
                      <a:lnTo>
                        <a:pt x="728583" y="1809649"/>
                      </a:lnTo>
                      <a:cubicBezTo>
                        <a:pt x="736288" y="1816549"/>
                        <a:pt x="736939" y="1828389"/>
                        <a:pt x="730039" y="1836090"/>
                      </a:cubicBezTo>
                      <a:cubicBezTo>
                        <a:pt x="730020" y="1836108"/>
                        <a:pt x="730001" y="1836127"/>
                        <a:pt x="729987" y="1836146"/>
                      </a:cubicBezTo>
                      <a:lnTo>
                        <a:pt x="729987" y="1836146"/>
                      </a:lnTo>
                      <a:cubicBezTo>
                        <a:pt x="726303" y="1839938"/>
                        <a:pt x="721233" y="1842068"/>
                        <a:pt x="715943" y="1842045"/>
                      </a:cubicBezTo>
                      <a:lnTo>
                        <a:pt x="715943" y="1842045"/>
                      </a:lnTo>
                      <a:cubicBezTo>
                        <a:pt x="710999" y="1841984"/>
                        <a:pt x="706262" y="1840041"/>
                        <a:pt x="702694" y="1836614"/>
                      </a:cubicBezTo>
                      <a:close/>
                      <a:moveTo>
                        <a:pt x="760838" y="1774772"/>
                      </a:moveTo>
                      <a:cubicBezTo>
                        <a:pt x="752954" y="1768082"/>
                        <a:pt x="751985" y="1756262"/>
                        <a:pt x="758675" y="1748378"/>
                      </a:cubicBezTo>
                      <a:cubicBezTo>
                        <a:pt x="758680" y="1748374"/>
                        <a:pt x="758680" y="1748374"/>
                        <a:pt x="758684" y="1748369"/>
                      </a:cubicBezTo>
                      <a:lnTo>
                        <a:pt x="758684" y="1748369"/>
                      </a:lnTo>
                      <a:cubicBezTo>
                        <a:pt x="765374" y="1740485"/>
                        <a:pt x="777195" y="1739516"/>
                        <a:pt x="785078" y="1746206"/>
                      </a:cubicBezTo>
                      <a:cubicBezTo>
                        <a:pt x="785083" y="1746211"/>
                        <a:pt x="785083" y="1746211"/>
                        <a:pt x="785087" y="1746215"/>
                      </a:cubicBezTo>
                      <a:lnTo>
                        <a:pt x="785087" y="1746215"/>
                      </a:lnTo>
                      <a:cubicBezTo>
                        <a:pt x="792962" y="1752924"/>
                        <a:pt x="793907" y="1764740"/>
                        <a:pt x="787199" y="1772614"/>
                      </a:cubicBezTo>
                      <a:cubicBezTo>
                        <a:pt x="787199" y="1772614"/>
                        <a:pt x="787194" y="1772619"/>
                        <a:pt x="787194" y="1772619"/>
                      </a:cubicBezTo>
                      <a:lnTo>
                        <a:pt x="787194" y="1772619"/>
                      </a:lnTo>
                      <a:cubicBezTo>
                        <a:pt x="783688" y="1776748"/>
                        <a:pt x="778566" y="1779154"/>
                        <a:pt x="773150" y="1779219"/>
                      </a:cubicBezTo>
                      <a:lnTo>
                        <a:pt x="773150" y="1779219"/>
                      </a:lnTo>
                      <a:cubicBezTo>
                        <a:pt x="768520" y="1779234"/>
                        <a:pt x="764054" y="1777530"/>
                        <a:pt x="760604" y="1774445"/>
                      </a:cubicBezTo>
                      <a:close/>
                      <a:moveTo>
                        <a:pt x="814534" y="1709934"/>
                      </a:moveTo>
                      <a:cubicBezTo>
                        <a:pt x="806351" y="1703610"/>
                        <a:pt x="804843" y="1691855"/>
                        <a:pt x="811163" y="1683671"/>
                      </a:cubicBezTo>
                      <a:lnTo>
                        <a:pt x="811163" y="1683671"/>
                      </a:lnTo>
                      <a:cubicBezTo>
                        <a:pt x="817488" y="1675488"/>
                        <a:pt x="829243" y="1673981"/>
                        <a:pt x="837426" y="1680301"/>
                      </a:cubicBezTo>
                      <a:lnTo>
                        <a:pt x="837426" y="1680301"/>
                      </a:lnTo>
                      <a:cubicBezTo>
                        <a:pt x="845609" y="1686625"/>
                        <a:pt x="847116" y="1698381"/>
                        <a:pt x="840797" y="1706564"/>
                      </a:cubicBezTo>
                      <a:lnTo>
                        <a:pt x="840797" y="1706564"/>
                      </a:lnTo>
                      <a:cubicBezTo>
                        <a:pt x="837244" y="1711151"/>
                        <a:pt x="831762" y="1713834"/>
                        <a:pt x="825957" y="1713820"/>
                      </a:cubicBezTo>
                      <a:lnTo>
                        <a:pt x="825957" y="1713820"/>
                      </a:lnTo>
                      <a:cubicBezTo>
                        <a:pt x="821706" y="1713778"/>
                        <a:pt x="817595" y="1712294"/>
                        <a:pt x="814300" y="1709607"/>
                      </a:cubicBezTo>
                      <a:close/>
                      <a:moveTo>
                        <a:pt x="864906" y="1642428"/>
                      </a:moveTo>
                      <a:cubicBezTo>
                        <a:pt x="856414" y="1636525"/>
                        <a:pt x="854312" y="1624859"/>
                        <a:pt x="860215" y="1616366"/>
                      </a:cubicBezTo>
                      <a:cubicBezTo>
                        <a:pt x="860220" y="1616362"/>
                        <a:pt x="860220" y="1616357"/>
                        <a:pt x="860225" y="1616352"/>
                      </a:cubicBezTo>
                      <a:lnTo>
                        <a:pt x="860225" y="1616352"/>
                      </a:lnTo>
                      <a:cubicBezTo>
                        <a:pt x="866128" y="1607860"/>
                        <a:pt x="877794" y="1605758"/>
                        <a:pt x="886286" y="1611661"/>
                      </a:cubicBezTo>
                      <a:cubicBezTo>
                        <a:pt x="886291" y="1611666"/>
                        <a:pt x="886296" y="1611666"/>
                        <a:pt x="886300" y="1611671"/>
                      </a:cubicBezTo>
                      <a:lnTo>
                        <a:pt x="886300" y="1611671"/>
                      </a:lnTo>
                      <a:cubicBezTo>
                        <a:pt x="894792" y="1617574"/>
                        <a:pt x="896894" y="1629240"/>
                        <a:pt x="890991" y="1637733"/>
                      </a:cubicBezTo>
                      <a:cubicBezTo>
                        <a:pt x="890986" y="1637737"/>
                        <a:pt x="890986" y="1637742"/>
                        <a:pt x="890982" y="1637747"/>
                      </a:cubicBezTo>
                      <a:lnTo>
                        <a:pt x="890982" y="1637747"/>
                      </a:lnTo>
                      <a:cubicBezTo>
                        <a:pt x="887471" y="1642779"/>
                        <a:pt x="881717" y="1645766"/>
                        <a:pt x="875580" y="1645752"/>
                      </a:cubicBezTo>
                      <a:lnTo>
                        <a:pt x="875580" y="1645752"/>
                      </a:lnTo>
                      <a:cubicBezTo>
                        <a:pt x="871764" y="1645780"/>
                        <a:pt x="868033" y="1644619"/>
                        <a:pt x="864906" y="1642428"/>
                      </a:cubicBezTo>
                      <a:close/>
                      <a:moveTo>
                        <a:pt x="912235" y="1572768"/>
                      </a:moveTo>
                      <a:cubicBezTo>
                        <a:pt x="903486" y="1567254"/>
                        <a:pt x="900860" y="1555695"/>
                        <a:pt x="906374" y="1546941"/>
                      </a:cubicBezTo>
                      <a:cubicBezTo>
                        <a:pt x="906379" y="1546936"/>
                        <a:pt x="906379" y="1546931"/>
                        <a:pt x="906384" y="1546927"/>
                      </a:cubicBezTo>
                      <a:lnTo>
                        <a:pt x="906384" y="1546927"/>
                      </a:lnTo>
                      <a:cubicBezTo>
                        <a:pt x="911898" y="1538177"/>
                        <a:pt x="923457" y="1535551"/>
                        <a:pt x="932211" y="1541066"/>
                      </a:cubicBezTo>
                      <a:cubicBezTo>
                        <a:pt x="932216" y="1541070"/>
                        <a:pt x="932220" y="1541070"/>
                        <a:pt x="932225" y="1541075"/>
                      </a:cubicBezTo>
                      <a:lnTo>
                        <a:pt x="932225" y="1541075"/>
                      </a:lnTo>
                      <a:cubicBezTo>
                        <a:pt x="940966" y="1546604"/>
                        <a:pt x="943564" y="1558176"/>
                        <a:pt x="938035" y="1566912"/>
                      </a:cubicBezTo>
                      <a:cubicBezTo>
                        <a:pt x="938030" y="1566912"/>
                        <a:pt x="938030" y="1566916"/>
                        <a:pt x="938030" y="1566916"/>
                      </a:cubicBezTo>
                      <a:lnTo>
                        <a:pt x="938030" y="1566916"/>
                      </a:lnTo>
                      <a:cubicBezTo>
                        <a:pt x="934608" y="1572356"/>
                        <a:pt x="928634" y="1575661"/>
                        <a:pt x="922207" y="1575671"/>
                      </a:cubicBezTo>
                      <a:lnTo>
                        <a:pt x="922207" y="1575671"/>
                      </a:lnTo>
                      <a:cubicBezTo>
                        <a:pt x="918663" y="1575619"/>
                        <a:pt x="915203" y="1574566"/>
                        <a:pt x="912235" y="1572628"/>
                      </a:cubicBezTo>
                      <a:close/>
                      <a:moveTo>
                        <a:pt x="956100" y="1500815"/>
                      </a:moveTo>
                      <a:cubicBezTo>
                        <a:pt x="947107" y="1495707"/>
                        <a:pt x="943957" y="1484280"/>
                        <a:pt x="949059" y="1475287"/>
                      </a:cubicBezTo>
                      <a:cubicBezTo>
                        <a:pt x="949064" y="1475273"/>
                        <a:pt x="949074" y="1475263"/>
                        <a:pt x="949078" y="1475254"/>
                      </a:cubicBezTo>
                      <a:lnTo>
                        <a:pt x="949078" y="1475254"/>
                      </a:lnTo>
                      <a:cubicBezTo>
                        <a:pt x="954172" y="1466261"/>
                        <a:pt x="965595" y="1463096"/>
                        <a:pt x="974592" y="1468185"/>
                      </a:cubicBezTo>
                      <a:lnTo>
                        <a:pt x="974592" y="1468185"/>
                      </a:lnTo>
                      <a:cubicBezTo>
                        <a:pt x="983599" y="1473269"/>
                        <a:pt x="986773" y="1484696"/>
                        <a:pt x="981689" y="1493699"/>
                      </a:cubicBezTo>
                      <a:cubicBezTo>
                        <a:pt x="981680" y="1493713"/>
                        <a:pt x="981670" y="1493731"/>
                        <a:pt x="981661" y="1493745"/>
                      </a:cubicBezTo>
                      <a:lnTo>
                        <a:pt x="981661" y="1493745"/>
                      </a:lnTo>
                      <a:cubicBezTo>
                        <a:pt x="978295" y="1499579"/>
                        <a:pt x="972055" y="1503151"/>
                        <a:pt x="965323" y="1503108"/>
                      </a:cubicBezTo>
                      <a:lnTo>
                        <a:pt x="965323" y="1503108"/>
                      </a:lnTo>
                      <a:cubicBezTo>
                        <a:pt x="962102" y="1503151"/>
                        <a:pt x="958928" y="1502359"/>
                        <a:pt x="956100" y="1500815"/>
                      </a:cubicBezTo>
                      <a:close/>
                      <a:moveTo>
                        <a:pt x="996735" y="1427082"/>
                      </a:moveTo>
                      <a:cubicBezTo>
                        <a:pt x="987527" y="1422410"/>
                        <a:pt x="983843" y="1411160"/>
                        <a:pt x="988496" y="1401943"/>
                      </a:cubicBezTo>
                      <a:lnTo>
                        <a:pt x="988496" y="1401943"/>
                      </a:lnTo>
                      <a:cubicBezTo>
                        <a:pt x="993154" y="1392715"/>
                        <a:pt x="1004404" y="1389008"/>
                        <a:pt x="1013635" y="1393656"/>
                      </a:cubicBezTo>
                      <a:lnTo>
                        <a:pt x="1013635" y="1393656"/>
                      </a:lnTo>
                      <a:cubicBezTo>
                        <a:pt x="1022872" y="1398305"/>
                        <a:pt x="1026594" y="1409564"/>
                        <a:pt x="1021940" y="1418800"/>
                      </a:cubicBezTo>
                      <a:cubicBezTo>
                        <a:pt x="1021935" y="1418814"/>
                        <a:pt x="1021926" y="1418828"/>
                        <a:pt x="1021921" y="1418842"/>
                      </a:cubicBezTo>
                      <a:lnTo>
                        <a:pt x="1021921" y="1418842"/>
                      </a:lnTo>
                      <a:cubicBezTo>
                        <a:pt x="1018729" y="1425134"/>
                        <a:pt x="1012268" y="1429100"/>
                        <a:pt x="1005209" y="1429095"/>
                      </a:cubicBezTo>
                      <a:lnTo>
                        <a:pt x="1005209" y="1429095"/>
                      </a:lnTo>
                      <a:cubicBezTo>
                        <a:pt x="1002264" y="1429100"/>
                        <a:pt x="999362" y="1428411"/>
                        <a:pt x="996735" y="1427082"/>
                      </a:cubicBezTo>
                      <a:close/>
                      <a:moveTo>
                        <a:pt x="1033766" y="1351383"/>
                      </a:moveTo>
                      <a:cubicBezTo>
                        <a:pt x="1024370" y="1347128"/>
                        <a:pt x="1020185" y="1336075"/>
                        <a:pt x="1024403" y="1326665"/>
                      </a:cubicBezTo>
                      <a:lnTo>
                        <a:pt x="1024403" y="1326665"/>
                      </a:lnTo>
                      <a:cubicBezTo>
                        <a:pt x="1028658" y="1317270"/>
                        <a:pt x="1039711" y="1313084"/>
                        <a:pt x="1049121" y="1317302"/>
                      </a:cubicBezTo>
                      <a:lnTo>
                        <a:pt x="1049121" y="1317302"/>
                      </a:lnTo>
                      <a:cubicBezTo>
                        <a:pt x="1058544" y="1321558"/>
                        <a:pt x="1062734" y="1332643"/>
                        <a:pt x="1058484" y="1342067"/>
                      </a:cubicBezTo>
                      <a:lnTo>
                        <a:pt x="1058484" y="1342067"/>
                      </a:lnTo>
                      <a:cubicBezTo>
                        <a:pt x="1055469" y="1348827"/>
                        <a:pt x="1048751" y="1353176"/>
                        <a:pt x="1041350" y="1353162"/>
                      </a:cubicBezTo>
                      <a:lnTo>
                        <a:pt x="1041350" y="1353162"/>
                      </a:lnTo>
                      <a:cubicBezTo>
                        <a:pt x="1038714" y="1353064"/>
                        <a:pt x="1036130" y="1352408"/>
                        <a:pt x="1033766" y="1351243"/>
                      </a:cubicBezTo>
                      <a:close/>
                      <a:moveTo>
                        <a:pt x="1067191" y="1274046"/>
                      </a:moveTo>
                      <a:cubicBezTo>
                        <a:pt x="1057561" y="1270282"/>
                        <a:pt x="1052805" y="1259426"/>
                        <a:pt x="1056564" y="1249796"/>
                      </a:cubicBezTo>
                      <a:lnTo>
                        <a:pt x="1056564" y="1249796"/>
                      </a:lnTo>
                      <a:cubicBezTo>
                        <a:pt x="1060328" y="1240166"/>
                        <a:pt x="1071184" y="1235410"/>
                        <a:pt x="1080814" y="1239169"/>
                      </a:cubicBezTo>
                      <a:lnTo>
                        <a:pt x="1080814" y="1239169"/>
                      </a:lnTo>
                      <a:cubicBezTo>
                        <a:pt x="1090448" y="1242923"/>
                        <a:pt x="1095214" y="1253780"/>
                        <a:pt x="1091460" y="1263419"/>
                      </a:cubicBezTo>
                      <a:cubicBezTo>
                        <a:pt x="1091455" y="1263433"/>
                        <a:pt x="1091446" y="1263452"/>
                        <a:pt x="1091441" y="1263466"/>
                      </a:cubicBezTo>
                      <a:lnTo>
                        <a:pt x="1091441" y="1263466"/>
                      </a:lnTo>
                      <a:cubicBezTo>
                        <a:pt x="1088627" y="1270647"/>
                        <a:pt x="1081694" y="1275366"/>
                        <a:pt x="1073979" y="1275357"/>
                      </a:cubicBezTo>
                      <a:lnTo>
                        <a:pt x="1073979" y="1275357"/>
                      </a:lnTo>
                      <a:cubicBezTo>
                        <a:pt x="1071643" y="1275310"/>
                        <a:pt x="1069340" y="1274813"/>
                        <a:pt x="1067191" y="1273905"/>
                      </a:cubicBezTo>
                      <a:close/>
                      <a:moveTo>
                        <a:pt x="1096544" y="1195070"/>
                      </a:moveTo>
                      <a:cubicBezTo>
                        <a:pt x="1086759" y="1191746"/>
                        <a:pt x="1079831" y="1181026"/>
                        <a:pt x="1084512" y="1171335"/>
                      </a:cubicBezTo>
                      <a:lnTo>
                        <a:pt x="1084512" y="1171335"/>
                      </a:lnTo>
                      <a:cubicBezTo>
                        <a:pt x="1088197" y="1161724"/>
                        <a:pt x="1098692" y="1156612"/>
                        <a:pt x="1108528" y="1159631"/>
                      </a:cubicBezTo>
                      <a:lnTo>
                        <a:pt x="1108528" y="1159631"/>
                      </a:lnTo>
                      <a:cubicBezTo>
                        <a:pt x="1118350" y="1162871"/>
                        <a:pt x="1123687" y="1173456"/>
                        <a:pt x="1120447" y="1183277"/>
                      </a:cubicBezTo>
                      <a:cubicBezTo>
                        <a:pt x="1120438" y="1183310"/>
                        <a:pt x="1120428" y="1183338"/>
                        <a:pt x="1120419" y="1183366"/>
                      </a:cubicBezTo>
                      <a:lnTo>
                        <a:pt x="1120419" y="1183366"/>
                      </a:lnTo>
                      <a:cubicBezTo>
                        <a:pt x="1117840" y="1191011"/>
                        <a:pt x="1110649" y="1196142"/>
                        <a:pt x="1102583" y="1196100"/>
                      </a:cubicBezTo>
                      <a:lnTo>
                        <a:pt x="1102583" y="1196100"/>
                      </a:lnTo>
                      <a:cubicBezTo>
                        <a:pt x="1100528" y="1196076"/>
                        <a:pt x="1098491" y="1195725"/>
                        <a:pt x="1096544" y="1195070"/>
                      </a:cubicBezTo>
                      <a:close/>
                      <a:moveTo>
                        <a:pt x="1122760" y="1115813"/>
                      </a:moveTo>
                      <a:cubicBezTo>
                        <a:pt x="1113186" y="1113383"/>
                        <a:pt x="1107395" y="1103655"/>
                        <a:pt x="1109825" y="1094082"/>
                      </a:cubicBezTo>
                      <a:cubicBezTo>
                        <a:pt x="1109858" y="1093946"/>
                        <a:pt x="1109895" y="1093806"/>
                        <a:pt x="1109932" y="1093670"/>
                      </a:cubicBezTo>
                      <a:lnTo>
                        <a:pt x="1109932" y="1093670"/>
                      </a:lnTo>
                      <a:cubicBezTo>
                        <a:pt x="1112788" y="1079626"/>
                        <a:pt x="1123181" y="1077004"/>
                        <a:pt x="1133106" y="1079626"/>
                      </a:cubicBezTo>
                      <a:lnTo>
                        <a:pt x="1133106" y="1079626"/>
                      </a:lnTo>
                      <a:cubicBezTo>
                        <a:pt x="1142834" y="1082182"/>
                        <a:pt x="1148648" y="1092134"/>
                        <a:pt x="1146097" y="1101862"/>
                      </a:cubicBezTo>
                      <a:cubicBezTo>
                        <a:pt x="1146059" y="1102003"/>
                        <a:pt x="1146022" y="1102143"/>
                        <a:pt x="1145980" y="1102284"/>
                      </a:cubicBezTo>
                      <a:lnTo>
                        <a:pt x="1145980" y="1102284"/>
                      </a:lnTo>
                      <a:cubicBezTo>
                        <a:pt x="1143686" y="1110364"/>
                        <a:pt x="1136355" y="1115982"/>
                        <a:pt x="1127956" y="1116094"/>
                      </a:cubicBezTo>
                      <a:lnTo>
                        <a:pt x="1127956" y="1116094"/>
                      </a:lnTo>
                      <a:cubicBezTo>
                        <a:pt x="1126233" y="1116253"/>
                        <a:pt x="1124501" y="1116160"/>
                        <a:pt x="1122806" y="1115813"/>
                      </a:cubicBezTo>
                      <a:close/>
                      <a:moveTo>
                        <a:pt x="1144856" y="1033513"/>
                      </a:moveTo>
                      <a:cubicBezTo>
                        <a:pt x="1134777" y="1031201"/>
                        <a:pt x="1128481" y="1021154"/>
                        <a:pt x="1130793" y="1011075"/>
                      </a:cubicBezTo>
                      <a:cubicBezTo>
                        <a:pt x="1130798" y="1011047"/>
                        <a:pt x="1130807" y="1011024"/>
                        <a:pt x="1130812" y="1010996"/>
                      </a:cubicBezTo>
                      <a:lnTo>
                        <a:pt x="1130812" y="1010996"/>
                      </a:lnTo>
                      <a:cubicBezTo>
                        <a:pt x="1133129" y="1000917"/>
                        <a:pt x="1143180" y="994625"/>
                        <a:pt x="1153259" y="996947"/>
                      </a:cubicBezTo>
                      <a:cubicBezTo>
                        <a:pt x="1153269" y="996947"/>
                        <a:pt x="1153273" y="996951"/>
                        <a:pt x="1153283" y="996951"/>
                      </a:cubicBezTo>
                      <a:lnTo>
                        <a:pt x="1153283" y="996951"/>
                      </a:lnTo>
                      <a:cubicBezTo>
                        <a:pt x="1163362" y="999264"/>
                        <a:pt x="1169658" y="1009310"/>
                        <a:pt x="1167346" y="1019389"/>
                      </a:cubicBezTo>
                      <a:cubicBezTo>
                        <a:pt x="1167341" y="1019418"/>
                        <a:pt x="1167332" y="1019441"/>
                        <a:pt x="1167327" y="1019469"/>
                      </a:cubicBezTo>
                      <a:lnTo>
                        <a:pt x="1167327" y="1019469"/>
                      </a:lnTo>
                      <a:cubicBezTo>
                        <a:pt x="1165351" y="1027933"/>
                        <a:pt x="1157810" y="1033925"/>
                        <a:pt x="1149116" y="1033935"/>
                      </a:cubicBezTo>
                      <a:lnTo>
                        <a:pt x="1149116" y="1033935"/>
                      </a:lnTo>
                      <a:cubicBezTo>
                        <a:pt x="1147702" y="1033944"/>
                        <a:pt x="1146289" y="1033804"/>
                        <a:pt x="1144903" y="1033513"/>
                      </a:cubicBezTo>
                      <a:close/>
                      <a:moveTo>
                        <a:pt x="1163067" y="951214"/>
                      </a:moveTo>
                      <a:cubicBezTo>
                        <a:pt x="1152899" y="949322"/>
                        <a:pt x="1146190" y="939548"/>
                        <a:pt x="1148081" y="929379"/>
                      </a:cubicBezTo>
                      <a:cubicBezTo>
                        <a:pt x="1148081" y="929370"/>
                        <a:pt x="1148086" y="929361"/>
                        <a:pt x="1148086" y="929351"/>
                      </a:cubicBezTo>
                      <a:lnTo>
                        <a:pt x="1148086" y="929351"/>
                      </a:lnTo>
                      <a:cubicBezTo>
                        <a:pt x="1149982" y="919193"/>
                        <a:pt x="1159743" y="912489"/>
                        <a:pt x="1169902" y="914371"/>
                      </a:cubicBezTo>
                      <a:lnTo>
                        <a:pt x="1169902" y="914371"/>
                      </a:lnTo>
                      <a:cubicBezTo>
                        <a:pt x="1180075" y="916243"/>
                        <a:pt x="1186802" y="926004"/>
                        <a:pt x="1184929" y="936177"/>
                      </a:cubicBezTo>
                      <a:cubicBezTo>
                        <a:pt x="1184929" y="936177"/>
                        <a:pt x="1184929" y="936182"/>
                        <a:pt x="1184929" y="936186"/>
                      </a:cubicBezTo>
                      <a:lnTo>
                        <a:pt x="1184929" y="936186"/>
                      </a:lnTo>
                      <a:cubicBezTo>
                        <a:pt x="1183281" y="945053"/>
                        <a:pt x="1175552" y="951490"/>
                        <a:pt x="1166531" y="951495"/>
                      </a:cubicBezTo>
                      <a:lnTo>
                        <a:pt x="1166531" y="951495"/>
                      </a:lnTo>
                      <a:cubicBezTo>
                        <a:pt x="1165389" y="951490"/>
                        <a:pt x="1164242" y="951396"/>
                        <a:pt x="1163114" y="951214"/>
                      </a:cubicBezTo>
                      <a:close/>
                      <a:moveTo>
                        <a:pt x="1177111" y="868118"/>
                      </a:moveTo>
                      <a:cubicBezTo>
                        <a:pt x="1166864" y="866714"/>
                        <a:pt x="1159696" y="857271"/>
                        <a:pt x="1161096" y="847028"/>
                      </a:cubicBezTo>
                      <a:cubicBezTo>
                        <a:pt x="1161101" y="847019"/>
                        <a:pt x="1161101" y="847010"/>
                        <a:pt x="1161101" y="847005"/>
                      </a:cubicBezTo>
                      <a:lnTo>
                        <a:pt x="1161101" y="847005"/>
                      </a:lnTo>
                      <a:cubicBezTo>
                        <a:pt x="1162505" y="836757"/>
                        <a:pt x="1171948" y="829590"/>
                        <a:pt x="1182190" y="830990"/>
                      </a:cubicBezTo>
                      <a:cubicBezTo>
                        <a:pt x="1182200" y="830994"/>
                        <a:pt x="1182204" y="830994"/>
                        <a:pt x="1182214" y="830994"/>
                      </a:cubicBezTo>
                      <a:lnTo>
                        <a:pt x="1182214" y="830994"/>
                      </a:lnTo>
                      <a:cubicBezTo>
                        <a:pt x="1192448" y="832399"/>
                        <a:pt x="1199610" y="841823"/>
                        <a:pt x="1198224" y="852061"/>
                      </a:cubicBezTo>
                      <a:lnTo>
                        <a:pt x="1198224" y="852061"/>
                      </a:lnTo>
                      <a:cubicBezTo>
                        <a:pt x="1196951" y="861405"/>
                        <a:pt x="1188927" y="868343"/>
                        <a:pt x="1179499" y="868259"/>
                      </a:cubicBezTo>
                      <a:lnTo>
                        <a:pt x="1179499" y="868259"/>
                      </a:lnTo>
                      <a:close/>
                      <a:moveTo>
                        <a:pt x="1187410" y="784414"/>
                      </a:moveTo>
                      <a:cubicBezTo>
                        <a:pt x="1177111" y="783496"/>
                        <a:pt x="1169499" y="774405"/>
                        <a:pt x="1170417" y="764106"/>
                      </a:cubicBezTo>
                      <a:cubicBezTo>
                        <a:pt x="1170417" y="764101"/>
                        <a:pt x="1170417" y="764101"/>
                        <a:pt x="1170417" y="764097"/>
                      </a:cubicBezTo>
                      <a:lnTo>
                        <a:pt x="1170417" y="764097"/>
                      </a:lnTo>
                      <a:cubicBezTo>
                        <a:pt x="1171334" y="753812"/>
                        <a:pt x="1180402" y="746209"/>
                        <a:pt x="1190687" y="747103"/>
                      </a:cubicBezTo>
                      <a:lnTo>
                        <a:pt x="1190687" y="747103"/>
                      </a:lnTo>
                      <a:cubicBezTo>
                        <a:pt x="1200991" y="747997"/>
                        <a:pt x="1208617" y="757070"/>
                        <a:pt x="1207728" y="767374"/>
                      </a:cubicBezTo>
                      <a:lnTo>
                        <a:pt x="1207728" y="767374"/>
                      </a:lnTo>
                      <a:cubicBezTo>
                        <a:pt x="1206876" y="777069"/>
                        <a:pt x="1198735" y="784498"/>
                        <a:pt x="1189002" y="784461"/>
                      </a:cubicBezTo>
                      <a:lnTo>
                        <a:pt x="1187317" y="784461"/>
                      </a:lnTo>
                      <a:close/>
                      <a:moveTo>
                        <a:pt x="1193683" y="700429"/>
                      </a:moveTo>
                      <a:cubicBezTo>
                        <a:pt x="1183469" y="699802"/>
                        <a:pt x="1175646" y="691085"/>
                        <a:pt x="1176128" y="680861"/>
                      </a:cubicBezTo>
                      <a:lnTo>
                        <a:pt x="1176128" y="680861"/>
                      </a:lnTo>
                      <a:cubicBezTo>
                        <a:pt x="1176535" y="670533"/>
                        <a:pt x="1185229" y="662491"/>
                        <a:pt x="1195556" y="662884"/>
                      </a:cubicBezTo>
                      <a:lnTo>
                        <a:pt x="1195556" y="662884"/>
                      </a:lnTo>
                      <a:cubicBezTo>
                        <a:pt x="1205888" y="663287"/>
                        <a:pt x="1213940" y="671994"/>
                        <a:pt x="1213538" y="682326"/>
                      </a:cubicBezTo>
                      <a:cubicBezTo>
                        <a:pt x="1213533" y="682354"/>
                        <a:pt x="1213533" y="682378"/>
                        <a:pt x="1213533" y="682406"/>
                      </a:cubicBezTo>
                      <a:lnTo>
                        <a:pt x="1213533" y="682406"/>
                      </a:lnTo>
                      <a:cubicBezTo>
                        <a:pt x="1213154" y="692471"/>
                        <a:pt x="1204882" y="700434"/>
                        <a:pt x="1194807" y="700429"/>
                      </a:cubicBezTo>
                      <a:lnTo>
                        <a:pt x="1194058" y="700429"/>
                      </a:lnTo>
                      <a:close/>
                      <a:moveTo>
                        <a:pt x="1177064" y="597437"/>
                      </a:moveTo>
                      <a:cubicBezTo>
                        <a:pt x="1176933" y="587096"/>
                        <a:pt x="1185215" y="578609"/>
                        <a:pt x="1195556" y="578478"/>
                      </a:cubicBezTo>
                      <a:cubicBezTo>
                        <a:pt x="1195636" y="578478"/>
                        <a:pt x="1195710" y="578478"/>
                        <a:pt x="1195790" y="578478"/>
                      </a:cubicBezTo>
                      <a:lnTo>
                        <a:pt x="1195790" y="578478"/>
                      </a:lnTo>
                      <a:cubicBezTo>
                        <a:pt x="1206131" y="578478"/>
                        <a:pt x="1214516" y="586862"/>
                        <a:pt x="1214516" y="597203"/>
                      </a:cubicBezTo>
                      <a:lnTo>
                        <a:pt x="1214516" y="597203"/>
                      </a:lnTo>
                      <a:cubicBezTo>
                        <a:pt x="1214516" y="607545"/>
                        <a:pt x="1206131" y="615929"/>
                        <a:pt x="1195790" y="615929"/>
                      </a:cubicBezTo>
                      <a:lnTo>
                        <a:pt x="1195790" y="615929"/>
                      </a:lnTo>
                      <a:cubicBezTo>
                        <a:pt x="1185664" y="615779"/>
                        <a:pt x="1177495" y="607610"/>
                        <a:pt x="1177345" y="597484"/>
                      </a:cubicBezTo>
                      <a:close/>
                      <a:moveTo>
                        <a:pt x="1174349" y="514108"/>
                      </a:moveTo>
                      <a:cubicBezTo>
                        <a:pt x="1173741" y="503785"/>
                        <a:pt x="1181615" y="494919"/>
                        <a:pt x="1191937" y="494310"/>
                      </a:cubicBezTo>
                      <a:cubicBezTo>
                        <a:pt x="1191956" y="494305"/>
                        <a:pt x="1191979" y="494305"/>
                        <a:pt x="1191998" y="494305"/>
                      </a:cubicBezTo>
                      <a:lnTo>
                        <a:pt x="1191998" y="494305"/>
                      </a:lnTo>
                      <a:cubicBezTo>
                        <a:pt x="1202325" y="493720"/>
                        <a:pt x="1211169" y="501618"/>
                        <a:pt x="1211749" y="511945"/>
                      </a:cubicBezTo>
                      <a:cubicBezTo>
                        <a:pt x="1211754" y="511964"/>
                        <a:pt x="1211754" y="511982"/>
                        <a:pt x="1211754" y="512001"/>
                      </a:cubicBezTo>
                      <a:lnTo>
                        <a:pt x="1211754" y="512001"/>
                      </a:lnTo>
                      <a:cubicBezTo>
                        <a:pt x="1212536" y="522160"/>
                        <a:pt x="1204938" y="531027"/>
                        <a:pt x="1194784" y="531813"/>
                      </a:cubicBezTo>
                      <a:cubicBezTo>
                        <a:pt x="1194559" y="531827"/>
                        <a:pt x="1194330" y="531841"/>
                        <a:pt x="1194105" y="531850"/>
                      </a:cubicBezTo>
                      <a:lnTo>
                        <a:pt x="1193075" y="531850"/>
                      </a:lnTo>
                      <a:cubicBezTo>
                        <a:pt x="1183249" y="531719"/>
                        <a:pt x="1175197" y="524014"/>
                        <a:pt x="1174630" y="514201"/>
                      </a:cubicBezTo>
                      <a:close/>
                      <a:moveTo>
                        <a:pt x="1167702" y="430919"/>
                      </a:moveTo>
                      <a:lnTo>
                        <a:pt x="1167702" y="430919"/>
                      </a:lnTo>
                      <a:cubicBezTo>
                        <a:pt x="1166700" y="421069"/>
                        <a:pt x="1173872" y="412268"/>
                        <a:pt x="1183721" y="411266"/>
                      </a:cubicBezTo>
                      <a:cubicBezTo>
                        <a:pt x="1183937" y="411243"/>
                        <a:pt x="1184152" y="411224"/>
                        <a:pt x="1184367" y="411210"/>
                      </a:cubicBezTo>
                      <a:lnTo>
                        <a:pt x="1184367" y="411210"/>
                      </a:lnTo>
                      <a:cubicBezTo>
                        <a:pt x="1194667" y="410133"/>
                        <a:pt x="1203842" y="414815"/>
                        <a:pt x="1204919" y="428859"/>
                      </a:cubicBezTo>
                      <a:lnTo>
                        <a:pt x="1204919" y="428859"/>
                      </a:lnTo>
                      <a:cubicBezTo>
                        <a:pt x="1205949" y="428859"/>
                        <a:pt x="1198506" y="447585"/>
                        <a:pt x="1188206" y="448474"/>
                      </a:cubicBezTo>
                      <a:lnTo>
                        <a:pt x="1188206" y="448474"/>
                      </a:lnTo>
                      <a:cubicBezTo>
                        <a:pt x="1187551" y="448474"/>
                        <a:pt x="1186895" y="448100"/>
                        <a:pt x="1186240" y="448100"/>
                      </a:cubicBezTo>
                      <a:lnTo>
                        <a:pt x="1186240" y="448100"/>
                      </a:lnTo>
                      <a:cubicBezTo>
                        <a:pt x="1176727" y="447748"/>
                        <a:pt x="1168933" y="440436"/>
                        <a:pt x="1167982" y="430966"/>
                      </a:cubicBezTo>
                      <a:close/>
                      <a:moveTo>
                        <a:pt x="1157402" y="348244"/>
                      </a:moveTo>
                      <a:cubicBezTo>
                        <a:pt x="1155862" y="338034"/>
                        <a:pt x="1162880" y="328508"/>
                        <a:pt x="1173085" y="326944"/>
                      </a:cubicBezTo>
                      <a:lnTo>
                        <a:pt x="1173085" y="326944"/>
                      </a:lnTo>
                      <a:cubicBezTo>
                        <a:pt x="1183295" y="325376"/>
                        <a:pt x="1192845" y="332370"/>
                        <a:pt x="1194432" y="342580"/>
                      </a:cubicBezTo>
                      <a:lnTo>
                        <a:pt x="1194432" y="342580"/>
                      </a:lnTo>
                      <a:cubicBezTo>
                        <a:pt x="1196001" y="352804"/>
                        <a:pt x="1188983" y="362359"/>
                        <a:pt x="1178759" y="363927"/>
                      </a:cubicBezTo>
                      <a:cubicBezTo>
                        <a:pt x="1178754" y="363927"/>
                        <a:pt x="1178754" y="363927"/>
                        <a:pt x="1178750" y="363927"/>
                      </a:cubicBezTo>
                      <a:lnTo>
                        <a:pt x="1178750" y="363927"/>
                      </a:lnTo>
                      <a:cubicBezTo>
                        <a:pt x="1177804" y="364077"/>
                        <a:pt x="1176849" y="364152"/>
                        <a:pt x="1175894" y="364161"/>
                      </a:cubicBezTo>
                      <a:lnTo>
                        <a:pt x="1175894" y="364161"/>
                      </a:lnTo>
                      <a:cubicBezTo>
                        <a:pt x="1166643" y="364152"/>
                        <a:pt x="1158788" y="357387"/>
                        <a:pt x="1157402" y="348244"/>
                      </a:cubicBezTo>
                      <a:close/>
                      <a:moveTo>
                        <a:pt x="1142703" y="266085"/>
                      </a:moveTo>
                      <a:cubicBezTo>
                        <a:pt x="1140662" y="255950"/>
                        <a:pt x="1147220" y="246081"/>
                        <a:pt x="1157355" y="244036"/>
                      </a:cubicBezTo>
                      <a:lnTo>
                        <a:pt x="1157355" y="244036"/>
                      </a:lnTo>
                      <a:cubicBezTo>
                        <a:pt x="1167486" y="241966"/>
                        <a:pt x="1177383" y="248502"/>
                        <a:pt x="1179452" y="258632"/>
                      </a:cubicBezTo>
                      <a:cubicBezTo>
                        <a:pt x="1179452" y="258637"/>
                        <a:pt x="1179452" y="258637"/>
                        <a:pt x="1179452" y="258642"/>
                      </a:cubicBezTo>
                      <a:lnTo>
                        <a:pt x="1179452" y="258642"/>
                      </a:lnTo>
                      <a:cubicBezTo>
                        <a:pt x="1181516" y="268777"/>
                        <a:pt x="1174977" y="278664"/>
                        <a:pt x="1164841" y="280729"/>
                      </a:cubicBezTo>
                      <a:cubicBezTo>
                        <a:pt x="1164827" y="280733"/>
                        <a:pt x="1164813" y="280733"/>
                        <a:pt x="1164799" y="280738"/>
                      </a:cubicBezTo>
                      <a:lnTo>
                        <a:pt x="1164799" y="280738"/>
                      </a:lnTo>
                      <a:cubicBezTo>
                        <a:pt x="1163563" y="280977"/>
                        <a:pt x="1162313" y="281103"/>
                        <a:pt x="1161054" y="281113"/>
                      </a:cubicBezTo>
                      <a:lnTo>
                        <a:pt x="1161054" y="281113"/>
                      </a:lnTo>
                      <a:cubicBezTo>
                        <a:pt x="1152140" y="281108"/>
                        <a:pt x="1144463" y="274826"/>
                        <a:pt x="1142703" y="266085"/>
                      </a:cubicBezTo>
                      <a:close/>
                      <a:moveTo>
                        <a:pt x="1123977" y="184769"/>
                      </a:moveTo>
                      <a:cubicBezTo>
                        <a:pt x="1121468" y="174750"/>
                        <a:pt x="1127539" y="164592"/>
                        <a:pt x="1137553" y="162064"/>
                      </a:cubicBezTo>
                      <a:lnTo>
                        <a:pt x="1137553" y="162064"/>
                      </a:lnTo>
                      <a:cubicBezTo>
                        <a:pt x="1147581" y="159526"/>
                        <a:pt x="1157763" y="165598"/>
                        <a:pt x="1160300" y="175621"/>
                      </a:cubicBezTo>
                      <a:cubicBezTo>
                        <a:pt x="1160300" y="175631"/>
                        <a:pt x="1160305" y="175635"/>
                        <a:pt x="1160305" y="175640"/>
                      </a:cubicBezTo>
                      <a:lnTo>
                        <a:pt x="1160305" y="175640"/>
                      </a:lnTo>
                      <a:cubicBezTo>
                        <a:pt x="1162814" y="185658"/>
                        <a:pt x="1156742" y="195817"/>
                        <a:pt x="1146729" y="198345"/>
                      </a:cubicBezTo>
                      <a:lnTo>
                        <a:pt x="1146729" y="198345"/>
                      </a:lnTo>
                      <a:cubicBezTo>
                        <a:pt x="1145202" y="198761"/>
                        <a:pt x="1143629" y="198963"/>
                        <a:pt x="1142047" y="198953"/>
                      </a:cubicBezTo>
                      <a:lnTo>
                        <a:pt x="1142047" y="198953"/>
                      </a:lnTo>
                      <a:cubicBezTo>
                        <a:pt x="1133607" y="198813"/>
                        <a:pt x="1126299" y="193046"/>
                        <a:pt x="1124211" y="184862"/>
                      </a:cubicBezTo>
                      <a:close/>
                      <a:moveTo>
                        <a:pt x="1101693" y="104435"/>
                      </a:moveTo>
                      <a:cubicBezTo>
                        <a:pt x="1098660" y="94548"/>
                        <a:pt x="1104216" y="84076"/>
                        <a:pt x="1114104" y="81042"/>
                      </a:cubicBezTo>
                      <a:cubicBezTo>
                        <a:pt x="1114118" y="81037"/>
                        <a:pt x="1114132" y="81033"/>
                        <a:pt x="1114146" y="81028"/>
                      </a:cubicBezTo>
                      <a:lnTo>
                        <a:pt x="1114146" y="81028"/>
                      </a:lnTo>
                      <a:cubicBezTo>
                        <a:pt x="1124033" y="78004"/>
                        <a:pt x="1134505" y="83565"/>
                        <a:pt x="1137530" y="93457"/>
                      </a:cubicBezTo>
                      <a:cubicBezTo>
                        <a:pt x="1137539" y="93481"/>
                        <a:pt x="1137544" y="93504"/>
                        <a:pt x="1137553" y="93528"/>
                      </a:cubicBezTo>
                      <a:lnTo>
                        <a:pt x="1137553" y="93528"/>
                      </a:lnTo>
                      <a:cubicBezTo>
                        <a:pt x="1140587" y="103415"/>
                        <a:pt x="1135030" y="113887"/>
                        <a:pt x="1125143" y="116921"/>
                      </a:cubicBezTo>
                      <a:cubicBezTo>
                        <a:pt x="1125129" y="116925"/>
                        <a:pt x="1125115" y="116930"/>
                        <a:pt x="1125100" y="116935"/>
                      </a:cubicBezTo>
                      <a:lnTo>
                        <a:pt x="1125100" y="116935"/>
                      </a:lnTo>
                      <a:cubicBezTo>
                        <a:pt x="1123326" y="117468"/>
                        <a:pt x="1121477" y="117740"/>
                        <a:pt x="1119623" y="117731"/>
                      </a:cubicBezTo>
                      <a:lnTo>
                        <a:pt x="1119623" y="117731"/>
                      </a:lnTo>
                      <a:cubicBezTo>
                        <a:pt x="1111482" y="117646"/>
                        <a:pt x="1104329" y="112309"/>
                        <a:pt x="1101927" y="104529"/>
                      </a:cubicBezTo>
                      <a:close/>
                      <a:moveTo>
                        <a:pt x="1075618" y="25225"/>
                      </a:moveTo>
                      <a:cubicBezTo>
                        <a:pt x="1072210" y="15376"/>
                        <a:pt x="1077368" y="4622"/>
                        <a:pt x="1087181" y="1116"/>
                      </a:cubicBezTo>
                      <a:lnTo>
                        <a:pt x="1087181" y="1116"/>
                      </a:lnTo>
                      <a:cubicBezTo>
                        <a:pt x="1096862" y="-2376"/>
                        <a:pt x="1107545" y="2600"/>
                        <a:pt x="1111103" y="12258"/>
                      </a:cubicBezTo>
                      <a:lnTo>
                        <a:pt x="1111103" y="12258"/>
                      </a:lnTo>
                      <a:cubicBezTo>
                        <a:pt x="1114567" y="12258"/>
                        <a:pt x="1109464" y="32950"/>
                        <a:pt x="1099680" y="36414"/>
                      </a:cubicBezTo>
                      <a:lnTo>
                        <a:pt x="1099680" y="36414"/>
                      </a:lnTo>
                      <a:cubicBezTo>
                        <a:pt x="1097695" y="37191"/>
                        <a:pt x="1095589" y="37622"/>
                        <a:pt x="1093454" y="37678"/>
                      </a:cubicBezTo>
                      <a:lnTo>
                        <a:pt x="1093454" y="37678"/>
                      </a:lnTo>
                      <a:cubicBezTo>
                        <a:pt x="1085570" y="37673"/>
                        <a:pt x="1078534" y="32734"/>
                        <a:pt x="1075852" y="2531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grpSp>
        <p:sp>
          <p:nvSpPr>
            <p:cNvPr id="43" name="Oval 42">
              <a:extLst>
                <a:ext uri="{FF2B5EF4-FFF2-40B4-BE49-F238E27FC236}">
                  <a16:creationId xmlns:a16="http://schemas.microsoft.com/office/drawing/2014/main" id="{D1E540AA-8465-6A40-A5F0-53BB63D70571}"/>
                </a:ext>
              </a:extLst>
            </p:cNvPr>
            <p:cNvSpPr/>
            <p:nvPr/>
          </p:nvSpPr>
          <p:spPr>
            <a:xfrm>
              <a:off x="1179870" y="2253584"/>
              <a:ext cx="2756292" cy="2756292"/>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7" name="Group 56">
            <a:extLst>
              <a:ext uri="{FF2B5EF4-FFF2-40B4-BE49-F238E27FC236}">
                <a16:creationId xmlns:a16="http://schemas.microsoft.com/office/drawing/2014/main" id="{3363BEB8-0372-9041-A628-5962BACBA94F}"/>
              </a:ext>
            </a:extLst>
          </p:cNvPr>
          <p:cNvGrpSpPr/>
          <p:nvPr/>
        </p:nvGrpSpPr>
        <p:grpSpPr>
          <a:xfrm>
            <a:off x="3445018" y="1438407"/>
            <a:ext cx="2514633" cy="2514600"/>
            <a:chOff x="4869090" y="2200266"/>
            <a:chExt cx="2843821" cy="2846560"/>
          </a:xfrm>
        </p:grpSpPr>
        <p:grpSp>
          <p:nvGrpSpPr>
            <p:cNvPr id="58" name="Group 57">
              <a:extLst>
                <a:ext uri="{FF2B5EF4-FFF2-40B4-BE49-F238E27FC236}">
                  <a16:creationId xmlns:a16="http://schemas.microsoft.com/office/drawing/2014/main" id="{07B91A2A-8796-C34D-8E50-8C6C925FEA7F}"/>
                </a:ext>
              </a:extLst>
            </p:cNvPr>
            <p:cNvGrpSpPr/>
            <p:nvPr/>
          </p:nvGrpSpPr>
          <p:grpSpPr>
            <a:xfrm rot="18000000">
              <a:off x="4867721" y="2201635"/>
              <a:ext cx="2846560" cy="2843821"/>
              <a:chOff x="492386" y="2089883"/>
              <a:chExt cx="3444338" cy="3441023"/>
            </a:xfrm>
            <a:solidFill>
              <a:schemeClr val="accent4"/>
            </a:solidFill>
          </p:grpSpPr>
          <p:sp>
            <p:nvSpPr>
              <p:cNvPr id="60" name="Freeform: Shape 217">
                <a:extLst>
                  <a:ext uri="{FF2B5EF4-FFF2-40B4-BE49-F238E27FC236}">
                    <a16:creationId xmlns:a16="http://schemas.microsoft.com/office/drawing/2014/main" id="{5A470A04-E0E0-9749-81C3-FD6AC57D091E}"/>
                  </a:ext>
                </a:extLst>
              </p:cNvPr>
              <p:cNvSpPr/>
              <p:nvPr/>
            </p:nvSpPr>
            <p:spPr>
              <a:xfrm rot="19039801">
                <a:off x="706006" y="4666707"/>
                <a:ext cx="180285" cy="180285"/>
              </a:xfrm>
              <a:custGeom>
                <a:avLst/>
                <a:gdLst>
                  <a:gd name="connsiteX0" fmla="*/ 187258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8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8" y="93629"/>
                    </a:moveTo>
                    <a:cubicBezTo>
                      <a:pt x="187258" y="145339"/>
                      <a:pt x="145339" y="187258"/>
                      <a:pt x="93629" y="187258"/>
                    </a:cubicBezTo>
                    <a:cubicBezTo>
                      <a:pt x="41919" y="187258"/>
                      <a:pt x="0" y="145339"/>
                      <a:pt x="0" y="93629"/>
                    </a:cubicBezTo>
                    <a:cubicBezTo>
                      <a:pt x="0" y="41919"/>
                      <a:pt x="41919" y="0"/>
                      <a:pt x="93629" y="0"/>
                    </a:cubicBezTo>
                    <a:cubicBezTo>
                      <a:pt x="145339" y="0"/>
                      <a:pt x="187258" y="41919"/>
                      <a:pt x="187258"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61" name="Freeform: Shape 218">
                <a:extLst>
                  <a:ext uri="{FF2B5EF4-FFF2-40B4-BE49-F238E27FC236}">
                    <a16:creationId xmlns:a16="http://schemas.microsoft.com/office/drawing/2014/main" id="{0FB2ED97-61DE-DE47-AE99-7DE86AA6DCC9}"/>
                  </a:ext>
                </a:extLst>
              </p:cNvPr>
              <p:cNvSpPr/>
              <p:nvPr/>
            </p:nvSpPr>
            <p:spPr>
              <a:xfrm rot="21422400">
                <a:off x="3561339" y="2796862"/>
                <a:ext cx="180285" cy="180285"/>
              </a:xfrm>
              <a:custGeom>
                <a:avLst/>
                <a:gdLst>
                  <a:gd name="connsiteX0" fmla="*/ 187257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7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7" y="93629"/>
                    </a:moveTo>
                    <a:cubicBezTo>
                      <a:pt x="187257" y="145339"/>
                      <a:pt x="145338" y="187258"/>
                      <a:pt x="93629" y="187258"/>
                    </a:cubicBezTo>
                    <a:cubicBezTo>
                      <a:pt x="41919" y="187258"/>
                      <a:pt x="0" y="145339"/>
                      <a:pt x="0" y="93629"/>
                    </a:cubicBezTo>
                    <a:cubicBezTo>
                      <a:pt x="0" y="41919"/>
                      <a:pt x="41919" y="0"/>
                      <a:pt x="93629" y="0"/>
                    </a:cubicBezTo>
                    <a:cubicBezTo>
                      <a:pt x="145338" y="0"/>
                      <a:pt x="187257" y="41919"/>
                      <a:pt x="187257"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nvGrpSpPr>
              <p:cNvPr id="62" name="Group 61">
                <a:extLst>
                  <a:ext uri="{FF2B5EF4-FFF2-40B4-BE49-F238E27FC236}">
                    <a16:creationId xmlns:a16="http://schemas.microsoft.com/office/drawing/2014/main" id="{4326BCE5-3687-6648-AE7F-5981C831AFFF}"/>
                  </a:ext>
                </a:extLst>
              </p:cNvPr>
              <p:cNvGrpSpPr/>
              <p:nvPr/>
            </p:nvGrpSpPr>
            <p:grpSpPr>
              <a:xfrm>
                <a:off x="492386" y="2089883"/>
                <a:ext cx="3444338" cy="3441023"/>
                <a:chOff x="492451" y="1888956"/>
                <a:chExt cx="3444786" cy="3441471"/>
              </a:xfrm>
              <a:grpFill/>
            </p:grpSpPr>
            <p:sp>
              <p:nvSpPr>
                <p:cNvPr id="63" name="Freeform: Shape 219">
                  <a:extLst>
                    <a:ext uri="{FF2B5EF4-FFF2-40B4-BE49-F238E27FC236}">
                      <a16:creationId xmlns:a16="http://schemas.microsoft.com/office/drawing/2014/main" id="{4CC21146-7186-8C44-B0D0-5C9429BD13E7}"/>
                    </a:ext>
                  </a:extLst>
                </p:cNvPr>
                <p:cNvSpPr/>
                <p:nvPr/>
              </p:nvSpPr>
              <p:spPr>
                <a:xfrm>
                  <a:off x="1628608" y="1888956"/>
                  <a:ext cx="1982187" cy="736125"/>
                </a:xfrm>
                <a:custGeom>
                  <a:avLst/>
                  <a:gdLst>
                    <a:gd name="connsiteX0" fmla="*/ 2042241 w 2058583"/>
                    <a:gd name="connsiteY0" fmla="*/ 764497 h 764496"/>
                    <a:gd name="connsiteX1" fmla="*/ 2028945 w 2058583"/>
                    <a:gd name="connsiteY1" fmla="*/ 757709 h 764496"/>
                    <a:gd name="connsiteX2" fmla="*/ 21873 w 2058583"/>
                    <a:gd name="connsiteY2" fmla="*/ 134937 h 764496"/>
                    <a:gd name="connsiteX3" fmla="*/ 947 w 2058583"/>
                    <a:gd name="connsiteY3" fmla="*/ 124966 h 764496"/>
                    <a:gd name="connsiteX4" fmla="*/ 10918 w 2058583"/>
                    <a:gd name="connsiteY4" fmla="*/ 104040 h 764496"/>
                    <a:gd name="connsiteX5" fmla="*/ 1150052 w 2058583"/>
                    <a:gd name="connsiteY5" fmla="*/ 84752 h 764496"/>
                    <a:gd name="connsiteX6" fmla="*/ 2055489 w 2058583"/>
                    <a:gd name="connsiteY6" fmla="*/ 738468 h 764496"/>
                    <a:gd name="connsiteX7" fmla="*/ 2051749 w 2058583"/>
                    <a:gd name="connsiteY7" fmla="*/ 761402 h 764496"/>
                    <a:gd name="connsiteX8" fmla="*/ 2042241 w 2058583"/>
                    <a:gd name="connsiteY8" fmla="*/ 764497 h 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83" h="764496">
                      <a:moveTo>
                        <a:pt x="2042241" y="764497"/>
                      </a:moveTo>
                      <a:cubicBezTo>
                        <a:pt x="2036974" y="764502"/>
                        <a:pt x="2032030" y="761978"/>
                        <a:pt x="2028945" y="757709"/>
                      </a:cubicBezTo>
                      <a:cubicBezTo>
                        <a:pt x="1575829" y="132082"/>
                        <a:pt x="750492" y="-123993"/>
                        <a:pt x="21873" y="134937"/>
                      </a:cubicBezTo>
                      <a:cubicBezTo>
                        <a:pt x="13338" y="137962"/>
                        <a:pt x="3971" y="133498"/>
                        <a:pt x="947" y="124966"/>
                      </a:cubicBezTo>
                      <a:cubicBezTo>
                        <a:pt x="-2078" y="116434"/>
                        <a:pt x="2384" y="107065"/>
                        <a:pt x="10918" y="104040"/>
                      </a:cubicBezTo>
                      <a:cubicBezTo>
                        <a:pt x="378130" y="-27737"/>
                        <a:pt x="778590" y="-34517"/>
                        <a:pt x="1150052" y="84752"/>
                      </a:cubicBezTo>
                      <a:cubicBezTo>
                        <a:pt x="1513898" y="200443"/>
                        <a:pt x="1831178" y="429517"/>
                        <a:pt x="2055489" y="738468"/>
                      </a:cubicBezTo>
                      <a:cubicBezTo>
                        <a:pt x="2060789" y="745837"/>
                        <a:pt x="2059112" y="756103"/>
                        <a:pt x="2051749" y="761402"/>
                      </a:cubicBezTo>
                      <a:cubicBezTo>
                        <a:pt x="2048977" y="763397"/>
                        <a:pt x="2045653" y="764478"/>
                        <a:pt x="2042241" y="764497"/>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64" name="Freeform: Shape 220">
                  <a:extLst>
                    <a:ext uri="{FF2B5EF4-FFF2-40B4-BE49-F238E27FC236}">
                      <a16:creationId xmlns:a16="http://schemas.microsoft.com/office/drawing/2014/main" id="{93C3FB38-BA06-AD45-B40B-09FD0269B3C3}"/>
                    </a:ext>
                  </a:extLst>
                </p:cNvPr>
                <p:cNvSpPr/>
                <p:nvPr/>
              </p:nvSpPr>
              <p:spPr>
                <a:xfrm>
                  <a:off x="492451" y="1986253"/>
                  <a:ext cx="1169886" cy="2212263"/>
                </a:xfrm>
                <a:custGeom>
                  <a:avLst/>
                  <a:gdLst>
                    <a:gd name="connsiteX0" fmla="*/ 103647 w 1214975"/>
                    <a:gd name="connsiteY0" fmla="*/ 2285100 h 2297526"/>
                    <a:gd name="connsiteX1" fmla="*/ 103647 w 1214975"/>
                    <a:gd name="connsiteY1" fmla="*/ 2285100 h 2297526"/>
                    <a:gd name="connsiteX2" fmla="*/ 115023 w 1214975"/>
                    <a:gd name="connsiteY2" fmla="*/ 2261084 h 2297526"/>
                    <a:gd name="connsiteX3" fmla="*/ 115023 w 1214975"/>
                    <a:gd name="connsiteY3" fmla="*/ 2261084 h 2297526"/>
                    <a:gd name="connsiteX4" fmla="*/ 138898 w 1214975"/>
                    <a:gd name="connsiteY4" fmla="*/ 2272413 h 2297526"/>
                    <a:gd name="connsiteX5" fmla="*/ 138898 w 1214975"/>
                    <a:gd name="connsiteY5" fmla="*/ 2272413 h 2297526"/>
                    <a:gd name="connsiteX6" fmla="*/ 127522 w 1214975"/>
                    <a:gd name="connsiteY6" fmla="*/ 2296289 h 2297526"/>
                    <a:gd name="connsiteX7" fmla="*/ 127522 w 1214975"/>
                    <a:gd name="connsiteY7" fmla="*/ 2296289 h 2297526"/>
                    <a:gd name="connsiteX8" fmla="*/ 121296 w 1214975"/>
                    <a:gd name="connsiteY8" fmla="*/ 2297459 h 2297526"/>
                    <a:gd name="connsiteX9" fmla="*/ 121296 w 1214975"/>
                    <a:gd name="connsiteY9" fmla="*/ 2297459 h 2297526"/>
                    <a:gd name="connsiteX10" fmla="*/ 103647 w 1214975"/>
                    <a:gd name="connsiteY10" fmla="*/ 2285100 h 2297526"/>
                    <a:gd name="connsiteX11" fmla="*/ 77056 w 1214975"/>
                    <a:gd name="connsiteY11" fmla="*/ 2204018 h 2297526"/>
                    <a:gd name="connsiteX12" fmla="*/ 89467 w 1214975"/>
                    <a:gd name="connsiteY12" fmla="*/ 2180624 h 2297526"/>
                    <a:gd name="connsiteX13" fmla="*/ 89509 w 1214975"/>
                    <a:gd name="connsiteY13" fmla="*/ 2180610 h 2297526"/>
                    <a:gd name="connsiteX14" fmla="*/ 89509 w 1214975"/>
                    <a:gd name="connsiteY14" fmla="*/ 2180610 h 2297526"/>
                    <a:gd name="connsiteX15" fmla="*/ 112894 w 1214975"/>
                    <a:gd name="connsiteY15" fmla="*/ 2193040 h 2297526"/>
                    <a:gd name="connsiteX16" fmla="*/ 112916 w 1214975"/>
                    <a:gd name="connsiteY16" fmla="*/ 2193110 h 2297526"/>
                    <a:gd name="connsiteX17" fmla="*/ 112916 w 1214975"/>
                    <a:gd name="connsiteY17" fmla="*/ 2193110 h 2297526"/>
                    <a:gd name="connsiteX18" fmla="*/ 100506 w 1214975"/>
                    <a:gd name="connsiteY18" fmla="*/ 2216503 h 2297526"/>
                    <a:gd name="connsiteX19" fmla="*/ 100464 w 1214975"/>
                    <a:gd name="connsiteY19" fmla="*/ 2216517 h 2297526"/>
                    <a:gd name="connsiteX20" fmla="*/ 100464 w 1214975"/>
                    <a:gd name="connsiteY20" fmla="*/ 2216517 h 2297526"/>
                    <a:gd name="connsiteX21" fmla="*/ 95033 w 1214975"/>
                    <a:gd name="connsiteY21" fmla="*/ 2217313 h 2297526"/>
                    <a:gd name="connsiteX22" fmla="*/ 95033 w 1214975"/>
                    <a:gd name="connsiteY22" fmla="*/ 2217313 h 2297526"/>
                    <a:gd name="connsiteX23" fmla="*/ 77056 w 1214975"/>
                    <a:gd name="connsiteY23" fmla="*/ 2204018 h 2297526"/>
                    <a:gd name="connsiteX24" fmla="*/ 54258 w 1214975"/>
                    <a:gd name="connsiteY24" fmla="*/ 2121999 h 2297526"/>
                    <a:gd name="connsiteX25" fmla="*/ 67834 w 1214975"/>
                    <a:gd name="connsiteY25" fmla="*/ 2098592 h 2297526"/>
                    <a:gd name="connsiteX26" fmla="*/ 67834 w 1214975"/>
                    <a:gd name="connsiteY26" fmla="*/ 2098592 h 2297526"/>
                    <a:gd name="connsiteX27" fmla="*/ 90586 w 1214975"/>
                    <a:gd name="connsiteY27" fmla="*/ 2111700 h 2297526"/>
                    <a:gd name="connsiteX28" fmla="*/ 90586 w 1214975"/>
                    <a:gd name="connsiteY28" fmla="*/ 2111700 h 2297526"/>
                    <a:gd name="connsiteX29" fmla="*/ 77010 w 1214975"/>
                    <a:gd name="connsiteY29" fmla="*/ 2135107 h 2297526"/>
                    <a:gd name="connsiteX30" fmla="*/ 77010 w 1214975"/>
                    <a:gd name="connsiteY30" fmla="*/ 2135107 h 2297526"/>
                    <a:gd name="connsiteX31" fmla="*/ 72328 w 1214975"/>
                    <a:gd name="connsiteY31" fmla="*/ 2135903 h 2297526"/>
                    <a:gd name="connsiteX32" fmla="*/ 72328 w 1214975"/>
                    <a:gd name="connsiteY32" fmla="*/ 2135903 h 2297526"/>
                    <a:gd name="connsiteX33" fmla="*/ 54258 w 1214975"/>
                    <a:gd name="connsiteY33" fmla="*/ 2121999 h 2297526"/>
                    <a:gd name="connsiteX34" fmla="*/ 35532 w 1214975"/>
                    <a:gd name="connsiteY34" fmla="*/ 2038950 h 2297526"/>
                    <a:gd name="connsiteX35" fmla="*/ 50185 w 1214975"/>
                    <a:gd name="connsiteY35" fmla="*/ 2016900 h 2297526"/>
                    <a:gd name="connsiteX36" fmla="*/ 50185 w 1214975"/>
                    <a:gd name="connsiteY36" fmla="*/ 2016900 h 2297526"/>
                    <a:gd name="connsiteX37" fmla="*/ 72235 w 1214975"/>
                    <a:gd name="connsiteY37" fmla="*/ 2031506 h 2297526"/>
                    <a:gd name="connsiteX38" fmla="*/ 72235 w 1214975"/>
                    <a:gd name="connsiteY38" fmla="*/ 2031506 h 2297526"/>
                    <a:gd name="connsiteX39" fmla="*/ 57636 w 1214975"/>
                    <a:gd name="connsiteY39" fmla="*/ 2053603 h 2297526"/>
                    <a:gd name="connsiteX40" fmla="*/ 57628 w 1214975"/>
                    <a:gd name="connsiteY40" fmla="*/ 2053603 h 2297526"/>
                    <a:gd name="connsiteX41" fmla="*/ 57628 w 1214975"/>
                    <a:gd name="connsiteY41" fmla="*/ 2053603 h 2297526"/>
                    <a:gd name="connsiteX42" fmla="*/ 53883 w 1214975"/>
                    <a:gd name="connsiteY42" fmla="*/ 2053977 h 2297526"/>
                    <a:gd name="connsiteX43" fmla="*/ 53883 w 1214975"/>
                    <a:gd name="connsiteY43" fmla="*/ 2053977 h 2297526"/>
                    <a:gd name="connsiteX44" fmla="*/ 35345 w 1214975"/>
                    <a:gd name="connsiteY44" fmla="*/ 2038950 h 2297526"/>
                    <a:gd name="connsiteX45" fmla="*/ 20458 w 1214975"/>
                    <a:gd name="connsiteY45" fmla="*/ 1955106 h 2297526"/>
                    <a:gd name="connsiteX46" fmla="*/ 36131 w 1214975"/>
                    <a:gd name="connsiteY46" fmla="*/ 1933758 h 2297526"/>
                    <a:gd name="connsiteX47" fmla="*/ 36141 w 1214975"/>
                    <a:gd name="connsiteY47" fmla="*/ 1933758 h 2297526"/>
                    <a:gd name="connsiteX48" fmla="*/ 36141 w 1214975"/>
                    <a:gd name="connsiteY48" fmla="*/ 1933758 h 2297526"/>
                    <a:gd name="connsiteX49" fmla="*/ 57487 w 1214975"/>
                    <a:gd name="connsiteY49" fmla="*/ 1949432 h 2297526"/>
                    <a:gd name="connsiteX50" fmla="*/ 57488 w 1214975"/>
                    <a:gd name="connsiteY50" fmla="*/ 1949441 h 2297526"/>
                    <a:gd name="connsiteX51" fmla="*/ 57488 w 1214975"/>
                    <a:gd name="connsiteY51" fmla="*/ 1949441 h 2297526"/>
                    <a:gd name="connsiteX52" fmla="*/ 41815 w 1214975"/>
                    <a:gd name="connsiteY52" fmla="*/ 1970788 h 2297526"/>
                    <a:gd name="connsiteX53" fmla="*/ 41805 w 1214975"/>
                    <a:gd name="connsiteY53" fmla="*/ 1970788 h 2297526"/>
                    <a:gd name="connsiteX54" fmla="*/ 41805 w 1214975"/>
                    <a:gd name="connsiteY54" fmla="*/ 1970788 h 2297526"/>
                    <a:gd name="connsiteX55" fmla="*/ 38950 w 1214975"/>
                    <a:gd name="connsiteY55" fmla="*/ 1970788 h 2297526"/>
                    <a:gd name="connsiteX56" fmla="*/ 38950 w 1214975"/>
                    <a:gd name="connsiteY56" fmla="*/ 1970788 h 2297526"/>
                    <a:gd name="connsiteX57" fmla="*/ 20458 w 1214975"/>
                    <a:gd name="connsiteY57" fmla="*/ 1955106 h 2297526"/>
                    <a:gd name="connsiteX58" fmla="*/ 9363 w 1214975"/>
                    <a:gd name="connsiteY58" fmla="*/ 1870652 h 2297526"/>
                    <a:gd name="connsiteX59" fmla="*/ 26015 w 1214975"/>
                    <a:gd name="connsiteY59" fmla="*/ 1850059 h 2297526"/>
                    <a:gd name="connsiteX60" fmla="*/ 26076 w 1214975"/>
                    <a:gd name="connsiteY60" fmla="*/ 1850054 h 2297526"/>
                    <a:gd name="connsiteX61" fmla="*/ 26076 w 1214975"/>
                    <a:gd name="connsiteY61" fmla="*/ 1850054 h 2297526"/>
                    <a:gd name="connsiteX62" fmla="*/ 46791 w 1214975"/>
                    <a:gd name="connsiteY62" fmla="*/ 1866551 h 2297526"/>
                    <a:gd name="connsiteX63" fmla="*/ 46814 w 1214975"/>
                    <a:gd name="connsiteY63" fmla="*/ 1866767 h 2297526"/>
                    <a:gd name="connsiteX64" fmla="*/ 46814 w 1214975"/>
                    <a:gd name="connsiteY64" fmla="*/ 1866767 h 2297526"/>
                    <a:gd name="connsiteX65" fmla="*/ 30148 w 1214975"/>
                    <a:gd name="connsiteY65" fmla="*/ 1887318 h 2297526"/>
                    <a:gd name="connsiteX66" fmla="*/ 30148 w 1214975"/>
                    <a:gd name="connsiteY66" fmla="*/ 1887318 h 2297526"/>
                    <a:gd name="connsiteX67" fmla="*/ 28182 w 1214975"/>
                    <a:gd name="connsiteY67" fmla="*/ 1887318 h 2297526"/>
                    <a:gd name="connsiteX68" fmla="*/ 28089 w 1214975"/>
                    <a:gd name="connsiteY68" fmla="*/ 1887318 h 2297526"/>
                    <a:gd name="connsiteX69" fmla="*/ 9363 w 1214975"/>
                    <a:gd name="connsiteY69" fmla="*/ 1870652 h 2297526"/>
                    <a:gd name="connsiteX70" fmla="*/ 2762 w 1214975"/>
                    <a:gd name="connsiteY70" fmla="*/ 1785778 h 2297526"/>
                    <a:gd name="connsiteX71" fmla="*/ 20399 w 1214975"/>
                    <a:gd name="connsiteY71" fmla="*/ 1766022 h 2297526"/>
                    <a:gd name="connsiteX72" fmla="*/ 20411 w 1214975"/>
                    <a:gd name="connsiteY72" fmla="*/ 1766022 h 2297526"/>
                    <a:gd name="connsiteX73" fmla="*/ 20411 w 1214975"/>
                    <a:gd name="connsiteY73" fmla="*/ 1766022 h 2297526"/>
                    <a:gd name="connsiteX74" fmla="*/ 40166 w 1214975"/>
                    <a:gd name="connsiteY74" fmla="*/ 1783657 h 2297526"/>
                    <a:gd name="connsiteX75" fmla="*/ 40167 w 1214975"/>
                    <a:gd name="connsiteY75" fmla="*/ 1783671 h 2297526"/>
                    <a:gd name="connsiteX76" fmla="*/ 40167 w 1214975"/>
                    <a:gd name="connsiteY76" fmla="*/ 1783671 h 2297526"/>
                    <a:gd name="connsiteX77" fmla="*/ 22518 w 1214975"/>
                    <a:gd name="connsiteY77" fmla="*/ 1803380 h 2297526"/>
                    <a:gd name="connsiteX78" fmla="*/ 21441 w 1214975"/>
                    <a:gd name="connsiteY78" fmla="*/ 1803380 h 2297526"/>
                    <a:gd name="connsiteX79" fmla="*/ 2762 w 1214975"/>
                    <a:gd name="connsiteY79" fmla="*/ 1785778 h 2297526"/>
                    <a:gd name="connsiteX80" fmla="*/ 0 w 1214975"/>
                    <a:gd name="connsiteY80" fmla="*/ 1700342 h 2297526"/>
                    <a:gd name="connsiteX81" fmla="*/ 18726 w 1214975"/>
                    <a:gd name="connsiteY81" fmla="*/ 1681616 h 2297526"/>
                    <a:gd name="connsiteX82" fmla="*/ 18726 w 1214975"/>
                    <a:gd name="connsiteY82" fmla="*/ 1681616 h 2297526"/>
                    <a:gd name="connsiteX83" fmla="*/ 37452 w 1214975"/>
                    <a:gd name="connsiteY83" fmla="*/ 1699967 h 2297526"/>
                    <a:gd name="connsiteX84" fmla="*/ 37452 w 1214975"/>
                    <a:gd name="connsiteY84" fmla="*/ 1699967 h 2297526"/>
                    <a:gd name="connsiteX85" fmla="*/ 18726 w 1214975"/>
                    <a:gd name="connsiteY85" fmla="*/ 1718693 h 2297526"/>
                    <a:gd name="connsiteX86" fmla="*/ 18726 w 1214975"/>
                    <a:gd name="connsiteY86" fmla="*/ 1718693 h 2297526"/>
                    <a:gd name="connsiteX87" fmla="*/ 0 w 1214975"/>
                    <a:gd name="connsiteY87" fmla="*/ 1700342 h 2297526"/>
                    <a:gd name="connsiteX88" fmla="*/ 19334 w 1214975"/>
                    <a:gd name="connsiteY88" fmla="*/ 1634380 h 2297526"/>
                    <a:gd name="connsiteX89" fmla="*/ 1333 w 1214975"/>
                    <a:gd name="connsiteY89" fmla="*/ 1615870 h 2297526"/>
                    <a:gd name="connsiteX90" fmla="*/ 1358 w 1214975"/>
                    <a:gd name="connsiteY90" fmla="*/ 1615140 h 2297526"/>
                    <a:gd name="connsiteX91" fmla="*/ 1358 w 1214975"/>
                    <a:gd name="connsiteY91" fmla="*/ 1615140 h 2297526"/>
                    <a:gd name="connsiteX92" fmla="*/ 20832 w 1214975"/>
                    <a:gd name="connsiteY92" fmla="*/ 1597303 h 2297526"/>
                    <a:gd name="connsiteX93" fmla="*/ 20832 w 1214975"/>
                    <a:gd name="connsiteY93" fmla="*/ 1597303 h 2297526"/>
                    <a:gd name="connsiteX94" fmla="*/ 38762 w 1214975"/>
                    <a:gd name="connsiteY94" fmla="*/ 1616684 h 2297526"/>
                    <a:gd name="connsiteX95" fmla="*/ 38762 w 1214975"/>
                    <a:gd name="connsiteY95" fmla="*/ 1616684 h 2297526"/>
                    <a:gd name="connsiteX96" fmla="*/ 20037 w 1214975"/>
                    <a:gd name="connsiteY96" fmla="*/ 1634521 h 2297526"/>
                    <a:gd name="connsiteX97" fmla="*/ 19334 w 1214975"/>
                    <a:gd name="connsiteY97" fmla="*/ 1634521 h 2297526"/>
                    <a:gd name="connsiteX98" fmla="*/ 24016 w 1214975"/>
                    <a:gd name="connsiteY98" fmla="*/ 1550629 h 2297526"/>
                    <a:gd name="connsiteX99" fmla="*/ 7022 w 1214975"/>
                    <a:gd name="connsiteY99" fmla="*/ 1530321 h 2297526"/>
                    <a:gd name="connsiteX100" fmla="*/ 7022 w 1214975"/>
                    <a:gd name="connsiteY100" fmla="*/ 1530312 h 2297526"/>
                    <a:gd name="connsiteX101" fmla="*/ 7022 w 1214975"/>
                    <a:gd name="connsiteY101" fmla="*/ 1530312 h 2297526"/>
                    <a:gd name="connsiteX102" fmla="*/ 27332 w 1214975"/>
                    <a:gd name="connsiteY102" fmla="*/ 1513318 h 2297526"/>
                    <a:gd name="connsiteX103" fmla="*/ 27340 w 1214975"/>
                    <a:gd name="connsiteY103" fmla="*/ 1513318 h 2297526"/>
                    <a:gd name="connsiteX104" fmla="*/ 27340 w 1214975"/>
                    <a:gd name="connsiteY104" fmla="*/ 1513318 h 2297526"/>
                    <a:gd name="connsiteX105" fmla="*/ 44333 w 1214975"/>
                    <a:gd name="connsiteY105" fmla="*/ 1533589 h 2297526"/>
                    <a:gd name="connsiteX106" fmla="*/ 44333 w 1214975"/>
                    <a:gd name="connsiteY106" fmla="*/ 1533589 h 2297526"/>
                    <a:gd name="connsiteX107" fmla="*/ 25607 w 1214975"/>
                    <a:gd name="connsiteY107" fmla="*/ 1550676 h 2297526"/>
                    <a:gd name="connsiteX108" fmla="*/ 23782 w 1214975"/>
                    <a:gd name="connsiteY108" fmla="*/ 1550676 h 2297526"/>
                    <a:gd name="connsiteX109" fmla="*/ 32302 w 1214975"/>
                    <a:gd name="connsiteY109" fmla="*/ 1466878 h 2297526"/>
                    <a:gd name="connsiteX110" fmla="*/ 16288 w 1214975"/>
                    <a:gd name="connsiteY110" fmla="*/ 1445788 h 2297526"/>
                    <a:gd name="connsiteX111" fmla="*/ 16291 w 1214975"/>
                    <a:gd name="connsiteY111" fmla="*/ 1445765 h 2297526"/>
                    <a:gd name="connsiteX112" fmla="*/ 16291 w 1214975"/>
                    <a:gd name="connsiteY112" fmla="*/ 1445765 h 2297526"/>
                    <a:gd name="connsiteX113" fmla="*/ 37097 w 1214975"/>
                    <a:gd name="connsiteY113" fmla="*/ 1429380 h 2297526"/>
                    <a:gd name="connsiteX114" fmla="*/ 37452 w 1214975"/>
                    <a:gd name="connsiteY114" fmla="*/ 1429427 h 2297526"/>
                    <a:gd name="connsiteX115" fmla="*/ 37452 w 1214975"/>
                    <a:gd name="connsiteY115" fmla="*/ 1429427 h 2297526"/>
                    <a:gd name="connsiteX116" fmla="*/ 53510 w 1214975"/>
                    <a:gd name="connsiteY116" fmla="*/ 1450484 h 2297526"/>
                    <a:gd name="connsiteX117" fmla="*/ 53509 w 1214975"/>
                    <a:gd name="connsiteY117" fmla="*/ 1450493 h 2297526"/>
                    <a:gd name="connsiteX118" fmla="*/ 53509 w 1214975"/>
                    <a:gd name="connsiteY118" fmla="*/ 1450493 h 2297526"/>
                    <a:gd name="connsiteX119" fmla="*/ 34783 w 1214975"/>
                    <a:gd name="connsiteY119" fmla="*/ 1466691 h 2297526"/>
                    <a:gd name="connsiteX120" fmla="*/ 34783 w 1214975"/>
                    <a:gd name="connsiteY120" fmla="*/ 1466691 h 2297526"/>
                    <a:gd name="connsiteX121" fmla="*/ 44801 w 1214975"/>
                    <a:gd name="connsiteY121" fmla="*/ 1383455 h 2297526"/>
                    <a:gd name="connsiteX122" fmla="*/ 29821 w 1214975"/>
                    <a:gd name="connsiteY122" fmla="*/ 1361640 h 2297526"/>
                    <a:gd name="connsiteX123" fmla="*/ 29821 w 1214975"/>
                    <a:gd name="connsiteY123" fmla="*/ 1361640 h 2297526"/>
                    <a:gd name="connsiteX124" fmla="*/ 51636 w 1214975"/>
                    <a:gd name="connsiteY124" fmla="*/ 1346659 h 2297526"/>
                    <a:gd name="connsiteX125" fmla="*/ 51636 w 1214975"/>
                    <a:gd name="connsiteY125" fmla="*/ 1346659 h 2297526"/>
                    <a:gd name="connsiteX126" fmla="*/ 66686 w 1214975"/>
                    <a:gd name="connsiteY126" fmla="*/ 1368451 h 2297526"/>
                    <a:gd name="connsiteX127" fmla="*/ 66664 w 1214975"/>
                    <a:gd name="connsiteY127" fmla="*/ 1368568 h 2297526"/>
                    <a:gd name="connsiteX128" fmla="*/ 66664 w 1214975"/>
                    <a:gd name="connsiteY128" fmla="*/ 1368568 h 2297526"/>
                    <a:gd name="connsiteX129" fmla="*/ 48266 w 1214975"/>
                    <a:gd name="connsiteY129" fmla="*/ 1383876 h 2297526"/>
                    <a:gd name="connsiteX130" fmla="*/ 48266 w 1214975"/>
                    <a:gd name="connsiteY130" fmla="*/ 1383876 h 2297526"/>
                    <a:gd name="connsiteX131" fmla="*/ 44801 w 1214975"/>
                    <a:gd name="connsiteY131" fmla="*/ 1383315 h 2297526"/>
                    <a:gd name="connsiteX132" fmla="*/ 61280 w 1214975"/>
                    <a:gd name="connsiteY132" fmla="*/ 1300781 h 2297526"/>
                    <a:gd name="connsiteX133" fmla="*/ 47218 w 1214975"/>
                    <a:gd name="connsiteY133" fmla="*/ 1278343 h 2297526"/>
                    <a:gd name="connsiteX134" fmla="*/ 47236 w 1214975"/>
                    <a:gd name="connsiteY134" fmla="*/ 1278263 h 2297526"/>
                    <a:gd name="connsiteX135" fmla="*/ 47236 w 1214975"/>
                    <a:gd name="connsiteY135" fmla="*/ 1278263 h 2297526"/>
                    <a:gd name="connsiteX136" fmla="*/ 69676 w 1214975"/>
                    <a:gd name="connsiteY136" fmla="*/ 1264200 h 2297526"/>
                    <a:gd name="connsiteX137" fmla="*/ 69753 w 1214975"/>
                    <a:gd name="connsiteY137" fmla="*/ 1264219 h 2297526"/>
                    <a:gd name="connsiteX138" fmla="*/ 69753 w 1214975"/>
                    <a:gd name="connsiteY138" fmla="*/ 1264219 h 2297526"/>
                    <a:gd name="connsiteX139" fmla="*/ 83803 w 1214975"/>
                    <a:gd name="connsiteY139" fmla="*/ 1286666 h 2297526"/>
                    <a:gd name="connsiteX140" fmla="*/ 83798 w 1214975"/>
                    <a:gd name="connsiteY140" fmla="*/ 1286690 h 2297526"/>
                    <a:gd name="connsiteX141" fmla="*/ 83798 w 1214975"/>
                    <a:gd name="connsiteY141" fmla="*/ 1286690 h 2297526"/>
                    <a:gd name="connsiteX142" fmla="*/ 65540 w 1214975"/>
                    <a:gd name="connsiteY142" fmla="*/ 1301155 h 2297526"/>
                    <a:gd name="connsiteX143" fmla="*/ 65540 w 1214975"/>
                    <a:gd name="connsiteY143" fmla="*/ 1301155 h 2297526"/>
                    <a:gd name="connsiteX144" fmla="*/ 61280 w 1214975"/>
                    <a:gd name="connsiteY144" fmla="*/ 1300640 h 2297526"/>
                    <a:gd name="connsiteX145" fmla="*/ 81691 w 1214975"/>
                    <a:gd name="connsiteY145" fmla="*/ 1218762 h 2297526"/>
                    <a:gd name="connsiteX146" fmla="*/ 68807 w 1214975"/>
                    <a:gd name="connsiteY146" fmla="*/ 1195627 h 2297526"/>
                    <a:gd name="connsiteX147" fmla="*/ 68817 w 1214975"/>
                    <a:gd name="connsiteY147" fmla="*/ 1195589 h 2297526"/>
                    <a:gd name="connsiteX148" fmla="*/ 68817 w 1214975"/>
                    <a:gd name="connsiteY148" fmla="*/ 1195589 h 2297526"/>
                    <a:gd name="connsiteX149" fmla="*/ 91943 w 1214975"/>
                    <a:gd name="connsiteY149" fmla="*/ 1182762 h 2297526"/>
                    <a:gd name="connsiteX150" fmla="*/ 91943 w 1214975"/>
                    <a:gd name="connsiteY150" fmla="*/ 1182762 h 2297526"/>
                    <a:gd name="connsiteX151" fmla="*/ 104828 w 1214975"/>
                    <a:gd name="connsiteY151" fmla="*/ 1205898 h 2297526"/>
                    <a:gd name="connsiteX152" fmla="*/ 104817 w 1214975"/>
                    <a:gd name="connsiteY152" fmla="*/ 1205935 h 2297526"/>
                    <a:gd name="connsiteX153" fmla="*/ 104817 w 1214975"/>
                    <a:gd name="connsiteY153" fmla="*/ 1205935 h 2297526"/>
                    <a:gd name="connsiteX154" fmla="*/ 86841 w 1214975"/>
                    <a:gd name="connsiteY154" fmla="*/ 1219511 h 2297526"/>
                    <a:gd name="connsiteX155" fmla="*/ 86841 w 1214975"/>
                    <a:gd name="connsiteY155" fmla="*/ 1219511 h 2297526"/>
                    <a:gd name="connsiteX156" fmla="*/ 81691 w 1214975"/>
                    <a:gd name="connsiteY156" fmla="*/ 1218762 h 2297526"/>
                    <a:gd name="connsiteX157" fmla="*/ 105894 w 1214975"/>
                    <a:gd name="connsiteY157" fmla="*/ 1138054 h 2297526"/>
                    <a:gd name="connsiteX158" fmla="*/ 94143 w 1214975"/>
                    <a:gd name="connsiteY158" fmla="*/ 1114324 h 2297526"/>
                    <a:gd name="connsiteX159" fmla="*/ 94144 w 1214975"/>
                    <a:gd name="connsiteY159" fmla="*/ 1114319 h 2297526"/>
                    <a:gd name="connsiteX160" fmla="*/ 94144 w 1214975"/>
                    <a:gd name="connsiteY160" fmla="*/ 1114319 h 2297526"/>
                    <a:gd name="connsiteX161" fmla="*/ 117876 w 1214975"/>
                    <a:gd name="connsiteY161" fmla="*/ 1102569 h 2297526"/>
                    <a:gd name="connsiteX162" fmla="*/ 117879 w 1214975"/>
                    <a:gd name="connsiteY162" fmla="*/ 1102569 h 2297526"/>
                    <a:gd name="connsiteX163" fmla="*/ 117879 w 1214975"/>
                    <a:gd name="connsiteY163" fmla="*/ 1102569 h 2297526"/>
                    <a:gd name="connsiteX164" fmla="*/ 129630 w 1214975"/>
                    <a:gd name="connsiteY164" fmla="*/ 1126299 h 2297526"/>
                    <a:gd name="connsiteX165" fmla="*/ 129629 w 1214975"/>
                    <a:gd name="connsiteY165" fmla="*/ 1126304 h 2297526"/>
                    <a:gd name="connsiteX166" fmla="*/ 129629 w 1214975"/>
                    <a:gd name="connsiteY166" fmla="*/ 1126304 h 2297526"/>
                    <a:gd name="connsiteX167" fmla="*/ 111886 w 1214975"/>
                    <a:gd name="connsiteY167" fmla="*/ 1139178 h 2297526"/>
                    <a:gd name="connsiteX168" fmla="*/ 111886 w 1214975"/>
                    <a:gd name="connsiteY168" fmla="*/ 1139178 h 2297526"/>
                    <a:gd name="connsiteX169" fmla="*/ 105894 w 1214975"/>
                    <a:gd name="connsiteY169" fmla="*/ 1138148 h 2297526"/>
                    <a:gd name="connsiteX170" fmla="*/ 133983 w 1214975"/>
                    <a:gd name="connsiteY170" fmla="*/ 1058470 h 2297526"/>
                    <a:gd name="connsiteX171" fmla="*/ 123403 w 1214975"/>
                    <a:gd name="connsiteY171" fmla="*/ 1034220 h 2297526"/>
                    <a:gd name="connsiteX172" fmla="*/ 123403 w 1214975"/>
                    <a:gd name="connsiteY172" fmla="*/ 1034220 h 2297526"/>
                    <a:gd name="connsiteX173" fmla="*/ 147653 w 1214975"/>
                    <a:gd name="connsiteY173" fmla="*/ 1023593 h 2297526"/>
                    <a:gd name="connsiteX174" fmla="*/ 147653 w 1214975"/>
                    <a:gd name="connsiteY174" fmla="*/ 1023593 h 2297526"/>
                    <a:gd name="connsiteX175" fmla="*/ 158299 w 1214975"/>
                    <a:gd name="connsiteY175" fmla="*/ 1047843 h 2297526"/>
                    <a:gd name="connsiteX176" fmla="*/ 158279 w 1214975"/>
                    <a:gd name="connsiteY176" fmla="*/ 1047890 h 2297526"/>
                    <a:gd name="connsiteX177" fmla="*/ 158279 w 1214975"/>
                    <a:gd name="connsiteY177" fmla="*/ 1047890 h 2297526"/>
                    <a:gd name="connsiteX178" fmla="*/ 140818 w 1214975"/>
                    <a:gd name="connsiteY178" fmla="*/ 1059781 h 2297526"/>
                    <a:gd name="connsiteX179" fmla="*/ 140818 w 1214975"/>
                    <a:gd name="connsiteY179" fmla="*/ 1059781 h 2297526"/>
                    <a:gd name="connsiteX180" fmla="*/ 133936 w 1214975"/>
                    <a:gd name="connsiteY180" fmla="*/ 1058657 h 2297526"/>
                    <a:gd name="connsiteX181" fmla="*/ 165770 w 1214975"/>
                    <a:gd name="connsiteY181" fmla="*/ 980430 h 2297526"/>
                    <a:gd name="connsiteX182" fmla="*/ 156407 w 1214975"/>
                    <a:gd name="connsiteY182" fmla="*/ 955712 h 2297526"/>
                    <a:gd name="connsiteX183" fmla="*/ 156407 w 1214975"/>
                    <a:gd name="connsiteY183" fmla="*/ 955712 h 2297526"/>
                    <a:gd name="connsiteX184" fmla="*/ 181125 w 1214975"/>
                    <a:gd name="connsiteY184" fmla="*/ 946349 h 2297526"/>
                    <a:gd name="connsiteX185" fmla="*/ 181125 w 1214975"/>
                    <a:gd name="connsiteY185" fmla="*/ 946349 h 2297526"/>
                    <a:gd name="connsiteX186" fmla="*/ 190488 w 1214975"/>
                    <a:gd name="connsiteY186" fmla="*/ 971067 h 2297526"/>
                    <a:gd name="connsiteX187" fmla="*/ 190488 w 1214975"/>
                    <a:gd name="connsiteY187" fmla="*/ 971067 h 2297526"/>
                    <a:gd name="connsiteX188" fmla="*/ 173213 w 1214975"/>
                    <a:gd name="connsiteY188" fmla="*/ 982256 h 2297526"/>
                    <a:gd name="connsiteX189" fmla="*/ 173213 w 1214975"/>
                    <a:gd name="connsiteY189" fmla="*/ 982256 h 2297526"/>
                    <a:gd name="connsiteX190" fmla="*/ 165723 w 1214975"/>
                    <a:gd name="connsiteY190" fmla="*/ 980617 h 2297526"/>
                    <a:gd name="connsiteX191" fmla="*/ 201302 w 1214975"/>
                    <a:gd name="connsiteY191" fmla="*/ 904170 h 2297526"/>
                    <a:gd name="connsiteX192" fmla="*/ 193062 w 1214975"/>
                    <a:gd name="connsiteY192" fmla="*/ 879030 h 2297526"/>
                    <a:gd name="connsiteX193" fmla="*/ 193062 w 1214975"/>
                    <a:gd name="connsiteY193" fmla="*/ 879030 h 2297526"/>
                    <a:gd name="connsiteX194" fmla="*/ 218202 w 1214975"/>
                    <a:gd name="connsiteY194" fmla="*/ 870744 h 2297526"/>
                    <a:gd name="connsiteX195" fmla="*/ 218202 w 1214975"/>
                    <a:gd name="connsiteY195" fmla="*/ 870744 h 2297526"/>
                    <a:gd name="connsiteX196" fmla="*/ 226301 w 1214975"/>
                    <a:gd name="connsiteY196" fmla="*/ 895743 h 2297526"/>
                    <a:gd name="connsiteX197" fmla="*/ 226301 w 1214975"/>
                    <a:gd name="connsiteY197" fmla="*/ 895743 h 2297526"/>
                    <a:gd name="connsiteX198" fmla="*/ 209541 w 1214975"/>
                    <a:gd name="connsiteY198" fmla="*/ 906042 h 2297526"/>
                    <a:gd name="connsiteX199" fmla="*/ 209541 w 1214975"/>
                    <a:gd name="connsiteY199" fmla="*/ 906042 h 2297526"/>
                    <a:gd name="connsiteX200" fmla="*/ 201302 w 1214975"/>
                    <a:gd name="connsiteY200" fmla="*/ 904170 h 2297526"/>
                    <a:gd name="connsiteX201" fmla="*/ 240298 w 1214975"/>
                    <a:gd name="connsiteY201" fmla="*/ 829267 h 2297526"/>
                    <a:gd name="connsiteX202" fmla="*/ 233229 w 1214975"/>
                    <a:gd name="connsiteY202" fmla="*/ 803753 h 2297526"/>
                    <a:gd name="connsiteX203" fmla="*/ 233229 w 1214975"/>
                    <a:gd name="connsiteY203" fmla="*/ 803753 h 2297526"/>
                    <a:gd name="connsiteX204" fmla="*/ 258743 w 1214975"/>
                    <a:gd name="connsiteY204" fmla="*/ 796684 h 2297526"/>
                    <a:gd name="connsiteX205" fmla="*/ 258743 w 1214975"/>
                    <a:gd name="connsiteY205" fmla="*/ 796684 h 2297526"/>
                    <a:gd name="connsiteX206" fmla="*/ 265812 w 1214975"/>
                    <a:gd name="connsiteY206" fmla="*/ 822197 h 2297526"/>
                    <a:gd name="connsiteX207" fmla="*/ 265812 w 1214975"/>
                    <a:gd name="connsiteY207" fmla="*/ 822197 h 2297526"/>
                    <a:gd name="connsiteX208" fmla="*/ 249521 w 1214975"/>
                    <a:gd name="connsiteY208" fmla="*/ 831560 h 2297526"/>
                    <a:gd name="connsiteX209" fmla="*/ 249521 w 1214975"/>
                    <a:gd name="connsiteY209" fmla="*/ 831560 h 2297526"/>
                    <a:gd name="connsiteX210" fmla="*/ 240111 w 1214975"/>
                    <a:gd name="connsiteY210" fmla="*/ 829501 h 2297526"/>
                    <a:gd name="connsiteX211" fmla="*/ 282759 w 1214975"/>
                    <a:gd name="connsiteY211" fmla="*/ 756517 h 2297526"/>
                    <a:gd name="connsiteX212" fmla="*/ 276897 w 1214975"/>
                    <a:gd name="connsiteY212" fmla="*/ 730689 h 2297526"/>
                    <a:gd name="connsiteX213" fmla="*/ 276907 w 1214975"/>
                    <a:gd name="connsiteY213" fmla="*/ 730675 h 2297526"/>
                    <a:gd name="connsiteX214" fmla="*/ 276907 w 1214975"/>
                    <a:gd name="connsiteY214" fmla="*/ 730675 h 2297526"/>
                    <a:gd name="connsiteX215" fmla="*/ 302732 w 1214975"/>
                    <a:gd name="connsiteY215" fmla="*/ 724814 h 2297526"/>
                    <a:gd name="connsiteX216" fmla="*/ 302749 w 1214975"/>
                    <a:gd name="connsiteY216" fmla="*/ 724824 h 2297526"/>
                    <a:gd name="connsiteX217" fmla="*/ 302749 w 1214975"/>
                    <a:gd name="connsiteY217" fmla="*/ 724824 h 2297526"/>
                    <a:gd name="connsiteX218" fmla="*/ 308611 w 1214975"/>
                    <a:gd name="connsiteY218" fmla="*/ 750651 h 2297526"/>
                    <a:gd name="connsiteX219" fmla="*/ 308600 w 1214975"/>
                    <a:gd name="connsiteY219" fmla="*/ 750665 h 2297526"/>
                    <a:gd name="connsiteX220" fmla="*/ 308600 w 1214975"/>
                    <a:gd name="connsiteY220" fmla="*/ 750665 h 2297526"/>
                    <a:gd name="connsiteX221" fmla="*/ 292730 w 1214975"/>
                    <a:gd name="connsiteY221" fmla="*/ 759419 h 2297526"/>
                    <a:gd name="connsiteX222" fmla="*/ 292730 w 1214975"/>
                    <a:gd name="connsiteY222" fmla="*/ 759419 h 2297526"/>
                    <a:gd name="connsiteX223" fmla="*/ 282572 w 1214975"/>
                    <a:gd name="connsiteY223" fmla="*/ 756751 h 2297526"/>
                    <a:gd name="connsiteX224" fmla="*/ 328637 w 1214975"/>
                    <a:gd name="connsiteY224" fmla="*/ 685874 h 2297526"/>
                    <a:gd name="connsiteX225" fmla="*/ 323947 w 1214975"/>
                    <a:gd name="connsiteY225" fmla="*/ 659812 h 2297526"/>
                    <a:gd name="connsiteX226" fmla="*/ 323955 w 1214975"/>
                    <a:gd name="connsiteY226" fmla="*/ 659798 h 2297526"/>
                    <a:gd name="connsiteX227" fmla="*/ 323955 w 1214975"/>
                    <a:gd name="connsiteY227" fmla="*/ 659798 h 2297526"/>
                    <a:gd name="connsiteX228" fmla="*/ 350019 w 1214975"/>
                    <a:gd name="connsiteY228" fmla="*/ 655108 h 2297526"/>
                    <a:gd name="connsiteX229" fmla="*/ 350031 w 1214975"/>
                    <a:gd name="connsiteY229" fmla="*/ 655117 h 2297526"/>
                    <a:gd name="connsiteX230" fmla="*/ 350031 w 1214975"/>
                    <a:gd name="connsiteY230" fmla="*/ 655117 h 2297526"/>
                    <a:gd name="connsiteX231" fmla="*/ 354721 w 1214975"/>
                    <a:gd name="connsiteY231" fmla="*/ 681179 h 2297526"/>
                    <a:gd name="connsiteX232" fmla="*/ 354713 w 1214975"/>
                    <a:gd name="connsiteY232" fmla="*/ 681193 h 2297526"/>
                    <a:gd name="connsiteX233" fmla="*/ 354713 w 1214975"/>
                    <a:gd name="connsiteY233" fmla="*/ 681193 h 2297526"/>
                    <a:gd name="connsiteX234" fmla="*/ 339357 w 1214975"/>
                    <a:gd name="connsiteY234" fmla="*/ 689151 h 2297526"/>
                    <a:gd name="connsiteX235" fmla="*/ 339357 w 1214975"/>
                    <a:gd name="connsiteY235" fmla="*/ 689151 h 2297526"/>
                    <a:gd name="connsiteX236" fmla="*/ 328450 w 1214975"/>
                    <a:gd name="connsiteY236" fmla="*/ 686108 h 2297526"/>
                    <a:gd name="connsiteX237" fmla="*/ 377792 w 1214975"/>
                    <a:gd name="connsiteY237" fmla="*/ 617525 h 2297526"/>
                    <a:gd name="connsiteX238" fmla="*/ 374421 w 1214975"/>
                    <a:gd name="connsiteY238" fmla="*/ 591262 h 2297526"/>
                    <a:gd name="connsiteX239" fmla="*/ 374421 w 1214975"/>
                    <a:gd name="connsiteY239" fmla="*/ 591262 h 2297526"/>
                    <a:gd name="connsiteX240" fmla="*/ 400684 w 1214975"/>
                    <a:gd name="connsiteY240" fmla="*/ 587892 h 2297526"/>
                    <a:gd name="connsiteX241" fmla="*/ 400684 w 1214975"/>
                    <a:gd name="connsiteY241" fmla="*/ 587892 h 2297526"/>
                    <a:gd name="connsiteX242" fmla="*/ 404055 w 1214975"/>
                    <a:gd name="connsiteY242" fmla="*/ 614154 h 2297526"/>
                    <a:gd name="connsiteX243" fmla="*/ 404055 w 1214975"/>
                    <a:gd name="connsiteY243" fmla="*/ 614154 h 2297526"/>
                    <a:gd name="connsiteX244" fmla="*/ 389215 w 1214975"/>
                    <a:gd name="connsiteY244" fmla="*/ 621411 h 2297526"/>
                    <a:gd name="connsiteX245" fmla="*/ 389215 w 1214975"/>
                    <a:gd name="connsiteY245" fmla="*/ 621411 h 2297526"/>
                    <a:gd name="connsiteX246" fmla="*/ 377605 w 1214975"/>
                    <a:gd name="connsiteY246" fmla="*/ 617759 h 2297526"/>
                    <a:gd name="connsiteX247" fmla="*/ 430084 w 1214975"/>
                    <a:gd name="connsiteY247" fmla="*/ 551564 h 2297526"/>
                    <a:gd name="connsiteX248" fmla="*/ 427972 w 1214975"/>
                    <a:gd name="connsiteY248" fmla="*/ 525165 h 2297526"/>
                    <a:gd name="connsiteX249" fmla="*/ 427977 w 1214975"/>
                    <a:gd name="connsiteY249" fmla="*/ 525160 h 2297526"/>
                    <a:gd name="connsiteX250" fmla="*/ 427977 w 1214975"/>
                    <a:gd name="connsiteY250" fmla="*/ 525160 h 2297526"/>
                    <a:gd name="connsiteX251" fmla="*/ 454375 w 1214975"/>
                    <a:gd name="connsiteY251" fmla="*/ 523049 h 2297526"/>
                    <a:gd name="connsiteX252" fmla="*/ 454380 w 1214975"/>
                    <a:gd name="connsiteY252" fmla="*/ 523054 h 2297526"/>
                    <a:gd name="connsiteX253" fmla="*/ 454380 w 1214975"/>
                    <a:gd name="connsiteY253" fmla="*/ 523054 h 2297526"/>
                    <a:gd name="connsiteX254" fmla="*/ 456492 w 1214975"/>
                    <a:gd name="connsiteY254" fmla="*/ 549452 h 2297526"/>
                    <a:gd name="connsiteX255" fmla="*/ 456487 w 1214975"/>
                    <a:gd name="connsiteY255" fmla="*/ 549457 h 2297526"/>
                    <a:gd name="connsiteX256" fmla="*/ 456487 w 1214975"/>
                    <a:gd name="connsiteY256" fmla="*/ 549457 h 2297526"/>
                    <a:gd name="connsiteX257" fmla="*/ 442443 w 1214975"/>
                    <a:gd name="connsiteY257" fmla="*/ 556011 h 2297526"/>
                    <a:gd name="connsiteX258" fmla="*/ 442443 w 1214975"/>
                    <a:gd name="connsiteY258" fmla="*/ 556011 h 2297526"/>
                    <a:gd name="connsiteX259" fmla="*/ 429896 w 1214975"/>
                    <a:gd name="connsiteY259" fmla="*/ 551798 h 2297526"/>
                    <a:gd name="connsiteX260" fmla="*/ 485512 w 1214975"/>
                    <a:gd name="connsiteY260" fmla="*/ 489207 h 2297526"/>
                    <a:gd name="connsiteX261" fmla="*/ 484622 w 1214975"/>
                    <a:gd name="connsiteY261" fmla="*/ 463787 h 2297526"/>
                    <a:gd name="connsiteX262" fmla="*/ 484622 w 1214975"/>
                    <a:gd name="connsiteY262" fmla="*/ 463787 h 2297526"/>
                    <a:gd name="connsiteX263" fmla="*/ 511073 w 1214975"/>
                    <a:gd name="connsiteY263" fmla="*/ 461867 h 2297526"/>
                    <a:gd name="connsiteX264" fmla="*/ 511073 w 1214975"/>
                    <a:gd name="connsiteY264" fmla="*/ 461867 h 2297526"/>
                    <a:gd name="connsiteX265" fmla="*/ 512215 w 1214975"/>
                    <a:gd name="connsiteY265" fmla="*/ 487531 h 2297526"/>
                    <a:gd name="connsiteX266" fmla="*/ 511915 w 1214975"/>
                    <a:gd name="connsiteY266" fmla="*/ 487849 h 2297526"/>
                    <a:gd name="connsiteX267" fmla="*/ 511915 w 1214975"/>
                    <a:gd name="connsiteY267" fmla="*/ 487849 h 2297526"/>
                    <a:gd name="connsiteX268" fmla="*/ 498245 w 1214975"/>
                    <a:gd name="connsiteY268" fmla="*/ 493982 h 2297526"/>
                    <a:gd name="connsiteX269" fmla="*/ 498245 w 1214975"/>
                    <a:gd name="connsiteY269" fmla="*/ 493982 h 2297526"/>
                    <a:gd name="connsiteX270" fmla="*/ 485325 w 1214975"/>
                    <a:gd name="connsiteY270" fmla="*/ 489441 h 2297526"/>
                    <a:gd name="connsiteX271" fmla="*/ 543655 w 1214975"/>
                    <a:gd name="connsiteY271" fmla="*/ 427599 h 2297526"/>
                    <a:gd name="connsiteX272" fmla="*/ 544058 w 1214975"/>
                    <a:gd name="connsiteY272" fmla="*/ 401121 h 2297526"/>
                    <a:gd name="connsiteX273" fmla="*/ 544077 w 1214975"/>
                    <a:gd name="connsiteY273" fmla="*/ 401102 h 2297526"/>
                    <a:gd name="connsiteX274" fmla="*/ 544077 w 1214975"/>
                    <a:gd name="connsiteY274" fmla="*/ 401102 h 2297526"/>
                    <a:gd name="connsiteX275" fmla="*/ 570555 w 1214975"/>
                    <a:gd name="connsiteY275" fmla="*/ 401505 h 2297526"/>
                    <a:gd name="connsiteX276" fmla="*/ 570574 w 1214975"/>
                    <a:gd name="connsiteY276" fmla="*/ 401524 h 2297526"/>
                    <a:gd name="connsiteX277" fmla="*/ 570574 w 1214975"/>
                    <a:gd name="connsiteY277" fmla="*/ 401524 h 2297526"/>
                    <a:gd name="connsiteX278" fmla="*/ 570152 w 1214975"/>
                    <a:gd name="connsiteY278" fmla="*/ 427974 h 2297526"/>
                    <a:gd name="connsiteX279" fmla="*/ 570152 w 1214975"/>
                    <a:gd name="connsiteY279" fmla="*/ 427974 h 2297526"/>
                    <a:gd name="connsiteX280" fmla="*/ 557091 w 1214975"/>
                    <a:gd name="connsiteY280" fmla="*/ 433264 h 2297526"/>
                    <a:gd name="connsiteX281" fmla="*/ 557091 w 1214975"/>
                    <a:gd name="connsiteY281" fmla="*/ 433264 h 2297526"/>
                    <a:gd name="connsiteX282" fmla="*/ 543655 w 1214975"/>
                    <a:gd name="connsiteY282" fmla="*/ 427599 h 2297526"/>
                    <a:gd name="connsiteX283" fmla="*/ 604842 w 1214975"/>
                    <a:gd name="connsiteY283" fmla="*/ 369783 h 2297526"/>
                    <a:gd name="connsiteX284" fmla="*/ 606480 w 1214975"/>
                    <a:gd name="connsiteY284" fmla="*/ 343380 h 2297526"/>
                    <a:gd name="connsiteX285" fmla="*/ 606480 w 1214975"/>
                    <a:gd name="connsiteY285" fmla="*/ 343380 h 2297526"/>
                    <a:gd name="connsiteX286" fmla="*/ 632912 w 1214975"/>
                    <a:gd name="connsiteY286" fmla="*/ 345000 h 2297526"/>
                    <a:gd name="connsiteX287" fmla="*/ 632930 w 1214975"/>
                    <a:gd name="connsiteY287" fmla="*/ 345019 h 2297526"/>
                    <a:gd name="connsiteX288" fmla="*/ 632930 w 1214975"/>
                    <a:gd name="connsiteY288" fmla="*/ 345019 h 2297526"/>
                    <a:gd name="connsiteX289" fmla="*/ 631268 w 1214975"/>
                    <a:gd name="connsiteY289" fmla="*/ 371450 h 2297526"/>
                    <a:gd name="connsiteX290" fmla="*/ 631245 w 1214975"/>
                    <a:gd name="connsiteY290" fmla="*/ 371469 h 2297526"/>
                    <a:gd name="connsiteX291" fmla="*/ 631245 w 1214975"/>
                    <a:gd name="connsiteY291" fmla="*/ 371469 h 2297526"/>
                    <a:gd name="connsiteX292" fmla="*/ 618886 w 1214975"/>
                    <a:gd name="connsiteY292" fmla="*/ 376150 h 2297526"/>
                    <a:gd name="connsiteX293" fmla="*/ 618886 w 1214975"/>
                    <a:gd name="connsiteY293" fmla="*/ 376150 h 2297526"/>
                    <a:gd name="connsiteX294" fmla="*/ 604842 w 1214975"/>
                    <a:gd name="connsiteY294" fmla="*/ 369971 h 2297526"/>
                    <a:gd name="connsiteX295" fmla="*/ 668697 w 1214975"/>
                    <a:gd name="connsiteY295" fmla="*/ 315245 h 2297526"/>
                    <a:gd name="connsiteX296" fmla="*/ 671599 w 1214975"/>
                    <a:gd name="connsiteY296" fmla="*/ 288935 h 2297526"/>
                    <a:gd name="connsiteX297" fmla="*/ 671599 w 1214975"/>
                    <a:gd name="connsiteY297" fmla="*/ 288935 h 2297526"/>
                    <a:gd name="connsiteX298" fmla="*/ 697909 w 1214975"/>
                    <a:gd name="connsiteY298" fmla="*/ 291884 h 2297526"/>
                    <a:gd name="connsiteX299" fmla="*/ 697909 w 1214975"/>
                    <a:gd name="connsiteY299" fmla="*/ 291884 h 2297526"/>
                    <a:gd name="connsiteX300" fmla="*/ 695006 w 1214975"/>
                    <a:gd name="connsiteY300" fmla="*/ 318194 h 2297526"/>
                    <a:gd name="connsiteX301" fmla="*/ 695006 w 1214975"/>
                    <a:gd name="connsiteY301" fmla="*/ 318194 h 2297526"/>
                    <a:gd name="connsiteX302" fmla="*/ 683303 w 1214975"/>
                    <a:gd name="connsiteY302" fmla="*/ 322314 h 2297526"/>
                    <a:gd name="connsiteX303" fmla="*/ 683303 w 1214975"/>
                    <a:gd name="connsiteY303" fmla="*/ 322314 h 2297526"/>
                    <a:gd name="connsiteX304" fmla="*/ 668697 w 1214975"/>
                    <a:gd name="connsiteY304" fmla="*/ 315245 h 2297526"/>
                    <a:gd name="connsiteX305" fmla="*/ 734986 w 1214975"/>
                    <a:gd name="connsiteY305" fmla="*/ 263749 h 2297526"/>
                    <a:gd name="connsiteX306" fmla="*/ 739199 w 1214975"/>
                    <a:gd name="connsiteY306" fmla="*/ 237626 h 2297526"/>
                    <a:gd name="connsiteX307" fmla="*/ 739199 w 1214975"/>
                    <a:gd name="connsiteY307" fmla="*/ 237626 h 2297526"/>
                    <a:gd name="connsiteX308" fmla="*/ 765321 w 1214975"/>
                    <a:gd name="connsiteY308" fmla="*/ 241793 h 2297526"/>
                    <a:gd name="connsiteX309" fmla="*/ 765321 w 1214975"/>
                    <a:gd name="connsiteY309" fmla="*/ 241793 h 2297526"/>
                    <a:gd name="connsiteX310" fmla="*/ 761174 w 1214975"/>
                    <a:gd name="connsiteY310" fmla="*/ 267948 h 2297526"/>
                    <a:gd name="connsiteX311" fmla="*/ 761155 w 1214975"/>
                    <a:gd name="connsiteY311" fmla="*/ 267962 h 2297526"/>
                    <a:gd name="connsiteX312" fmla="*/ 761155 w 1214975"/>
                    <a:gd name="connsiteY312" fmla="*/ 267962 h 2297526"/>
                    <a:gd name="connsiteX313" fmla="*/ 750200 w 1214975"/>
                    <a:gd name="connsiteY313" fmla="*/ 271520 h 2297526"/>
                    <a:gd name="connsiteX314" fmla="*/ 750200 w 1214975"/>
                    <a:gd name="connsiteY314" fmla="*/ 271520 h 2297526"/>
                    <a:gd name="connsiteX315" fmla="*/ 734986 w 1214975"/>
                    <a:gd name="connsiteY315" fmla="*/ 263749 h 2297526"/>
                    <a:gd name="connsiteX316" fmla="*/ 803943 w 1214975"/>
                    <a:gd name="connsiteY316" fmla="*/ 215062 h 2297526"/>
                    <a:gd name="connsiteX317" fmla="*/ 809374 w 1214975"/>
                    <a:gd name="connsiteY317" fmla="*/ 189174 h 2297526"/>
                    <a:gd name="connsiteX318" fmla="*/ 809374 w 1214975"/>
                    <a:gd name="connsiteY318" fmla="*/ 189174 h 2297526"/>
                    <a:gd name="connsiteX319" fmla="*/ 835295 w 1214975"/>
                    <a:gd name="connsiteY319" fmla="*/ 194586 h 2297526"/>
                    <a:gd name="connsiteX320" fmla="*/ 835309 w 1214975"/>
                    <a:gd name="connsiteY320" fmla="*/ 194604 h 2297526"/>
                    <a:gd name="connsiteX321" fmla="*/ 835309 w 1214975"/>
                    <a:gd name="connsiteY321" fmla="*/ 194604 h 2297526"/>
                    <a:gd name="connsiteX322" fmla="*/ 829878 w 1214975"/>
                    <a:gd name="connsiteY322" fmla="*/ 220492 h 2297526"/>
                    <a:gd name="connsiteX323" fmla="*/ 829878 w 1214975"/>
                    <a:gd name="connsiteY323" fmla="*/ 220492 h 2297526"/>
                    <a:gd name="connsiteX324" fmla="*/ 819626 w 1214975"/>
                    <a:gd name="connsiteY324" fmla="*/ 223582 h 2297526"/>
                    <a:gd name="connsiteX325" fmla="*/ 819626 w 1214975"/>
                    <a:gd name="connsiteY325" fmla="*/ 223582 h 2297526"/>
                    <a:gd name="connsiteX326" fmla="*/ 803943 w 1214975"/>
                    <a:gd name="connsiteY326" fmla="*/ 215062 h 2297526"/>
                    <a:gd name="connsiteX327" fmla="*/ 875054 w 1214975"/>
                    <a:gd name="connsiteY327" fmla="*/ 170120 h 2297526"/>
                    <a:gd name="connsiteX328" fmla="*/ 881711 w 1214975"/>
                    <a:gd name="connsiteY328" fmla="*/ 144488 h 2297526"/>
                    <a:gd name="connsiteX329" fmla="*/ 881749 w 1214975"/>
                    <a:gd name="connsiteY329" fmla="*/ 144466 h 2297526"/>
                    <a:gd name="connsiteX330" fmla="*/ 881749 w 1214975"/>
                    <a:gd name="connsiteY330" fmla="*/ 144466 h 2297526"/>
                    <a:gd name="connsiteX331" fmla="*/ 907356 w 1214975"/>
                    <a:gd name="connsiteY331" fmla="*/ 151113 h 2297526"/>
                    <a:gd name="connsiteX332" fmla="*/ 907356 w 1214975"/>
                    <a:gd name="connsiteY332" fmla="*/ 151113 h 2297526"/>
                    <a:gd name="connsiteX333" fmla="*/ 900732 w 1214975"/>
                    <a:gd name="connsiteY333" fmla="*/ 176754 h 2297526"/>
                    <a:gd name="connsiteX334" fmla="*/ 900709 w 1214975"/>
                    <a:gd name="connsiteY334" fmla="*/ 176768 h 2297526"/>
                    <a:gd name="connsiteX335" fmla="*/ 900709 w 1214975"/>
                    <a:gd name="connsiteY335" fmla="*/ 176768 h 2297526"/>
                    <a:gd name="connsiteX336" fmla="*/ 891346 w 1214975"/>
                    <a:gd name="connsiteY336" fmla="*/ 179342 h 2297526"/>
                    <a:gd name="connsiteX337" fmla="*/ 891346 w 1214975"/>
                    <a:gd name="connsiteY337" fmla="*/ 179342 h 2297526"/>
                    <a:gd name="connsiteX338" fmla="*/ 875054 w 1214975"/>
                    <a:gd name="connsiteY338" fmla="*/ 170120 h 2297526"/>
                    <a:gd name="connsiteX339" fmla="*/ 948272 w 1214975"/>
                    <a:gd name="connsiteY339" fmla="*/ 128408 h 2297526"/>
                    <a:gd name="connsiteX340" fmla="*/ 956174 w 1214975"/>
                    <a:gd name="connsiteY340" fmla="*/ 103133 h 2297526"/>
                    <a:gd name="connsiteX341" fmla="*/ 956184 w 1214975"/>
                    <a:gd name="connsiteY341" fmla="*/ 103129 h 2297526"/>
                    <a:gd name="connsiteX342" fmla="*/ 956184 w 1214975"/>
                    <a:gd name="connsiteY342" fmla="*/ 103129 h 2297526"/>
                    <a:gd name="connsiteX343" fmla="*/ 981459 w 1214975"/>
                    <a:gd name="connsiteY343" fmla="*/ 111032 h 2297526"/>
                    <a:gd name="connsiteX344" fmla="*/ 981463 w 1214975"/>
                    <a:gd name="connsiteY344" fmla="*/ 111040 h 2297526"/>
                    <a:gd name="connsiteX345" fmla="*/ 981463 w 1214975"/>
                    <a:gd name="connsiteY345" fmla="*/ 111040 h 2297526"/>
                    <a:gd name="connsiteX346" fmla="*/ 973561 w 1214975"/>
                    <a:gd name="connsiteY346" fmla="*/ 136316 h 2297526"/>
                    <a:gd name="connsiteX347" fmla="*/ 973552 w 1214975"/>
                    <a:gd name="connsiteY347" fmla="*/ 136320 h 2297526"/>
                    <a:gd name="connsiteX348" fmla="*/ 973552 w 1214975"/>
                    <a:gd name="connsiteY348" fmla="*/ 136320 h 2297526"/>
                    <a:gd name="connsiteX349" fmla="*/ 964891 w 1214975"/>
                    <a:gd name="connsiteY349" fmla="*/ 138427 h 2297526"/>
                    <a:gd name="connsiteX350" fmla="*/ 964891 w 1214975"/>
                    <a:gd name="connsiteY350" fmla="*/ 138427 h 2297526"/>
                    <a:gd name="connsiteX351" fmla="*/ 948272 w 1214975"/>
                    <a:gd name="connsiteY351" fmla="*/ 128268 h 2297526"/>
                    <a:gd name="connsiteX352" fmla="*/ 1023409 w 1214975"/>
                    <a:gd name="connsiteY352" fmla="*/ 90302 h 2297526"/>
                    <a:gd name="connsiteX353" fmla="*/ 1032458 w 1214975"/>
                    <a:gd name="connsiteY353" fmla="*/ 65413 h 2297526"/>
                    <a:gd name="connsiteX354" fmla="*/ 1032491 w 1214975"/>
                    <a:gd name="connsiteY354" fmla="*/ 65396 h 2297526"/>
                    <a:gd name="connsiteX355" fmla="*/ 1032491 w 1214975"/>
                    <a:gd name="connsiteY355" fmla="*/ 65396 h 2297526"/>
                    <a:gd name="connsiteX356" fmla="*/ 1057350 w 1214975"/>
                    <a:gd name="connsiteY356" fmla="*/ 74478 h 2297526"/>
                    <a:gd name="connsiteX357" fmla="*/ 1057350 w 1214975"/>
                    <a:gd name="connsiteY357" fmla="*/ 74478 h 2297526"/>
                    <a:gd name="connsiteX358" fmla="*/ 1048300 w 1214975"/>
                    <a:gd name="connsiteY358" fmla="*/ 99367 h 2297526"/>
                    <a:gd name="connsiteX359" fmla="*/ 1048268 w 1214975"/>
                    <a:gd name="connsiteY359" fmla="*/ 99384 h 2297526"/>
                    <a:gd name="connsiteX360" fmla="*/ 1048268 w 1214975"/>
                    <a:gd name="connsiteY360" fmla="*/ 99384 h 2297526"/>
                    <a:gd name="connsiteX361" fmla="*/ 1040403 w 1214975"/>
                    <a:gd name="connsiteY361" fmla="*/ 101116 h 2297526"/>
                    <a:gd name="connsiteX362" fmla="*/ 1040403 w 1214975"/>
                    <a:gd name="connsiteY362" fmla="*/ 101116 h 2297526"/>
                    <a:gd name="connsiteX363" fmla="*/ 1023409 w 1214975"/>
                    <a:gd name="connsiteY363" fmla="*/ 90161 h 2297526"/>
                    <a:gd name="connsiteX364" fmla="*/ 1100138 w 1214975"/>
                    <a:gd name="connsiteY364" fmla="*/ 55612 h 2297526"/>
                    <a:gd name="connsiteX365" fmla="*/ 1110367 w 1214975"/>
                    <a:gd name="connsiteY365" fmla="*/ 31185 h 2297526"/>
                    <a:gd name="connsiteX366" fmla="*/ 1110390 w 1214975"/>
                    <a:gd name="connsiteY366" fmla="*/ 31175 h 2297526"/>
                    <a:gd name="connsiteX367" fmla="*/ 1110390 w 1214975"/>
                    <a:gd name="connsiteY367" fmla="*/ 31175 h 2297526"/>
                    <a:gd name="connsiteX368" fmla="*/ 1134780 w 1214975"/>
                    <a:gd name="connsiteY368" fmla="*/ 41427 h 2297526"/>
                    <a:gd name="connsiteX369" fmla="*/ 1134780 w 1214975"/>
                    <a:gd name="connsiteY369" fmla="*/ 41427 h 2297526"/>
                    <a:gd name="connsiteX370" fmla="*/ 1124575 w 1214975"/>
                    <a:gd name="connsiteY370" fmla="*/ 65864 h 2297526"/>
                    <a:gd name="connsiteX371" fmla="*/ 1124575 w 1214975"/>
                    <a:gd name="connsiteY371" fmla="*/ 65864 h 2297526"/>
                    <a:gd name="connsiteX372" fmla="*/ 1124575 w 1214975"/>
                    <a:gd name="connsiteY372" fmla="*/ 65864 h 2297526"/>
                    <a:gd name="connsiteX373" fmla="*/ 1117459 w 1214975"/>
                    <a:gd name="connsiteY373" fmla="*/ 67269 h 2297526"/>
                    <a:gd name="connsiteX374" fmla="*/ 1117459 w 1214975"/>
                    <a:gd name="connsiteY374" fmla="*/ 67269 h 2297526"/>
                    <a:gd name="connsiteX375" fmla="*/ 1100138 w 1214975"/>
                    <a:gd name="connsiteY375" fmla="*/ 55612 h 2297526"/>
                    <a:gd name="connsiteX376" fmla="*/ 1178646 w 1214975"/>
                    <a:gd name="connsiteY376" fmla="*/ 24995 h 2297526"/>
                    <a:gd name="connsiteX377" fmla="*/ 1190012 w 1214975"/>
                    <a:gd name="connsiteY377" fmla="*/ 1077 h 2297526"/>
                    <a:gd name="connsiteX378" fmla="*/ 1190021 w 1214975"/>
                    <a:gd name="connsiteY378" fmla="*/ 1073 h 2297526"/>
                    <a:gd name="connsiteX379" fmla="*/ 1190021 w 1214975"/>
                    <a:gd name="connsiteY379" fmla="*/ 1073 h 2297526"/>
                    <a:gd name="connsiteX380" fmla="*/ 1213897 w 1214975"/>
                    <a:gd name="connsiteY380" fmla="*/ 12449 h 2297526"/>
                    <a:gd name="connsiteX381" fmla="*/ 1213897 w 1214975"/>
                    <a:gd name="connsiteY381" fmla="*/ 12449 h 2297526"/>
                    <a:gd name="connsiteX382" fmla="*/ 1202568 w 1214975"/>
                    <a:gd name="connsiteY382" fmla="*/ 36325 h 2297526"/>
                    <a:gd name="connsiteX383" fmla="*/ 1202568 w 1214975"/>
                    <a:gd name="connsiteY383" fmla="*/ 36325 h 2297526"/>
                    <a:gd name="connsiteX384" fmla="*/ 1196295 w 1214975"/>
                    <a:gd name="connsiteY384" fmla="*/ 37448 h 2297526"/>
                    <a:gd name="connsiteX385" fmla="*/ 1196295 w 1214975"/>
                    <a:gd name="connsiteY385" fmla="*/ 37448 h 2297526"/>
                    <a:gd name="connsiteX386" fmla="*/ 1178646 w 1214975"/>
                    <a:gd name="connsiteY386" fmla="*/ 24995 h 229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1214975" h="2297526">
                      <a:moveTo>
                        <a:pt x="103647" y="2285100"/>
                      </a:moveTo>
                      <a:lnTo>
                        <a:pt x="103647" y="2285100"/>
                      </a:lnTo>
                      <a:cubicBezTo>
                        <a:pt x="100136" y="2285100"/>
                        <a:pt x="105239" y="2264549"/>
                        <a:pt x="115023" y="2261084"/>
                      </a:cubicBezTo>
                      <a:lnTo>
                        <a:pt x="115023" y="2261084"/>
                      </a:lnTo>
                      <a:cubicBezTo>
                        <a:pt x="124743" y="2257643"/>
                        <a:pt x="135416" y="2262709"/>
                        <a:pt x="138898" y="2272413"/>
                      </a:cubicBezTo>
                      <a:lnTo>
                        <a:pt x="138898" y="2272413"/>
                      </a:lnTo>
                      <a:cubicBezTo>
                        <a:pt x="142335" y="2282146"/>
                        <a:pt x="137247" y="2292824"/>
                        <a:pt x="127522" y="2296289"/>
                      </a:cubicBezTo>
                      <a:lnTo>
                        <a:pt x="127522" y="2296289"/>
                      </a:lnTo>
                      <a:cubicBezTo>
                        <a:pt x="125531" y="2297038"/>
                        <a:pt x="123424" y="2297436"/>
                        <a:pt x="121296" y="2297459"/>
                      </a:cubicBezTo>
                      <a:lnTo>
                        <a:pt x="121296" y="2297459"/>
                      </a:lnTo>
                      <a:cubicBezTo>
                        <a:pt x="113188" y="2298189"/>
                        <a:pt x="105735" y="2292970"/>
                        <a:pt x="103647" y="2285100"/>
                      </a:cubicBezTo>
                      <a:close/>
                      <a:moveTo>
                        <a:pt x="77056" y="2204018"/>
                      </a:moveTo>
                      <a:cubicBezTo>
                        <a:pt x="74023" y="2194130"/>
                        <a:pt x="79580" y="2183658"/>
                        <a:pt x="89467" y="2180624"/>
                      </a:cubicBezTo>
                      <a:cubicBezTo>
                        <a:pt x="89481" y="2180620"/>
                        <a:pt x="89495" y="2180615"/>
                        <a:pt x="89509" y="2180610"/>
                      </a:cubicBezTo>
                      <a:lnTo>
                        <a:pt x="89509" y="2180610"/>
                      </a:lnTo>
                      <a:cubicBezTo>
                        <a:pt x="99399" y="2177586"/>
                        <a:pt x="109868" y="2183148"/>
                        <a:pt x="112894" y="2193040"/>
                      </a:cubicBezTo>
                      <a:cubicBezTo>
                        <a:pt x="112902" y="2193063"/>
                        <a:pt x="112909" y="2193086"/>
                        <a:pt x="112916" y="2193110"/>
                      </a:cubicBezTo>
                      <a:lnTo>
                        <a:pt x="112916" y="2193110"/>
                      </a:lnTo>
                      <a:cubicBezTo>
                        <a:pt x="115949" y="2202997"/>
                        <a:pt x="110393" y="2213469"/>
                        <a:pt x="100506" y="2216503"/>
                      </a:cubicBezTo>
                      <a:cubicBezTo>
                        <a:pt x="100492" y="2216508"/>
                        <a:pt x="100478" y="2216512"/>
                        <a:pt x="100464" y="2216517"/>
                      </a:cubicBezTo>
                      <a:lnTo>
                        <a:pt x="100464" y="2216517"/>
                      </a:lnTo>
                      <a:cubicBezTo>
                        <a:pt x="98703" y="2217051"/>
                        <a:pt x="96873" y="2217322"/>
                        <a:pt x="95033" y="2217313"/>
                      </a:cubicBezTo>
                      <a:lnTo>
                        <a:pt x="95033" y="2217313"/>
                      </a:lnTo>
                      <a:cubicBezTo>
                        <a:pt x="86762" y="2217336"/>
                        <a:pt x="79455" y="2211934"/>
                        <a:pt x="77056" y="2204018"/>
                      </a:cubicBezTo>
                      <a:close/>
                      <a:moveTo>
                        <a:pt x="54258" y="2121999"/>
                      </a:moveTo>
                      <a:cubicBezTo>
                        <a:pt x="51579" y="2111789"/>
                        <a:pt x="57643" y="2101335"/>
                        <a:pt x="67834" y="2098592"/>
                      </a:cubicBezTo>
                      <a:lnTo>
                        <a:pt x="67834" y="2098592"/>
                      </a:lnTo>
                      <a:cubicBezTo>
                        <a:pt x="77703" y="2096176"/>
                        <a:pt x="87724" y="2101953"/>
                        <a:pt x="90586" y="2111700"/>
                      </a:cubicBezTo>
                      <a:lnTo>
                        <a:pt x="90586" y="2111700"/>
                      </a:lnTo>
                      <a:cubicBezTo>
                        <a:pt x="93079" y="2121882"/>
                        <a:pt x="87086" y="2132214"/>
                        <a:pt x="77010" y="2135107"/>
                      </a:cubicBezTo>
                      <a:lnTo>
                        <a:pt x="77010" y="2135107"/>
                      </a:lnTo>
                      <a:cubicBezTo>
                        <a:pt x="75488" y="2135566"/>
                        <a:pt x="73916" y="2135832"/>
                        <a:pt x="72328" y="2135903"/>
                      </a:cubicBezTo>
                      <a:lnTo>
                        <a:pt x="72328" y="2135903"/>
                      </a:lnTo>
                      <a:cubicBezTo>
                        <a:pt x="63852" y="2135893"/>
                        <a:pt x="56440" y="2130191"/>
                        <a:pt x="54258" y="2121999"/>
                      </a:cubicBezTo>
                      <a:close/>
                      <a:moveTo>
                        <a:pt x="35532" y="2038950"/>
                      </a:moveTo>
                      <a:cubicBezTo>
                        <a:pt x="33493" y="2028815"/>
                        <a:pt x="40052" y="2018946"/>
                        <a:pt x="50185" y="2016900"/>
                      </a:cubicBezTo>
                      <a:lnTo>
                        <a:pt x="50185" y="2016900"/>
                      </a:lnTo>
                      <a:cubicBezTo>
                        <a:pt x="60304" y="2014859"/>
                        <a:pt x="70167" y="2021390"/>
                        <a:pt x="72235" y="2031506"/>
                      </a:cubicBezTo>
                      <a:lnTo>
                        <a:pt x="72235" y="2031506"/>
                      </a:lnTo>
                      <a:cubicBezTo>
                        <a:pt x="74305" y="2041637"/>
                        <a:pt x="67768" y="2051529"/>
                        <a:pt x="57636" y="2053603"/>
                      </a:cubicBezTo>
                      <a:cubicBezTo>
                        <a:pt x="57633" y="2053603"/>
                        <a:pt x="57631" y="2053603"/>
                        <a:pt x="57628" y="2053603"/>
                      </a:cubicBezTo>
                      <a:lnTo>
                        <a:pt x="57628" y="2053603"/>
                      </a:lnTo>
                      <a:cubicBezTo>
                        <a:pt x="56394" y="2053842"/>
                        <a:pt x="55140" y="2053968"/>
                        <a:pt x="53883" y="2053977"/>
                      </a:cubicBezTo>
                      <a:lnTo>
                        <a:pt x="53883" y="2053977"/>
                      </a:lnTo>
                      <a:cubicBezTo>
                        <a:pt x="44899" y="2054066"/>
                        <a:pt x="37119" y="2047756"/>
                        <a:pt x="35345" y="2038950"/>
                      </a:cubicBezTo>
                      <a:close/>
                      <a:moveTo>
                        <a:pt x="20458" y="1955106"/>
                      </a:moveTo>
                      <a:cubicBezTo>
                        <a:pt x="18891" y="1944881"/>
                        <a:pt x="25909" y="1935326"/>
                        <a:pt x="36131" y="1933758"/>
                      </a:cubicBezTo>
                      <a:cubicBezTo>
                        <a:pt x="36134" y="1933758"/>
                        <a:pt x="36138" y="1933758"/>
                        <a:pt x="36141" y="1933758"/>
                      </a:cubicBezTo>
                      <a:lnTo>
                        <a:pt x="36141" y="1933758"/>
                      </a:lnTo>
                      <a:cubicBezTo>
                        <a:pt x="46363" y="1932190"/>
                        <a:pt x="55920" y="1939207"/>
                        <a:pt x="57487" y="1949432"/>
                      </a:cubicBezTo>
                      <a:cubicBezTo>
                        <a:pt x="57487" y="1949436"/>
                        <a:pt x="57488" y="1949436"/>
                        <a:pt x="57488" y="1949441"/>
                      </a:cubicBezTo>
                      <a:lnTo>
                        <a:pt x="57488" y="1949441"/>
                      </a:lnTo>
                      <a:cubicBezTo>
                        <a:pt x="59054" y="1959665"/>
                        <a:pt x="52037" y="1969220"/>
                        <a:pt x="41815" y="1970788"/>
                      </a:cubicBezTo>
                      <a:cubicBezTo>
                        <a:pt x="41811" y="1970788"/>
                        <a:pt x="41808" y="1970788"/>
                        <a:pt x="41805" y="1970788"/>
                      </a:cubicBezTo>
                      <a:lnTo>
                        <a:pt x="41805" y="1970788"/>
                      </a:lnTo>
                      <a:cubicBezTo>
                        <a:pt x="40855" y="1970859"/>
                        <a:pt x="39900" y="1970859"/>
                        <a:pt x="38950" y="1970788"/>
                      </a:cubicBezTo>
                      <a:lnTo>
                        <a:pt x="38950" y="1970788"/>
                      </a:lnTo>
                      <a:cubicBezTo>
                        <a:pt x="29776" y="1970798"/>
                        <a:pt x="21948" y="1964155"/>
                        <a:pt x="20458" y="1955106"/>
                      </a:cubicBezTo>
                      <a:close/>
                      <a:moveTo>
                        <a:pt x="9363" y="1870652"/>
                      </a:moveTo>
                      <a:cubicBezTo>
                        <a:pt x="8275" y="1860367"/>
                        <a:pt x="15730" y="1851150"/>
                        <a:pt x="26015" y="1850059"/>
                      </a:cubicBezTo>
                      <a:cubicBezTo>
                        <a:pt x="26035" y="1850059"/>
                        <a:pt x="26055" y="1850054"/>
                        <a:pt x="26076" y="1850054"/>
                      </a:cubicBezTo>
                      <a:lnTo>
                        <a:pt x="26076" y="1850054"/>
                      </a:lnTo>
                      <a:cubicBezTo>
                        <a:pt x="36352" y="1848888"/>
                        <a:pt x="45626" y="1856276"/>
                        <a:pt x="46791" y="1866551"/>
                      </a:cubicBezTo>
                      <a:cubicBezTo>
                        <a:pt x="46799" y="1866622"/>
                        <a:pt x="46807" y="1866697"/>
                        <a:pt x="46814" y="1866767"/>
                      </a:cubicBezTo>
                      <a:lnTo>
                        <a:pt x="46814" y="1866767"/>
                      </a:lnTo>
                      <a:cubicBezTo>
                        <a:pt x="47878" y="1877042"/>
                        <a:pt x="40421" y="1886237"/>
                        <a:pt x="30148" y="1887318"/>
                      </a:cubicBezTo>
                      <a:lnTo>
                        <a:pt x="30148" y="1887318"/>
                      </a:lnTo>
                      <a:lnTo>
                        <a:pt x="28182" y="1887318"/>
                      </a:lnTo>
                      <a:lnTo>
                        <a:pt x="28089" y="1887318"/>
                      </a:lnTo>
                      <a:cubicBezTo>
                        <a:pt x="18500" y="1887374"/>
                        <a:pt x="10417" y="1880184"/>
                        <a:pt x="9363" y="1870652"/>
                      </a:cubicBezTo>
                      <a:close/>
                      <a:moveTo>
                        <a:pt x="2762" y="1785778"/>
                      </a:moveTo>
                      <a:cubicBezTo>
                        <a:pt x="2177" y="1775451"/>
                        <a:pt x="10073" y="1766607"/>
                        <a:pt x="20399" y="1766022"/>
                      </a:cubicBezTo>
                      <a:cubicBezTo>
                        <a:pt x="20403" y="1766022"/>
                        <a:pt x="20407" y="1766022"/>
                        <a:pt x="20411" y="1766022"/>
                      </a:cubicBezTo>
                      <a:lnTo>
                        <a:pt x="20411" y="1766022"/>
                      </a:lnTo>
                      <a:cubicBezTo>
                        <a:pt x="30736" y="1765437"/>
                        <a:pt x="39581" y="1773335"/>
                        <a:pt x="40166" y="1783657"/>
                      </a:cubicBezTo>
                      <a:cubicBezTo>
                        <a:pt x="40166" y="1783662"/>
                        <a:pt x="40167" y="1783667"/>
                        <a:pt x="40167" y="1783671"/>
                      </a:cubicBezTo>
                      <a:lnTo>
                        <a:pt x="40167" y="1783671"/>
                      </a:lnTo>
                      <a:cubicBezTo>
                        <a:pt x="40725" y="1793984"/>
                        <a:pt x="32829" y="1802800"/>
                        <a:pt x="22518" y="1803380"/>
                      </a:cubicBezTo>
                      <a:lnTo>
                        <a:pt x="21441" y="1803380"/>
                      </a:lnTo>
                      <a:cubicBezTo>
                        <a:pt x="11540" y="1803375"/>
                        <a:pt x="3356" y="1795660"/>
                        <a:pt x="2762" y="1785778"/>
                      </a:cubicBezTo>
                      <a:close/>
                      <a:moveTo>
                        <a:pt x="0" y="1700342"/>
                      </a:moveTo>
                      <a:cubicBezTo>
                        <a:pt x="0" y="1690000"/>
                        <a:pt x="8384" y="1681616"/>
                        <a:pt x="18726" y="1681616"/>
                      </a:cubicBezTo>
                      <a:lnTo>
                        <a:pt x="18726" y="1681616"/>
                      </a:lnTo>
                      <a:cubicBezTo>
                        <a:pt x="28923" y="1681616"/>
                        <a:pt x="37248" y="1689771"/>
                        <a:pt x="37452" y="1699967"/>
                      </a:cubicBezTo>
                      <a:lnTo>
                        <a:pt x="37452" y="1699967"/>
                      </a:lnTo>
                      <a:cubicBezTo>
                        <a:pt x="37452" y="1710308"/>
                        <a:pt x="29068" y="1718693"/>
                        <a:pt x="18726" y="1718693"/>
                      </a:cubicBezTo>
                      <a:lnTo>
                        <a:pt x="18726" y="1718693"/>
                      </a:lnTo>
                      <a:cubicBezTo>
                        <a:pt x="8528" y="1718693"/>
                        <a:pt x="204" y="1710538"/>
                        <a:pt x="0" y="1700342"/>
                      </a:cubicBezTo>
                      <a:close/>
                      <a:moveTo>
                        <a:pt x="19334" y="1634380"/>
                      </a:moveTo>
                      <a:cubicBezTo>
                        <a:pt x="9252" y="1634240"/>
                        <a:pt x="1192" y="1625954"/>
                        <a:pt x="1333" y="1615870"/>
                      </a:cubicBezTo>
                      <a:cubicBezTo>
                        <a:pt x="1336" y="1615626"/>
                        <a:pt x="1344" y="1615383"/>
                        <a:pt x="1358" y="1615140"/>
                      </a:cubicBezTo>
                      <a:lnTo>
                        <a:pt x="1358" y="1615140"/>
                      </a:lnTo>
                      <a:cubicBezTo>
                        <a:pt x="1838" y="1604850"/>
                        <a:pt x="10540" y="1596882"/>
                        <a:pt x="20832" y="1597303"/>
                      </a:cubicBezTo>
                      <a:lnTo>
                        <a:pt x="20832" y="1597303"/>
                      </a:lnTo>
                      <a:cubicBezTo>
                        <a:pt x="31122" y="1597734"/>
                        <a:pt x="39132" y="1606395"/>
                        <a:pt x="38762" y="1616684"/>
                      </a:cubicBezTo>
                      <a:lnTo>
                        <a:pt x="38762" y="1616684"/>
                      </a:lnTo>
                      <a:cubicBezTo>
                        <a:pt x="38287" y="1626679"/>
                        <a:pt x="30041" y="1634530"/>
                        <a:pt x="20037" y="1634521"/>
                      </a:cubicBezTo>
                      <a:lnTo>
                        <a:pt x="19334" y="1634521"/>
                      </a:lnTo>
                      <a:close/>
                      <a:moveTo>
                        <a:pt x="24016" y="1550629"/>
                      </a:moveTo>
                      <a:cubicBezTo>
                        <a:pt x="13714" y="1549712"/>
                        <a:pt x="6106" y="1540620"/>
                        <a:pt x="7022" y="1530321"/>
                      </a:cubicBezTo>
                      <a:cubicBezTo>
                        <a:pt x="7022" y="1530316"/>
                        <a:pt x="7022" y="1530316"/>
                        <a:pt x="7022" y="1530312"/>
                      </a:cubicBezTo>
                      <a:lnTo>
                        <a:pt x="7022" y="1530312"/>
                      </a:lnTo>
                      <a:cubicBezTo>
                        <a:pt x="7938" y="1520013"/>
                        <a:pt x="17031" y="1512401"/>
                        <a:pt x="27332" y="1513318"/>
                      </a:cubicBezTo>
                      <a:cubicBezTo>
                        <a:pt x="27335" y="1513318"/>
                        <a:pt x="27337" y="1513318"/>
                        <a:pt x="27340" y="1513318"/>
                      </a:cubicBezTo>
                      <a:lnTo>
                        <a:pt x="27340" y="1513318"/>
                      </a:lnTo>
                      <a:cubicBezTo>
                        <a:pt x="37624" y="1514236"/>
                        <a:pt x="45226" y="1523304"/>
                        <a:pt x="44333" y="1533589"/>
                      </a:cubicBezTo>
                      <a:lnTo>
                        <a:pt x="44333" y="1533589"/>
                      </a:lnTo>
                      <a:cubicBezTo>
                        <a:pt x="43482" y="1543284"/>
                        <a:pt x="35342" y="1550713"/>
                        <a:pt x="25607" y="1550676"/>
                      </a:cubicBezTo>
                      <a:lnTo>
                        <a:pt x="23782" y="1550676"/>
                      </a:lnTo>
                      <a:close/>
                      <a:moveTo>
                        <a:pt x="32302" y="1466878"/>
                      </a:moveTo>
                      <a:cubicBezTo>
                        <a:pt x="22056" y="1465474"/>
                        <a:pt x="14886" y="1456032"/>
                        <a:pt x="16288" y="1445788"/>
                      </a:cubicBezTo>
                      <a:cubicBezTo>
                        <a:pt x="16289" y="1445779"/>
                        <a:pt x="16290" y="1445770"/>
                        <a:pt x="16291" y="1445765"/>
                      </a:cubicBezTo>
                      <a:lnTo>
                        <a:pt x="16291" y="1445765"/>
                      </a:lnTo>
                      <a:cubicBezTo>
                        <a:pt x="17513" y="1435494"/>
                        <a:pt x="26828" y="1428158"/>
                        <a:pt x="37097" y="1429380"/>
                      </a:cubicBezTo>
                      <a:cubicBezTo>
                        <a:pt x="37215" y="1429394"/>
                        <a:pt x="37334" y="1429413"/>
                        <a:pt x="37452" y="1429427"/>
                      </a:cubicBezTo>
                      <a:lnTo>
                        <a:pt x="37452" y="1429427"/>
                      </a:lnTo>
                      <a:cubicBezTo>
                        <a:pt x="47701" y="1430808"/>
                        <a:pt x="54890" y="1440236"/>
                        <a:pt x="53510" y="1450484"/>
                      </a:cubicBezTo>
                      <a:cubicBezTo>
                        <a:pt x="53510" y="1450489"/>
                        <a:pt x="53509" y="1450489"/>
                        <a:pt x="53509" y="1450493"/>
                      </a:cubicBezTo>
                      <a:lnTo>
                        <a:pt x="53509" y="1450493"/>
                      </a:lnTo>
                      <a:cubicBezTo>
                        <a:pt x="52236" y="1459837"/>
                        <a:pt x="44213" y="1466775"/>
                        <a:pt x="34783" y="1466691"/>
                      </a:cubicBezTo>
                      <a:lnTo>
                        <a:pt x="34783" y="1466691"/>
                      </a:lnTo>
                      <a:close/>
                      <a:moveTo>
                        <a:pt x="44801" y="1383455"/>
                      </a:moveTo>
                      <a:cubicBezTo>
                        <a:pt x="34645" y="1381559"/>
                        <a:pt x="27941" y="1371798"/>
                        <a:pt x="29821" y="1361640"/>
                      </a:cubicBezTo>
                      <a:lnTo>
                        <a:pt x="29821" y="1361640"/>
                      </a:lnTo>
                      <a:cubicBezTo>
                        <a:pt x="31715" y="1351481"/>
                        <a:pt x="41477" y="1344777"/>
                        <a:pt x="51636" y="1346659"/>
                      </a:cubicBezTo>
                      <a:lnTo>
                        <a:pt x="51636" y="1346659"/>
                      </a:lnTo>
                      <a:cubicBezTo>
                        <a:pt x="61809" y="1348522"/>
                        <a:pt x="68547" y="1358278"/>
                        <a:pt x="66686" y="1368451"/>
                      </a:cubicBezTo>
                      <a:cubicBezTo>
                        <a:pt x="66679" y="1368489"/>
                        <a:pt x="66671" y="1368531"/>
                        <a:pt x="66664" y="1368568"/>
                      </a:cubicBezTo>
                      <a:lnTo>
                        <a:pt x="66664" y="1368568"/>
                      </a:lnTo>
                      <a:cubicBezTo>
                        <a:pt x="65018" y="1377435"/>
                        <a:pt x="57284" y="1383872"/>
                        <a:pt x="48266" y="1383876"/>
                      </a:cubicBezTo>
                      <a:lnTo>
                        <a:pt x="48266" y="1383876"/>
                      </a:lnTo>
                      <a:cubicBezTo>
                        <a:pt x="47095" y="1383806"/>
                        <a:pt x="45934" y="1383619"/>
                        <a:pt x="44801" y="1383315"/>
                      </a:cubicBezTo>
                      <a:close/>
                      <a:moveTo>
                        <a:pt x="61280" y="1300781"/>
                      </a:moveTo>
                      <a:cubicBezTo>
                        <a:pt x="51200" y="1298468"/>
                        <a:pt x="44904" y="1288422"/>
                        <a:pt x="47218" y="1278343"/>
                      </a:cubicBezTo>
                      <a:cubicBezTo>
                        <a:pt x="47224" y="1278315"/>
                        <a:pt x="47230" y="1278291"/>
                        <a:pt x="47236" y="1278263"/>
                      </a:cubicBezTo>
                      <a:lnTo>
                        <a:pt x="47236" y="1278263"/>
                      </a:lnTo>
                      <a:cubicBezTo>
                        <a:pt x="49549" y="1268184"/>
                        <a:pt x="59596" y="1261888"/>
                        <a:pt x="69676" y="1264200"/>
                      </a:cubicBezTo>
                      <a:cubicBezTo>
                        <a:pt x="69702" y="1264205"/>
                        <a:pt x="69728" y="1264214"/>
                        <a:pt x="69753" y="1264219"/>
                      </a:cubicBezTo>
                      <a:lnTo>
                        <a:pt x="69753" y="1264219"/>
                      </a:lnTo>
                      <a:cubicBezTo>
                        <a:pt x="79832" y="1266536"/>
                        <a:pt x="86122" y="1276587"/>
                        <a:pt x="83803" y="1286666"/>
                      </a:cubicBezTo>
                      <a:cubicBezTo>
                        <a:pt x="83801" y="1286676"/>
                        <a:pt x="83800" y="1286680"/>
                        <a:pt x="83798" y="1286690"/>
                      </a:cubicBezTo>
                      <a:lnTo>
                        <a:pt x="83798" y="1286690"/>
                      </a:lnTo>
                      <a:cubicBezTo>
                        <a:pt x="81817" y="1295173"/>
                        <a:pt x="74249" y="1301165"/>
                        <a:pt x="65540" y="1301155"/>
                      </a:cubicBezTo>
                      <a:lnTo>
                        <a:pt x="65540" y="1301155"/>
                      </a:lnTo>
                      <a:cubicBezTo>
                        <a:pt x="64106" y="1301141"/>
                        <a:pt x="62677" y="1300968"/>
                        <a:pt x="61280" y="1300640"/>
                      </a:cubicBezTo>
                      <a:close/>
                      <a:moveTo>
                        <a:pt x="81691" y="1218762"/>
                      </a:moveTo>
                      <a:cubicBezTo>
                        <a:pt x="71744" y="1215930"/>
                        <a:pt x="65976" y="1205575"/>
                        <a:pt x="68807" y="1195627"/>
                      </a:cubicBezTo>
                      <a:cubicBezTo>
                        <a:pt x="68810" y="1195612"/>
                        <a:pt x="68814" y="1195603"/>
                        <a:pt x="68817" y="1195589"/>
                      </a:cubicBezTo>
                      <a:lnTo>
                        <a:pt x="68817" y="1195589"/>
                      </a:lnTo>
                      <a:cubicBezTo>
                        <a:pt x="71673" y="1185669"/>
                        <a:pt x="82017" y="1179934"/>
                        <a:pt x="91943" y="1182762"/>
                      </a:cubicBezTo>
                      <a:lnTo>
                        <a:pt x="91943" y="1182762"/>
                      </a:lnTo>
                      <a:cubicBezTo>
                        <a:pt x="101891" y="1185594"/>
                        <a:pt x="107659" y="1195950"/>
                        <a:pt x="104828" y="1205898"/>
                      </a:cubicBezTo>
                      <a:cubicBezTo>
                        <a:pt x="104824" y="1205912"/>
                        <a:pt x="104821" y="1205921"/>
                        <a:pt x="104817" y="1205935"/>
                      </a:cubicBezTo>
                      <a:lnTo>
                        <a:pt x="104817" y="1205935"/>
                      </a:lnTo>
                      <a:cubicBezTo>
                        <a:pt x="102522" y="1213964"/>
                        <a:pt x="95189" y="1219497"/>
                        <a:pt x="86841" y="1219511"/>
                      </a:cubicBezTo>
                      <a:lnTo>
                        <a:pt x="86841" y="1219511"/>
                      </a:lnTo>
                      <a:cubicBezTo>
                        <a:pt x="85096" y="1219520"/>
                        <a:pt x="83361" y="1219268"/>
                        <a:pt x="81691" y="1218762"/>
                      </a:cubicBezTo>
                      <a:close/>
                      <a:moveTo>
                        <a:pt x="105894" y="1138054"/>
                      </a:moveTo>
                      <a:cubicBezTo>
                        <a:pt x="96096" y="1134744"/>
                        <a:pt x="90834" y="1124122"/>
                        <a:pt x="94143" y="1114324"/>
                      </a:cubicBezTo>
                      <a:cubicBezTo>
                        <a:pt x="94143" y="1114319"/>
                        <a:pt x="94143" y="1114319"/>
                        <a:pt x="94144" y="1114319"/>
                      </a:cubicBezTo>
                      <a:lnTo>
                        <a:pt x="94144" y="1114319"/>
                      </a:lnTo>
                      <a:cubicBezTo>
                        <a:pt x="97452" y="1104521"/>
                        <a:pt x="108078" y="1099259"/>
                        <a:pt x="117876" y="1102569"/>
                      </a:cubicBezTo>
                      <a:cubicBezTo>
                        <a:pt x="117877" y="1102569"/>
                        <a:pt x="117878" y="1102569"/>
                        <a:pt x="117879" y="1102569"/>
                      </a:cubicBezTo>
                      <a:lnTo>
                        <a:pt x="117879" y="1102569"/>
                      </a:lnTo>
                      <a:cubicBezTo>
                        <a:pt x="127677" y="1105879"/>
                        <a:pt x="132938" y="1116501"/>
                        <a:pt x="129630" y="1126299"/>
                      </a:cubicBezTo>
                      <a:cubicBezTo>
                        <a:pt x="129629" y="1126304"/>
                        <a:pt x="129629" y="1126304"/>
                        <a:pt x="129629" y="1126304"/>
                      </a:cubicBezTo>
                      <a:lnTo>
                        <a:pt x="129629" y="1126304"/>
                      </a:lnTo>
                      <a:cubicBezTo>
                        <a:pt x="127107" y="1133972"/>
                        <a:pt x="119957" y="1139159"/>
                        <a:pt x="111886" y="1139178"/>
                      </a:cubicBezTo>
                      <a:lnTo>
                        <a:pt x="111886" y="1139178"/>
                      </a:lnTo>
                      <a:cubicBezTo>
                        <a:pt x="109847" y="1139154"/>
                        <a:pt x="107825" y="1138803"/>
                        <a:pt x="105894" y="1138148"/>
                      </a:cubicBezTo>
                      <a:close/>
                      <a:moveTo>
                        <a:pt x="133983" y="1058470"/>
                      </a:moveTo>
                      <a:cubicBezTo>
                        <a:pt x="124372" y="1054687"/>
                        <a:pt x="119638" y="1043836"/>
                        <a:pt x="123403" y="1034220"/>
                      </a:cubicBezTo>
                      <a:lnTo>
                        <a:pt x="123403" y="1034220"/>
                      </a:lnTo>
                      <a:cubicBezTo>
                        <a:pt x="127167" y="1024590"/>
                        <a:pt x="138022" y="1019834"/>
                        <a:pt x="147653" y="1023593"/>
                      </a:cubicBezTo>
                      <a:lnTo>
                        <a:pt x="147653" y="1023593"/>
                      </a:lnTo>
                      <a:cubicBezTo>
                        <a:pt x="157288" y="1027347"/>
                        <a:pt x="162055" y="1038204"/>
                        <a:pt x="158299" y="1047843"/>
                      </a:cubicBezTo>
                      <a:cubicBezTo>
                        <a:pt x="158292" y="1047857"/>
                        <a:pt x="158286" y="1047876"/>
                        <a:pt x="158279" y="1047890"/>
                      </a:cubicBezTo>
                      <a:lnTo>
                        <a:pt x="158279" y="1047890"/>
                      </a:lnTo>
                      <a:cubicBezTo>
                        <a:pt x="155464" y="1055071"/>
                        <a:pt x="148532" y="1059790"/>
                        <a:pt x="140818" y="1059781"/>
                      </a:cubicBezTo>
                      <a:lnTo>
                        <a:pt x="140818" y="1059781"/>
                      </a:lnTo>
                      <a:cubicBezTo>
                        <a:pt x="138473" y="1059846"/>
                        <a:pt x="136138" y="1059467"/>
                        <a:pt x="133936" y="1058657"/>
                      </a:cubicBezTo>
                      <a:close/>
                      <a:moveTo>
                        <a:pt x="165770" y="980430"/>
                      </a:moveTo>
                      <a:cubicBezTo>
                        <a:pt x="156374" y="976175"/>
                        <a:pt x="152188" y="965122"/>
                        <a:pt x="156407" y="955712"/>
                      </a:cubicBezTo>
                      <a:lnTo>
                        <a:pt x="156407" y="955712"/>
                      </a:lnTo>
                      <a:cubicBezTo>
                        <a:pt x="160662" y="946316"/>
                        <a:pt x="171713" y="942131"/>
                        <a:pt x="181125" y="946349"/>
                      </a:cubicBezTo>
                      <a:lnTo>
                        <a:pt x="181125" y="946349"/>
                      </a:lnTo>
                      <a:cubicBezTo>
                        <a:pt x="190520" y="950605"/>
                        <a:pt x="194707" y="961658"/>
                        <a:pt x="190488" y="971067"/>
                      </a:cubicBezTo>
                      <a:lnTo>
                        <a:pt x="190488" y="971067"/>
                      </a:lnTo>
                      <a:cubicBezTo>
                        <a:pt x="187479" y="977912"/>
                        <a:pt x="180689" y="982307"/>
                        <a:pt x="173213" y="982256"/>
                      </a:cubicBezTo>
                      <a:lnTo>
                        <a:pt x="173213" y="982256"/>
                      </a:lnTo>
                      <a:cubicBezTo>
                        <a:pt x="170629" y="982242"/>
                        <a:pt x="168076" y="981685"/>
                        <a:pt x="165723" y="980617"/>
                      </a:cubicBezTo>
                      <a:close/>
                      <a:moveTo>
                        <a:pt x="201302" y="904170"/>
                      </a:moveTo>
                      <a:cubicBezTo>
                        <a:pt x="192093" y="899497"/>
                        <a:pt x="188407" y="888248"/>
                        <a:pt x="193062" y="879030"/>
                      </a:cubicBezTo>
                      <a:lnTo>
                        <a:pt x="193062" y="879030"/>
                      </a:lnTo>
                      <a:cubicBezTo>
                        <a:pt x="197720" y="869803"/>
                        <a:pt x="208971" y="866095"/>
                        <a:pt x="218202" y="870744"/>
                      </a:cubicBezTo>
                      <a:lnTo>
                        <a:pt x="218202" y="870744"/>
                      </a:lnTo>
                      <a:cubicBezTo>
                        <a:pt x="227277" y="875468"/>
                        <a:pt x="230882" y="886595"/>
                        <a:pt x="226301" y="895743"/>
                      </a:cubicBezTo>
                      <a:lnTo>
                        <a:pt x="226301" y="895743"/>
                      </a:lnTo>
                      <a:cubicBezTo>
                        <a:pt x="223113" y="902072"/>
                        <a:pt x="216626" y="906056"/>
                        <a:pt x="209541" y="906042"/>
                      </a:cubicBezTo>
                      <a:lnTo>
                        <a:pt x="209541" y="906042"/>
                      </a:lnTo>
                      <a:cubicBezTo>
                        <a:pt x="206688" y="906051"/>
                        <a:pt x="203870" y="905415"/>
                        <a:pt x="201302" y="904170"/>
                      </a:cubicBezTo>
                      <a:close/>
                      <a:moveTo>
                        <a:pt x="240298" y="829267"/>
                      </a:moveTo>
                      <a:cubicBezTo>
                        <a:pt x="231303" y="824173"/>
                        <a:pt x="228139" y="812750"/>
                        <a:pt x="233229" y="803753"/>
                      </a:cubicBezTo>
                      <a:lnTo>
                        <a:pt x="233229" y="803753"/>
                      </a:lnTo>
                      <a:cubicBezTo>
                        <a:pt x="238325" y="794760"/>
                        <a:pt x="249745" y="791595"/>
                        <a:pt x="258743" y="796684"/>
                      </a:cubicBezTo>
                      <a:lnTo>
                        <a:pt x="258743" y="796684"/>
                      </a:lnTo>
                      <a:cubicBezTo>
                        <a:pt x="267738" y="801777"/>
                        <a:pt x="270903" y="813200"/>
                        <a:pt x="265812" y="822197"/>
                      </a:cubicBezTo>
                      <a:lnTo>
                        <a:pt x="265812" y="822197"/>
                      </a:lnTo>
                      <a:cubicBezTo>
                        <a:pt x="262454" y="828017"/>
                        <a:pt x="256237" y="831589"/>
                        <a:pt x="249521" y="831560"/>
                      </a:cubicBezTo>
                      <a:lnTo>
                        <a:pt x="249521" y="831560"/>
                      </a:lnTo>
                      <a:cubicBezTo>
                        <a:pt x="246258" y="831706"/>
                        <a:pt x="243014" y="830994"/>
                        <a:pt x="240111" y="829501"/>
                      </a:cubicBezTo>
                      <a:close/>
                      <a:moveTo>
                        <a:pt x="282759" y="756517"/>
                      </a:moveTo>
                      <a:cubicBezTo>
                        <a:pt x="274009" y="751002"/>
                        <a:pt x="271384" y="739444"/>
                        <a:pt x="276897" y="730689"/>
                      </a:cubicBezTo>
                      <a:cubicBezTo>
                        <a:pt x="276900" y="730685"/>
                        <a:pt x="276904" y="730680"/>
                        <a:pt x="276907" y="730675"/>
                      </a:cubicBezTo>
                      <a:lnTo>
                        <a:pt x="276907" y="730675"/>
                      </a:lnTo>
                      <a:cubicBezTo>
                        <a:pt x="282420" y="721926"/>
                        <a:pt x="293982" y="719300"/>
                        <a:pt x="302732" y="724814"/>
                      </a:cubicBezTo>
                      <a:cubicBezTo>
                        <a:pt x="302738" y="724819"/>
                        <a:pt x="302743" y="724819"/>
                        <a:pt x="302749" y="724824"/>
                      </a:cubicBezTo>
                      <a:lnTo>
                        <a:pt x="302749" y="724824"/>
                      </a:lnTo>
                      <a:cubicBezTo>
                        <a:pt x="311499" y="730338"/>
                        <a:pt x="314124" y="741897"/>
                        <a:pt x="308611" y="750651"/>
                      </a:cubicBezTo>
                      <a:cubicBezTo>
                        <a:pt x="308607" y="750656"/>
                        <a:pt x="308604" y="750660"/>
                        <a:pt x="308600" y="750665"/>
                      </a:cubicBezTo>
                      <a:lnTo>
                        <a:pt x="308600" y="750665"/>
                      </a:lnTo>
                      <a:cubicBezTo>
                        <a:pt x="305169" y="756119"/>
                        <a:pt x="299174" y="759424"/>
                        <a:pt x="292730" y="759419"/>
                      </a:cubicBezTo>
                      <a:lnTo>
                        <a:pt x="292730" y="759419"/>
                      </a:lnTo>
                      <a:cubicBezTo>
                        <a:pt x="289159" y="759518"/>
                        <a:pt x="285634" y="758591"/>
                        <a:pt x="282572" y="756751"/>
                      </a:cubicBezTo>
                      <a:close/>
                      <a:moveTo>
                        <a:pt x="328637" y="685874"/>
                      </a:moveTo>
                      <a:cubicBezTo>
                        <a:pt x="320145" y="679971"/>
                        <a:pt x="318045" y="668305"/>
                        <a:pt x="323947" y="659812"/>
                      </a:cubicBezTo>
                      <a:cubicBezTo>
                        <a:pt x="323950" y="659808"/>
                        <a:pt x="323953" y="659803"/>
                        <a:pt x="323955" y="659798"/>
                      </a:cubicBezTo>
                      <a:lnTo>
                        <a:pt x="323955" y="659798"/>
                      </a:lnTo>
                      <a:cubicBezTo>
                        <a:pt x="329858" y="651306"/>
                        <a:pt x="341527" y="649204"/>
                        <a:pt x="350019" y="655108"/>
                      </a:cubicBezTo>
                      <a:cubicBezTo>
                        <a:pt x="350023" y="655112"/>
                        <a:pt x="350027" y="655112"/>
                        <a:pt x="350031" y="655117"/>
                      </a:cubicBezTo>
                      <a:lnTo>
                        <a:pt x="350031" y="655117"/>
                      </a:lnTo>
                      <a:cubicBezTo>
                        <a:pt x="358523" y="661020"/>
                        <a:pt x="360623" y="672686"/>
                        <a:pt x="354721" y="681179"/>
                      </a:cubicBezTo>
                      <a:cubicBezTo>
                        <a:pt x="354718" y="681183"/>
                        <a:pt x="354715" y="681188"/>
                        <a:pt x="354713" y="681193"/>
                      </a:cubicBezTo>
                      <a:lnTo>
                        <a:pt x="354713" y="681193"/>
                      </a:lnTo>
                      <a:cubicBezTo>
                        <a:pt x="351199" y="686192"/>
                        <a:pt x="345468" y="689160"/>
                        <a:pt x="339357" y="689151"/>
                      </a:cubicBezTo>
                      <a:lnTo>
                        <a:pt x="339357" y="689151"/>
                      </a:lnTo>
                      <a:cubicBezTo>
                        <a:pt x="335495" y="689287"/>
                        <a:pt x="331685" y="688224"/>
                        <a:pt x="328450" y="686108"/>
                      </a:cubicBezTo>
                      <a:close/>
                      <a:moveTo>
                        <a:pt x="377792" y="617525"/>
                      </a:moveTo>
                      <a:cubicBezTo>
                        <a:pt x="369610" y="611200"/>
                        <a:pt x="368101" y="599445"/>
                        <a:pt x="374421" y="591262"/>
                      </a:cubicBezTo>
                      <a:lnTo>
                        <a:pt x="374421" y="591262"/>
                      </a:lnTo>
                      <a:cubicBezTo>
                        <a:pt x="380744" y="583079"/>
                        <a:pt x="392501" y="581572"/>
                        <a:pt x="400684" y="587892"/>
                      </a:cubicBezTo>
                      <a:lnTo>
                        <a:pt x="400684" y="587892"/>
                      </a:lnTo>
                      <a:cubicBezTo>
                        <a:pt x="408866" y="594216"/>
                        <a:pt x="410375" y="605971"/>
                        <a:pt x="404055" y="614154"/>
                      </a:cubicBezTo>
                      <a:lnTo>
                        <a:pt x="404055" y="614154"/>
                      </a:lnTo>
                      <a:cubicBezTo>
                        <a:pt x="400500" y="618742"/>
                        <a:pt x="395019" y="621425"/>
                        <a:pt x="389215" y="621411"/>
                      </a:cubicBezTo>
                      <a:lnTo>
                        <a:pt x="389215" y="621411"/>
                      </a:lnTo>
                      <a:cubicBezTo>
                        <a:pt x="385046" y="621518"/>
                        <a:pt x="380960" y="620236"/>
                        <a:pt x="377605" y="617759"/>
                      </a:cubicBezTo>
                      <a:close/>
                      <a:moveTo>
                        <a:pt x="430084" y="551564"/>
                      </a:moveTo>
                      <a:cubicBezTo>
                        <a:pt x="422211" y="544855"/>
                        <a:pt x="421266" y="533039"/>
                        <a:pt x="427972" y="525165"/>
                      </a:cubicBezTo>
                      <a:cubicBezTo>
                        <a:pt x="427974" y="525165"/>
                        <a:pt x="427976" y="525160"/>
                        <a:pt x="427977" y="525160"/>
                      </a:cubicBezTo>
                      <a:lnTo>
                        <a:pt x="427977" y="525160"/>
                      </a:lnTo>
                      <a:cubicBezTo>
                        <a:pt x="434684" y="517286"/>
                        <a:pt x="446502" y="516340"/>
                        <a:pt x="454375" y="523049"/>
                      </a:cubicBezTo>
                      <a:cubicBezTo>
                        <a:pt x="454377" y="523049"/>
                        <a:pt x="454378" y="523054"/>
                        <a:pt x="454380" y="523054"/>
                      </a:cubicBezTo>
                      <a:lnTo>
                        <a:pt x="454380" y="523054"/>
                      </a:lnTo>
                      <a:cubicBezTo>
                        <a:pt x="462253" y="529762"/>
                        <a:pt x="463198" y="541578"/>
                        <a:pt x="456492" y="549452"/>
                      </a:cubicBezTo>
                      <a:cubicBezTo>
                        <a:pt x="456490" y="549452"/>
                        <a:pt x="456488" y="549457"/>
                        <a:pt x="456487" y="549457"/>
                      </a:cubicBezTo>
                      <a:lnTo>
                        <a:pt x="456487" y="549457"/>
                      </a:lnTo>
                      <a:cubicBezTo>
                        <a:pt x="452972" y="553567"/>
                        <a:pt x="447851" y="555955"/>
                        <a:pt x="442443" y="556011"/>
                      </a:cubicBezTo>
                      <a:lnTo>
                        <a:pt x="442443" y="556011"/>
                      </a:lnTo>
                      <a:cubicBezTo>
                        <a:pt x="437887" y="556180"/>
                        <a:pt x="433426" y="554681"/>
                        <a:pt x="429896" y="551798"/>
                      </a:cubicBezTo>
                      <a:close/>
                      <a:moveTo>
                        <a:pt x="485512" y="489207"/>
                      </a:moveTo>
                      <a:cubicBezTo>
                        <a:pt x="477975" y="482138"/>
                        <a:pt x="477600" y="468468"/>
                        <a:pt x="484622" y="463787"/>
                      </a:cubicBezTo>
                      <a:lnTo>
                        <a:pt x="484622" y="463787"/>
                      </a:lnTo>
                      <a:cubicBezTo>
                        <a:pt x="491691" y="463787"/>
                        <a:pt x="503348" y="454798"/>
                        <a:pt x="511073" y="461867"/>
                      </a:cubicBezTo>
                      <a:lnTo>
                        <a:pt x="511073" y="461867"/>
                      </a:lnTo>
                      <a:cubicBezTo>
                        <a:pt x="518474" y="468637"/>
                        <a:pt x="518984" y="480130"/>
                        <a:pt x="512215" y="487531"/>
                      </a:cubicBezTo>
                      <a:cubicBezTo>
                        <a:pt x="512116" y="487639"/>
                        <a:pt x="512018" y="487746"/>
                        <a:pt x="511915" y="487849"/>
                      </a:cubicBezTo>
                      <a:lnTo>
                        <a:pt x="511915" y="487849"/>
                      </a:lnTo>
                      <a:cubicBezTo>
                        <a:pt x="508409" y="491707"/>
                        <a:pt x="503456" y="493930"/>
                        <a:pt x="498245" y="493982"/>
                      </a:cubicBezTo>
                      <a:lnTo>
                        <a:pt x="498245" y="493982"/>
                      </a:lnTo>
                      <a:cubicBezTo>
                        <a:pt x="493512" y="494193"/>
                        <a:pt x="488883" y="492563"/>
                        <a:pt x="485325" y="489441"/>
                      </a:cubicBezTo>
                      <a:close/>
                      <a:moveTo>
                        <a:pt x="543655" y="427599"/>
                      </a:moveTo>
                      <a:cubicBezTo>
                        <a:pt x="536455" y="420174"/>
                        <a:pt x="536633" y="408321"/>
                        <a:pt x="544058" y="401121"/>
                      </a:cubicBezTo>
                      <a:cubicBezTo>
                        <a:pt x="544063" y="401116"/>
                        <a:pt x="544072" y="401107"/>
                        <a:pt x="544077" y="401102"/>
                      </a:cubicBezTo>
                      <a:lnTo>
                        <a:pt x="544077" y="401102"/>
                      </a:lnTo>
                      <a:cubicBezTo>
                        <a:pt x="551501" y="393902"/>
                        <a:pt x="563355" y="394080"/>
                        <a:pt x="570555" y="401505"/>
                      </a:cubicBezTo>
                      <a:cubicBezTo>
                        <a:pt x="570560" y="401509"/>
                        <a:pt x="570569" y="401519"/>
                        <a:pt x="570574" y="401524"/>
                      </a:cubicBezTo>
                      <a:lnTo>
                        <a:pt x="570574" y="401524"/>
                      </a:lnTo>
                      <a:cubicBezTo>
                        <a:pt x="577750" y="408948"/>
                        <a:pt x="577563" y="420783"/>
                        <a:pt x="570152" y="427974"/>
                      </a:cubicBezTo>
                      <a:lnTo>
                        <a:pt x="570152" y="427974"/>
                      </a:lnTo>
                      <a:cubicBezTo>
                        <a:pt x="566655" y="431372"/>
                        <a:pt x="561969" y="433268"/>
                        <a:pt x="557091" y="433264"/>
                      </a:cubicBezTo>
                      <a:lnTo>
                        <a:pt x="557091" y="433264"/>
                      </a:lnTo>
                      <a:cubicBezTo>
                        <a:pt x="552030" y="433268"/>
                        <a:pt x="547185" y="431227"/>
                        <a:pt x="543655" y="427599"/>
                      </a:cubicBezTo>
                      <a:close/>
                      <a:moveTo>
                        <a:pt x="604842" y="369783"/>
                      </a:moveTo>
                      <a:cubicBezTo>
                        <a:pt x="598016" y="362036"/>
                        <a:pt x="598747" y="350224"/>
                        <a:pt x="606480" y="343380"/>
                      </a:cubicBezTo>
                      <a:lnTo>
                        <a:pt x="606480" y="343380"/>
                      </a:lnTo>
                      <a:cubicBezTo>
                        <a:pt x="614228" y="336526"/>
                        <a:pt x="626063" y="337252"/>
                        <a:pt x="632912" y="345000"/>
                      </a:cubicBezTo>
                      <a:cubicBezTo>
                        <a:pt x="632921" y="345005"/>
                        <a:pt x="632926" y="345014"/>
                        <a:pt x="632930" y="345019"/>
                      </a:cubicBezTo>
                      <a:lnTo>
                        <a:pt x="632930" y="345019"/>
                      </a:lnTo>
                      <a:cubicBezTo>
                        <a:pt x="639770" y="352776"/>
                        <a:pt x="639026" y="364610"/>
                        <a:pt x="631268" y="371450"/>
                      </a:cubicBezTo>
                      <a:cubicBezTo>
                        <a:pt x="631259" y="371455"/>
                        <a:pt x="631254" y="371464"/>
                        <a:pt x="631245" y="371469"/>
                      </a:cubicBezTo>
                      <a:lnTo>
                        <a:pt x="631245" y="371469"/>
                      </a:lnTo>
                      <a:cubicBezTo>
                        <a:pt x="627832" y="374479"/>
                        <a:pt x="623436" y="376145"/>
                        <a:pt x="618886" y="376150"/>
                      </a:cubicBezTo>
                      <a:lnTo>
                        <a:pt x="618886" y="376150"/>
                      </a:lnTo>
                      <a:cubicBezTo>
                        <a:pt x="613535" y="376192"/>
                        <a:pt x="608428" y="373941"/>
                        <a:pt x="604842" y="369971"/>
                      </a:cubicBezTo>
                      <a:close/>
                      <a:moveTo>
                        <a:pt x="668697" y="315245"/>
                      </a:moveTo>
                      <a:cubicBezTo>
                        <a:pt x="662236" y="307179"/>
                        <a:pt x="663538" y="295400"/>
                        <a:pt x="671599" y="288935"/>
                      </a:cubicBezTo>
                      <a:lnTo>
                        <a:pt x="671599" y="288935"/>
                      </a:lnTo>
                      <a:cubicBezTo>
                        <a:pt x="679679" y="282489"/>
                        <a:pt x="691458" y="283809"/>
                        <a:pt x="697909" y="291884"/>
                      </a:cubicBezTo>
                      <a:lnTo>
                        <a:pt x="697909" y="291884"/>
                      </a:lnTo>
                      <a:cubicBezTo>
                        <a:pt x="704369" y="299950"/>
                        <a:pt x="703068" y="311729"/>
                        <a:pt x="695006" y="318194"/>
                      </a:cubicBezTo>
                      <a:lnTo>
                        <a:pt x="695006" y="318194"/>
                      </a:lnTo>
                      <a:cubicBezTo>
                        <a:pt x="691687" y="320858"/>
                        <a:pt x="687558" y="322309"/>
                        <a:pt x="683303" y="322314"/>
                      </a:cubicBezTo>
                      <a:lnTo>
                        <a:pt x="683303" y="322314"/>
                      </a:lnTo>
                      <a:cubicBezTo>
                        <a:pt x="677615" y="322300"/>
                        <a:pt x="672240" y="319697"/>
                        <a:pt x="668697" y="315245"/>
                      </a:cubicBezTo>
                      <a:close/>
                      <a:moveTo>
                        <a:pt x="734986" y="263749"/>
                      </a:moveTo>
                      <a:cubicBezTo>
                        <a:pt x="728947" y="255369"/>
                        <a:pt x="730829" y="243681"/>
                        <a:pt x="739199" y="237626"/>
                      </a:cubicBezTo>
                      <a:lnTo>
                        <a:pt x="739199" y="237626"/>
                      </a:lnTo>
                      <a:cubicBezTo>
                        <a:pt x="747565" y="231576"/>
                        <a:pt x="759250" y="233439"/>
                        <a:pt x="765321" y="241793"/>
                      </a:cubicBezTo>
                      <a:lnTo>
                        <a:pt x="765321" y="241793"/>
                      </a:lnTo>
                      <a:cubicBezTo>
                        <a:pt x="771398" y="250161"/>
                        <a:pt x="769544" y="261871"/>
                        <a:pt x="761174" y="267948"/>
                      </a:cubicBezTo>
                      <a:cubicBezTo>
                        <a:pt x="761169" y="267953"/>
                        <a:pt x="761160" y="267957"/>
                        <a:pt x="761155" y="267962"/>
                      </a:cubicBezTo>
                      <a:lnTo>
                        <a:pt x="761155" y="267962"/>
                      </a:lnTo>
                      <a:cubicBezTo>
                        <a:pt x="757967" y="270270"/>
                        <a:pt x="754133" y="271514"/>
                        <a:pt x="750200" y="271520"/>
                      </a:cubicBezTo>
                      <a:lnTo>
                        <a:pt x="750200" y="271520"/>
                      </a:lnTo>
                      <a:cubicBezTo>
                        <a:pt x="744175" y="271529"/>
                        <a:pt x="738511" y="268637"/>
                        <a:pt x="734986" y="263749"/>
                      </a:cubicBezTo>
                      <a:close/>
                      <a:moveTo>
                        <a:pt x="803943" y="215062"/>
                      </a:moveTo>
                      <a:cubicBezTo>
                        <a:pt x="798307" y="206411"/>
                        <a:pt x="800736" y="194830"/>
                        <a:pt x="809374" y="189174"/>
                      </a:cubicBezTo>
                      <a:lnTo>
                        <a:pt x="809374" y="189174"/>
                      </a:lnTo>
                      <a:cubicBezTo>
                        <a:pt x="818025" y="183509"/>
                        <a:pt x="829635" y="185933"/>
                        <a:pt x="835295" y="194586"/>
                      </a:cubicBezTo>
                      <a:cubicBezTo>
                        <a:pt x="835300" y="194592"/>
                        <a:pt x="835304" y="194598"/>
                        <a:pt x="835309" y="194604"/>
                      </a:cubicBezTo>
                      <a:lnTo>
                        <a:pt x="835309" y="194604"/>
                      </a:lnTo>
                      <a:cubicBezTo>
                        <a:pt x="840945" y="203255"/>
                        <a:pt x="838516" y="214836"/>
                        <a:pt x="829878" y="220492"/>
                      </a:cubicBezTo>
                      <a:lnTo>
                        <a:pt x="829878" y="220492"/>
                      </a:lnTo>
                      <a:cubicBezTo>
                        <a:pt x="826835" y="222498"/>
                        <a:pt x="823273" y="223572"/>
                        <a:pt x="819626" y="223582"/>
                      </a:cubicBezTo>
                      <a:lnTo>
                        <a:pt x="819626" y="223582"/>
                      </a:lnTo>
                      <a:cubicBezTo>
                        <a:pt x="813292" y="223576"/>
                        <a:pt x="807393" y="220371"/>
                        <a:pt x="803943" y="215062"/>
                      </a:cubicBezTo>
                      <a:close/>
                      <a:moveTo>
                        <a:pt x="875054" y="170120"/>
                      </a:moveTo>
                      <a:cubicBezTo>
                        <a:pt x="869816" y="161204"/>
                        <a:pt x="872793" y="149728"/>
                        <a:pt x="881711" y="144488"/>
                      </a:cubicBezTo>
                      <a:cubicBezTo>
                        <a:pt x="881725" y="144481"/>
                        <a:pt x="881735" y="144473"/>
                        <a:pt x="881749" y="144466"/>
                      </a:cubicBezTo>
                      <a:lnTo>
                        <a:pt x="881749" y="144466"/>
                      </a:lnTo>
                      <a:cubicBezTo>
                        <a:pt x="890658" y="139241"/>
                        <a:pt x="902113" y="142215"/>
                        <a:pt x="907356" y="151113"/>
                      </a:cubicBezTo>
                      <a:lnTo>
                        <a:pt x="907356" y="151113"/>
                      </a:lnTo>
                      <a:cubicBezTo>
                        <a:pt x="912609" y="160023"/>
                        <a:pt x="909641" y="171502"/>
                        <a:pt x="900732" y="176754"/>
                      </a:cubicBezTo>
                      <a:cubicBezTo>
                        <a:pt x="900723" y="176758"/>
                        <a:pt x="900718" y="176763"/>
                        <a:pt x="900709" y="176768"/>
                      </a:cubicBezTo>
                      <a:lnTo>
                        <a:pt x="900709" y="176768"/>
                      </a:lnTo>
                      <a:cubicBezTo>
                        <a:pt x="897867" y="178434"/>
                        <a:pt x="894637" y="179322"/>
                        <a:pt x="891346" y="179342"/>
                      </a:cubicBezTo>
                      <a:lnTo>
                        <a:pt x="891346" y="179342"/>
                      </a:lnTo>
                      <a:cubicBezTo>
                        <a:pt x="884656" y="179398"/>
                        <a:pt x="878448" y="175883"/>
                        <a:pt x="875054" y="170120"/>
                      </a:cubicBezTo>
                      <a:close/>
                      <a:moveTo>
                        <a:pt x="948272" y="128408"/>
                      </a:moveTo>
                      <a:cubicBezTo>
                        <a:pt x="943474" y="119246"/>
                        <a:pt x="947013" y="107930"/>
                        <a:pt x="956174" y="103133"/>
                      </a:cubicBezTo>
                      <a:cubicBezTo>
                        <a:pt x="956179" y="103131"/>
                        <a:pt x="956179" y="103130"/>
                        <a:pt x="956184" y="103129"/>
                      </a:cubicBezTo>
                      <a:lnTo>
                        <a:pt x="956184" y="103129"/>
                      </a:lnTo>
                      <a:cubicBezTo>
                        <a:pt x="965345" y="98332"/>
                        <a:pt x="976660" y="101870"/>
                        <a:pt x="981459" y="111032"/>
                      </a:cubicBezTo>
                      <a:cubicBezTo>
                        <a:pt x="981459" y="111035"/>
                        <a:pt x="981463" y="111038"/>
                        <a:pt x="981463" y="111040"/>
                      </a:cubicBezTo>
                      <a:lnTo>
                        <a:pt x="981463" y="111040"/>
                      </a:lnTo>
                      <a:cubicBezTo>
                        <a:pt x="986262" y="120202"/>
                        <a:pt x="982723" y="131518"/>
                        <a:pt x="973561" y="136316"/>
                      </a:cubicBezTo>
                      <a:cubicBezTo>
                        <a:pt x="973556" y="136317"/>
                        <a:pt x="973556" y="136319"/>
                        <a:pt x="973552" y="136320"/>
                      </a:cubicBezTo>
                      <a:lnTo>
                        <a:pt x="973552" y="136320"/>
                      </a:lnTo>
                      <a:cubicBezTo>
                        <a:pt x="970879" y="137709"/>
                        <a:pt x="967906" y="138432"/>
                        <a:pt x="964891" y="138427"/>
                      </a:cubicBezTo>
                      <a:lnTo>
                        <a:pt x="964891" y="138427"/>
                      </a:lnTo>
                      <a:cubicBezTo>
                        <a:pt x="957888" y="138415"/>
                        <a:pt x="951474" y="134496"/>
                        <a:pt x="948272" y="128268"/>
                      </a:cubicBezTo>
                      <a:close/>
                      <a:moveTo>
                        <a:pt x="1023409" y="90302"/>
                      </a:moveTo>
                      <a:cubicBezTo>
                        <a:pt x="1019037" y="80930"/>
                        <a:pt x="1023086" y="69787"/>
                        <a:pt x="1032458" y="65413"/>
                      </a:cubicBezTo>
                      <a:cubicBezTo>
                        <a:pt x="1032468" y="65407"/>
                        <a:pt x="1032482" y="65402"/>
                        <a:pt x="1032491" y="65396"/>
                      </a:cubicBezTo>
                      <a:lnTo>
                        <a:pt x="1032491" y="65396"/>
                      </a:lnTo>
                      <a:cubicBezTo>
                        <a:pt x="1041863" y="61047"/>
                        <a:pt x="1052986" y="65111"/>
                        <a:pt x="1057350" y="74478"/>
                      </a:cubicBezTo>
                      <a:lnTo>
                        <a:pt x="1057350" y="74478"/>
                      </a:lnTo>
                      <a:cubicBezTo>
                        <a:pt x="1061722" y="83850"/>
                        <a:pt x="1057673" y="94993"/>
                        <a:pt x="1048300" y="99367"/>
                      </a:cubicBezTo>
                      <a:cubicBezTo>
                        <a:pt x="1048291" y="99373"/>
                        <a:pt x="1048277" y="99378"/>
                        <a:pt x="1048268" y="99384"/>
                      </a:cubicBezTo>
                      <a:lnTo>
                        <a:pt x="1048268" y="99384"/>
                      </a:lnTo>
                      <a:cubicBezTo>
                        <a:pt x="1045800" y="100524"/>
                        <a:pt x="1043118" y="101116"/>
                        <a:pt x="1040403" y="101116"/>
                      </a:cubicBezTo>
                      <a:lnTo>
                        <a:pt x="1040403" y="101116"/>
                      </a:lnTo>
                      <a:cubicBezTo>
                        <a:pt x="1033086" y="101099"/>
                        <a:pt x="1026447" y="96820"/>
                        <a:pt x="1023409" y="90161"/>
                      </a:cubicBezTo>
                      <a:close/>
                      <a:moveTo>
                        <a:pt x="1100138" y="55612"/>
                      </a:moveTo>
                      <a:cubicBezTo>
                        <a:pt x="1096215" y="46042"/>
                        <a:pt x="1100798" y="35106"/>
                        <a:pt x="1110367" y="31185"/>
                      </a:cubicBezTo>
                      <a:cubicBezTo>
                        <a:pt x="1110376" y="31182"/>
                        <a:pt x="1110381" y="31178"/>
                        <a:pt x="1110390" y="31175"/>
                      </a:cubicBezTo>
                      <a:lnTo>
                        <a:pt x="1110390" y="31175"/>
                      </a:lnTo>
                      <a:cubicBezTo>
                        <a:pt x="1119954" y="27281"/>
                        <a:pt x="1130867" y="31868"/>
                        <a:pt x="1134780" y="41427"/>
                      </a:cubicBezTo>
                      <a:lnTo>
                        <a:pt x="1134780" y="41427"/>
                      </a:lnTo>
                      <a:cubicBezTo>
                        <a:pt x="1138708" y="50993"/>
                        <a:pt x="1134144" y="61934"/>
                        <a:pt x="1124575" y="65864"/>
                      </a:cubicBezTo>
                      <a:cubicBezTo>
                        <a:pt x="1124575" y="65864"/>
                        <a:pt x="1124575" y="65864"/>
                        <a:pt x="1124575" y="65864"/>
                      </a:cubicBezTo>
                      <a:lnTo>
                        <a:pt x="1124575" y="65864"/>
                      </a:lnTo>
                      <a:cubicBezTo>
                        <a:pt x="1122314" y="66784"/>
                        <a:pt x="1119898" y="67260"/>
                        <a:pt x="1117459" y="67269"/>
                      </a:cubicBezTo>
                      <a:lnTo>
                        <a:pt x="1117459" y="67269"/>
                      </a:lnTo>
                      <a:cubicBezTo>
                        <a:pt x="1109852" y="67261"/>
                        <a:pt x="1103008" y="62654"/>
                        <a:pt x="1100138" y="55612"/>
                      </a:cubicBezTo>
                      <a:close/>
                      <a:moveTo>
                        <a:pt x="1178646" y="24995"/>
                      </a:moveTo>
                      <a:cubicBezTo>
                        <a:pt x="1175181" y="15252"/>
                        <a:pt x="1180270" y="4543"/>
                        <a:pt x="1190012" y="1077"/>
                      </a:cubicBezTo>
                      <a:cubicBezTo>
                        <a:pt x="1190017" y="1076"/>
                        <a:pt x="1190017" y="1074"/>
                        <a:pt x="1190021" y="1073"/>
                      </a:cubicBezTo>
                      <a:lnTo>
                        <a:pt x="1190021" y="1073"/>
                      </a:lnTo>
                      <a:cubicBezTo>
                        <a:pt x="1199754" y="-2363"/>
                        <a:pt x="1210433" y="2725"/>
                        <a:pt x="1213897" y="12449"/>
                      </a:cubicBezTo>
                      <a:lnTo>
                        <a:pt x="1213897" y="12449"/>
                      </a:lnTo>
                      <a:cubicBezTo>
                        <a:pt x="1217338" y="22169"/>
                        <a:pt x="1212272" y="32843"/>
                        <a:pt x="1202568" y="36325"/>
                      </a:cubicBezTo>
                      <a:lnTo>
                        <a:pt x="1202568" y="36325"/>
                      </a:lnTo>
                      <a:cubicBezTo>
                        <a:pt x="1200555" y="37055"/>
                        <a:pt x="1198434" y="37435"/>
                        <a:pt x="1196295" y="37448"/>
                      </a:cubicBezTo>
                      <a:lnTo>
                        <a:pt x="1196295" y="37448"/>
                      </a:lnTo>
                      <a:cubicBezTo>
                        <a:pt x="1188369" y="37450"/>
                        <a:pt x="1181300" y="32463"/>
                        <a:pt x="1178646" y="24995"/>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65" name="Freeform: Shape 221">
                  <a:extLst>
                    <a:ext uri="{FF2B5EF4-FFF2-40B4-BE49-F238E27FC236}">
                      <a16:creationId xmlns:a16="http://schemas.microsoft.com/office/drawing/2014/main" id="{FC67A0E1-F1F4-3240-A387-F83E4E2D3F7F}"/>
                    </a:ext>
                  </a:extLst>
                </p:cNvPr>
                <p:cNvSpPr/>
                <p:nvPr/>
              </p:nvSpPr>
              <p:spPr>
                <a:xfrm>
                  <a:off x="839556" y="4622031"/>
                  <a:ext cx="1961795" cy="708396"/>
                </a:xfrm>
                <a:custGeom>
                  <a:avLst/>
                  <a:gdLst>
                    <a:gd name="connsiteX0" fmla="*/ 1428434 w 2037405"/>
                    <a:gd name="connsiteY0" fmla="*/ 735698 h 735698"/>
                    <a:gd name="connsiteX1" fmla="*/ 3311 w 2037405"/>
                    <a:gd name="connsiteY1" fmla="*/ 26273 h 735698"/>
                    <a:gd name="connsiteX2" fmla="*/ 6517 w 2037405"/>
                    <a:gd name="connsiteY2" fmla="*/ 3311 h 735698"/>
                    <a:gd name="connsiteX3" fmla="*/ 29480 w 2037405"/>
                    <a:gd name="connsiteY3" fmla="*/ 6518 h 735698"/>
                    <a:gd name="connsiteX4" fmla="*/ 2015533 w 2037405"/>
                    <a:gd name="connsiteY4" fmla="*/ 601060 h 735698"/>
                    <a:gd name="connsiteX5" fmla="*/ 2036459 w 2037405"/>
                    <a:gd name="connsiteY5" fmla="*/ 611031 h 735698"/>
                    <a:gd name="connsiteX6" fmla="*/ 2026488 w 2037405"/>
                    <a:gd name="connsiteY6" fmla="*/ 631958 h 735698"/>
                    <a:gd name="connsiteX7" fmla="*/ 1428434 w 2037405"/>
                    <a:gd name="connsiteY7" fmla="*/ 735698 h 7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405" h="735698">
                      <a:moveTo>
                        <a:pt x="1428434" y="735698"/>
                      </a:moveTo>
                      <a:cubicBezTo>
                        <a:pt x="868632" y="734930"/>
                        <a:pt x="341381" y="472465"/>
                        <a:pt x="3311" y="26273"/>
                      </a:cubicBezTo>
                      <a:cubicBezTo>
                        <a:pt x="-2145" y="19045"/>
                        <a:pt x="-709" y="8765"/>
                        <a:pt x="6517" y="3311"/>
                      </a:cubicBezTo>
                      <a:cubicBezTo>
                        <a:pt x="13744" y="-2143"/>
                        <a:pt x="24025" y="-711"/>
                        <a:pt x="29480" y="6518"/>
                      </a:cubicBezTo>
                      <a:cubicBezTo>
                        <a:pt x="492942" y="619786"/>
                        <a:pt x="1290846" y="858539"/>
                        <a:pt x="2015533" y="601060"/>
                      </a:cubicBezTo>
                      <a:cubicBezTo>
                        <a:pt x="2024067" y="598036"/>
                        <a:pt x="2033435" y="602497"/>
                        <a:pt x="2036459" y="611031"/>
                      </a:cubicBezTo>
                      <a:cubicBezTo>
                        <a:pt x="2039483" y="619566"/>
                        <a:pt x="2035022" y="628933"/>
                        <a:pt x="2026488" y="631958"/>
                      </a:cubicBezTo>
                      <a:cubicBezTo>
                        <a:pt x="1834530" y="700461"/>
                        <a:pt x="1632250" y="735548"/>
                        <a:pt x="1428434" y="735698"/>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67" name="Freeform: Shape 222">
                  <a:extLst>
                    <a:ext uri="{FF2B5EF4-FFF2-40B4-BE49-F238E27FC236}">
                      <a16:creationId xmlns:a16="http://schemas.microsoft.com/office/drawing/2014/main" id="{5D720DD6-FC35-044A-82C7-750032660313}"/>
                    </a:ext>
                  </a:extLst>
                </p:cNvPr>
                <p:cNvSpPr/>
                <p:nvPr/>
              </p:nvSpPr>
              <p:spPr>
                <a:xfrm>
                  <a:off x="2767794" y="3020776"/>
                  <a:ext cx="1169443" cy="2212689"/>
                </a:xfrm>
                <a:custGeom>
                  <a:avLst/>
                  <a:gdLst>
                    <a:gd name="connsiteX0" fmla="*/ 1087 w 1214515"/>
                    <a:gd name="connsiteY0" fmla="*/ 2285517 h 2297969"/>
                    <a:gd name="connsiteX1" fmla="*/ 12454 w 1214515"/>
                    <a:gd name="connsiteY1" fmla="*/ 2261600 h 2297969"/>
                    <a:gd name="connsiteX2" fmla="*/ 12463 w 1214515"/>
                    <a:gd name="connsiteY2" fmla="*/ 2261595 h 2297969"/>
                    <a:gd name="connsiteX3" fmla="*/ 12463 w 1214515"/>
                    <a:gd name="connsiteY3" fmla="*/ 2261595 h 2297969"/>
                    <a:gd name="connsiteX4" fmla="*/ 36381 w 1214515"/>
                    <a:gd name="connsiteY4" fmla="*/ 2272961 h 2297969"/>
                    <a:gd name="connsiteX5" fmla="*/ 36385 w 1214515"/>
                    <a:gd name="connsiteY5" fmla="*/ 2272971 h 2297969"/>
                    <a:gd name="connsiteX6" fmla="*/ 36385 w 1214515"/>
                    <a:gd name="connsiteY6" fmla="*/ 2272971 h 2297969"/>
                    <a:gd name="connsiteX7" fmla="*/ 25019 w 1214515"/>
                    <a:gd name="connsiteY7" fmla="*/ 2296888 h 2297969"/>
                    <a:gd name="connsiteX8" fmla="*/ 25009 w 1214515"/>
                    <a:gd name="connsiteY8" fmla="*/ 2296893 h 2297969"/>
                    <a:gd name="connsiteX9" fmla="*/ 25009 w 1214515"/>
                    <a:gd name="connsiteY9" fmla="*/ 2296893 h 2297969"/>
                    <a:gd name="connsiteX10" fmla="*/ 18736 w 1214515"/>
                    <a:gd name="connsiteY10" fmla="*/ 2297970 h 2297969"/>
                    <a:gd name="connsiteX11" fmla="*/ 18736 w 1214515"/>
                    <a:gd name="connsiteY11" fmla="*/ 2297970 h 2297969"/>
                    <a:gd name="connsiteX12" fmla="*/ 1087 w 1214515"/>
                    <a:gd name="connsiteY12" fmla="*/ 2285517 h 2297969"/>
                    <a:gd name="connsiteX13" fmla="*/ 80110 w 1214515"/>
                    <a:gd name="connsiteY13" fmla="*/ 2256258 h 2297969"/>
                    <a:gd name="connsiteX14" fmla="*/ 90035 w 1214515"/>
                    <a:gd name="connsiteY14" fmla="*/ 2231821 h 2297969"/>
                    <a:gd name="connsiteX15" fmla="*/ 90035 w 1214515"/>
                    <a:gd name="connsiteY15" fmla="*/ 2231821 h 2297969"/>
                    <a:gd name="connsiteX16" fmla="*/ 114425 w 1214515"/>
                    <a:gd name="connsiteY16" fmla="*/ 2242074 h 2297969"/>
                    <a:gd name="connsiteX17" fmla="*/ 114425 w 1214515"/>
                    <a:gd name="connsiteY17" fmla="*/ 2242074 h 2297969"/>
                    <a:gd name="connsiteX18" fmla="*/ 104219 w 1214515"/>
                    <a:gd name="connsiteY18" fmla="*/ 2266511 h 2297969"/>
                    <a:gd name="connsiteX19" fmla="*/ 104219 w 1214515"/>
                    <a:gd name="connsiteY19" fmla="*/ 2266511 h 2297969"/>
                    <a:gd name="connsiteX20" fmla="*/ 104219 w 1214515"/>
                    <a:gd name="connsiteY20" fmla="*/ 2266511 h 2297969"/>
                    <a:gd name="connsiteX21" fmla="*/ 97104 w 1214515"/>
                    <a:gd name="connsiteY21" fmla="*/ 2267915 h 2297969"/>
                    <a:gd name="connsiteX22" fmla="*/ 97104 w 1214515"/>
                    <a:gd name="connsiteY22" fmla="*/ 2267915 h 2297969"/>
                    <a:gd name="connsiteX23" fmla="*/ 79876 w 1214515"/>
                    <a:gd name="connsiteY23" fmla="*/ 2256258 h 2297969"/>
                    <a:gd name="connsiteX24" fmla="*/ 157681 w 1214515"/>
                    <a:gd name="connsiteY24" fmla="*/ 2223488 h 2297969"/>
                    <a:gd name="connsiteX25" fmla="*/ 166717 w 1214515"/>
                    <a:gd name="connsiteY25" fmla="*/ 2198630 h 2297969"/>
                    <a:gd name="connsiteX26" fmla="*/ 166717 w 1214515"/>
                    <a:gd name="connsiteY26" fmla="*/ 2198630 h 2297969"/>
                    <a:gd name="connsiteX27" fmla="*/ 191608 w 1214515"/>
                    <a:gd name="connsiteY27" fmla="*/ 2207674 h 2297969"/>
                    <a:gd name="connsiteX28" fmla="*/ 191622 w 1214515"/>
                    <a:gd name="connsiteY28" fmla="*/ 2207712 h 2297969"/>
                    <a:gd name="connsiteX29" fmla="*/ 191622 w 1214515"/>
                    <a:gd name="connsiteY29" fmla="*/ 2207712 h 2297969"/>
                    <a:gd name="connsiteX30" fmla="*/ 182540 w 1214515"/>
                    <a:gd name="connsiteY30" fmla="*/ 2232570 h 2297969"/>
                    <a:gd name="connsiteX31" fmla="*/ 182540 w 1214515"/>
                    <a:gd name="connsiteY31" fmla="*/ 2232570 h 2297969"/>
                    <a:gd name="connsiteX32" fmla="*/ 174628 w 1214515"/>
                    <a:gd name="connsiteY32" fmla="*/ 2234302 h 2297969"/>
                    <a:gd name="connsiteX33" fmla="*/ 174628 w 1214515"/>
                    <a:gd name="connsiteY33" fmla="*/ 2234302 h 2297969"/>
                    <a:gd name="connsiteX34" fmla="*/ 157447 w 1214515"/>
                    <a:gd name="connsiteY34" fmla="*/ 2223348 h 2297969"/>
                    <a:gd name="connsiteX35" fmla="*/ 233567 w 1214515"/>
                    <a:gd name="connsiteY35" fmla="*/ 2186973 h 2297969"/>
                    <a:gd name="connsiteX36" fmla="*/ 241432 w 1214515"/>
                    <a:gd name="connsiteY36" fmla="*/ 2161693 h 2297969"/>
                    <a:gd name="connsiteX37" fmla="*/ 241432 w 1214515"/>
                    <a:gd name="connsiteY37" fmla="*/ 2161693 h 2297969"/>
                    <a:gd name="connsiteX38" fmla="*/ 266712 w 1214515"/>
                    <a:gd name="connsiteY38" fmla="*/ 2169558 h 2297969"/>
                    <a:gd name="connsiteX39" fmla="*/ 266712 w 1214515"/>
                    <a:gd name="connsiteY39" fmla="*/ 2169558 h 2297969"/>
                    <a:gd name="connsiteX40" fmla="*/ 258665 w 1214515"/>
                    <a:gd name="connsiteY40" fmla="*/ 2194786 h 2297969"/>
                    <a:gd name="connsiteX41" fmla="*/ 258566 w 1214515"/>
                    <a:gd name="connsiteY41" fmla="*/ 2194838 h 2297969"/>
                    <a:gd name="connsiteX42" fmla="*/ 258566 w 1214515"/>
                    <a:gd name="connsiteY42" fmla="*/ 2194838 h 2297969"/>
                    <a:gd name="connsiteX43" fmla="*/ 249859 w 1214515"/>
                    <a:gd name="connsiteY43" fmla="*/ 2196991 h 2297969"/>
                    <a:gd name="connsiteX44" fmla="*/ 249859 w 1214515"/>
                    <a:gd name="connsiteY44" fmla="*/ 2196991 h 2297969"/>
                    <a:gd name="connsiteX45" fmla="*/ 233333 w 1214515"/>
                    <a:gd name="connsiteY45" fmla="*/ 2186832 h 2297969"/>
                    <a:gd name="connsiteX46" fmla="*/ 307628 w 1214515"/>
                    <a:gd name="connsiteY46" fmla="*/ 2146853 h 2297969"/>
                    <a:gd name="connsiteX47" fmla="*/ 314285 w 1214515"/>
                    <a:gd name="connsiteY47" fmla="*/ 2121222 h 2297969"/>
                    <a:gd name="connsiteX48" fmla="*/ 314322 w 1214515"/>
                    <a:gd name="connsiteY48" fmla="*/ 2121199 h 2297969"/>
                    <a:gd name="connsiteX49" fmla="*/ 314322 w 1214515"/>
                    <a:gd name="connsiteY49" fmla="*/ 2121199 h 2297969"/>
                    <a:gd name="connsiteX50" fmla="*/ 339930 w 1214515"/>
                    <a:gd name="connsiteY50" fmla="*/ 2127893 h 2297969"/>
                    <a:gd name="connsiteX51" fmla="*/ 339930 w 1214515"/>
                    <a:gd name="connsiteY51" fmla="*/ 2127893 h 2297969"/>
                    <a:gd name="connsiteX52" fmla="*/ 333282 w 1214515"/>
                    <a:gd name="connsiteY52" fmla="*/ 2153501 h 2297969"/>
                    <a:gd name="connsiteX53" fmla="*/ 333282 w 1214515"/>
                    <a:gd name="connsiteY53" fmla="*/ 2153501 h 2297969"/>
                    <a:gd name="connsiteX54" fmla="*/ 323919 w 1214515"/>
                    <a:gd name="connsiteY54" fmla="*/ 2156075 h 2297969"/>
                    <a:gd name="connsiteX55" fmla="*/ 323919 w 1214515"/>
                    <a:gd name="connsiteY55" fmla="*/ 2156075 h 2297969"/>
                    <a:gd name="connsiteX56" fmla="*/ 307394 w 1214515"/>
                    <a:gd name="connsiteY56" fmla="*/ 2146712 h 2297969"/>
                    <a:gd name="connsiteX57" fmla="*/ 379722 w 1214515"/>
                    <a:gd name="connsiteY57" fmla="*/ 2103222 h 2297969"/>
                    <a:gd name="connsiteX58" fmla="*/ 385152 w 1214515"/>
                    <a:gd name="connsiteY58" fmla="*/ 2077334 h 2297969"/>
                    <a:gd name="connsiteX59" fmla="*/ 385152 w 1214515"/>
                    <a:gd name="connsiteY59" fmla="*/ 2077334 h 2297969"/>
                    <a:gd name="connsiteX60" fmla="*/ 411074 w 1214515"/>
                    <a:gd name="connsiteY60" fmla="*/ 2082745 h 2297969"/>
                    <a:gd name="connsiteX61" fmla="*/ 411088 w 1214515"/>
                    <a:gd name="connsiteY61" fmla="*/ 2082764 h 2297969"/>
                    <a:gd name="connsiteX62" fmla="*/ 411088 w 1214515"/>
                    <a:gd name="connsiteY62" fmla="*/ 2082764 h 2297969"/>
                    <a:gd name="connsiteX63" fmla="*/ 405610 w 1214515"/>
                    <a:gd name="connsiteY63" fmla="*/ 2108653 h 2297969"/>
                    <a:gd name="connsiteX64" fmla="*/ 405610 w 1214515"/>
                    <a:gd name="connsiteY64" fmla="*/ 2108653 h 2297969"/>
                    <a:gd name="connsiteX65" fmla="*/ 395405 w 1214515"/>
                    <a:gd name="connsiteY65" fmla="*/ 2111742 h 2297969"/>
                    <a:gd name="connsiteX66" fmla="*/ 395405 w 1214515"/>
                    <a:gd name="connsiteY66" fmla="*/ 2111742 h 2297969"/>
                    <a:gd name="connsiteX67" fmla="*/ 379488 w 1214515"/>
                    <a:gd name="connsiteY67" fmla="*/ 2103082 h 2297969"/>
                    <a:gd name="connsiteX68" fmla="*/ 449616 w 1214515"/>
                    <a:gd name="connsiteY68" fmla="*/ 2056407 h 2297969"/>
                    <a:gd name="connsiteX69" fmla="*/ 453829 w 1214515"/>
                    <a:gd name="connsiteY69" fmla="*/ 2030285 h 2297969"/>
                    <a:gd name="connsiteX70" fmla="*/ 453829 w 1214515"/>
                    <a:gd name="connsiteY70" fmla="*/ 2030285 h 2297969"/>
                    <a:gd name="connsiteX71" fmla="*/ 479951 w 1214515"/>
                    <a:gd name="connsiteY71" fmla="*/ 2034452 h 2297969"/>
                    <a:gd name="connsiteX72" fmla="*/ 479951 w 1214515"/>
                    <a:gd name="connsiteY72" fmla="*/ 2034452 h 2297969"/>
                    <a:gd name="connsiteX73" fmla="*/ 475804 w 1214515"/>
                    <a:gd name="connsiteY73" fmla="*/ 2060607 h 2297969"/>
                    <a:gd name="connsiteX74" fmla="*/ 475785 w 1214515"/>
                    <a:gd name="connsiteY74" fmla="*/ 2060621 h 2297969"/>
                    <a:gd name="connsiteX75" fmla="*/ 475785 w 1214515"/>
                    <a:gd name="connsiteY75" fmla="*/ 2060621 h 2297969"/>
                    <a:gd name="connsiteX76" fmla="*/ 464550 w 1214515"/>
                    <a:gd name="connsiteY76" fmla="*/ 2063757 h 2297969"/>
                    <a:gd name="connsiteX77" fmla="*/ 464550 w 1214515"/>
                    <a:gd name="connsiteY77" fmla="*/ 2063757 h 2297969"/>
                    <a:gd name="connsiteX78" fmla="*/ 449382 w 1214515"/>
                    <a:gd name="connsiteY78" fmla="*/ 2056080 h 2297969"/>
                    <a:gd name="connsiteX79" fmla="*/ 517075 w 1214515"/>
                    <a:gd name="connsiteY79" fmla="*/ 2006223 h 2297969"/>
                    <a:gd name="connsiteX80" fmla="*/ 519982 w 1214515"/>
                    <a:gd name="connsiteY80" fmla="*/ 1979899 h 2297969"/>
                    <a:gd name="connsiteX81" fmla="*/ 520024 w 1214515"/>
                    <a:gd name="connsiteY81" fmla="*/ 1979866 h 2297969"/>
                    <a:gd name="connsiteX82" fmla="*/ 520024 w 1214515"/>
                    <a:gd name="connsiteY82" fmla="*/ 1979866 h 2297969"/>
                    <a:gd name="connsiteX83" fmla="*/ 546334 w 1214515"/>
                    <a:gd name="connsiteY83" fmla="*/ 1982815 h 2297969"/>
                    <a:gd name="connsiteX84" fmla="*/ 546334 w 1214515"/>
                    <a:gd name="connsiteY84" fmla="*/ 1982815 h 2297969"/>
                    <a:gd name="connsiteX85" fmla="*/ 543385 w 1214515"/>
                    <a:gd name="connsiteY85" fmla="*/ 2009125 h 2297969"/>
                    <a:gd name="connsiteX86" fmla="*/ 543385 w 1214515"/>
                    <a:gd name="connsiteY86" fmla="*/ 2009125 h 2297969"/>
                    <a:gd name="connsiteX87" fmla="*/ 531728 w 1214515"/>
                    <a:gd name="connsiteY87" fmla="*/ 2013245 h 2297969"/>
                    <a:gd name="connsiteX88" fmla="*/ 531728 w 1214515"/>
                    <a:gd name="connsiteY88" fmla="*/ 2013245 h 2297969"/>
                    <a:gd name="connsiteX89" fmla="*/ 516841 w 1214515"/>
                    <a:gd name="connsiteY89" fmla="*/ 2005895 h 2297969"/>
                    <a:gd name="connsiteX90" fmla="*/ 582100 w 1214515"/>
                    <a:gd name="connsiteY90" fmla="*/ 1952807 h 2297969"/>
                    <a:gd name="connsiteX91" fmla="*/ 583720 w 1214515"/>
                    <a:gd name="connsiteY91" fmla="*/ 1926376 h 2297969"/>
                    <a:gd name="connsiteX92" fmla="*/ 583739 w 1214515"/>
                    <a:gd name="connsiteY92" fmla="*/ 1926357 h 2297969"/>
                    <a:gd name="connsiteX93" fmla="*/ 583739 w 1214515"/>
                    <a:gd name="connsiteY93" fmla="*/ 1926357 h 2297969"/>
                    <a:gd name="connsiteX94" fmla="*/ 610170 w 1214515"/>
                    <a:gd name="connsiteY94" fmla="*/ 1928019 h 2297969"/>
                    <a:gd name="connsiteX95" fmla="*/ 610189 w 1214515"/>
                    <a:gd name="connsiteY95" fmla="*/ 1928043 h 2297969"/>
                    <a:gd name="connsiteX96" fmla="*/ 610189 w 1214515"/>
                    <a:gd name="connsiteY96" fmla="*/ 1928043 h 2297969"/>
                    <a:gd name="connsiteX97" fmla="*/ 608527 w 1214515"/>
                    <a:gd name="connsiteY97" fmla="*/ 1954474 h 2297969"/>
                    <a:gd name="connsiteX98" fmla="*/ 608504 w 1214515"/>
                    <a:gd name="connsiteY98" fmla="*/ 1954493 h 2297969"/>
                    <a:gd name="connsiteX99" fmla="*/ 608504 w 1214515"/>
                    <a:gd name="connsiteY99" fmla="*/ 1954493 h 2297969"/>
                    <a:gd name="connsiteX100" fmla="*/ 596145 w 1214515"/>
                    <a:gd name="connsiteY100" fmla="*/ 1959174 h 2297969"/>
                    <a:gd name="connsiteX101" fmla="*/ 596145 w 1214515"/>
                    <a:gd name="connsiteY101" fmla="*/ 1959174 h 2297969"/>
                    <a:gd name="connsiteX102" fmla="*/ 581866 w 1214515"/>
                    <a:gd name="connsiteY102" fmla="*/ 1952480 h 2297969"/>
                    <a:gd name="connsiteX103" fmla="*/ 644457 w 1214515"/>
                    <a:gd name="connsiteY103" fmla="*/ 1896349 h 2297969"/>
                    <a:gd name="connsiteX104" fmla="*/ 644860 w 1214515"/>
                    <a:gd name="connsiteY104" fmla="*/ 1869871 h 2297969"/>
                    <a:gd name="connsiteX105" fmla="*/ 644879 w 1214515"/>
                    <a:gd name="connsiteY105" fmla="*/ 1869852 h 2297969"/>
                    <a:gd name="connsiteX106" fmla="*/ 644879 w 1214515"/>
                    <a:gd name="connsiteY106" fmla="*/ 1869852 h 2297969"/>
                    <a:gd name="connsiteX107" fmla="*/ 671329 w 1214515"/>
                    <a:gd name="connsiteY107" fmla="*/ 1870273 h 2297969"/>
                    <a:gd name="connsiteX108" fmla="*/ 671329 w 1214515"/>
                    <a:gd name="connsiteY108" fmla="*/ 1870273 h 2297969"/>
                    <a:gd name="connsiteX109" fmla="*/ 670954 w 1214515"/>
                    <a:gd name="connsiteY109" fmla="*/ 1896724 h 2297969"/>
                    <a:gd name="connsiteX110" fmla="*/ 670954 w 1214515"/>
                    <a:gd name="connsiteY110" fmla="*/ 1896724 h 2297969"/>
                    <a:gd name="connsiteX111" fmla="*/ 657893 w 1214515"/>
                    <a:gd name="connsiteY111" fmla="*/ 1902014 h 2297969"/>
                    <a:gd name="connsiteX112" fmla="*/ 657893 w 1214515"/>
                    <a:gd name="connsiteY112" fmla="*/ 1902014 h 2297969"/>
                    <a:gd name="connsiteX113" fmla="*/ 644223 w 1214515"/>
                    <a:gd name="connsiteY113" fmla="*/ 1896021 h 2297969"/>
                    <a:gd name="connsiteX114" fmla="*/ 702928 w 1214515"/>
                    <a:gd name="connsiteY114" fmla="*/ 1836942 h 2297969"/>
                    <a:gd name="connsiteX115" fmla="*/ 700915 w 1214515"/>
                    <a:gd name="connsiteY115" fmla="*/ 1810492 h 2297969"/>
                    <a:gd name="connsiteX116" fmla="*/ 700915 w 1214515"/>
                    <a:gd name="connsiteY116" fmla="*/ 1810492 h 2297969"/>
                    <a:gd name="connsiteX117" fmla="*/ 728583 w 1214515"/>
                    <a:gd name="connsiteY117" fmla="*/ 1809649 h 2297969"/>
                    <a:gd name="connsiteX118" fmla="*/ 728583 w 1214515"/>
                    <a:gd name="connsiteY118" fmla="*/ 1809649 h 2297969"/>
                    <a:gd name="connsiteX119" fmla="*/ 730039 w 1214515"/>
                    <a:gd name="connsiteY119" fmla="*/ 1836090 h 2297969"/>
                    <a:gd name="connsiteX120" fmla="*/ 729987 w 1214515"/>
                    <a:gd name="connsiteY120" fmla="*/ 1836146 h 2297969"/>
                    <a:gd name="connsiteX121" fmla="*/ 729987 w 1214515"/>
                    <a:gd name="connsiteY121" fmla="*/ 1836146 h 2297969"/>
                    <a:gd name="connsiteX122" fmla="*/ 715943 w 1214515"/>
                    <a:gd name="connsiteY122" fmla="*/ 1842045 h 2297969"/>
                    <a:gd name="connsiteX123" fmla="*/ 715943 w 1214515"/>
                    <a:gd name="connsiteY123" fmla="*/ 1842045 h 2297969"/>
                    <a:gd name="connsiteX124" fmla="*/ 702694 w 1214515"/>
                    <a:gd name="connsiteY124" fmla="*/ 1836614 h 2297969"/>
                    <a:gd name="connsiteX125" fmla="*/ 760838 w 1214515"/>
                    <a:gd name="connsiteY125" fmla="*/ 1774772 h 2297969"/>
                    <a:gd name="connsiteX126" fmla="*/ 758675 w 1214515"/>
                    <a:gd name="connsiteY126" fmla="*/ 1748378 h 2297969"/>
                    <a:gd name="connsiteX127" fmla="*/ 758684 w 1214515"/>
                    <a:gd name="connsiteY127" fmla="*/ 1748369 h 2297969"/>
                    <a:gd name="connsiteX128" fmla="*/ 758684 w 1214515"/>
                    <a:gd name="connsiteY128" fmla="*/ 1748369 h 2297969"/>
                    <a:gd name="connsiteX129" fmla="*/ 785078 w 1214515"/>
                    <a:gd name="connsiteY129" fmla="*/ 1746206 h 2297969"/>
                    <a:gd name="connsiteX130" fmla="*/ 785087 w 1214515"/>
                    <a:gd name="connsiteY130" fmla="*/ 1746215 h 2297969"/>
                    <a:gd name="connsiteX131" fmla="*/ 785087 w 1214515"/>
                    <a:gd name="connsiteY131" fmla="*/ 1746215 h 2297969"/>
                    <a:gd name="connsiteX132" fmla="*/ 787199 w 1214515"/>
                    <a:gd name="connsiteY132" fmla="*/ 1772614 h 2297969"/>
                    <a:gd name="connsiteX133" fmla="*/ 787194 w 1214515"/>
                    <a:gd name="connsiteY133" fmla="*/ 1772619 h 2297969"/>
                    <a:gd name="connsiteX134" fmla="*/ 787194 w 1214515"/>
                    <a:gd name="connsiteY134" fmla="*/ 1772619 h 2297969"/>
                    <a:gd name="connsiteX135" fmla="*/ 773150 w 1214515"/>
                    <a:gd name="connsiteY135" fmla="*/ 1779219 h 2297969"/>
                    <a:gd name="connsiteX136" fmla="*/ 773150 w 1214515"/>
                    <a:gd name="connsiteY136" fmla="*/ 1779219 h 2297969"/>
                    <a:gd name="connsiteX137" fmla="*/ 760604 w 1214515"/>
                    <a:gd name="connsiteY137" fmla="*/ 1774445 h 2297969"/>
                    <a:gd name="connsiteX138" fmla="*/ 814534 w 1214515"/>
                    <a:gd name="connsiteY138" fmla="*/ 1709934 h 2297969"/>
                    <a:gd name="connsiteX139" fmla="*/ 811163 w 1214515"/>
                    <a:gd name="connsiteY139" fmla="*/ 1683671 h 2297969"/>
                    <a:gd name="connsiteX140" fmla="*/ 811163 w 1214515"/>
                    <a:gd name="connsiteY140" fmla="*/ 1683671 h 2297969"/>
                    <a:gd name="connsiteX141" fmla="*/ 837426 w 1214515"/>
                    <a:gd name="connsiteY141" fmla="*/ 1680301 h 2297969"/>
                    <a:gd name="connsiteX142" fmla="*/ 837426 w 1214515"/>
                    <a:gd name="connsiteY142" fmla="*/ 1680301 h 2297969"/>
                    <a:gd name="connsiteX143" fmla="*/ 840797 w 1214515"/>
                    <a:gd name="connsiteY143" fmla="*/ 1706564 h 2297969"/>
                    <a:gd name="connsiteX144" fmla="*/ 840797 w 1214515"/>
                    <a:gd name="connsiteY144" fmla="*/ 1706564 h 2297969"/>
                    <a:gd name="connsiteX145" fmla="*/ 825957 w 1214515"/>
                    <a:gd name="connsiteY145" fmla="*/ 1713820 h 2297969"/>
                    <a:gd name="connsiteX146" fmla="*/ 825957 w 1214515"/>
                    <a:gd name="connsiteY146" fmla="*/ 1713820 h 2297969"/>
                    <a:gd name="connsiteX147" fmla="*/ 814300 w 1214515"/>
                    <a:gd name="connsiteY147" fmla="*/ 1709607 h 2297969"/>
                    <a:gd name="connsiteX148" fmla="*/ 864906 w 1214515"/>
                    <a:gd name="connsiteY148" fmla="*/ 1642428 h 2297969"/>
                    <a:gd name="connsiteX149" fmla="*/ 860215 w 1214515"/>
                    <a:gd name="connsiteY149" fmla="*/ 1616366 h 2297969"/>
                    <a:gd name="connsiteX150" fmla="*/ 860225 w 1214515"/>
                    <a:gd name="connsiteY150" fmla="*/ 1616352 h 2297969"/>
                    <a:gd name="connsiteX151" fmla="*/ 860225 w 1214515"/>
                    <a:gd name="connsiteY151" fmla="*/ 1616352 h 2297969"/>
                    <a:gd name="connsiteX152" fmla="*/ 886286 w 1214515"/>
                    <a:gd name="connsiteY152" fmla="*/ 1611661 h 2297969"/>
                    <a:gd name="connsiteX153" fmla="*/ 886300 w 1214515"/>
                    <a:gd name="connsiteY153" fmla="*/ 1611671 h 2297969"/>
                    <a:gd name="connsiteX154" fmla="*/ 886300 w 1214515"/>
                    <a:gd name="connsiteY154" fmla="*/ 1611671 h 2297969"/>
                    <a:gd name="connsiteX155" fmla="*/ 890991 w 1214515"/>
                    <a:gd name="connsiteY155" fmla="*/ 1637733 h 2297969"/>
                    <a:gd name="connsiteX156" fmla="*/ 890982 w 1214515"/>
                    <a:gd name="connsiteY156" fmla="*/ 1637747 h 2297969"/>
                    <a:gd name="connsiteX157" fmla="*/ 890982 w 1214515"/>
                    <a:gd name="connsiteY157" fmla="*/ 1637747 h 2297969"/>
                    <a:gd name="connsiteX158" fmla="*/ 875580 w 1214515"/>
                    <a:gd name="connsiteY158" fmla="*/ 1645752 h 2297969"/>
                    <a:gd name="connsiteX159" fmla="*/ 875580 w 1214515"/>
                    <a:gd name="connsiteY159" fmla="*/ 1645752 h 2297969"/>
                    <a:gd name="connsiteX160" fmla="*/ 864906 w 1214515"/>
                    <a:gd name="connsiteY160" fmla="*/ 1642428 h 2297969"/>
                    <a:gd name="connsiteX161" fmla="*/ 912235 w 1214515"/>
                    <a:gd name="connsiteY161" fmla="*/ 1572768 h 2297969"/>
                    <a:gd name="connsiteX162" fmla="*/ 906374 w 1214515"/>
                    <a:gd name="connsiteY162" fmla="*/ 1546941 h 2297969"/>
                    <a:gd name="connsiteX163" fmla="*/ 906384 w 1214515"/>
                    <a:gd name="connsiteY163" fmla="*/ 1546927 h 2297969"/>
                    <a:gd name="connsiteX164" fmla="*/ 906384 w 1214515"/>
                    <a:gd name="connsiteY164" fmla="*/ 1546927 h 2297969"/>
                    <a:gd name="connsiteX165" fmla="*/ 932211 w 1214515"/>
                    <a:gd name="connsiteY165" fmla="*/ 1541066 h 2297969"/>
                    <a:gd name="connsiteX166" fmla="*/ 932225 w 1214515"/>
                    <a:gd name="connsiteY166" fmla="*/ 1541075 h 2297969"/>
                    <a:gd name="connsiteX167" fmla="*/ 932225 w 1214515"/>
                    <a:gd name="connsiteY167" fmla="*/ 1541075 h 2297969"/>
                    <a:gd name="connsiteX168" fmla="*/ 938035 w 1214515"/>
                    <a:gd name="connsiteY168" fmla="*/ 1566912 h 2297969"/>
                    <a:gd name="connsiteX169" fmla="*/ 938030 w 1214515"/>
                    <a:gd name="connsiteY169" fmla="*/ 1566916 h 2297969"/>
                    <a:gd name="connsiteX170" fmla="*/ 938030 w 1214515"/>
                    <a:gd name="connsiteY170" fmla="*/ 1566916 h 2297969"/>
                    <a:gd name="connsiteX171" fmla="*/ 922207 w 1214515"/>
                    <a:gd name="connsiteY171" fmla="*/ 1575671 h 2297969"/>
                    <a:gd name="connsiteX172" fmla="*/ 922207 w 1214515"/>
                    <a:gd name="connsiteY172" fmla="*/ 1575671 h 2297969"/>
                    <a:gd name="connsiteX173" fmla="*/ 912235 w 1214515"/>
                    <a:gd name="connsiteY173" fmla="*/ 1572628 h 2297969"/>
                    <a:gd name="connsiteX174" fmla="*/ 956100 w 1214515"/>
                    <a:gd name="connsiteY174" fmla="*/ 1500815 h 2297969"/>
                    <a:gd name="connsiteX175" fmla="*/ 949059 w 1214515"/>
                    <a:gd name="connsiteY175" fmla="*/ 1475287 h 2297969"/>
                    <a:gd name="connsiteX176" fmla="*/ 949078 w 1214515"/>
                    <a:gd name="connsiteY176" fmla="*/ 1475254 h 2297969"/>
                    <a:gd name="connsiteX177" fmla="*/ 949078 w 1214515"/>
                    <a:gd name="connsiteY177" fmla="*/ 1475254 h 2297969"/>
                    <a:gd name="connsiteX178" fmla="*/ 974592 w 1214515"/>
                    <a:gd name="connsiteY178" fmla="*/ 1468185 h 2297969"/>
                    <a:gd name="connsiteX179" fmla="*/ 974592 w 1214515"/>
                    <a:gd name="connsiteY179" fmla="*/ 1468185 h 2297969"/>
                    <a:gd name="connsiteX180" fmla="*/ 981689 w 1214515"/>
                    <a:gd name="connsiteY180" fmla="*/ 1493699 h 2297969"/>
                    <a:gd name="connsiteX181" fmla="*/ 981661 w 1214515"/>
                    <a:gd name="connsiteY181" fmla="*/ 1493745 h 2297969"/>
                    <a:gd name="connsiteX182" fmla="*/ 981661 w 1214515"/>
                    <a:gd name="connsiteY182" fmla="*/ 1493745 h 2297969"/>
                    <a:gd name="connsiteX183" fmla="*/ 965323 w 1214515"/>
                    <a:gd name="connsiteY183" fmla="*/ 1503108 h 2297969"/>
                    <a:gd name="connsiteX184" fmla="*/ 965323 w 1214515"/>
                    <a:gd name="connsiteY184" fmla="*/ 1503108 h 2297969"/>
                    <a:gd name="connsiteX185" fmla="*/ 956100 w 1214515"/>
                    <a:gd name="connsiteY185" fmla="*/ 1500815 h 2297969"/>
                    <a:gd name="connsiteX186" fmla="*/ 996735 w 1214515"/>
                    <a:gd name="connsiteY186" fmla="*/ 1427082 h 2297969"/>
                    <a:gd name="connsiteX187" fmla="*/ 988496 w 1214515"/>
                    <a:gd name="connsiteY187" fmla="*/ 1401943 h 2297969"/>
                    <a:gd name="connsiteX188" fmla="*/ 988496 w 1214515"/>
                    <a:gd name="connsiteY188" fmla="*/ 1401943 h 2297969"/>
                    <a:gd name="connsiteX189" fmla="*/ 1013635 w 1214515"/>
                    <a:gd name="connsiteY189" fmla="*/ 1393656 h 2297969"/>
                    <a:gd name="connsiteX190" fmla="*/ 1013635 w 1214515"/>
                    <a:gd name="connsiteY190" fmla="*/ 1393656 h 2297969"/>
                    <a:gd name="connsiteX191" fmla="*/ 1021940 w 1214515"/>
                    <a:gd name="connsiteY191" fmla="*/ 1418800 h 2297969"/>
                    <a:gd name="connsiteX192" fmla="*/ 1021921 w 1214515"/>
                    <a:gd name="connsiteY192" fmla="*/ 1418842 h 2297969"/>
                    <a:gd name="connsiteX193" fmla="*/ 1021921 w 1214515"/>
                    <a:gd name="connsiteY193" fmla="*/ 1418842 h 2297969"/>
                    <a:gd name="connsiteX194" fmla="*/ 1005209 w 1214515"/>
                    <a:gd name="connsiteY194" fmla="*/ 1429095 h 2297969"/>
                    <a:gd name="connsiteX195" fmla="*/ 1005209 w 1214515"/>
                    <a:gd name="connsiteY195" fmla="*/ 1429095 h 2297969"/>
                    <a:gd name="connsiteX196" fmla="*/ 996735 w 1214515"/>
                    <a:gd name="connsiteY196" fmla="*/ 1427082 h 2297969"/>
                    <a:gd name="connsiteX197" fmla="*/ 1033766 w 1214515"/>
                    <a:gd name="connsiteY197" fmla="*/ 1351383 h 2297969"/>
                    <a:gd name="connsiteX198" fmla="*/ 1024403 w 1214515"/>
                    <a:gd name="connsiteY198" fmla="*/ 1326665 h 2297969"/>
                    <a:gd name="connsiteX199" fmla="*/ 1024403 w 1214515"/>
                    <a:gd name="connsiteY199" fmla="*/ 1326665 h 2297969"/>
                    <a:gd name="connsiteX200" fmla="*/ 1049121 w 1214515"/>
                    <a:gd name="connsiteY200" fmla="*/ 1317302 h 2297969"/>
                    <a:gd name="connsiteX201" fmla="*/ 1049121 w 1214515"/>
                    <a:gd name="connsiteY201" fmla="*/ 1317302 h 2297969"/>
                    <a:gd name="connsiteX202" fmla="*/ 1058484 w 1214515"/>
                    <a:gd name="connsiteY202" fmla="*/ 1342067 h 2297969"/>
                    <a:gd name="connsiteX203" fmla="*/ 1058484 w 1214515"/>
                    <a:gd name="connsiteY203" fmla="*/ 1342067 h 2297969"/>
                    <a:gd name="connsiteX204" fmla="*/ 1041350 w 1214515"/>
                    <a:gd name="connsiteY204" fmla="*/ 1353162 h 2297969"/>
                    <a:gd name="connsiteX205" fmla="*/ 1041350 w 1214515"/>
                    <a:gd name="connsiteY205" fmla="*/ 1353162 h 2297969"/>
                    <a:gd name="connsiteX206" fmla="*/ 1033766 w 1214515"/>
                    <a:gd name="connsiteY206" fmla="*/ 1351243 h 2297969"/>
                    <a:gd name="connsiteX207" fmla="*/ 1067191 w 1214515"/>
                    <a:gd name="connsiteY207" fmla="*/ 1274046 h 2297969"/>
                    <a:gd name="connsiteX208" fmla="*/ 1056564 w 1214515"/>
                    <a:gd name="connsiteY208" fmla="*/ 1249796 h 2297969"/>
                    <a:gd name="connsiteX209" fmla="*/ 1056564 w 1214515"/>
                    <a:gd name="connsiteY209" fmla="*/ 1249796 h 2297969"/>
                    <a:gd name="connsiteX210" fmla="*/ 1080814 w 1214515"/>
                    <a:gd name="connsiteY210" fmla="*/ 1239169 h 2297969"/>
                    <a:gd name="connsiteX211" fmla="*/ 1080814 w 1214515"/>
                    <a:gd name="connsiteY211" fmla="*/ 1239169 h 2297969"/>
                    <a:gd name="connsiteX212" fmla="*/ 1091460 w 1214515"/>
                    <a:gd name="connsiteY212" fmla="*/ 1263419 h 2297969"/>
                    <a:gd name="connsiteX213" fmla="*/ 1091441 w 1214515"/>
                    <a:gd name="connsiteY213" fmla="*/ 1263466 h 2297969"/>
                    <a:gd name="connsiteX214" fmla="*/ 1091441 w 1214515"/>
                    <a:gd name="connsiteY214" fmla="*/ 1263466 h 2297969"/>
                    <a:gd name="connsiteX215" fmla="*/ 1073979 w 1214515"/>
                    <a:gd name="connsiteY215" fmla="*/ 1275357 h 2297969"/>
                    <a:gd name="connsiteX216" fmla="*/ 1073979 w 1214515"/>
                    <a:gd name="connsiteY216" fmla="*/ 1275357 h 2297969"/>
                    <a:gd name="connsiteX217" fmla="*/ 1067191 w 1214515"/>
                    <a:gd name="connsiteY217" fmla="*/ 1273905 h 2297969"/>
                    <a:gd name="connsiteX218" fmla="*/ 1096544 w 1214515"/>
                    <a:gd name="connsiteY218" fmla="*/ 1195070 h 2297969"/>
                    <a:gd name="connsiteX219" fmla="*/ 1084512 w 1214515"/>
                    <a:gd name="connsiteY219" fmla="*/ 1171335 h 2297969"/>
                    <a:gd name="connsiteX220" fmla="*/ 1084512 w 1214515"/>
                    <a:gd name="connsiteY220" fmla="*/ 1171335 h 2297969"/>
                    <a:gd name="connsiteX221" fmla="*/ 1108528 w 1214515"/>
                    <a:gd name="connsiteY221" fmla="*/ 1159631 h 2297969"/>
                    <a:gd name="connsiteX222" fmla="*/ 1108528 w 1214515"/>
                    <a:gd name="connsiteY222" fmla="*/ 1159631 h 2297969"/>
                    <a:gd name="connsiteX223" fmla="*/ 1120447 w 1214515"/>
                    <a:gd name="connsiteY223" fmla="*/ 1183277 h 2297969"/>
                    <a:gd name="connsiteX224" fmla="*/ 1120419 w 1214515"/>
                    <a:gd name="connsiteY224" fmla="*/ 1183366 h 2297969"/>
                    <a:gd name="connsiteX225" fmla="*/ 1120419 w 1214515"/>
                    <a:gd name="connsiteY225" fmla="*/ 1183366 h 2297969"/>
                    <a:gd name="connsiteX226" fmla="*/ 1102583 w 1214515"/>
                    <a:gd name="connsiteY226" fmla="*/ 1196100 h 2297969"/>
                    <a:gd name="connsiteX227" fmla="*/ 1102583 w 1214515"/>
                    <a:gd name="connsiteY227" fmla="*/ 1196100 h 2297969"/>
                    <a:gd name="connsiteX228" fmla="*/ 1096544 w 1214515"/>
                    <a:gd name="connsiteY228" fmla="*/ 1195070 h 2297969"/>
                    <a:gd name="connsiteX229" fmla="*/ 1122760 w 1214515"/>
                    <a:gd name="connsiteY229" fmla="*/ 1115813 h 2297969"/>
                    <a:gd name="connsiteX230" fmla="*/ 1109825 w 1214515"/>
                    <a:gd name="connsiteY230" fmla="*/ 1094082 h 2297969"/>
                    <a:gd name="connsiteX231" fmla="*/ 1109932 w 1214515"/>
                    <a:gd name="connsiteY231" fmla="*/ 1093670 h 2297969"/>
                    <a:gd name="connsiteX232" fmla="*/ 1109932 w 1214515"/>
                    <a:gd name="connsiteY232" fmla="*/ 1093670 h 2297969"/>
                    <a:gd name="connsiteX233" fmla="*/ 1133106 w 1214515"/>
                    <a:gd name="connsiteY233" fmla="*/ 1079626 h 2297969"/>
                    <a:gd name="connsiteX234" fmla="*/ 1133106 w 1214515"/>
                    <a:gd name="connsiteY234" fmla="*/ 1079626 h 2297969"/>
                    <a:gd name="connsiteX235" fmla="*/ 1146097 w 1214515"/>
                    <a:gd name="connsiteY235" fmla="*/ 1101862 h 2297969"/>
                    <a:gd name="connsiteX236" fmla="*/ 1145980 w 1214515"/>
                    <a:gd name="connsiteY236" fmla="*/ 1102284 h 2297969"/>
                    <a:gd name="connsiteX237" fmla="*/ 1145980 w 1214515"/>
                    <a:gd name="connsiteY237" fmla="*/ 1102284 h 2297969"/>
                    <a:gd name="connsiteX238" fmla="*/ 1127956 w 1214515"/>
                    <a:gd name="connsiteY238" fmla="*/ 1116094 h 2297969"/>
                    <a:gd name="connsiteX239" fmla="*/ 1127956 w 1214515"/>
                    <a:gd name="connsiteY239" fmla="*/ 1116094 h 2297969"/>
                    <a:gd name="connsiteX240" fmla="*/ 1122806 w 1214515"/>
                    <a:gd name="connsiteY240" fmla="*/ 1115813 h 2297969"/>
                    <a:gd name="connsiteX241" fmla="*/ 1144856 w 1214515"/>
                    <a:gd name="connsiteY241" fmla="*/ 1033513 h 2297969"/>
                    <a:gd name="connsiteX242" fmla="*/ 1130793 w 1214515"/>
                    <a:gd name="connsiteY242" fmla="*/ 1011075 h 2297969"/>
                    <a:gd name="connsiteX243" fmla="*/ 1130812 w 1214515"/>
                    <a:gd name="connsiteY243" fmla="*/ 1010996 h 2297969"/>
                    <a:gd name="connsiteX244" fmla="*/ 1130812 w 1214515"/>
                    <a:gd name="connsiteY244" fmla="*/ 1010996 h 2297969"/>
                    <a:gd name="connsiteX245" fmla="*/ 1153259 w 1214515"/>
                    <a:gd name="connsiteY245" fmla="*/ 996947 h 2297969"/>
                    <a:gd name="connsiteX246" fmla="*/ 1153283 w 1214515"/>
                    <a:gd name="connsiteY246" fmla="*/ 996951 h 2297969"/>
                    <a:gd name="connsiteX247" fmla="*/ 1153283 w 1214515"/>
                    <a:gd name="connsiteY247" fmla="*/ 996951 h 2297969"/>
                    <a:gd name="connsiteX248" fmla="*/ 1167346 w 1214515"/>
                    <a:gd name="connsiteY248" fmla="*/ 1019389 h 2297969"/>
                    <a:gd name="connsiteX249" fmla="*/ 1167327 w 1214515"/>
                    <a:gd name="connsiteY249" fmla="*/ 1019469 h 2297969"/>
                    <a:gd name="connsiteX250" fmla="*/ 1167327 w 1214515"/>
                    <a:gd name="connsiteY250" fmla="*/ 1019469 h 2297969"/>
                    <a:gd name="connsiteX251" fmla="*/ 1149116 w 1214515"/>
                    <a:gd name="connsiteY251" fmla="*/ 1033935 h 2297969"/>
                    <a:gd name="connsiteX252" fmla="*/ 1149116 w 1214515"/>
                    <a:gd name="connsiteY252" fmla="*/ 1033935 h 2297969"/>
                    <a:gd name="connsiteX253" fmla="*/ 1144903 w 1214515"/>
                    <a:gd name="connsiteY253" fmla="*/ 1033513 h 2297969"/>
                    <a:gd name="connsiteX254" fmla="*/ 1163067 w 1214515"/>
                    <a:gd name="connsiteY254" fmla="*/ 951214 h 2297969"/>
                    <a:gd name="connsiteX255" fmla="*/ 1148081 w 1214515"/>
                    <a:gd name="connsiteY255" fmla="*/ 929379 h 2297969"/>
                    <a:gd name="connsiteX256" fmla="*/ 1148086 w 1214515"/>
                    <a:gd name="connsiteY256" fmla="*/ 929351 h 2297969"/>
                    <a:gd name="connsiteX257" fmla="*/ 1148086 w 1214515"/>
                    <a:gd name="connsiteY257" fmla="*/ 929351 h 2297969"/>
                    <a:gd name="connsiteX258" fmla="*/ 1169902 w 1214515"/>
                    <a:gd name="connsiteY258" fmla="*/ 914371 h 2297969"/>
                    <a:gd name="connsiteX259" fmla="*/ 1169902 w 1214515"/>
                    <a:gd name="connsiteY259" fmla="*/ 914371 h 2297969"/>
                    <a:gd name="connsiteX260" fmla="*/ 1184929 w 1214515"/>
                    <a:gd name="connsiteY260" fmla="*/ 936177 h 2297969"/>
                    <a:gd name="connsiteX261" fmla="*/ 1184929 w 1214515"/>
                    <a:gd name="connsiteY261" fmla="*/ 936186 h 2297969"/>
                    <a:gd name="connsiteX262" fmla="*/ 1184929 w 1214515"/>
                    <a:gd name="connsiteY262" fmla="*/ 936186 h 2297969"/>
                    <a:gd name="connsiteX263" fmla="*/ 1166531 w 1214515"/>
                    <a:gd name="connsiteY263" fmla="*/ 951495 h 2297969"/>
                    <a:gd name="connsiteX264" fmla="*/ 1166531 w 1214515"/>
                    <a:gd name="connsiteY264" fmla="*/ 951495 h 2297969"/>
                    <a:gd name="connsiteX265" fmla="*/ 1163114 w 1214515"/>
                    <a:gd name="connsiteY265" fmla="*/ 951214 h 2297969"/>
                    <a:gd name="connsiteX266" fmla="*/ 1177111 w 1214515"/>
                    <a:gd name="connsiteY266" fmla="*/ 868118 h 2297969"/>
                    <a:gd name="connsiteX267" fmla="*/ 1161096 w 1214515"/>
                    <a:gd name="connsiteY267" fmla="*/ 847028 h 2297969"/>
                    <a:gd name="connsiteX268" fmla="*/ 1161101 w 1214515"/>
                    <a:gd name="connsiteY268" fmla="*/ 847005 h 2297969"/>
                    <a:gd name="connsiteX269" fmla="*/ 1161101 w 1214515"/>
                    <a:gd name="connsiteY269" fmla="*/ 847005 h 2297969"/>
                    <a:gd name="connsiteX270" fmla="*/ 1182190 w 1214515"/>
                    <a:gd name="connsiteY270" fmla="*/ 830990 h 2297969"/>
                    <a:gd name="connsiteX271" fmla="*/ 1182214 w 1214515"/>
                    <a:gd name="connsiteY271" fmla="*/ 830994 h 2297969"/>
                    <a:gd name="connsiteX272" fmla="*/ 1182214 w 1214515"/>
                    <a:gd name="connsiteY272" fmla="*/ 830994 h 2297969"/>
                    <a:gd name="connsiteX273" fmla="*/ 1198224 w 1214515"/>
                    <a:gd name="connsiteY273" fmla="*/ 852061 h 2297969"/>
                    <a:gd name="connsiteX274" fmla="*/ 1198224 w 1214515"/>
                    <a:gd name="connsiteY274" fmla="*/ 852061 h 2297969"/>
                    <a:gd name="connsiteX275" fmla="*/ 1179499 w 1214515"/>
                    <a:gd name="connsiteY275" fmla="*/ 868259 h 2297969"/>
                    <a:gd name="connsiteX276" fmla="*/ 1179499 w 1214515"/>
                    <a:gd name="connsiteY276" fmla="*/ 868259 h 2297969"/>
                    <a:gd name="connsiteX277" fmla="*/ 1187410 w 1214515"/>
                    <a:gd name="connsiteY277" fmla="*/ 784414 h 2297969"/>
                    <a:gd name="connsiteX278" fmla="*/ 1170417 w 1214515"/>
                    <a:gd name="connsiteY278" fmla="*/ 764106 h 2297969"/>
                    <a:gd name="connsiteX279" fmla="*/ 1170417 w 1214515"/>
                    <a:gd name="connsiteY279" fmla="*/ 764097 h 2297969"/>
                    <a:gd name="connsiteX280" fmla="*/ 1170417 w 1214515"/>
                    <a:gd name="connsiteY280" fmla="*/ 764097 h 2297969"/>
                    <a:gd name="connsiteX281" fmla="*/ 1190687 w 1214515"/>
                    <a:gd name="connsiteY281" fmla="*/ 747103 h 2297969"/>
                    <a:gd name="connsiteX282" fmla="*/ 1190687 w 1214515"/>
                    <a:gd name="connsiteY282" fmla="*/ 747103 h 2297969"/>
                    <a:gd name="connsiteX283" fmla="*/ 1207728 w 1214515"/>
                    <a:gd name="connsiteY283" fmla="*/ 767374 h 2297969"/>
                    <a:gd name="connsiteX284" fmla="*/ 1207728 w 1214515"/>
                    <a:gd name="connsiteY284" fmla="*/ 767374 h 2297969"/>
                    <a:gd name="connsiteX285" fmla="*/ 1189002 w 1214515"/>
                    <a:gd name="connsiteY285" fmla="*/ 784461 h 2297969"/>
                    <a:gd name="connsiteX286" fmla="*/ 1187317 w 1214515"/>
                    <a:gd name="connsiteY286" fmla="*/ 784461 h 2297969"/>
                    <a:gd name="connsiteX287" fmla="*/ 1193683 w 1214515"/>
                    <a:gd name="connsiteY287" fmla="*/ 700429 h 2297969"/>
                    <a:gd name="connsiteX288" fmla="*/ 1176128 w 1214515"/>
                    <a:gd name="connsiteY288" fmla="*/ 680861 h 2297969"/>
                    <a:gd name="connsiteX289" fmla="*/ 1176128 w 1214515"/>
                    <a:gd name="connsiteY289" fmla="*/ 680861 h 2297969"/>
                    <a:gd name="connsiteX290" fmla="*/ 1195556 w 1214515"/>
                    <a:gd name="connsiteY290" fmla="*/ 662884 h 2297969"/>
                    <a:gd name="connsiteX291" fmla="*/ 1195556 w 1214515"/>
                    <a:gd name="connsiteY291" fmla="*/ 662884 h 2297969"/>
                    <a:gd name="connsiteX292" fmla="*/ 1213538 w 1214515"/>
                    <a:gd name="connsiteY292" fmla="*/ 682326 h 2297969"/>
                    <a:gd name="connsiteX293" fmla="*/ 1213533 w 1214515"/>
                    <a:gd name="connsiteY293" fmla="*/ 682406 h 2297969"/>
                    <a:gd name="connsiteX294" fmla="*/ 1213533 w 1214515"/>
                    <a:gd name="connsiteY294" fmla="*/ 682406 h 2297969"/>
                    <a:gd name="connsiteX295" fmla="*/ 1194807 w 1214515"/>
                    <a:gd name="connsiteY295" fmla="*/ 700429 h 2297969"/>
                    <a:gd name="connsiteX296" fmla="*/ 1194058 w 1214515"/>
                    <a:gd name="connsiteY296" fmla="*/ 700429 h 2297969"/>
                    <a:gd name="connsiteX297" fmla="*/ 1177064 w 1214515"/>
                    <a:gd name="connsiteY297" fmla="*/ 597437 h 2297969"/>
                    <a:gd name="connsiteX298" fmla="*/ 1195556 w 1214515"/>
                    <a:gd name="connsiteY298" fmla="*/ 578478 h 2297969"/>
                    <a:gd name="connsiteX299" fmla="*/ 1195790 w 1214515"/>
                    <a:gd name="connsiteY299" fmla="*/ 578478 h 2297969"/>
                    <a:gd name="connsiteX300" fmla="*/ 1195790 w 1214515"/>
                    <a:gd name="connsiteY300" fmla="*/ 578478 h 2297969"/>
                    <a:gd name="connsiteX301" fmla="*/ 1214516 w 1214515"/>
                    <a:gd name="connsiteY301" fmla="*/ 597203 h 2297969"/>
                    <a:gd name="connsiteX302" fmla="*/ 1214516 w 1214515"/>
                    <a:gd name="connsiteY302" fmla="*/ 597203 h 2297969"/>
                    <a:gd name="connsiteX303" fmla="*/ 1195790 w 1214515"/>
                    <a:gd name="connsiteY303" fmla="*/ 615929 h 2297969"/>
                    <a:gd name="connsiteX304" fmla="*/ 1195790 w 1214515"/>
                    <a:gd name="connsiteY304" fmla="*/ 615929 h 2297969"/>
                    <a:gd name="connsiteX305" fmla="*/ 1177345 w 1214515"/>
                    <a:gd name="connsiteY305" fmla="*/ 597484 h 2297969"/>
                    <a:gd name="connsiteX306" fmla="*/ 1174349 w 1214515"/>
                    <a:gd name="connsiteY306" fmla="*/ 514108 h 2297969"/>
                    <a:gd name="connsiteX307" fmla="*/ 1191937 w 1214515"/>
                    <a:gd name="connsiteY307" fmla="*/ 494310 h 2297969"/>
                    <a:gd name="connsiteX308" fmla="*/ 1191998 w 1214515"/>
                    <a:gd name="connsiteY308" fmla="*/ 494305 h 2297969"/>
                    <a:gd name="connsiteX309" fmla="*/ 1191998 w 1214515"/>
                    <a:gd name="connsiteY309" fmla="*/ 494305 h 2297969"/>
                    <a:gd name="connsiteX310" fmla="*/ 1211749 w 1214515"/>
                    <a:gd name="connsiteY310" fmla="*/ 511945 h 2297969"/>
                    <a:gd name="connsiteX311" fmla="*/ 1211754 w 1214515"/>
                    <a:gd name="connsiteY311" fmla="*/ 512001 h 2297969"/>
                    <a:gd name="connsiteX312" fmla="*/ 1211754 w 1214515"/>
                    <a:gd name="connsiteY312" fmla="*/ 512001 h 2297969"/>
                    <a:gd name="connsiteX313" fmla="*/ 1194784 w 1214515"/>
                    <a:gd name="connsiteY313" fmla="*/ 531813 h 2297969"/>
                    <a:gd name="connsiteX314" fmla="*/ 1194105 w 1214515"/>
                    <a:gd name="connsiteY314" fmla="*/ 531850 h 2297969"/>
                    <a:gd name="connsiteX315" fmla="*/ 1193075 w 1214515"/>
                    <a:gd name="connsiteY315" fmla="*/ 531850 h 2297969"/>
                    <a:gd name="connsiteX316" fmla="*/ 1174630 w 1214515"/>
                    <a:gd name="connsiteY316" fmla="*/ 514201 h 2297969"/>
                    <a:gd name="connsiteX317" fmla="*/ 1167702 w 1214515"/>
                    <a:gd name="connsiteY317" fmla="*/ 430919 h 2297969"/>
                    <a:gd name="connsiteX318" fmla="*/ 1167702 w 1214515"/>
                    <a:gd name="connsiteY318" fmla="*/ 430919 h 2297969"/>
                    <a:gd name="connsiteX319" fmla="*/ 1183721 w 1214515"/>
                    <a:gd name="connsiteY319" fmla="*/ 411266 h 2297969"/>
                    <a:gd name="connsiteX320" fmla="*/ 1184367 w 1214515"/>
                    <a:gd name="connsiteY320" fmla="*/ 411210 h 2297969"/>
                    <a:gd name="connsiteX321" fmla="*/ 1184367 w 1214515"/>
                    <a:gd name="connsiteY321" fmla="*/ 411210 h 2297969"/>
                    <a:gd name="connsiteX322" fmla="*/ 1204919 w 1214515"/>
                    <a:gd name="connsiteY322" fmla="*/ 428859 h 2297969"/>
                    <a:gd name="connsiteX323" fmla="*/ 1204919 w 1214515"/>
                    <a:gd name="connsiteY323" fmla="*/ 428859 h 2297969"/>
                    <a:gd name="connsiteX324" fmla="*/ 1188206 w 1214515"/>
                    <a:gd name="connsiteY324" fmla="*/ 448474 h 2297969"/>
                    <a:gd name="connsiteX325" fmla="*/ 1188206 w 1214515"/>
                    <a:gd name="connsiteY325" fmla="*/ 448474 h 2297969"/>
                    <a:gd name="connsiteX326" fmla="*/ 1186240 w 1214515"/>
                    <a:gd name="connsiteY326" fmla="*/ 448100 h 2297969"/>
                    <a:gd name="connsiteX327" fmla="*/ 1186240 w 1214515"/>
                    <a:gd name="connsiteY327" fmla="*/ 448100 h 2297969"/>
                    <a:gd name="connsiteX328" fmla="*/ 1167982 w 1214515"/>
                    <a:gd name="connsiteY328" fmla="*/ 430966 h 2297969"/>
                    <a:gd name="connsiteX329" fmla="*/ 1157402 w 1214515"/>
                    <a:gd name="connsiteY329" fmla="*/ 348244 h 2297969"/>
                    <a:gd name="connsiteX330" fmla="*/ 1173085 w 1214515"/>
                    <a:gd name="connsiteY330" fmla="*/ 326944 h 2297969"/>
                    <a:gd name="connsiteX331" fmla="*/ 1173085 w 1214515"/>
                    <a:gd name="connsiteY331" fmla="*/ 326944 h 2297969"/>
                    <a:gd name="connsiteX332" fmla="*/ 1194432 w 1214515"/>
                    <a:gd name="connsiteY332" fmla="*/ 342580 h 2297969"/>
                    <a:gd name="connsiteX333" fmla="*/ 1194432 w 1214515"/>
                    <a:gd name="connsiteY333" fmla="*/ 342580 h 2297969"/>
                    <a:gd name="connsiteX334" fmla="*/ 1178759 w 1214515"/>
                    <a:gd name="connsiteY334" fmla="*/ 363927 h 2297969"/>
                    <a:gd name="connsiteX335" fmla="*/ 1178750 w 1214515"/>
                    <a:gd name="connsiteY335" fmla="*/ 363927 h 2297969"/>
                    <a:gd name="connsiteX336" fmla="*/ 1178750 w 1214515"/>
                    <a:gd name="connsiteY336" fmla="*/ 363927 h 2297969"/>
                    <a:gd name="connsiteX337" fmla="*/ 1175894 w 1214515"/>
                    <a:gd name="connsiteY337" fmla="*/ 364161 h 2297969"/>
                    <a:gd name="connsiteX338" fmla="*/ 1175894 w 1214515"/>
                    <a:gd name="connsiteY338" fmla="*/ 364161 h 2297969"/>
                    <a:gd name="connsiteX339" fmla="*/ 1157402 w 1214515"/>
                    <a:gd name="connsiteY339" fmla="*/ 348244 h 2297969"/>
                    <a:gd name="connsiteX340" fmla="*/ 1142703 w 1214515"/>
                    <a:gd name="connsiteY340" fmla="*/ 266085 h 2297969"/>
                    <a:gd name="connsiteX341" fmla="*/ 1157355 w 1214515"/>
                    <a:gd name="connsiteY341" fmla="*/ 244036 h 2297969"/>
                    <a:gd name="connsiteX342" fmla="*/ 1157355 w 1214515"/>
                    <a:gd name="connsiteY342" fmla="*/ 244036 h 2297969"/>
                    <a:gd name="connsiteX343" fmla="*/ 1179452 w 1214515"/>
                    <a:gd name="connsiteY343" fmla="*/ 258632 h 2297969"/>
                    <a:gd name="connsiteX344" fmla="*/ 1179452 w 1214515"/>
                    <a:gd name="connsiteY344" fmla="*/ 258642 h 2297969"/>
                    <a:gd name="connsiteX345" fmla="*/ 1179452 w 1214515"/>
                    <a:gd name="connsiteY345" fmla="*/ 258642 h 2297969"/>
                    <a:gd name="connsiteX346" fmla="*/ 1164841 w 1214515"/>
                    <a:gd name="connsiteY346" fmla="*/ 280729 h 2297969"/>
                    <a:gd name="connsiteX347" fmla="*/ 1164799 w 1214515"/>
                    <a:gd name="connsiteY347" fmla="*/ 280738 h 2297969"/>
                    <a:gd name="connsiteX348" fmla="*/ 1164799 w 1214515"/>
                    <a:gd name="connsiteY348" fmla="*/ 280738 h 2297969"/>
                    <a:gd name="connsiteX349" fmla="*/ 1161054 w 1214515"/>
                    <a:gd name="connsiteY349" fmla="*/ 281113 h 2297969"/>
                    <a:gd name="connsiteX350" fmla="*/ 1161054 w 1214515"/>
                    <a:gd name="connsiteY350" fmla="*/ 281113 h 2297969"/>
                    <a:gd name="connsiteX351" fmla="*/ 1142703 w 1214515"/>
                    <a:gd name="connsiteY351" fmla="*/ 266085 h 2297969"/>
                    <a:gd name="connsiteX352" fmla="*/ 1123977 w 1214515"/>
                    <a:gd name="connsiteY352" fmla="*/ 184769 h 2297969"/>
                    <a:gd name="connsiteX353" fmla="*/ 1137553 w 1214515"/>
                    <a:gd name="connsiteY353" fmla="*/ 162064 h 2297969"/>
                    <a:gd name="connsiteX354" fmla="*/ 1137553 w 1214515"/>
                    <a:gd name="connsiteY354" fmla="*/ 162064 h 2297969"/>
                    <a:gd name="connsiteX355" fmla="*/ 1160300 w 1214515"/>
                    <a:gd name="connsiteY355" fmla="*/ 175621 h 2297969"/>
                    <a:gd name="connsiteX356" fmla="*/ 1160305 w 1214515"/>
                    <a:gd name="connsiteY356" fmla="*/ 175640 h 2297969"/>
                    <a:gd name="connsiteX357" fmla="*/ 1160305 w 1214515"/>
                    <a:gd name="connsiteY357" fmla="*/ 175640 h 2297969"/>
                    <a:gd name="connsiteX358" fmla="*/ 1146729 w 1214515"/>
                    <a:gd name="connsiteY358" fmla="*/ 198345 h 2297969"/>
                    <a:gd name="connsiteX359" fmla="*/ 1146729 w 1214515"/>
                    <a:gd name="connsiteY359" fmla="*/ 198345 h 2297969"/>
                    <a:gd name="connsiteX360" fmla="*/ 1142047 w 1214515"/>
                    <a:gd name="connsiteY360" fmla="*/ 198953 h 2297969"/>
                    <a:gd name="connsiteX361" fmla="*/ 1142047 w 1214515"/>
                    <a:gd name="connsiteY361" fmla="*/ 198953 h 2297969"/>
                    <a:gd name="connsiteX362" fmla="*/ 1124211 w 1214515"/>
                    <a:gd name="connsiteY362" fmla="*/ 184862 h 2297969"/>
                    <a:gd name="connsiteX363" fmla="*/ 1101693 w 1214515"/>
                    <a:gd name="connsiteY363" fmla="*/ 104435 h 2297969"/>
                    <a:gd name="connsiteX364" fmla="*/ 1114104 w 1214515"/>
                    <a:gd name="connsiteY364" fmla="*/ 81042 h 2297969"/>
                    <a:gd name="connsiteX365" fmla="*/ 1114146 w 1214515"/>
                    <a:gd name="connsiteY365" fmla="*/ 81028 h 2297969"/>
                    <a:gd name="connsiteX366" fmla="*/ 1114146 w 1214515"/>
                    <a:gd name="connsiteY366" fmla="*/ 81028 h 2297969"/>
                    <a:gd name="connsiteX367" fmla="*/ 1137530 w 1214515"/>
                    <a:gd name="connsiteY367" fmla="*/ 93457 h 2297969"/>
                    <a:gd name="connsiteX368" fmla="*/ 1137553 w 1214515"/>
                    <a:gd name="connsiteY368" fmla="*/ 93528 h 2297969"/>
                    <a:gd name="connsiteX369" fmla="*/ 1137553 w 1214515"/>
                    <a:gd name="connsiteY369" fmla="*/ 93528 h 2297969"/>
                    <a:gd name="connsiteX370" fmla="*/ 1125143 w 1214515"/>
                    <a:gd name="connsiteY370" fmla="*/ 116921 h 2297969"/>
                    <a:gd name="connsiteX371" fmla="*/ 1125100 w 1214515"/>
                    <a:gd name="connsiteY371" fmla="*/ 116935 h 2297969"/>
                    <a:gd name="connsiteX372" fmla="*/ 1125100 w 1214515"/>
                    <a:gd name="connsiteY372" fmla="*/ 116935 h 2297969"/>
                    <a:gd name="connsiteX373" fmla="*/ 1119623 w 1214515"/>
                    <a:gd name="connsiteY373" fmla="*/ 117731 h 2297969"/>
                    <a:gd name="connsiteX374" fmla="*/ 1119623 w 1214515"/>
                    <a:gd name="connsiteY374" fmla="*/ 117731 h 2297969"/>
                    <a:gd name="connsiteX375" fmla="*/ 1101927 w 1214515"/>
                    <a:gd name="connsiteY375" fmla="*/ 104529 h 2297969"/>
                    <a:gd name="connsiteX376" fmla="*/ 1075618 w 1214515"/>
                    <a:gd name="connsiteY376" fmla="*/ 25225 h 2297969"/>
                    <a:gd name="connsiteX377" fmla="*/ 1087181 w 1214515"/>
                    <a:gd name="connsiteY377" fmla="*/ 1116 h 2297969"/>
                    <a:gd name="connsiteX378" fmla="*/ 1087181 w 1214515"/>
                    <a:gd name="connsiteY378" fmla="*/ 1116 h 2297969"/>
                    <a:gd name="connsiteX379" fmla="*/ 1111103 w 1214515"/>
                    <a:gd name="connsiteY379" fmla="*/ 12258 h 2297969"/>
                    <a:gd name="connsiteX380" fmla="*/ 1111103 w 1214515"/>
                    <a:gd name="connsiteY380" fmla="*/ 12258 h 2297969"/>
                    <a:gd name="connsiteX381" fmla="*/ 1099680 w 1214515"/>
                    <a:gd name="connsiteY381" fmla="*/ 36414 h 2297969"/>
                    <a:gd name="connsiteX382" fmla="*/ 1099680 w 1214515"/>
                    <a:gd name="connsiteY382" fmla="*/ 36414 h 2297969"/>
                    <a:gd name="connsiteX383" fmla="*/ 1093454 w 1214515"/>
                    <a:gd name="connsiteY383" fmla="*/ 37678 h 2297969"/>
                    <a:gd name="connsiteX384" fmla="*/ 1093454 w 1214515"/>
                    <a:gd name="connsiteY384" fmla="*/ 37678 h 2297969"/>
                    <a:gd name="connsiteX385" fmla="*/ 1075852 w 1214515"/>
                    <a:gd name="connsiteY385" fmla="*/ 25319 h 229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1214515" h="2297969">
                      <a:moveTo>
                        <a:pt x="1087" y="2285517"/>
                      </a:moveTo>
                      <a:cubicBezTo>
                        <a:pt x="-2377" y="2275775"/>
                        <a:pt x="2712" y="2265064"/>
                        <a:pt x="12454" y="2261600"/>
                      </a:cubicBezTo>
                      <a:cubicBezTo>
                        <a:pt x="12458" y="2261595"/>
                        <a:pt x="12458" y="2261595"/>
                        <a:pt x="12463" y="2261595"/>
                      </a:cubicBezTo>
                      <a:lnTo>
                        <a:pt x="12463" y="2261595"/>
                      </a:lnTo>
                      <a:cubicBezTo>
                        <a:pt x="22205" y="2258131"/>
                        <a:pt x="32916" y="2263219"/>
                        <a:pt x="36381" y="2272961"/>
                      </a:cubicBezTo>
                      <a:cubicBezTo>
                        <a:pt x="36385" y="2272966"/>
                        <a:pt x="36385" y="2272966"/>
                        <a:pt x="36385" y="2272971"/>
                      </a:cubicBezTo>
                      <a:lnTo>
                        <a:pt x="36385" y="2272971"/>
                      </a:lnTo>
                      <a:cubicBezTo>
                        <a:pt x="39850" y="2282713"/>
                        <a:pt x="34761" y="2293424"/>
                        <a:pt x="25019" y="2296888"/>
                      </a:cubicBezTo>
                      <a:cubicBezTo>
                        <a:pt x="25014" y="2296893"/>
                        <a:pt x="25014" y="2296893"/>
                        <a:pt x="25009" y="2296893"/>
                      </a:cubicBezTo>
                      <a:lnTo>
                        <a:pt x="25009" y="2296893"/>
                      </a:lnTo>
                      <a:cubicBezTo>
                        <a:pt x="22996" y="2297619"/>
                        <a:pt x="20876" y="2297979"/>
                        <a:pt x="18736" y="2297970"/>
                      </a:cubicBezTo>
                      <a:lnTo>
                        <a:pt x="18736" y="2297970"/>
                      </a:lnTo>
                      <a:cubicBezTo>
                        <a:pt x="10811" y="2297974"/>
                        <a:pt x="3742" y="2292984"/>
                        <a:pt x="1087" y="2285517"/>
                      </a:cubicBezTo>
                      <a:close/>
                      <a:moveTo>
                        <a:pt x="80110" y="2256258"/>
                      </a:moveTo>
                      <a:cubicBezTo>
                        <a:pt x="76149" y="2246769"/>
                        <a:pt x="80578" y="2235861"/>
                        <a:pt x="90035" y="2231821"/>
                      </a:cubicBezTo>
                      <a:lnTo>
                        <a:pt x="90035" y="2231821"/>
                      </a:lnTo>
                      <a:cubicBezTo>
                        <a:pt x="99599" y="2227926"/>
                        <a:pt x="110511" y="2232514"/>
                        <a:pt x="114425" y="2242074"/>
                      </a:cubicBezTo>
                      <a:lnTo>
                        <a:pt x="114425" y="2242074"/>
                      </a:lnTo>
                      <a:cubicBezTo>
                        <a:pt x="118353" y="2251638"/>
                        <a:pt x="113788" y="2262583"/>
                        <a:pt x="104219" y="2266511"/>
                      </a:cubicBezTo>
                      <a:cubicBezTo>
                        <a:pt x="104219" y="2266511"/>
                        <a:pt x="104219" y="2266511"/>
                        <a:pt x="104219" y="2266511"/>
                      </a:cubicBezTo>
                      <a:lnTo>
                        <a:pt x="104219" y="2266511"/>
                      </a:lnTo>
                      <a:cubicBezTo>
                        <a:pt x="101958" y="2267428"/>
                        <a:pt x="99543" y="2267905"/>
                        <a:pt x="97104" y="2267915"/>
                      </a:cubicBezTo>
                      <a:lnTo>
                        <a:pt x="97104" y="2267915"/>
                      </a:lnTo>
                      <a:cubicBezTo>
                        <a:pt x="89534" y="2267868"/>
                        <a:pt x="82732" y="2263271"/>
                        <a:pt x="79876" y="2256258"/>
                      </a:cubicBezTo>
                      <a:close/>
                      <a:moveTo>
                        <a:pt x="157681" y="2223488"/>
                      </a:moveTo>
                      <a:cubicBezTo>
                        <a:pt x="153328" y="2214130"/>
                        <a:pt x="157368" y="2203007"/>
                        <a:pt x="166717" y="2198630"/>
                      </a:cubicBezTo>
                      <a:lnTo>
                        <a:pt x="166717" y="2198630"/>
                      </a:lnTo>
                      <a:cubicBezTo>
                        <a:pt x="176089" y="2194257"/>
                        <a:pt x="187231" y="2198307"/>
                        <a:pt x="191608" y="2207674"/>
                      </a:cubicBezTo>
                      <a:cubicBezTo>
                        <a:pt x="191612" y="2207688"/>
                        <a:pt x="191617" y="2207698"/>
                        <a:pt x="191622" y="2207712"/>
                      </a:cubicBezTo>
                      <a:lnTo>
                        <a:pt x="191622" y="2207712"/>
                      </a:lnTo>
                      <a:cubicBezTo>
                        <a:pt x="195971" y="2217084"/>
                        <a:pt x="191907" y="2228207"/>
                        <a:pt x="182540" y="2232570"/>
                      </a:cubicBezTo>
                      <a:lnTo>
                        <a:pt x="182540" y="2232570"/>
                      </a:lnTo>
                      <a:cubicBezTo>
                        <a:pt x="180058" y="2233708"/>
                        <a:pt x="177357" y="2234302"/>
                        <a:pt x="174628" y="2234302"/>
                      </a:cubicBezTo>
                      <a:lnTo>
                        <a:pt x="174628" y="2234302"/>
                      </a:lnTo>
                      <a:cubicBezTo>
                        <a:pt x="167241" y="2234358"/>
                        <a:pt x="160514" y="2230070"/>
                        <a:pt x="157447" y="2223348"/>
                      </a:cubicBezTo>
                      <a:close/>
                      <a:moveTo>
                        <a:pt x="233567" y="2186973"/>
                      </a:moveTo>
                      <a:cubicBezTo>
                        <a:pt x="228760" y="2177821"/>
                        <a:pt x="232280" y="2166506"/>
                        <a:pt x="241432" y="2161693"/>
                      </a:cubicBezTo>
                      <a:lnTo>
                        <a:pt x="241432" y="2161693"/>
                      </a:lnTo>
                      <a:cubicBezTo>
                        <a:pt x="250584" y="2156885"/>
                        <a:pt x="261899" y="2160406"/>
                        <a:pt x="266712" y="2169558"/>
                      </a:cubicBezTo>
                      <a:lnTo>
                        <a:pt x="266712" y="2169558"/>
                      </a:lnTo>
                      <a:cubicBezTo>
                        <a:pt x="271454" y="2178748"/>
                        <a:pt x="267854" y="2190044"/>
                        <a:pt x="258665" y="2194786"/>
                      </a:cubicBezTo>
                      <a:cubicBezTo>
                        <a:pt x="258632" y="2194805"/>
                        <a:pt x="258599" y="2194819"/>
                        <a:pt x="258566" y="2194838"/>
                      </a:cubicBezTo>
                      <a:lnTo>
                        <a:pt x="258566" y="2194838"/>
                      </a:lnTo>
                      <a:cubicBezTo>
                        <a:pt x="255879" y="2196252"/>
                        <a:pt x="252893" y="2196991"/>
                        <a:pt x="249859" y="2196991"/>
                      </a:cubicBezTo>
                      <a:lnTo>
                        <a:pt x="249859" y="2196991"/>
                      </a:lnTo>
                      <a:cubicBezTo>
                        <a:pt x="242888" y="2196944"/>
                        <a:pt x="236521" y="2193031"/>
                        <a:pt x="233333" y="2186832"/>
                      </a:cubicBezTo>
                      <a:close/>
                      <a:moveTo>
                        <a:pt x="307628" y="2146853"/>
                      </a:moveTo>
                      <a:cubicBezTo>
                        <a:pt x="302389" y="2137935"/>
                        <a:pt x="305367" y="2126461"/>
                        <a:pt x="314285" y="2121222"/>
                      </a:cubicBezTo>
                      <a:cubicBezTo>
                        <a:pt x="314299" y="2121213"/>
                        <a:pt x="314308" y="2121208"/>
                        <a:pt x="314322" y="2121199"/>
                      </a:cubicBezTo>
                      <a:lnTo>
                        <a:pt x="314322" y="2121199"/>
                      </a:lnTo>
                      <a:cubicBezTo>
                        <a:pt x="323245" y="2115984"/>
                        <a:pt x="334705" y="2118980"/>
                        <a:pt x="339930" y="2127893"/>
                      </a:cubicBezTo>
                      <a:lnTo>
                        <a:pt x="339930" y="2127893"/>
                      </a:lnTo>
                      <a:cubicBezTo>
                        <a:pt x="345154" y="2136802"/>
                        <a:pt x="342182" y="2148257"/>
                        <a:pt x="333282" y="2153501"/>
                      </a:cubicBezTo>
                      <a:lnTo>
                        <a:pt x="333282" y="2153501"/>
                      </a:lnTo>
                      <a:cubicBezTo>
                        <a:pt x="330436" y="2155158"/>
                        <a:pt x="327210" y="2156043"/>
                        <a:pt x="323919" y="2156075"/>
                      </a:cubicBezTo>
                      <a:lnTo>
                        <a:pt x="323919" y="2156075"/>
                      </a:lnTo>
                      <a:cubicBezTo>
                        <a:pt x="317117" y="2156188"/>
                        <a:pt x="310792" y="2152602"/>
                        <a:pt x="307394" y="2146712"/>
                      </a:cubicBezTo>
                      <a:close/>
                      <a:moveTo>
                        <a:pt x="379722" y="2103222"/>
                      </a:moveTo>
                      <a:cubicBezTo>
                        <a:pt x="374086" y="2094570"/>
                        <a:pt x="376515" y="2082989"/>
                        <a:pt x="385152" y="2077334"/>
                      </a:cubicBezTo>
                      <a:lnTo>
                        <a:pt x="385152" y="2077334"/>
                      </a:lnTo>
                      <a:cubicBezTo>
                        <a:pt x="393804" y="2071669"/>
                        <a:pt x="405414" y="2074094"/>
                        <a:pt x="411074" y="2082745"/>
                      </a:cubicBezTo>
                      <a:cubicBezTo>
                        <a:pt x="411078" y="2082750"/>
                        <a:pt x="411083" y="2082759"/>
                        <a:pt x="411088" y="2082764"/>
                      </a:cubicBezTo>
                      <a:lnTo>
                        <a:pt x="411088" y="2082764"/>
                      </a:lnTo>
                      <a:cubicBezTo>
                        <a:pt x="416715" y="2091429"/>
                        <a:pt x="414266" y="2103011"/>
                        <a:pt x="405610" y="2108653"/>
                      </a:cubicBezTo>
                      <a:lnTo>
                        <a:pt x="405610" y="2108653"/>
                      </a:lnTo>
                      <a:cubicBezTo>
                        <a:pt x="402591" y="2110680"/>
                        <a:pt x="399037" y="2111752"/>
                        <a:pt x="395405" y="2111742"/>
                      </a:cubicBezTo>
                      <a:lnTo>
                        <a:pt x="395405" y="2111742"/>
                      </a:lnTo>
                      <a:cubicBezTo>
                        <a:pt x="388963" y="2111784"/>
                        <a:pt x="382952" y="2108512"/>
                        <a:pt x="379488" y="2103082"/>
                      </a:cubicBezTo>
                      <a:close/>
                      <a:moveTo>
                        <a:pt x="449616" y="2056407"/>
                      </a:moveTo>
                      <a:cubicBezTo>
                        <a:pt x="443577" y="2048028"/>
                        <a:pt x="445459" y="2036338"/>
                        <a:pt x="453829" y="2030285"/>
                      </a:cubicBezTo>
                      <a:lnTo>
                        <a:pt x="453829" y="2030285"/>
                      </a:lnTo>
                      <a:cubicBezTo>
                        <a:pt x="462195" y="2024232"/>
                        <a:pt x="473884" y="2026100"/>
                        <a:pt x="479951" y="2034452"/>
                      </a:cubicBezTo>
                      <a:lnTo>
                        <a:pt x="479951" y="2034452"/>
                      </a:lnTo>
                      <a:cubicBezTo>
                        <a:pt x="486028" y="2042817"/>
                        <a:pt x="484174" y="2054530"/>
                        <a:pt x="475804" y="2060607"/>
                      </a:cubicBezTo>
                      <a:cubicBezTo>
                        <a:pt x="475799" y="2060611"/>
                        <a:pt x="475790" y="2060616"/>
                        <a:pt x="475785" y="2060621"/>
                      </a:cubicBezTo>
                      <a:lnTo>
                        <a:pt x="475785" y="2060621"/>
                      </a:lnTo>
                      <a:cubicBezTo>
                        <a:pt x="472471" y="2062835"/>
                        <a:pt x="468534" y="2063935"/>
                        <a:pt x="464550" y="2063757"/>
                      </a:cubicBezTo>
                      <a:lnTo>
                        <a:pt x="464550" y="2063757"/>
                      </a:lnTo>
                      <a:cubicBezTo>
                        <a:pt x="458557" y="2063771"/>
                        <a:pt x="452916" y="2060920"/>
                        <a:pt x="449382" y="2056080"/>
                      </a:cubicBezTo>
                      <a:close/>
                      <a:moveTo>
                        <a:pt x="517075" y="2006223"/>
                      </a:moveTo>
                      <a:cubicBezTo>
                        <a:pt x="510610" y="1998152"/>
                        <a:pt x="511912" y="1986369"/>
                        <a:pt x="519982" y="1979899"/>
                      </a:cubicBezTo>
                      <a:cubicBezTo>
                        <a:pt x="519996" y="1979890"/>
                        <a:pt x="520010" y="1979875"/>
                        <a:pt x="520024" y="1979866"/>
                      </a:cubicBezTo>
                      <a:lnTo>
                        <a:pt x="520024" y="1979866"/>
                      </a:lnTo>
                      <a:cubicBezTo>
                        <a:pt x="528105" y="1973420"/>
                        <a:pt x="539883" y="1974740"/>
                        <a:pt x="546334" y="1982815"/>
                      </a:cubicBezTo>
                      <a:lnTo>
                        <a:pt x="546334" y="1982815"/>
                      </a:lnTo>
                      <a:cubicBezTo>
                        <a:pt x="552781" y="1990895"/>
                        <a:pt x="551460" y="2002674"/>
                        <a:pt x="543385" y="2009125"/>
                      </a:cubicBezTo>
                      <a:lnTo>
                        <a:pt x="543385" y="2009125"/>
                      </a:lnTo>
                      <a:cubicBezTo>
                        <a:pt x="540080" y="2011779"/>
                        <a:pt x="535969" y="2013230"/>
                        <a:pt x="531728" y="2013245"/>
                      </a:cubicBezTo>
                      <a:lnTo>
                        <a:pt x="531728" y="2013245"/>
                      </a:lnTo>
                      <a:cubicBezTo>
                        <a:pt x="525891" y="2013249"/>
                        <a:pt x="520385" y="2010529"/>
                        <a:pt x="516841" y="2005895"/>
                      </a:cubicBezTo>
                      <a:close/>
                      <a:moveTo>
                        <a:pt x="582100" y="1952807"/>
                      </a:moveTo>
                      <a:cubicBezTo>
                        <a:pt x="575247" y="1945060"/>
                        <a:pt x="575973" y="1933225"/>
                        <a:pt x="583720" y="1926376"/>
                      </a:cubicBezTo>
                      <a:cubicBezTo>
                        <a:pt x="583725" y="1926366"/>
                        <a:pt x="583734" y="1926362"/>
                        <a:pt x="583739" y="1926357"/>
                      </a:cubicBezTo>
                      <a:lnTo>
                        <a:pt x="583739" y="1926357"/>
                      </a:lnTo>
                      <a:cubicBezTo>
                        <a:pt x="591496" y="1919518"/>
                        <a:pt x="603331" y="1920262"/>
                        <a:pt x="610170" y="1928019"/>
                      </a:cubicBezTo>
                      <a:cubicBezTo>
                        <a:pt x="610175" y="1928029"/>
                        <a:pt x="610184" y="1928033"/>
                        <a:pt x="610189" y="1928043"/>
                      </a:cubicBezTo>
                      <a:lnTo>
                        <a:pt x="610189" y="1928043"/>
                      </a:lnTo>
                      <a:cubicBezTo>
                        <a:pt x="617029" y="1935800"/>
                        <a:pt x="616284" y="1947634"/>
                        <a:pt x="608527" y="1954474"/>
                      </a:cubicBezTo>
                      <a:cubicBezTo>
                        <a:pt x="608518" y="1954479"/>
                        <a:pt x="608513" y="1954488"/>
                        <a:pt x="608504" y="1954493"/>
                      </a:cubicBezTo>
                      <a:lnTo>
                        <a:pt x="608504" y="1954493"/>
                      </a:lnTo>
                      <a:cubicBezTo>
                        <a:pt x="605091" y="1957503"/>
                        <a:pt x="600695" y="1959169"/>
                        <a:pt x="596145" y="1959174"/>
                      </a:cubicBezTo>
                      <a:lnTo>
                        <a:pt x="596145" y="1959174"/>
                      </a:lnTo>
                      <a:cubicBezTo>
                        <a:pt x="590630" y="1959155"/>
                        <a:pt x="585410" y="1956702"/>
                        <a:pt x="581866" y="1952480"/>
                      </a:cubicBezTo>
                      <a:close/>
                      <a:moveTo>
                        <a:pt x="644457" y="1896349"/>
                      </a:moveTo>
                      <a:cubicBezTo>
                        <a:pt x="637257" y="1888924"/>
                        <a:pt x="637435" y="1877071"/>
                        <a:pt x="644860" y="1869871"/>
                      </a:cubicBezTo>
                      <a:cubicBezTo>
                        <a:pt x="644865" y="1869866"/>
                        <a:pt x="644874" y="1869857"/>
                        <a:pt x="644879" y="1869852"/>
                      </a:cubicBezTo>
                      <a:lnTo>
                        <a:pt x="644879" y="1869852"/>
                      </a:lnTo>
                      <a:cubicBezTo>
                        <a:pt x="652303" y="1862676"/>
                        <a:pt x="664138" y="1862863"/>
                        <a:pt x="671329" y="1870273"/>
                      </a:cubicBezTo>
                      <a:lnTo>
                        <a:pt x="671329" y="1870273"/>
                      </a:lnTo>
                      <a:cubicBezTo>
                        <a:pt x="678519" y="1877684"/>
                        <a:pt x="678351" y="1889519"/>
                        <a:pt x="670954" y="1896724"/>
                      </a:cubicBezTo>
                      <a:lnTo>
                        <a:pt x="670954" y="1896724"/>
                      </a:lnTo>
                      <a:cubicBezTo>
                        <a:pt x="667457" y="1900123"/>
                        <a:pt x="662771" y="1902018"/>
                        <a:pt x="657893" y="1902014"/>
                      </a:cubicBezTo>
                      <a:lnTo>
                        <a:pt x="657893" y="1902014"/>
                      </a:lnTo>
                      <a:cubicBezTo>
                        <a:pt x="652701" y="1901995"/>
                        <a:pt x="647753" y="1899827"/>
                        <a:pt x="644223" y="1896021"/>
                      </a:cubicBezTo>
                      <a:close/>
                      <a:moveTo>
                        <a:pt x="702928" y="1836942"/>
                      </a:moveTo>
                      <a:cubicBezTo>
                        <a:pt x="696262" y="1829634"/>
                        <a:pt x="695433" y="1818726"/>
                        <a:pt x="700915" y="1810492"/>
                      </a:cubicBezTo>
                      <a:lnTo>
                        <a:pt x="700915" y="1810492"/>
                      </a:lnTo>
                      <a:cubicBezTo>
                        <a:pt x="710278" y="1802954"/>
                        <a:pt x="720952" y="1802580"/>
                        <a:pt x="728583" y="1809649"/>
                      </a:cubicBezTo>
                      <a:lnTo>
                        <a:pt x="728583" y="1809649"/>
                      </a:lnTo>
                      <a:cubicBezTo>
                        <a:pt x="736288" y="1816549"/>
                        <a:pt x="736939" y="1828389"/>
                        <a:pt x="730039" y="1836090"/>
                      </a:cubicBezTo>
                      <a:cubicBezTo>
                        <a:pt x="730020" y="1836108"/>
                        <a:pt x="730001" y="1836127"/>
                        <a:pt x="729987" y="1836146"/>
                      </a:cubicBezTo>
                      <a:lnTo>
                        <a:pt x="729987" y="1836146"/>
                      </a:lnTo>
                      <a:cubicBezTo>
                        <a:pt x="726303" y="1839938"/>
                        <a:pt x="721233" y="1842068"/>
                        <a:pt x="715943" y="1842045"/>
                      </a:cubicBezTo>
                      <a:lnTo>
                        <a:pt x="715943" y="1842045"/>
                      </a:lnTo>
                      <a:cubicBezTo>
                        <a:pt x="710999" y="1841984"/>
                        <a:pt x="706262" y="1840041"/>
                        <a:pt x="702694" y="1836614"/>
                      </a:cubicBezTo>
                      <a:close/>
                      <a:moveTo>
                        <a:pt x="760838" y="1774772"/>
                      </a:moveTo>
                      <a:cubicBezTo>
                        <a:pt x="752954" y="1768082"/>
                        <a:pt x="751985" y="1756262"/>
                        <a:pt x="758675" y="1748378"/>
                      </a:cubicBezTo>
                      <a:cubicBezTo>
                        <a:pt x="758680" y="1748374"/>
                        <a:pt x="758680" y="1748374"/>
                        <a:pt x="758684" y="1748369"/>
                      </a:cubicBezTo>
                      <a:lnTo>
                        <a:pt x="758684" y="1748369"/>
                      </a:lnTo>
                      <a:cubicBezTo>
                        <a:pt x="765374" y="1740485"/>
                        <a:pt x="777195" y="1739516"/>
                        <a:pt x="785078" y="1746206"/>
                      </a:cubicBezTo>
                      <a:cubicBezTo>
                        <a:pt x="785083" y="1746211"/>
                        <a:pt x="785083" y="1746211"/>
                        <a:pt x="785087" y="1746215"/>
                      </a:cubicBezTo>
                      <a:lnTo>
                        <a:pt x="785087" y="1746215"/>
                      </a:lnTo>
                      <a:cubicBezTo>
                        <a:pt x="792962" y="1752924"/>
                        <a:pt x="793907" y="1764740"/>
                        <a:pt x="787199" y="1772614"/>
                      </a:cubicBezTo>
                      <a:cubicBezTo>
                        <a:pt x="787199" y="1772614"/>
                        <a:pt x="787194" y="1772619"/>
                        <a:pt x="787194" y="1772619"/>
                      </a:cubicBezTo>
                      <a:lnTo>
                        <a:pt x="787194" y="1772619"/>
                      </a:lnTo>
                      <a:cubicBezTo>
                        <a:pt x="783688" y="1776748"/>
                        <a:pt x="778566" y="1779154"/>
                        <a:pt x="773150" y="1779219"/>
                      </a:cubicBezTo>
                      <a:lnTo>
                        <a:pt x="773150" y="1779219"/>
                      </a:lnTo>
                      <a:cubicBezTo>
                        <a:pt x="768520" y="1779234"/>
                        <a:pt x="764054" y="1777530"/>
                        <a:pt x="760604" y="1774445"/>
                      </a:cubicBezTo>
                      <a:close/>
                      <a:moveTo>
                        <a:pt x="814534" y="1709934"/>
                      </a:moveTo>
                      <a:cubicBezTo>
                        <a:pt x="806351" y="1703610"/>
                        <a:pt x="804843" y="1691855"/>
                        <a:pt x="811163" y="1683671"/>
                      </a:cubicBezTo>
                      <a:lnTo>
                        <a:pt x="811163" y="1683671"/>
                      </a:lnTo>
                      <a:cubicBezTo>
                        <a:pt x="817488" y="1675488"/>
                        <a:pt x="829243" y="1673981"/>
                        <a:pt x="837426" y="1680301"/>
                      </a:cubicBezTo>
                      <a:lnTo>
                        <a:pt x="837426" y="1680301"/>
                      </a:lnTo>
                      <a:cubicBezTo>
                        <a:pt x="845609" y="1686625"/>
                        <a:pt x="847116" y="1698381"/>
                        <a:pt x="840797" y="1706564"/>
                      </a:cubicBezTo>
                      <a:lnTo>
                        <a:pt x="840797" y="1706564"/>
                      </a:lnTo>
                      <a:cubicBezTo>
                        <a:pt x="837244" y="1711151"/>
                        <a:pt x="831762" y="1713834"/>
                        <a:pt x="825957" y="1713820"/>
                      </a:cubicBezTo>
                      <a:lnTo>
                        <a:pt x="825957" y="1713820"/>
                      </a:lnTo>
                      <a:cubicBezTo>
                        <a:pt x="821706" y="1713778"/>
                        <a:pt x="817595" y="1712294"/>
                        <a:pt x="814300" y="1709607"/>
                      </a:cubicBezTo>
                      <a:close/>
                      <a:moveTo>
                        <a:pt x="864906" y="1642428"/>
                      </a:moveTo>
                      <a:cubicBezTo>
                        <a:pt x="856414" y="1636525"/>
                        <a:pt x="854312" y="1624859"/>
                        <a:pt x="860215" y="1616366"/>
                      </a:cubicBezTo>
                      <a:cubicBezTo>
                        <a:pt x="860220" y="1616362"/>
                        <a:pt x="860220" y="1616357"/>
                        <a:pt x="860225" y="1616352"/>
                      </a:cubicBezTo>
                      <a:lnTo>
                        <a:pt x="860225" y="1616352"/>
                      </a:lnTo>
                      <a:cubicBezTo>
                        <a:pt x="866128" y="1607860"/>
                        <a:pt x="877794" y="1605758"/>
                        <a:pt x="886286" y="1611661"/>
                      </a:cubicBezTo>
                      <a:cubicBezTo>
                        <a:pt x="886291" y="1611666"/>
                        <a:pt x="886296" y="1611666"/>
                        <a:pt x="886300" y="1611671"/>
                      </a:cubicBezTo>
                      <a:lnTo>
                        <a:pt x="886300" y="1611671"/>
                      </a:lnTo>
                      <a:cubicBezTo>
                        <a:pt x="894792" y="1617574"/>
                        <a:pt x="896894" y="1629240"/>
                        <a:pt x="890991" y="1637733"/>
                      </a:cubicBezTo>
                      <a:cubicBezTo>
                        <a:pt x="890986" y="1637737"/>
                        <a:pt x="890986" y="1637742"/>
                        <a:pt x="890982" y="1637747"/>
                      </a:cubicBezTo>
                      <a:lnTo>
                        <a:pt x="890982" y="1637747"/>
                      </a:lnTo>
                      <a:cubicBezTo>
                        <a:pt x="887471" y="1642779"/>
                        <a:pt x="881717" y="1645766"/>
                        <a:pt x="875580" y="1645752"/>
                      </a:cubicBezTo>
                      <a:lnTo>
                        <a:pt x="875580" y="1645752"/>
                      </a:lnTo>
                      <a:cubicBezTo>
                        <a:pt x="871764" y="1645780"/>
                        <a:pt x="868033" y="1644619"/>
                        <a:pt x="864906" y="1642428"/>
                      </a:cubicBezTo>
                      <a:close/>
                      <a:moveTo>
                        <a:pt x="912235" y="1572768"/>
                      </a:moveTo>
                      <a:cubicBezTo>
                        <a:pt x="903486" y="1567254"/>
                        <a:pt x="900860" y="1555695"/>
                        <a:pt x="906374" y="1546941"/>
                      </a:cubicBezTo>
                      <a:cubicBezTo>
                        <a:pt x="906379" y="1546936"/>
                        <a:pt x="906379" y="1546931"/>
                        <a:pt x="906384" y="1546927"/>
                      </a:cubicBezTo>
                      <a:lnTo>
                        <a:pt x="906384" y="1546927"/>
                      </a:lnTo>
                      <a:cubicBezTo>
                        <a:pt x="911898" y="1538177"/>
                        <a:pt x="923457" y="1535551"/>
                        <a:pt x="932211" y="1541066"/>
                      </a:cubicBezTo>
                      <a:cubicBezTo>
                        <a:pt x="932216" y="1541070"/>
                        <a:pt x="932220" y="1541070"/>
                        <a:pt x="932225" y="1541075"/>
                      </a:cubicBezTo>
                      <a:lnTo>
                        <a:pt x="932225" y="1541075"/>
                      </a:lnTo>
                      <a:cubicBezTo>
                        <a:pt x="940966" y="1546604"/>
                        <a:pt x="943564" y="1558176"/>
                        <a:pt x="938035" y="1566912"/>
                      </a:cubicBezTo>
                      <a:cubicBezTo>
                        <a:pt x="938030" y="1566912"/>
                        <a:pt x="938030" y="1566916"/>
                        <a:pt x="938030" y="1566916"/>
                      </a:cubicBezTo>
                      <a:lnTo>
                        <a:pt x="938030" y="1566916"/>
                      </a:lnTo>
                      <a:cubicBezTo>
                        <a:pt x="934608" y="1572356"/>
                        <a:pt x="928634" y="1575661"/>
                        <a:pt x="922207" y="1575671"/>
                      </a:cubicBezTo>
                      <a:lnTo>
                        <a:pt x="922207" y="1575671"/>
                      </a:lnTo>
                      <a:cubicBezTo>
                        <a:pt x="918663" y="1575619"/>
                        <a:pt x="915203" y="1574566"/>
                        <a:pt x="912235" y="1572628"/>
                      </a:cubicBezTo>
                      <a:close/>
                      <a:moveTo>
                        <a:pt x="956100" y="1500815"/>
                      </a:moveTo>
                      <a:cubicBezTo>
                        <a:pt x="947107" y="1495707"/>
                        <a:pt x="943957" y="1484280"/>
                        <a:pt x="949059" y="1475287"/>
                      </a:cubicBezTo>
                      <a:cubicBezTo>
                        <a:pt x="949064" y="1475273"/>
                        <a:pt x="949074" y="1475263"/>
                        <a:pt x="949078" y="1475254"/>
                      </a:cubicBezTo>
                      <a:lnTo>
                        <a:pt x="949078" y="1475254"/>
                      </a:lnTo>
                      <a:cubicBezTo>
                        <a:pt x="954172" y="1466261"/>
                        <a:pt x="965595" y="1463096"/>
                        <a:pt x="974592" y="1468185"/>
                      </a:cubicBezTo>
                      <a:lnTo>
                        <a:pt x="974592" y="1468185"/>
                      </a:lnTo>
                      <a:cubicBezTo>
                        <a:pt x="983599" y="1473269"/>
                        <a:pt x="986773" y="1484696"/>
                        <a:pt x="981689" y="1493699"/>
                      </a:cubicBezTo>
                      <a:cubicBezTo>
                        <a:pt x="981680" y="1493713"/>
                        <a:pt x="981670" y="1493731"/>
                        <a:pt x="981661" y="1493745"/>
                      </a:cubicBezTo>
                      <a:lnTo>
                        <a:pt x="981661" y="1493745"/>
                      </a:lnTo>
                      <a:cubicBezTo>
                        <a:pt x="978295" y="1499579"/>
                        <a:pt x="972055" y="1503151"/>
                        <a:pt x="965323" y="1503108"/>
                      </a:cubicBezTo>
                      <a:lnTo>
                        <a:pt x="965323" y="1503108"/>
                      </a:lnTo>
                      <a:cubicBezTo>
                        <a:pt x="962102" y="1503151"/>
                        <a:pt x="958928" y="1502359"/>
                        <a:pt x="956100" y="1500815"/>
                      </a:cubicBezTo>
                      <a:close/>
                      <a:moveTo>
                        <a:pt x="996735" y="1427082"/>
                      </a:moveTo>
                      <a:cubicBezTo>
                        <a:pt x="987527" y="1422410"/>
                        <a:pt x="983843" y="1411160"/>
                        <a:pt x="988496" y="1401943"/>
                      </a:cubicBezTo>
                      <a:lnTo>
                        <a:pt x="988496" y="1401943"/>
                      </a:lnTo>
                      <a:cubicBezTo>
                        <a:pt x="993154" y="1392715"/>
                        <a:pt x="1004404" y="1389008"/>
                        <a:pt x="1013635" y="1393656"/>
                      </a:cubicBezTo>
                      <a:lnTo>
                        <a:pt x="1013635" y="1393656"/>
                      </a:lnTo>
                      <a:cubicBezTo>
                        <a:pt x="1022872" y="1398305"/>
                        <a:pt x="1026594" y="1409564"/>
                        <a:pt x="1021940" y="1418800"/>
                      </a:cubicBezTo>
                      <a:cubicBezTo>
                        <a:pt x="1021935" y="1418814"/>
                        <a:pt x="1021926" y="1418828"/>
                        <a:pt x="1021921" y="1418842"/>
                      </a:cubicBezTo>
                      <a:lnTo>
                        <a:pt x="1021921" y="1418842"/>
                      </a:lnTo>
                      <a:cubicBezTo>
                        <a:pt x="1018729" y="1425134"/>
                        <a:pt x="1012268" y="1429100"/>
                        <a:pt x="1005209" y="1429095"/>
                      </a:cubicBezTo>
                      <a:lnTo>
                        <a:pt x="1005209" y="1429095"/>
                      </a:lnTo>
                      <a:cubicBezTo>
                        <a:pt x="1002264" y="1429100"/>
                        <a:pt x="999362" y="1428411"/>
                        <a:pt x="996735" y="1427082"/>
                      </a:cubicBezTo>
                      <a:close/>
                      <a:moveTo>
                        <a:pt x="1033766" y="1351383"/>
                      </a:moveTo>
                      <a:cubicBezTo>
                        <a:pt x="1024370" y="1347128"/>
                        <a:pt x="1020185" y="1336075"/>
                        <a:pt x="1024403" y="1326665"/>
                      </a:cubicBezTo>
                      <a:lnTo>
                        <a:pt x="1024403" y="1326665"/>
                      </a:lnTo>
                      <a:cubicBezTo>
                        <a:pt x="1028658" y="1317270"/>
                        <a:pt x="1039711" y="1313084"/>
                        <a:pt x="1049121" y="1317302"/>
                      </a:cubicBezTo>
                      <a:lnTo>
                        <a:pt x="1049121" y="1317302"/>
                      </a:lnTo>
                      <a:cubicBezTo>
                        <a:pt x="1058544" y="1321558"/>
                        <a:pt x="1062734" y="1332643"/>
                        <a:pt x="1058484" y="1342067"/>
                      </a:cubicBezTo>
                      <a:lnTo>
                        <a:pt x="1058484" y="1342067"/>
                      </a:lnTo>
                      <a:cubicBezTo>
                        <a:pt x="1055469" y="1348827"/>
                        <a:pt x="1048751" y="1353176"/>
                        <a:pt x="1041350" y="1353162"/>
                      </a:cubicBezTo>
                      <a:lnTo>
                        <a:pt x="1041350" y="1353162"/>
                      </a:lnTo>
                      <a:cubicBezTo>
                        <a:pt x="1038714" y="1353064"/>
                        <a:pt x="1036130" y="1352408"/>
                        <a:pt x="1033766" y="1351243"/>
                      </a:cubicBezTo>
                      <a:close/>
                      <a:moveTo>
                        <a:pt x="1067191" y="1274046"/>
                      </a:moveTo>
                      <a:cubicBezTo>
                        <a:pt x="1057561" y="1270282"/>
                        <a:pt x="1052805" y="1259426"/>
                        <a:pt x="1056564" y="1249796"/>
                      </a:cubicBezTo>
                      <a:lnTo>
                        <a:pt x="1056564" y="1249796"/>
                      </a:lnTo>
                      <a:cubicBezTo>
                        <a:pt x="1060328" y="1240166"/>
                        <a:pt x="1071184" y="1235410"/>
                        <a:pt x="1080814" y="1239169"/>
                      </a:cubicBezTo>
                      <a:lnTo>
                        <a:pt x="1080814" y="1239169"/>
                      </a:lnTo>
                      <a:cubicBezTo>
                        <a:pt x="1090448" y="1242923"/>
                        <a:pt x="1095214" y="1253780"/>
                        <a:pt x="1091460" y="1263419"/>
                      </a:cubicBezTo>
                      <a:cubicBezTo>
                        <a:pt x="1091455" y="1263433"/>
                        <a:pt x="1091446" y="1263452"/>
                        <a:pt x="1091441" y="1263466"/>
                      </a:cubicBezTo>
                      <a:lnTo>
                        <a:pt x="1091441" y="1263466"/>
                      </a:lnTo>
                      <a:cubicBezTo>
                        <a:pt x="1088627" y="1270647"/>
                        <a:pt x="1081694" y="1275366"/>
                        <a:pt x="1073979" y="1275357"/>
                      </a:cubicBezTo>
                      <a:lnTo>
                        <a:pt x="1073979" y="1275357"/>
                      </a:lnTo>
                      <a:cubicBezTo>
                        <a:pt x="1071643" y="1275310"/>
                        <a:pt x="1069340" y="1274813"/>
                        <a:pt x="1067191" y="1273905"/>
                      </a:cubicBezTo>
                      <a:close/>
                      <a:moveTo>
                        <a:pt x="1096544" y="1195070"/>
                      </a:moveTo>
                      <a:cubicBezTo>
                        <a:pt x="1086759" y="1191746"/>
                        <a:pt x="1079831" y="1181026"/>
                        <a:pt x="1084512" y="1171335"/>
                      </a:cubicBezTo>
                      <a:lnTo>
                        <a:pt x="1084512" y="1171335"/>
                      </a:lnTo>
                      <a:cubicBezTo>
                        <a:pt x="1088197" y="1161724"/>
                        <a:pt x="1098692" y="1156612"/>
                        <a:pt x="1108528" y="1159631"/>
                      </a:cubicBezTo>
                      <a:lnTo>
                        <a:pt x="1108528" y="1159631"/>
                      </a:lnTo>
                      <a:cubicBezTo>
                        <a:pt x="1118350" y="1162871"/>
                        <a:pt x="1123687" y="1173456"/>
                        <a:pt x="1120447" y="1183277"/>
                      </a:cubicBezTo>
                      <a:cubicBezTo>
                        <a:pt x="1120438" y="1183310"/>
                        <a:pt x="1120428" y="1183338"/>
                        <a:pt x="1120419" y="1183366"/>
                      </a:cubicBezTo>
                      <a:lnTo>
                        <a:pt x="1120419" y="1183366"/>
                      </a:lnTo>
                      <a:cubicBezTo>
                        <a:pt x="1117840" y="1191011"/>
                        <a:pt x="1110649" y="1196142"/>
                        <a:pt x="1102583" y="1196100"/>
                      </a:cubicBezTo>
                      <a:lnTo>
                        <a:pt x="1102583" y="1196100"/>
                      </a:lnTo>
                      <a:cubicBezTo>
                        <a:pt x="1100528" y="1196076"/>
                        <a:pt x="1098491" y="1195725"/>
                        <a:pt x="1096544" y="1195070"/>
                      </a:cubicBezTo>
                      <a:close/>
                      <a:moveTo>
                        <a:pt x="1122760" y="1115813"/>
                      </a:moveTo>
                      <a:cubicBezTo>
                        <a:pt x="1113186" y="1113383"/>
                        <a:pt x="1107395" y="1103655"/>
                        <a:pt x="1109825" y="1094082"/>
                      </a:cubicBezTo>
                      <a:cubicBezTo>
                        <a:pt x="1109858" y="1093946"/>
                        <a:pt x="1109895" y="1093806"/>
                        <a:pt x="1109932" y="1093670"/>
                      </a:cubicBezTo>
                      <a:lnTo>
                        <a:pt x="1109932" y="1093670"/>
                      </a:lnTo>
                      <a:cubicBezTo>
                        <a:pt x="1112788" y="1079626"/>
                        <a:pt x="1123181" y="1077004"/>
                        <a:pt x="1133106" y="1079626"/>
                      </a:cubicBezTo>
                      <a:lnTo>
                        <a:pt x="1133106" y="1079626"/>
                      </a:lnTo>
                      <a:cubicBezTo>
                        <a:pt x="1142834" y="1082182"/>
                        <a:pt x="1148648" y="1092134"/>
                        <a:pt x="1146097" y="1101862"/>
                      </a:cubicBezTo>
                      <a:cubicBezTo>
                        <a:pt x="1146059" y="1102003"/>
                        <a:pt x="1146022" y="1102143"/>
                        <a:pt x="1145980" y="1102284"/>
                      </a:cubicBezTo>
                      <a:lnTo>
                        <a:pt x="1145980" y="1102284"/>
                      </a:lnTo>
                      <a:cubicBezTo>
                        <a:pt x="1143686" y="1110364"/>
                        <a:pt x="1136355" y="1115982"/>
                        <a:pt x="1127956" y="1116094"/>
                      </a:cubicBezTo>
                      <a:lnTo>
                        <a:pt x="1127956" y="1116094"/>
                      </a:lnTo>
                      <a:cubicBezTo>
                        <a:pt x="1126233" y="1116253"/>
                        <a:pt x="1124501" y="1116160"/>
                        <a:pt x="1122806" y="1115813"/>
                      </a:cubicBezTo>
                      <a:close/>
                      <a:moveTo>
                        <a:pt x="1144856" y="1033513"/>
                      </a:moveTo>
                      <a:cubicBezTo>
                        <a:pt x="1134777" y="1031201"/>
                        <a:pt x="1128481" y="1021154"/>
                        <a:pt x="1130793" y="1011075"/>
                      </a:cubicBezTo>
                      <a:cubicBezTo>
                        <a:pt x="1130798" y="1011047"/>
                        <a:pt x="1130807" y="1011024"/>
                        <a:pt x="1130812" y="1010996"/>
                      </a:cubicBezTo>
                      <a:lnTo>
                        <a:pt x="1130812" y="1010996"/>
                      </a:lnTo>
                      <a:cubicBezTo>
                        <a:pt x="1133129" y="1000917"/>
                        <a:pt x="1143180" y="994625"/>
                        <a:pt x="1153259" y="996947"/>
                      </a:cubicBezTo>
                      <a:cubicBezTo>
                        <a:pt x="1153269" y="996947"/>
                        <a:pt x="1153273" y="996951"/>
                        <a:pt x="1153283" y="996951"/>
                      </a:cubicBezTo>
                      <a:lnTo>
                        <a:pt x="1153283" y="996951"/>
                      </a:lnTo>
                      <a:cubicBezTo>
                        <a:pt x="1163362" y="999264"/>
                        <a:pt x="1169658" y="1009310"/>
                        <a:pt x="1167346" y="1019389"/>
                      </a:cubicBezTo>
                      <a:cubicBezTo>
                        <a:pt x="1167341" y="1019418"/>
                        <a:pt x="1167332" y="1019441"/>
                        <a:pt x="1167327" y="1019469"/>
                      </a:cubicBezTo>
                      <a:lnTo>
                        <a:pt x="1167327" y="1019469"/>
                      </a:lnTo>
                      <a:cubicBezTo>
                        <a:pt x="1165351" y="1027933"/>
                        <a:pt x="1157810" y="1033925"/>
                        <a:pt x="1149116" y="1033935"/>
                      </a:cubicBezTo>
                      <a:lnTo>
                        <a:pt x="1149116" y="1033935"/>
                      </a:lnTo>
                      <a:cubicBezTo>
                        <a:pt x="1147702" y="1033944"/>
                        <a:pt x="1146289" y="1033804"/>
                        <a:pt x="1144903" y="1033513"/>
                      </a:cubicBezTo>
                      <a:close/>
                      <a:moveTo>
                        <a:pt x="1163067" y="951214"/>
                      </a:moveTo>
                      <a:cubicBezTo>
                        <a:pt x="1152899" y="949322"/>
                        <a:pt x="1146190" y="939548"/>
                        <a:pt x="1148081" y="929379"/>
                      </a:cubicBezTo>
                      <a:cubicBezTo>
                        <a:pt x="1148081" y="929370"/>
                        <a:pt x="1148086" y="929361"/>
                        <a:pt x="1148086" y="929351"/>
                      </a:cubicBezTo>
                      <a:lnTo>
                        <a:pt x="1148086" y="929351"/>
                      </a:lnTo>
                      <a:cubicBezTo>
                        <a:pt x="1149982" y="919193"/>
                        <a:pt x="1159743" y="912489"/>
                        <a:pt x="1169902" y="914371"/>
                      </a:cubicBezTo>
                      <a:lnTo>
                        <a:pt x="1169902" y="914371"/>
                      </a:lnTo>
                      <a:cubicBezTo>
                        <a:pt x="1180075" y="916243"/>
                        <a:pt x="1186802" y="926004"/>
                        <a:pt x="1184929" y="936177"/>
                      </a:cubicBezTo>
                      <a:cubicBezTo>
                        <a:pt x="1184929" y="936177"/>
                        <a:pt x="1184929" y="936182"/>
                        <a:pt x="1184929" y="936186"/>
                      </a:cubicBezTo>
                      <a:lnTo>
                        <a:pt x="1184929" y="936186"/>
                      </a:lnTo>
                      <a:cubicBezTo>
                        <a:pt x="1183281" y="945053"/>
                        <a:pt x="1175552" y="951490"/>
                        <a:pt x="1166531" y="951495"/>
                      </a:cubicBezTo>
                      <a:lnTo>
                        <a:pt x="1166531" y="951495"/>
                      </a:lnTo>
                      <a:cubicBezTo>
                        <a:pt x="1165389" y="951490"/>
                        <a:pt x="1164242" y="951396"/>
                        <a:pt x="1163114" y="951214"/>
                      </a:cubicBezTo>
                      <a:close/>
                      <a:moveTo>
                        <a:pt x="1177111" y="868118"/>
                      </a:moveTo>
                      <a:cubicBezTo>
                        <a:pt x="1166864" y="866714"/>
                        <a:pt x="1159696" y="857271"/>
                        <a:pt x="1161096" y="847028"/>
                      </a:cubicBezTo>
                      <a:cubicBezTo>
                        <a:pt x="1161101" y="847019"/>
                        <a:pt x="1161101" y="847010"/>
                        <a:pt x="1161101" y="847005"/>
                      </a:cubicBezTo>
                      <a:lnTo>
                        <a:pt x="1161101" y="847005"/>
                      </a:lnTo>
                      <a:cubicBezTo>
                        <a:pt x="1162505" y="836757"/>
                        <a:pt x="1171948" y="829590"/>
                        <a:pt x="1182190" y="830990"/>
                      </a:cubicBezTo>
                      <a:cubicBezTo>
                        <a:pt x="1182200" y="830994"/>
                        <a:pt x="1182204" y="830994"/>
                        <a:pt x="1182214" y="830994"/>
                      </a:cubicBezTo>
                      <a:lnTo>
                        <a:pt x="1182214" y="830994"/>
                      </a:lnTo>
                      <a:cubicBezTo>
                        <a:pt x="1192448" y="832399"/>
                        <a:pt x="1199610" y="841823"/>
                        <a:pt x="1198224" y="852061"/>
                      </a:cubicBezTo>
                      <a:lnTo>
                        <a:pt x="1198224" y="852061"/>
                      </a:lnTo>
                      <a:cubicBezTo>
                        <a:pt x="1196951" y="861405"/>
                        <a:pt x="1188927" y="868343"/>
                        <a:pt x="1179499" y="868259"/>
                      </a:cubicBezTo>
                      <a:lnTo>
                        <a:pt x="1179499" y="868259"/>
                      </a:lnTo>
                      <a:close/>
                      <a:moveTo>
                        <a:pt x="1187410" y="784414"/>
                      </a:moveTo>
                      <a:cubicBezTo>
                        <a:pt x="1177111" y="783496"/>
                        <a:pt x="1169499" y="774405"/>
                        <a:pt x="1170417" y="764106"/>
                      </a:cubicBezTo>
                      <a:cubicBezTo>
                        <a:pt x="1170417" y="764101"/>
                        <a:pt x="1170417" y="764101"/>
                        <a:pt x="1170417" y="764097"/>
                      </a:cubicBezTo>
                      <a:lnTo>
                        <a:pt x="1170417" y="764097"/>
                      </a:lnTo>
                      <a:cubicBezTo>
                        <a:pt x="1171334" y="753812"/>
                        <a:pt x="1180402" y="746209"/>
                        <a:pt x="1190687" y="747103"/>
                      </a:cubicBezTo>
                      <a:lnTo>
                        <a:pt x="1190687" y="747103"/>
                      </a:lnTo>
                      <a:cubicBezTo>
                        <a:pt x="1200991" y="747997"/>
                        <a:pt x="1208617" y="757070"/>
                        <a:pt x="1207728" y="767374"/>
                      </a:cubicBezTo>
                      <a:lnTo>
                        <a:pt x="1207728" y="767374"/>
                      </a:lnTo>
                      <a:cubicBezTo>
                        <a:pt x="1206876" y="777069"/>
                        <a:pt x="1198735" y="784498"/>
                        <a:pt x="1189002" y="784461"/>
                      </a:cubicBezTo>
                      <a:lnTo>
                        <a:pt x="1187317" y="784461"/>
                      </a:lnTo>
                      <a:close/>
                      <a:moveTo>
                        <a:pt x="1193683" y="700429"/>
                      </a:moveTo>
                      <a:cubicBezTo>
                        <a:pt x="1183469" y="699802"/>
                        <a:pt x="1175646" y="691085"/>
                        <a:pt x="1176128" y="680861"/>
                      </a:cubicBezTo>
                      <a:lnTo>
                        <a:pt x="1176128" y="680861"/>
                      </a:lnTo>
                      <a:cubicBezTo>
                        <a:pt x="1176535" y="670533"/>
                        <a:pt x="1185229" y="662491"/>
                        <a:pt x="1195556" y="662884"/>
                      </a:cubicBezTo>
                      <a:lnTo>
                        <a:pt x="1195556" y="662884"/>
                      </a:lnTo>
                      <a:cubicBezTo>
                        <a:pt x="1205888" y="663287"/>
                        <a:pt x="1213940" y="671994"/>
                        <a:pt x="1213538" y="682326"/>
                      </a:cubicBezTo>
                      <a:cubicBezTo>
                        <a:pt x="1213533" y="682354"/>
                        <a:pt x="1213533" y="682378"/>
                        <a:pt x="1213533" y="682406"/>
                      </a:cubicBezTo>
                      <a:lnTo>
                        <a:pt x="1213533" y="682406"/>
                      </a:lnTo>
                      <a:cubicBezTo>
                        <a:pt x="1213154" y="692471"/>
                        <a:pt x="1204882" y="700434"/>
                        <a:pt x="1194807" y="700429"/>
                      </a:cubicBezTo>
                      <a:lnTo>
                        <a:pt x="1194058" y="700429"/>
                      </a:lnTo>
                      <a:close/>
                      <a:moveTo>
                        <a:pt x="1177064" y="597437"/>
                      </a:moveTo>
                      <a:cubicBezTo>
                        <a:pt x="1176933" y="587096"/>
                        <a:pt x="1185215" y="578609"/>
                        <a:pt x="1195556" y="578478"/>
                      </a:cubicBezTo>
                      <a:cubicBezTo>
                        <a:pt x="1195636" y="578478"/>
                        <a:pt x="1195710" y="578478"/>
                        <a:pt x="1195790" y="578478"/>
                      </a:cubicBezTo>
                      <a:lnTo>
                        <a:pt x="1195790" y="578478"/>
                      </a:lnTo>
                      <a:cubicBezTo>
                        <a:pt x="1206131" y="578478"/>
                        <a:pt x="1214516" y="586862"/>
                        <a:pt x="1214516" y="597203"/>
                      </a:cubicBezTo>
                      <a:lnTo>
                        <a:pt x="1214516" y="597203"/>
                      </a:lnTo>
                      <a:cubicBezTo>
                        <a:pt x="1214516" y="607545"/>
                        <a:pt x="1206131" y="615929"/>
                        <a:pt x="1195790" y="615929"/>
                      </a:cubicBezTo>
                      <a:lnTo>
                        <a:pt x="1195790" y="615929"/>
                      </a:lnTo>
                      <a:cubicBezTo>
                        <a:pt x="1185664" y="615779"/>
                        <a:pt x="1177495" y="607610"/>
                        <a:pt x="1177345" y="597484"/>
                      </a:cubicBezTo>
                      <a:close/>
                      <a:moveTo>
                        <a:pt x="1174349" y="514108"/>
                      </a:moveTo>
                      <a:cubicBezTo>
                        <a:pt x="1173741" y="503785"/>
                        <a:pt x="1181615" y="494919"/>
                        <a:pt x="1191937" y="494310"/>
                      </a:cubicBezTo>
                      <a:cubicBezTo>
                        <a:pt x="1191956" y="494305"/>
                        <a:pt x="1191979" y="494305"/>
                        <a:pt x="1191998" y="494305"/>
                      </a:cubicBezTo>
                      <a:lnTo>
                        <a:pt x="1191998" y="494305"/>
                      </a:lnTo>
                      <a:cubicBezTo>
                        <a:pt x="1202325" y="493720"/>
                        <a:pt x="1211169" y="501618"/>
                        <a:pt x="1211749" y="511945"/>
                      </a:cubicBezTo>
                      <a:cubicBezTo>
                        <a:pt x="1211754" y="511964"/>
                        <a:pt x="1211754" y="511982"/>
                        <a:pt x="1211754" y="512001"/>
                      </a:cubicBezTo>
                      <a:lnTo>
                        <a:pt x="1211754" y="512001"/>
                      </a:lnTo>
                      <a:cubicBezTo>
                        <a:pt x="1212536" y="522160"/>
                        <a:pt x="1204938" y="531027"/>
                        <a:pt x="1194784" y="531813"/>
                      </a:cubicBezTo>
                      <a:cubicBezTo>
                        <a:pt x="1194559" y="531827"/>
                        <a:pt x="1194330" y="531841"/>
                        <a:pt x="1194105" y="531850"/>
                      </a:cubicBezTo>
                      <a:lnTo>
                        <a:pt x="1193075" y="531850"/>
                      </a:lnTo>
                      <a:cubicBezTo>
                        <a:pt x="1183249" y="531719"/>
                        <a:pt x="1175197" y="524014"/>
                        <a:pt x="1174630" y="514201"/>
                      </a:cubicBezTo>
                      <a:close/>
                      <a:moveTo>
                        <a:pt x="1167702" y="430919"/>
                      </a:moveTo>
                      <a:lnTo>
                        <a:pt x="1167702" y="430919"/>
                      </a:lnTo>
                      <a:cubicBezTo>
                        <a:pt x="1166700" y="421069"/>
                        <a:pt x="1173872" y="412268"/>
                        <a:pt x="1183721" y="411266"/>
                      </a:cubicBezTo>
                      <a:cubicBezTo>
                        <a:pt x="1183937" y="411243"/>
                        <a:pt x="1184152" y="411224"/>
                        <a:pt x="1184367" y="411210"/>
                      </a:cubicBezTo>
                      <a:lnTo>
                        <a:pt x="1184367" y="411210"/>
                      </a:lnTo>
                      <a:cubicBezTo>
                        <a:pt x="1194667" y="410133"/>
                        <a:pt x="1203842" y="414815"/>
                        <a:pt x="1204919" y="428859"/>
                      </a:cubicBezTo>
                      <a:lnTo>
                        <a:pt x="1204919" y="428859"/>
                      </a:lnTo>
                      <a:cubicBezTo>
                        <a:pt x="1205949" y="428859"/>
                        <a:pt x="1198506" y="447585"/>
                        <a:pt x="1188206" y="448474"/>
                      </a:cubicBezTo>
                      <a:lnTo>
                        <a:pt x="1188206" y="448474"/>
                      </a:lnTo>
                      <a:cubicBezTo>
                        <a:pt x="1187551" y="448474"/>
                        <a:pt x="1186895" y="448100"/>
                        <a:pt x="1186240" y="448100"/>
                      </a:cubicBezTo>
                      <a:lnTo>
                        <a:pt x="1186240" y="448100"/>
                      </a:lnTo>
                      <a:cubicBezTo>
                        <a:pt x="1176727" y="447748"/>
                        <a:pt x="1168933" y="440436"/>
                        <a:pt x="1167982" y="430966"/>
                      </a:cubicBezTo>
                      <a:close/>
                      <a:moveTo>
                        <a:pt x="1157402" y="348244"/>
                      </a:moveTo>
                      <a:cubicBezTo>
                        <a:pt x="1155862" y="338034"/>
                        <a:pt x="1162880" y="328508"/>
                        <a:pt x="1173085" y="326944"/>
                      </a:cubicBezTo>
                      <a:lnTo>
                        <a:pt x="1173085" y="326944"/>
                      </a:lnTo>
                      <a:cubicBezTo>
                        <a:pt x="1183295" y="325376"/>
                        <a:pt x="1192845" y="332370"/>
                        <a:pt x="1194432" y="342580"/>
                      </a:cubicBezTo>
                      <a:lnTo>
                        <a:pt x="1194432" y="342580"/>
                      </a:lnTo>
                      <a:cubicBezTo>
                        <a:pt x="1196001" y="352804"/>
                        <a:pt x="1188983" y="362359"/>
                        <a:pt x="1178759" y="363927"/>
                      </a:cubicBezTo>
                      <a:cubicBezTo>
                        <a:pt x="1178754" y="363927"/>
                        <a:pt x="1178754" y="363927"/>
                        <a:pt x="1178750" y="363927"/>
                      </a:cubicBezTo>
                      <a:lnTo>
                        <a:pt x="1178750" y="363927"/>
                      </a:lnTo>
                      <a:cubicBezTo>
                        <a:pt x="1177804" y="364077"/>
                        <a:pt x="1176849" y="364152"/>
                        <a:pt x="1175894" y="364161"/>
                      </a:cubicBezTo>
                      <a:lnTo>
                        <a:pt x="1175894" y="364161"/>
                      </a:lnTo>
                      <a:cubicBezTo>
                        <a:pt x="1166643" y="364152"/>
                        <a:pt x="1158788" y="357387"/>
                        <a:pt x="1157402" y="348244"/>
                      </a:cubicBezTo>
                      <a:close/>
                      <a:moveTo>
                        <a:pt x="1142703" y="266085"/>
                      </a:moveTo>
                      <a:cubicBezTo>
                        <a:pt x="1140662" y="255950"/>
                        <a:pt x="1147220" y="246081"/>
                        <a:pt x="1157355" y="244036"/>
                      </a:cubicBezTo>
                      <a:lnTo>
                        <a:pt x="1157355" y="244036"/>
                      </a:lnTo>
                      <a:cubicBezTo>
                        <a:pt x="1167486" y="241966"/>
                        <a:pt x="1177383" y="248502"/>
                        <a:pt x="1179452" y="258632"/>
                      </a:cubicBezTo>
                      <a:cubicBezTo>
                        <a:pt x="1179452" y="258637"/>
                        <a:pt x="1179452" y="258637"/>
                        <a:pt x="1179452" y="258642"/>
                      </a:cubicBezTo>
                      <a:lnTo>
                        <a:pt x="1179452" y="258642"/>
                      </a:lnTo>
                      <a:cubicBezTo>
                        <a:pt x="1181516" y="268777"/>
                        <a:pt x="1174977" y="278664"/>
                        <a:pt x="1164841" y="280729"/>
                      </a:cubicBezTo>
                      <a:cubicBezTo>
                        <a:pt x="1164827" y="280733"/>
                        <a:pt x="1164813" y="280733"/>
                        <a:pt x="1164799" y="280738"/>
                      </a:cubicBezTo>
                      <a:lnTo>
                        <a:pt x="1164799" y="280738"/>
                      </a:lnTo>
                      <a:cubicBezTo>
                        <a:pt x="1163563" y="280977"/>
                        <a:pt x="1162313" y="281103"/>
                        <a:pt x="1161054" y="281113"/>
                      </a:cubicBezTo>
                      <a:lnTo>
                        <a:pt x="1161054" y="281113"/>
                      </a:lnTo>
                      <a:cubicBezTo>
                        <a:pt x="1152140" y="281108"/>
                        <a:pt x="1144463" y="274826"/>
                        <a:pt x="1142703" y="266085"/>
                      </a:cubicBezTo>
                      <a:close/>
                      <a:moveTo>
                        <a:pt x="1123977" y="184769"/>
                      </a:moveTo>
                      <a:cubicBezTo>
                        <a:pt x="1121468" y="174750"/>
                        <a:pt x="1127539" y="164592"/>
                        <a:pt x="1137553" y="162064"/>
                      </a:cubicBezTo>
                      <a:lnTo>
                        <a:pt x="1137553" y="162064"/>
                      </a:lnTo>
                      <a:cubicBezTo>
                        <a:pt x="1147581" y="159526"/>
                        <a:pt x="1157763" y="165598"/>
                        <a:pt x="1160300" y="175621"/>
                      </a:cubicBezTo>
                      <a:cubicBezTo>
                        <a:pt x="1160300" y="175631"/>
                        <a:pt x="1160305" y="175635"/>
                        <a:pt x="1160305" y="175640"/>
                      </a:cubicBezTo>
                      <a:lnTo>
                        <a:pt x="1160305" y="175640"/>
                      </a:lnTo>
                      <a:cubicBezTo>
                        <a:pt x="1162814" y="185658"/>
                        <a:pt x="1156742" y="195817"/>
                        <a:pt x="1146729" y="198345"/>
                      </a:cubicBezTo>
                      <a:lnTo>
                        <a:pt x="1146729" y="198345"/>
                      </a:lnTo>
                      <a:cubicBezTo>
                        <a:pt x="1145202" y="198761"/>
                        <a:pt x="1143629" y="198963"/>
                        <a:pt x="1142047" y="198953"/>
                      </a:cubicBezTo>
                      <a:lnTo>
                        <a:pt x="1142047" y="198953"/>
                      </a:lnTo>
                      <a:cubicBezTo>
                        <a:pt x="1133607" y="198813"/>
                        <a:pt x="1126299" y="193046"/>
                        <a:pt x="1124211" y="184862"/>
                      </a:cubicBezTo>
                      <a:close/>
                      <a:moveTo>
                        <a:pt x="1101693" y="104435"/>
                      </a:moveTo>
                      <a:cubicBezTo>
                        <a:pt x="1098660" y="94548"/>
                        <a:pt x="1104216" y="84076"/>
                        <a:pt x="1114104" y="81042"/>
                      </a:cubicBezTo>
                      <a:cubicBezTo>
                        <a:pt x="1114118" y="81037"/>
                        <a:pt x="1114132" y="81033"/>
                        <a:pt x="1114146" y="81028"/>
                      </a:cubicBezTo>
                      <a:lnTo>
                        <a:pt x="1114146" y="81028"/>
                      </a:lnTo>
                      <a:cubicBezTo>
                        <a:pt x="1124033" y="78004"/>
                        <a:pt x="1134505" y="83565"/>
                        <a:pt x="1137530" y="93457"/>
                      </a:cubicBezTo>
                      <a:cubicBezTo>
                        <a:pt x="1137539" y="93481"/>
                        <a:pt x="1137544" y="93504"/>
                        <a:pt x="1137553" y="93528"/>
                      </a:cubicBezTo>
                      <a:lnTo>
                        <a:pt x="1137553" y="93528"/>
                      </a:lnTo>
                      <a:cubicBezTo>
                        <a:pt x="1140587" y="103415"/>
                        <a:pt x="1135030" y="113887"/>
                        <a:pt x="1125143" y="116921"/>
                      </a:cubicBezTo>
                      <a:cubicBezTo>
                        <a:pt x="1125129" y="116925"/>
                        <a:pt x="1125115" y="116930"/>
                        <a:pt x="1125100" y="116935"/>
                      </a:cubicBezTo>
                      <a:lnTo>
                        <a:pt x="1125100" y="116935"/>
                      </a:lnTo>
                      <a:cubicBezTo>
                        <a:pt x="1123326" y="117468"/>
                        <a:pt x="1121477" y="117740"/>
                        <a:pt x="1119623" y="117731"/>
                      </a:cubicBezTo>
                      <a:lnTo>
                        <a:pt x="1119623" y="117731"/>
                      </a:lnTo>
                      <a:cubicBezTo>
                        <a:pt x="1111482" y="117646"/>
                        <a:pt x="1104329" y="112309"/>
                        <a:pt x="1101927" y="104529"/>
                      </a:cubicBezTo>
                      <a:close/>
                      <a:moveTo>
                        <a:pt x="1075618" y="25225"/>
                      </a:moveTo>
                      <a:cubicBezTo>
                        <a:pt x="1072210" y="15376"/>
                        <a:pt x="1077368" y="4622"/>
                        <a:pt x="1087181" y="1116"/>
                      </a:cubicBezTo>
                      <a:lnTo>
                        <a:pt x="1087181" y="1116"/>
                      </a:lnTo>
                      <a:cubicBezTo>
                        <a:pt x="1096862" y="-2376"/>
                        <a:pt x="1107545" y="2600"/>
                        <a:pt x="1111103" y="12258"/>
                      </a:cubicBezTo>
                      <a:lnTo>
                        <a:pt x="1111103" y="12258"/>
                      </a:lnTo>
                      <a:cubicBezTo>
                        <a:pt x="1114567" y="12258"/>
                        <a:pt x="1109464" y="32950"/>
                        <a:pt x="1099680" y="36414"/>
                      </a:cubicBezTo>
                      <a:lnTo>
                        <a:pt x="1099680" y="36414"/>
                      </a:lnTo>
                      <a:cubicBezTo>
                        <a:pt x="1097695" y="37191"/>
                        <a:pt x="1095589" y="37622"/>
                        <a:pt x="1093454" y="37678"/>
                      </a:cubicBezTo>
                      <a:lnTo>
                        <a:pt x="1093454" y="37678"/>
                      </a:lnTo>
                      <a:cubicBezTo>
                        <a:pt x="1085570" y="37673"/>
                        <a:pt x="1078534" y="32734"/>
                        <a:pt x="1075852" y="2531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grpSp>
        <p:sp>
          <p:nvSpPr>
            <p:cNvPr id="59" name="Oval 58">
              <a:extLst>
                <a:ext uri="{FF2B5EF4-FFF2-40B4-BE49-F238E27FC236}">
                  <a16:creationId xmlns:a16="http://schemas.microsoft.com/office/drawing/2014/main" id="{78AA4E66-5946-EA46-8833-2CE31B401EB7}"/>
                </a:ext>
              </a:extLst>
            </p:cNvPr>
            <p:cNvSpPr/>
            <p:nvPr/>
          </p:nvSpPr>
          <p:spPr>
            <a:xfrm rot="18000000">
              <a:off x="5040313" y="2381805"/>
              <a:ext cx="2505720" cy="250572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8" name="Group 67">
            <a:extLst>
              <a:ext uri="{FF2B5EF4-FFF2-40B4-BE49-F238E27FC236}">
                <a16:creationId xmlns:a16="http://schemas.microsoft.com/office/drawing/2014/main" id="{623BA480-5D04-E540-9392-B40A3AEE4B31}"/>
              </a:ext>
            </a:extLst>
          </p:cNvPr>
          <p:cNvGrpSpPr/>
          <p:nvPr/>
        </p:nvGrpSpPr>
        <p:grpSpPr>
          <a:xfrm>
            <a:off x="6221291" y="1438407"/>
            <a:ext cx="2514633" cy="2514600"/>
            <a:chOff x="8913189" y="2200266"/>
            <a:chExt cx="2843821" cy="2846560"/>
          </a:xfrm>
        </p:grpSpPr>
        <p:grpSp>
          <p:nvGrpSpPr>
            <p:cNvPr id="69" name="Group 68">
              <a:extLst>
                <a:ext uri="{FF2B5EF4-FFF2-40B4-BE49-F238E27FC236}">
                  <a16:creationId xmlns:a16="http://schemas.microsoft.com/office/drawing/2014/main" id="{ECF6324B-C923-CC4A-B44E-603AC42B4506}"/>
                </a:ext>
              </a:extLst>
            </p:cNvPr>
            <p:cNvGrpSpPr/>
            <p:nvPr/>
          </p:nvGrpSpPr>
          <p:grpSpPr>
            <a:xfrm rot="14400000">
              <a:off x="8911820" y="2201635"/>
              <a:ext cx="2846560" cy="2843821"/>
              <a:chOff x="492386" y="2089883"/>
              <a:chExt cx="3444338" cy="3441023"/>
            </a:xfrm>
            <a:solidFill>
              <a:schemeClr val="accent3"/>
            </a:solidFill>
          </p:grpSpPr>
          <p:sp>
            <p:nvSpPr>
              <p:cNvPr id="71" name="Freeform: Shape 217">
                <a:extLst>
                  <a:ext uri="{FF2B5EF4-FFF2-40B4-BE49-F238E27FC236}">
                    <a16:creationId xmlns:a16="http://schemas.microsoft.com/office/drawing/2014/main" id="{3E23BBDB-27CC-A24C-B154-256ED4C82B8A}"/>
                  </a:ext>
                </a:extLst>
              </p:cNvPr>
              <p:cNvSpPr/>
              <p:nvPr/>
            </p:nvSpPr>
            <p:spPr>
              <a:xfrm rot="19039801">
                <a:off x="706006" y="4666707"/>
                <a:ext cx="180285" cy="180285"/>
              </a:xfrm>
              <a:custGeom>
                <a:avLst/>
                <a:gdLst>
                  <a:gd name="connsiteX0" fmla="*/ 187258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8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8" y="93629"/>
                    </a:moveTo>
                    <a:cubicBezTo>
                      <a:pt x="187258" y="145339"/>
                      <a:pt x="145339" y="187258"/>
                      <a:pt x="93629" y="187258"/>
                    </a:cubicBezTo>
                    <a:cubicBezTo>
                      <a:pt x="41919" y="187258"/>
                      <a:pt x="0" y="145339"/>
                      <a:pt x="0" y="93629"/>
                    </a:cubicBezTo>
                    <a:cubicBezTo>
                      <a:pt x="0" y="41919"/>
                      <a:pt x="41919" y="0"/>
                      <a:pt x="93629" y="0"/>
                    </a:cubicBezTo>
                    <a:cubicBezTo>
                      <a:pt x="145339" y="0"/>
                      <a:pt x="187258" y="41919"/>
                      <a:pt x="187258"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73" name="Freeform: Shape 218">
                <a:extLst>
                  <a:ext uri="{FF2B5EF4-FFF2-40B4-BE49-F238E27FC236}">
                    <a16:creationId xmlns:a16="http://schemas.microsoft.com/office/drawing/2014/main" id="{BA122A52-6317-2544-ABB0-1B2308438E0C}"/>
                  </a:ext>
                </a:extLst>
              </p:cNvPr>
              <p:cNvSpPr/>
              <p:nvPr/>
            </p:nvSpPr>
            <p:spPr>
              <a:xfrm rot="21422400">
                <a:off x="3561339" y="2796862"/>
                <a:ext cx="180285" cy="180285"/>
              </a:xfrm>
              <a:custGeom>
                <a:avLst/>
                <a:gdLst>
                  <a:gd name="connsiteX0" fmla="*/ 187257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7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7" y="93629"/>
                    </a:moveTo>
                    <a:cubicBezTo>
                      <a:pt x="187257" y="145339"/>
                      <a:pt x="145338" y="187258"/>
                      <a:pt x="93629" y="187258"/>
                    </a:cubicBezTo>
                    <a:cubicBezTo>
                      <a:pt x="41919" y="187258"/>
                      <a:pt x="0" y="145339"/>
                      <a:pt x="0" y="93629"/>
                    </a:cubicBezTo>
                    <a:cubicBezTo>
                      <a:pt x="0" y="41919"/>
                      <a:pt x="41919" y="0"/>
                      <a:pt x="93629" y="0"/>
                    </a:cubicBezTo>
                    <a:cubicBezTo>
                      <a:pt x="145338" y="0"/>
                      <a:pt x="187257" y="41919"/>
                      <a:pt x="187257"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nvGrpSpPr>
              <p:cNvPr id="74" name="Group 73">
                <a:extLst>
                  <a:ext uri="{FF2B5EF4-FFF2-40B4-BE49-F238E27FC236}">
                    <a16:creationId xmlns:a16="http://schemas.microsoft.com/office/drawing/2014/main" id="{BB6B39F1-BB84-C649-A180-EBC3752A4F0E}"/>
                  </a:ext>
                </a:extLst>
              </p:cNvPr>
              <p:cNvGrpSpPr/>
              <p:nvPr/>
            </p:nvGrpSpPr>
            <p:grpSpPr>
              <a:xfrm>
                <a:off x="492386" y="2089883"/>
                <a:ext cx="3444338" cy="3441023"/>
                <a:chOff x="492451" y="1888956"/>
                <a:chExt cx="3444786" cy="3441471"/>
              </a:xfrm>
              <a:grpFill/>
            </p:grpSpPr>
            <p:sp>
              <p:nvSpPr>
                <p:cNvPr id="84" name="Freeform: Shape 219">
                  <a:extLst>
                    <a:ext uri="{FF2B5EF4-FFF2-40B4-BE49-F238E27FC236}">
                      <a16:creationId xmlns:a16="http://schemas.microsoft.com/office/drawing/2014/main" id="{052C1528-956A-034B-8F42-E7AA790D994A}"/>
                    </a:ext>
                  </a:extLst>
                </p:cNvPr>
                <p:cNvSpPr/>
                <p:nvPr/>
              </p:nvSpPr>
              <p:spPr>
                <a:xfrm>
                  <a:off x="1628608" y="1888956"/>
                  <a:ext cx="1982187" cy="736125"/>
                </a:xfrm>
                <a:custGeom>
                  <a:avLst/>
                  <a:gdLst>
                    <a:gd name="connsiteX0" fmla="*/ 2042241 w 2058583"/>
                    <a:gd name="connsiteY0" fmla="*/ 764497 h 764496"/>
                    <a:gd name="connsiteX1" fmla="*/ 2028945 w 2058583"/>
                    <a:gd name="connsiteY1" fmla="*/ 757709 h 764496"/>
                    <a:gd name="connsiteX2" fmla="*/ 21873 w 2058583"/>
                    <a:gd name="connsiteY2" fmla="*/ 134937 h 764496"/>
                    <a:gd name="connsiteX3" fmla="*/ 947 w 2058583"/>
                    <a:gd name="connsiteY3" fmla="*/ 124966 h 764496"/>
                    <a:gd name="connsiteX4" fmla="*/ 10918 w 2058583"/>
                    <a:gd name="connsiteY4" fmla="*/ 104040 h 764496"/>
                    <a:gd name="connsiteX5" fmla="*/ 1150052 w 2058583"/>
                    <a:gd name="connsiteY5" fmla="*/ 84752 h 764496"/>
                    <a:gd name="connsiteX6" fmla="*/ 2055489 w 2058583"/>
                    <a:gd name="connsiteY6" fmla="*/ 738468 h 764496"/>
                    <a:gd name="connsiteX7" fmla="*/ 2051749 w 2058583"/>
                    <a:gd name="connsiteY7" fmla="*/ 761402 h 764496"/>
                    <a:gd name="connsiteX8" fmla="*/ 2042241 w 2058583"/>
                    <a:gd name="connsiteY8" fmla="*/ 764497 h 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83" h="764496">
                      <a:moveTo>
                        <a:pt x="2042241" y="764497"/>
                      </a:moveTo>
                      <a:cubicBezTo>
                        <a:pt x="2036974" y="764502"/>
                        <a:pt x="2032030" y="761978"/>
                        <a:pt x="2028945" y="757709"/>
                      </a:cubicBezTo>
                      <a:cubicBezTo>
                        <a:pt x="1575829" y="132082"/>
                        <a:pt x="750492" y="-123993"/>
                        <a:pt x="21873" y="134937"/>
                      </a:cubicBezTo>
                      <a:cubicBezTo>
                        <a:pt x="13338" y="137962"/>
                        <a:pt x="3971" y="133498"/>
                        <a:pt x="947" y="124966"/>
                      </a:cubicBezTo>
                      <a:cubicBezTo>
                        <a:pt x="-2078" y="116434"/>
                        <a:pt x="2384" y="107065"/>
                        <a:pt x="10918" y="104040"/>
                      </a:cubicBezTo>
                      <a:cubicBezTo>
                        <a:pt x="378130" y="-27737"/>
                        <a:pt x="778590" y="-34517"/>
                        <a:pt x="1150052" y="84752"/>
                      </a:cubicBezTo>
                      <a:cubicBezTo>
                        <a:pt x="1513898" y="200443"/>
                        <a:pt x="1831178" y="429517"/>
                        <a:pt x="2055489" y="738468"/>
                      </a:cubicBezTo>
                      <a:cubicBezTo>
                        <a:pt x="2060789" y="745837"/>
                        <a:pt x="2059112" y="756103"/>
                        <a:pt x="2051749" y="761402"/>
                      </a:cubicBezTo>
                      <a:cubicBezTo>
                        <a:pt x="2048977" y="763397"/>
                        <a:pt x="2045653" y="764478"/>
                        <a:pt x="2042241" y="764497"/>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85" name="Freeform: Shape 220">
                  <a:extLst>
                    <a:ext uri="{FF2B5EF4-FFF2-40B4-BE49-F238E27FC236}">
                      <a16:creationId xmlns:a16="http://schemas.microsoft.com/office/drawing/2014/main" id="{EEA7611F-053B-A047-93A9-F47990C3EBFE}"/>
                    </a:ext>
                  </a:extLst>
                </p:cNvPr>
                <p:cNvSpPr/>
                <p:nvPr/>
              </p:nvSpPr>
              <p:spPr>
                <a:xfrm>
                  <a:off x="492451" y="1986253"/>
                  <a:ext cx="1169886" cy="2212263"/>
                </a:xfrm>
                <a:custGeom>
                  <a:avLst/>
                  <a:gdLst>
                    <a:gd name="connsiteX0" fmla="*/ 103647 w 1214975"/>
                    <a:gd name="connsiteY0" fmla="*/ 2285100 h 2297526"/>
                    <a:gd name="connsiteX1" fmla="*/ 103647 w 1214975"/>
                    <a:gd name="connsiteY1" fmla="*/ 2285100 h 2297526"/>
                    <a:gd name="connsiteX2" fmla="*/ 115023 w 1214975"/>
                    <a:gd name="connsiteY2" fmla="*/ 2261084 h 2297526"/>
                    <a:gd name="connsiteX3" fmla="*/ 115023 w 1214975"/>
                    <a:gd name="connsiteY3" fmla="*/ 2261084 h 2297526"/>
                    <a:gd name="connsiteX4" fmla="*/ 138898 w 1214975"/>
                    <a:gd name="connsiteY4" fmla="*/ 2272413 h 2297526"/>
                    <a:gd name="connsiteX5" fmla="*/ 138898 w 1214975"/>
                    <a:gd name="connsiteY5" fmla="*/ 2272413 h 2297526"/>
                    <a:gd name="connsiteX6" fmla="*/ 127522 w 1214975"/>
                    <a:gd name="connsiteY6" fmla="*/ 2296289 h 2297526"/>
                    <a:gd name="connsiteX7" fmla="*/ 127522 w 1214975"/>
                    <a:gd name="connsiteY7" fmla="*/ 2296289 h 2297526"/>
                    <a:gd name="connsiteX8" fmla="*/ 121296 w 1214975"/>
                    <a:gd name="connsiteY8" fmla="*/ 2297459 h 2297526"/>
                    <a:gd name="connsiteX9" fmla="*/ 121296 w 1214975"/>
                    <a:gd name="connsiteY9" fmla="*/ 2297459 h 2297526"/>
                    <a:gd name="connsiteX10" fmla="*/ 103647 w 1214975"/>
                    <a:gd name="connsiteY10" fmla="*/ 2285100 h 2297526"/>
                    <a:gd name="connsiteX11" fmla="*/ 77056 w 1214975"/>
                    <a:gd name="connsiteY11" fmla="*/ 2204018 h 2297526"/>
                    <a:gd name="connsiteX12" fmla="*/ 89467 w 1214975"/>
                    <a:gd name="connsiteY12" fmla="*/ 2180624 h 2297526"/>
                    <a:gd name="connsiteX13" fmla="*/ 89509 w 1214975"/>
                    <a:gd name="connsiteY13" fmla="*/ 2180610 h 2297526"/>
                    <a:gd name="connsiteX14" fmla="*/ 89509 w 1214975"/>
                    <a:gd name="connsiteY14" fmla="*/ 2180610 h 2297526"/>
                    <a:gd name="connsiteX15" fmla="*/ 112894 w 1214975"/>
                    <a:gd name="connsiteY15" fmla="*/ 2193040 h 2297526"/>
                    <a:gd name="connsiteX16" fmla="*/ 112916 w 1214975"/>
                    <a:gd name="connsiteY16" fmla="*/ 2193110 h 2297526"/>
                    <a:gd name="connsiteX17" fmla="*/ 112916 w 1214975"/>
                    <a:gd name="connsiteY17" fmla="*/ 2193110 h 2297526"/>
                    <a:gd name="connsiteX18" fmla="*/ 100506 w 1214975"/>
                    <a:gd name="connsiteY18" fmla="*/ 2216503 h 2297526"/>
                    <a:gd name="connsiteX19" fmla="*/ 100464 w 1214975"/>
                    <a:gd name="connsiteY19" fmla="*/ 2216517 h 2297526"/>
                    <a:gd name="connsiteX20" fmla="*/ 100464 w 1214975"/>
                    <a:gd name="connsiteY20" fmla="*/ 2216517 h 2297526"/>
                    <a:gd name="connsiteX21" fmla="*/ 95033 w 1214975"/>
                    <a:gd name="connsiteY21" fmla="*/ 2217313 h 2297526"/>
                    <a:gd name="connsiteX22" fmla="*/ 95033 w 1214975"/>
                    <a:gd name="connsiteY22" fmla="*/ 2217313 h 2297526"/>
                    <a:gd name="connsiteX23" fmla="*/ 77056 w 1214975"/>
                    <a:gd name="connsiteY23" fmla="*/ 2204018 h 2297526"/>
                    <a:gd name="connsiteX24" fmla="*/ 54258 w 1214975"/>
                    <a:gd name="connsiteY24" fmla="*/ 2121999 h 2297526"/>
                    <a:gd name="connsiteX25" fmla="*/ 67834 w 1214975"/>
                    <a:gd name="connsiteY25" fmla="*/ 2098592 h 2297526"/>
                    <a:gd name="connsiteX26" fmla="*/ 67834 w 1214975"/>
                    <a:gd name="connsiteY26" fmla="*/ 2098592 h 2297526"/>
                    <a:gd name="connsiteX27" fmla="*/ 90586 w 1214975"/>
                    <a:gd name="connsiteY27" fmla="*/ 2111700 h 2297526"/>
                    <a:gd name="connsiteX28" fmla="*/ 90586 w 1214975"/>
                    <a:gd name="connsiteY28" fmla="*/ 2111700 h 2297526"/>
                    <a:gd name="connsiteX29" fmla="*/ 77010 w 1214975"/>
                    <a:gd name="connsiteY29" fmla="*/ 2135107 h 2297526"/>
                    <a:gd name="connsiteX30" fmla="*/ 77010 w 1214975"/>
                    <a:gd name="connsiteY30" fmla="*/ 2135107 h 2297526"/>
                    <a:gd name="connsiteX31" fmla="*/ 72328 w 1214975"/>
                    <a:gd name="connsiteY31" fmla="*/ 2135903 h 2297526"/>
                    <a:gd name="connsiteX32" fmla="*/ 72328 w 1214975"/>
                    <a:gd name="connsiteY32" fmla="*/ 2135903 h 2297526"/>
                    <a:gd name="connsiteX33" fmla="*/ 54258 w 1214975"/>
                    <a:gd name="connsiteY33" fmla="*/ 2121999 h 2297526"/>
                    <a:gd name="connsiteX34" fmla="*/ 35532 w 1214975"/>
                    <a:gd name="connsiteY34" fmla="*/ 2038950 h 2297526"/>
                    <a:gd name="connsiteX35" fmla="*/ 50185 w 1214975"/>
                    <a:gd name="connsiteY35" fmla="*/ 2016900 h 2297526"/>
                    <a:gd name="connsiteX36" fmla="*/ 50185 w 1214975"/>
                    <a:gd name="connsiteY36" fmla="*/ 2016900 h 2297526"/>
                    <a:gd name="connsiteX37" fmla="*/ 72235 w 1214975"/>
                    <a:gd name="connsiteY37" fmla="*/ 2031506 h 2297526"/>
                    <a:gd name="connsiteX38" fmla="*/ 72235 w 1214975"/>
                    <a:gd name="connsiteY38" fmla="*/ 2031506 h 2297526"/>
                    <a:gd name="connsiteX39" fmla="*/ 57636 w 1214975"/>
                    <a:gd name="connsiteY39" fmla="*/ 2053603 h 2297526"/>
                    <a:gd name="connsiteX40" fmla="*/ 57628 w 1214975"/>
                    <a:gd name="connsiteY40" fmla="*/ 2053603 h 2297526"/>
                    <a:gd name="connsiteX41" fmla="*/ 57628 w 1214975"/>
                    <a:gd name="connsiteY41" fmla="*/ 2053603 h 2297526"/>
                    <a:gd name="connsiteX42" fmla="*/ 53883 w 1214975"/>
                    <a:gd name="connsiteY42" fmla="*/ 2053977 h 2297526"/>
                    <a:gd name="connsiteX43" fmla="*/ 53883 w 1214975"/>
                    <a:gd name="connsiteY43" fmla="*/ 2053977 h 2297526"/>
                    <a:gd name="connsiteX44" fmla="*/ 35345 w 1214975"/>
                    <a:gd name="connsiteY44" fmla="*/ 2038950 h 2297526"/>
                    <a:gd name="connsiteX45" fmla="*/ 20458 w 1214975"/>
                    <a:gd name="connsiteY45" fmla="*/ 1955106 h 2297526"/>
                    <a:gd name="connsiteX46" fmla="*/ 36131 w 1214975"/>
                    <a:gd name="connsiteY46" fmla="*/ 1933758 h 2297526"/>
                    <a:gd name="connsiteX47" fmla="*/ 36141 w 1214975"/>
                    <a:gd name="connsiteY47" fmla="*/ 1933758 h 2297526"/>
                    <a:gd name="connsiteX48" fmla="*/ 36141 w 1214975"/>
                    <a:gd name="connsiteY48" fmla="*/ 1933758 h 2297526"/>
                    <a:gd name="connsiteX49" fmla="*/ 57487 w 1214975"/>
                    <a:gd name="connsiteY49" fmla="*/ 1949432 h 2297526"/>
                    <a:gd name="connsiteX50" fmla="*/ 57488 w 1214975"/>
                    <a:gd name="connsiteY50" fmla="*/ 1949441 h 2297526"/>
                    <a:gd name="connsiteX51" fmla="*/ 57488 w 1214975"/>
                    <a:gd name="connsiteY51" fmla="*/ 1949441 h 2297526"/>
                    <a:gd name="connsiteX52" fmla="*/ 41815 w 1214975"/>
                    <a:gd name="connsiteY52" fmla="*/ 1970788 h 2297526"/>
                    <a:gd name="connsiteX53" fmla="*/ 41805 w 1214975"/>
                    <a:gd name="connsiteY53" fmla="*/ 1970788 h 2297526"/>
                    <a:gd name="connsiteX54" fmla="*/ 41805 w 1214975"/>
                    <a:gd name="connsiteY54" fmla="*/ 1970788 h 2297526"/>
                    <a:gd name="connsiteX55" fmla="*/ 38950 w 1214975"/>
                    <a:gd name="connsiteY55" fmla="*/ 1970788 h 2297526"/>
                    <a:gd name="connsiteX56" fmla="*/ 38950 w 1214975"/>
                    <a:gd name="connsiteY56" fmla="*/ 1970788 h 2297526"/>
                    <a:gd name="connsiteX57" fmla="*/ 20458 w 1214975"/>
                    <a:gd name="connsiteY57" fmla="*/ 1955106 h 2297526"/>
                    <a:gd name="connsiteX58" fmla="*/ 9363 w 1214975"/>
                    <a:gd name="connsiteY58" fmla="*/ 1870652 h 2297526"/>
                    <a:gd name="connsiteX59" fmla="*/ 26015 w 1214975"/>
                    <a:gd name="connsiteY59" fmla="*/ 1850059 h 2297526"/>
                    <a:gd name="connsiteX60" fmla="*/ 26076 w 1214975"/>
                    <a:gd name="connsiteY60" fmla="*/ 1850054 h 2297526"/>
                    <a:gd name="connsiteX61" fmla="*/ 26076 w 1214975"/>
                    <a:gd name="connsiteY61" fmla="*/ 1850054 h 2297526"/>
                    <a:gd name="connsiteX62" fmla="*/ 46791 w 1214975"/>
                    <a:gd name="connsiteY62" fmla="*/ 1866551 h 2297526"/>
                    <a:gd name="connsiteX63" fmla="*/ 46814 w 1214975"/>
                    <a:gd name="connsiteY63" fmla="*/ 1866767 h 2297526"/>
                    <a:gd name="connsiteX64" fmla="*/ 46814 w 1214975"/>
                    <a:gd name="connsiteY64" fmla="*/ 1866767 h 2297526"/>
                    <a:gd name="connsiteX65" fmla="*/ 30148 w 1214975"/>
                    <a:gd name="connsiteY65" fmla="*/ 1887318 h 2297526"/>
                    <a:gd name="connsiteX66" fmla="*/ 30148 w 1214975"/>
                    <a:gd name="connsiteY66" fmla="*/ 1887318 h 2297526"/>
                    <a:gd name="connsiteX67" fmla="*/ 28182 w 1214975"/>
                    <a:gd name="connsiteY67" fmla="*/ 1887318 h 2297526"/>
                    <a:gd name="connsiteX68" fmla="*/ 28089 w 1214975"/>
                    <a:gd name="connsiteY68" fmla="*/ 1887318 h 2297526"/>
                    <a:gd name="connsiteX69" fmla="*/ 9363 w 1214975"/>
                    <a:gd name="connsiteY69" fmla="*/ 1870652 h 2297526"/>
                    <a:gd name="connsiteX70" fmla="*/ 2762 w 1214975"/>
                    <a:gd name="connsiteY70" fmla="*/ 1785778 h 2297526"/>
                    <a:gd name="connsiteX71" fmla="*/ 20399 w 1214975"/>
                    <a:gd name="connsiteY71" fmla="*/ 1766022 h 2297526"/>
                    <a:gd name="connsiteX72" fmla="*/ 20411 w 1214975"/>
                    <a:gd name="connsiteY72" fmla="*/ 1766022 h 2297526"/>
                    <a:gd name="connsiteX73" fmla="*/ 20411 w 1214975"/>
                    <a:gd name="connsiteY73" fmla="*/ 1766022 h 2297526"/>
                    <a:gd name="connsiteX74" fmla="*/ 40166 w 1214975"/>
                    <a:gd name="connsiteY74" fmla="*/ 1783657 h 2297526"/>
                    <a:gd name="connsiteX75" fmla="*/ 40167 w 1214975"/>
                    <a:gd name="connsiteY75" fmla="*/ 1783671 h 2297526"/>
                    <a:gd name="connsiteX76" fmla="*/ 40167 w 1214975"/>
                    <a:gd name="connsiteY76" fmla="*/ 1783671 h 2297526"/>
                    <a:gd name="connsiteX77" fmla="*/ 22518 w 1214975"/>
                    <a:gd name="connsiteY77" fmla="*/ 1803380 h 2297526"/>
                    <a:gd name="connsiteX78" fmla="*/ 21441 w 1214975"/>
                    <a:gd name="connsiteY78" fmla="*/ 1803380 h 2297526"/>
                    <a:gd name="connsiteX79" fmla="*/ 2762 w 1214975"/>
                    <a:gd name="connsiteY79" fmla="*/ 1785778 h 2297526"/>
                    <a:gd name="connsiteX80" fmla="*/ 0 w 1214975"/>
                    <a:gd name="connsiteY80" fmla="*/ 1700342 h 2297526"/>
                    <a:gd name="connsiteX81" fmla="*/ 18726 w 1214975"/>
                    <a:gd name="connsiteY81" fmla="*/ 1681616 h 2297526"/>
                    <a:gd name="connsiteX82" fmla="*/ 18726 w 1214975"/>
                    <a:gd name="connsiteY82" fmla="*/ 1681616 h 2297526"/>
                    <a:gd name="connsiteX83" fmla="*/ 37452 w 1214975"/>
                    <a:gd name="connsiteY83" fmla="*/ 1699967 h 2297526"/>
                    <a:gd name="connsiteX84" fmla="*/ 37452 w 1214975"/>
                    <a:gd name="connsiteY84" fmla="*/ 1699967 h 2297526"/>
                    <a:gd name="connsiteX85" fmla="*/ 18726 w 1214975"/>
                    <a:gd name="connsiteY85" fmla="*/ 1718693 h 2297526"/>
                    <a:gd name="connsiteX86" fmla="*/ 18726 w 1214975"/>
                    <a:gd name="connsiteY86" fmla="*/ 1718693 h 2297526"/>
                    <a:gd name="connsiteX87" fmla="*/ 0 w 1214975"/>
                    <a:gd name="connsiteY87" fmla="*/ 1700342 h 2297526"/>
                    <a:gd name="connsiteX88" fmla="*/ 19334 w 1214975"/>
                    <a:gd name="connsiteY88" fmla="*/ 1634380 h 2297526"/>
                    <a:gd name="connsiteX89" fmla="*/ 1333 w 1214975"/>
                    <a:gd name="connsiteY89" fmla="*/ 1615870 h 2297526"/>
                    <a:gd name="connsiteX90" fmla="*/ 1358 w 1214975"/>
                    <a:gd name="connsiteY90" fmla="*/ 1615140 h 2297526"/>
                    <a:gd name="connsiteX91" fmla="*/ 1358 w 1214975"/>
                    <a:gd name="connsiteY91" fmla="*/ 1615140 h 2297526"/>
                    <a:gd name="connsiteX92" fmla="*/ 20832 w 1214975"/>
                    <a:gd name="connsiteY92" fmla="*/ 1597303 h 2297526"/>
                    <a:gd name="connsiteX93" fmla="*/ 20832 w 1214975"/>
                    <a:gd name="connsiteY93" fmla="*/ 1597303 h 2297526"/>
                    <a:gd name="connsiteX94" fmla="*/ 38762 w 1214975"/>
                    <a:gd name="connsiteY94" fmla="*/ 1616684 h 2297526"/>
                    <a:gd name="connsiteX95" fmla="*/ 38762 w 1214975"/>
                    <a:gd name="connsiteY95" fmla="*/ 1616684 h 2297526"/>
                    <a:gd name="connsiteX96" fmla="*/ 20037 w 1214975"/>
                    <a:gd name="connsiteY96" fmla="*/ 1634521 h 2297526"/>
                    <a:gd name="connsiteX97" fmla="*/ 19334 w 1214975"/>
                    <a:gd name="connsiteY97" fmla="*/ 1634521 h 2297526"/>
                    <a:gd name="connsiteX98" fmla="*/ 24016 w 1214975"/>
                    <a:gd name="connsiteY98" fmla="*/ 1550629 h 2297526"/>
                    <a:gd name="connsiteX99" fmla="*/ 7022 w 1214975"/>
                    <a:gd name="connsiteY99" fmla="*/ 1530321 h 2297526"/>
                    <a:gd name="connsiteX100" fmla="*/ 7022 w 1214975"/>
                    <a:gd name="connsiteY100" fmla="*/ 1530312 h 2297526"/>
                    <a:gd name="connsiteX101" fmla="*/ 7022 w 1214975"/>
                    <a:gd name="connsiteY101" fmla="*/ 1530312 h 2297526"/>
                    <a:gd name="connsiteX102" fmla="*/ 27332 w 1214975"/>
                    <a:gd name="connsiteY102" fmla="*/ 1513318 h 2297526"/>
                    <a:gd name="connsiteX103" fmla="*/ 27340 w 1214975"/>
                    <a:gd name="connsiteY103" fmla="*/ 1513318 h 2297526"/>
                    <a:gd name="connsiteX104" fmla="*/ 27340 w 1214975"/>
                    <a:gd name="connsiteY104" fmla="*/ 1513318 h 2297526"/>
                    <a:gd name="connsiteX105" fmla="*/ 44333 w 1214975"/>
                    <a:gd name="connsiteY105" fmla="*/ 1533589 h 2297526"/>
                    <a:gd name="connsiteX106" fmla="*/ 44333 w 1214975"/>
                    <a:gd name="connsiteY106" fmla="*/ 1533589 h 2297526"/>
                    <a:gd name="connsiteX107" fmla="*/ 25607 w 1214975"/>
                    <a:gd name="connsiteY107" fmla="*/ 1550676 h 2297526"/>
                    <a:gd name="connsiteX108" fmla="*/ 23782 w 1214975"/>
                    <a:gd name="connsiteY108" fmla="*/ 1550676 h 2297526"/>
                    <a:gd name="connsiteX109" fmla="*/ 32302 w 1214975"/>
                    <a:gd name="connsiteY109" fmla="*/ 1466878 h 2297526"/>
                    <a:gd name="connsiteX110" fmla="*/ 16288 w 1214975"/>
                    <a:gd name="connsiteY110" fmla="*/ 1445788 h 2297526"/>
                    <a:gd name="connsiteX111" fmla="*/ 16291 w 1214975"/>
                    <a:gd name="connsiteY111" fmla="*/ 1445765 h 2297526"/>
                    <a:gd name="connsiteX112" fmla="*/ 16291 w 1214975"/>
                    <a:gd name="connsiteY112" fmla="*/ 1445765 h 2297526"/>
                    <a:gd name="connsiteX113" fmla="*/ 37097 w 1214975"/>
                    <a:gd name="connsiteY113" fmla="*/ 1429380 h 2297526"/>
                    <a:gd name="connsiteX114" fmla="*/ 37452 w 1214975"/>
                    <a:gd name="connsiteY114" fmla="*/ 1429427 h 2297526"/>
                    <a:gd name="connsiteX115" fmla="*/ 37452 w 1214975"/>
                    <a:gd name="connsiteY115" fmla="*/ 1429427 h 2297526"/>
                    <a:gd name="connsiteX116" fmla="*/ 53510 w 1214975"/>
                    <a:gd name="connsiteY116" fmla="*/ 1450484 h 2297526"/>
                    <a:gd name="connsiteX117" fmla="*/ 53509 w 1214975"/>
                    <a:gd name="connsiteY117" fmla="*/ 1450493 h 2297526"/>
                    <a:gd name="connsiteX118" fmla="*/ 53509 w 1214975"/>
                    <a:gd name="connsiteY118" fmla="*/ 1450493 h 2297526"/>
                    <a:gd name="connsiteX119" fmla="*/ 34783 w 1214975"/>
                    <a:gd name="connsiteY119" fmla="*/ 1466691 h 2297526"/>
                    <a:gd name="connsiteX120" fmla="*/ 34783 w 1214975"/>
                    <a:gd name="connsiteY120" fmla="*/ 1466691 h 2297526"/>
                    <a:gd name="connsiteX121" fmla="*/ 44801 w 1214975"/>
                    <a:gd name="connsiteY121" fmla="*/ 1383455 h 2297526"/>
                    <a:gd name="connsiteX122" fmla="*/ 29821 w 1214975"/>
                    <a:gd name="connsiteY122" fmla="*/ 1361640 h 2297526"/>
                    <a:gd name="connsiteX123" fmla="*/ 29821 w 1214975"/>
                    <a:gd name="connsiteY123" fmla="*/ 1361640 h 2297526"/>
                    <a:gd name="connsiteX124" fmla="*/ 51636 w 1214975"/>
                    <a:gd name="connsiteY124" fmla="*/ 1346659 h 2297526"/>
                    <a:gd name="connsiteX125" fmla="*/ 51636 w 1214975"/>
                    <a:gd name="connsiteY125" fmla="*/ 1346659 h 2297526"/>
                    <a:gd name="connsiteX126" fmla="*/ 66686 w 1214975"/>
                    <a:gd name="connsiteY126" fmla="*/ 1368451 h 2297526"/>
                    <a:gd name="connsiteX127" fmla="*/ 66664 w 1214975"/>
                    <a:gd name="connsiteY127" fmla="*/ 1368568 h 2297526"/>
                    <a:gd name="connsiteX128" fmla="*/ 66664 w 1214975"/>
                    <a:gd name="connsiteY128" fmla="*/ 1368568 h 2297526"/>
                    <a:gd name="connsiteX129" fmla="*/ 48266 w 1214975"/>
                    <a:gd name="connsiteY129" fmla="*/ 1383876 h 2297526"/>
                    <a:gd name="connsiteX130" fmla="*/ 48266 w 1214975"/>
                    <a:gd name="connsiteY130" fmla="*/ 1383876 h 2297526"/>
                    <a:gd name="connsiteX131" fmla="*/ 44801 w 1214975"/>
                    <a:gd name="connsiteY131" fmla="*/ 1383315 h 2297526"/>
                    <a:gd name="connsiteX132" fmla="*/ 61280 w 1214975"/>
                    <a:gd name="connsiteY132" fmla="*/ 1300781 h 2297526"/>
                    <a:gd name="connsiteX133" fmla="*/ 47218 w 1214975"/>
                    <a:gd name="connsiteY133" fmla="*/ 1278343 h 2297526"/>
                    <a:gd name="connsiteX134" fmla="*/ 47236 w 1214975"/>
                    <a:gd name="connsiteY134" fmla="*/ 1278263 h 2297526"/>
                    <a:gd name="connsiteX135" fmla="*/ 47236 w 1214975"/>
                    <a:gd name="connsiteY135" fmla="*/ 1278263 h 2297526"/>
                    <a:gd name="connsiteX136" fmla="*/ 69676 w 1214975"/>
                    <a:gd name="connsiteY136" fmla="*/ 1264200 h 2297526"/>
                    <a:gd name="connsiteX137" fmla="*/ 69753 w 1214975"/>
                    <a:gd name="connsiteY137" fmla="*/ 1264219 h 2297526"/>
                    <a:gd name="connsiteX138" fmla="*/ 69753 w 1214975"/>
                    <a:gd name="connsiteY138" fmla="*/ 1264219 h 2297526"/>
                    <a:gd name="connsiteX139" fmla="*/ 83803 w 1214975"/>
                    <a:gd name="connsiteY139" fmla="*/ 1286666 h 2297526"/>
                    <a:gd name="connsiteX140" fmla="*/ 83798 w 1214975"/>
                    <a:gd name="connsiteY140" fmla="*/ 1286690 h 2297526"/>
                    <a:gd name="connsiteX141" fmla="*/ 83798 w 1214975"/>
                    <a:gd name="connsiteY141" fmla="*/ 1286690 h 2297526"/>
                    <a:gd name="connsiteX142" fmla="*/ 65540 w 1214975"/>
                    <a:gd name="connsiteY142" fmla="*/ 1301155 h 2297526"/>
                    <a:gd name="connsiteX143" fmla="*/ 65540 w 1214975"/>
                    <a:gd name="connsiteY143" fmla="*/ 1301155 h 2297526"/>
                    <a:gd name="connsiteX144" fmla="*/ 61280 w 1214975"/>
                    <a:gd name="connsiteY144" fmla="*/ 1300640 h 2297526"/>
                    <a:gd name="connsiteX145" fmla="*/ 81691 w 1214975"/>
                    <a:gd name="connsiteY145" fmla="*/ 1218762 h 2297526"/>
                    <a:gd name="connsiteX146" fmla="*/ 68807 w 1214975"/>
                    <a:gd name="connsiteY146" fmla="*/ 1195627 h 2297526"/>
                    <a:gd name="connsiteX147" fmla="*/ 68817 w 1214975"/>
                    <a:gd name="connsiteY147" fmla="*/ 1195589 h 2297526"/>
                    <a:gd name="connsiteX148" fmla="*/ 68817 w 1214975"/>
                    <a:gd name="connsiteY148" fmla="*/ 1195589 h 2297526"/>
                    <a:gd name="connsiteX149" fmla="*/ 91943 w 1214975"/>
                    <a:gd name="connsiteY149" fmla="*/ 1182762 h 2297526"/>
                    <a:gd name="connsiteX150" fmla="*/ 91943 w 1214975"/>
                    <a:gd name="connsiteY150" fmla="*/ 1182762 h 2297526"/>
                    <a:gd name="connsiteX151" fmla="*/ 104828 w 1214975"/>
                    <a:gd name="connsiteY151" fmla="*/ 1205898 h 2297526"/>
                    <a:gd name="connsiteX152" fmla="*/ 104817 w 1214975"/>
                    <a:gd name="connsiteY152" fmla="*/ 1205935 h 2297526"/>
                    <a:gd name="connsiteX153" fmla="*/ 104817 w 1214975"/>
                    <a:gd name="connsiteY153" fmla="*/ 1205935 h 2297526"/>
                    <a:gd name="connsiteX154" fmla="*/ 86841 w 1214975"/>
                    <a:gd name="connsiteY154" fmla="*/ 1219511 h 2297526"/>
                    <a:gd name="connsiteX155" fmla="*/ 86841 w 1214975"/>
                    <a:gd name="connsiteY155" fmla="*/ 1219511 h 2297526"/>
                    <a:gd name="connsiteX156" fmla="*/ 81691 w 1214975"/>
                    <a:gd name="connsiteY156" fmla="*/ 1218762 h 2297526"/>
                    <a:gd name="connsiteX157" fmla="*/ 105894 w 1214975"/>
                    <a:gd name="connsiteY157" fmla="*/ 1138054 h 2297526"/>
                    <a:gd name="connsiteX158" fmla="*/ 94143 w 1214975"/>
                    <a:gd name="connsiteY158" fmla="*/ 1114324 h 2297526"/>
                    <a:gd name="connsiteX159" fmla="*/ 94144 w 1214975"/>
                    <a:gd name="connsiteY159" fmla="*/ 1114319 h 2297526"/>
                    <a:gd name="connsiteX160" fmla="*/ 94144 w 1214975"/>
                    <a:gd name="connsiteY160" fmla="*/ 1114319 h 2297526"/>
                    <a:gd name="connsiteX161" fmla="*/ 117876 w 1214975"/>
                    <a:gd name="connsiteY161" fmla="*/ 1102569 h 2297526"/>
                    <a:gd name="connsiteX162" fmla="*/ 117879 w 1214975"/>
                    <a:gd name="connsiteY162" fmla="*/ 1102569 h 2297526"/>
                    <a:gd name="connsiteX163" fmla="*/ 117879 w 1214975"/>
                    <a:gd name="connsiteY163" fmla="*/ 1102569 h 2297526"/>
                    <a:gd name="connsiteX164" fmla="*/ 129630 w 1214975"/>
                    <a:gd name="connsiteY164" fmla="*/ 1126299 h 2297526"/>
                    <a:gd name="connsiteX165" fmla="*/ 129629 w 1214975"/>
                    <a:gd name="connsiteY165" fmla="*/ 1126304 h 2297526"/>
                    <a:gd name="connsiteX166" fmla="*/ 129629 w 1214975"/>
                    <a:gd name="connsiteY166" fmla="*/ 1126304 h 2297526"/>
                    <a:gd name="connsiteX167" fmla="*/ 111886 w 1214975"/>
                    <a:gd name="connsiteY167" fmla="*/ 1139178 h 2297526"/>
                    <a:gd name="connsiteX168" fmla="*/ 111886 w 1214975"/>
                    <a:gd name="connsiteY168" fmla="*/ 1139178 h 2297526"/>
                    <a:gd name="connsiteX169" fmla="*/ 105894 w 1214975"/>
                    <a:gd name="connsiteY169" fmla="*/ 1138148 h 2297526"/>
                    <a:gd name="connsiteX170" fmla="*/ 133983 w 1214975"/>
                    <a:gd name="connsiteY170" fmla="*/ 1058470 h 2297526"/>
                    <a:gd name="connsiteX171" fmla="*/ 123403 w 1214975"/>
                    <a:gd name="connsiteY171" fmla="*/ 1034220 h 2297526"/>
                    <a:gd name="connsiteX172" fmla="*/ 123403 w 1214975"/>
                    <a:gd name="connsiteY172" fmla="*/ 1034220 h 2297526"/>
                    <a:gd name="connsiteX173" fmla="*/ 147653 w 1214975"/>
                    <a:gd name="connsiteY173" fmla="*/ 1023593 h 2297526"/>
                    <a:gd name="connsiteX174" fmla="*/ 147653 w 1214975"/>
                    <a:gd name="connsiteY174" fmla="*/ 1023593 h 2297526"/>
                    <a:gd name="connsiteX175" fmla="*/ 158299 w 1214975"/>
                    <a:gd name="connsiteY175" fmla="*/ 1047843 h 2297526"/>
                    <a:gd name="connsiteX176" fmla="*/ 158279 w 1214975"/>
                    <a:gd name="connsiteY176" fmla="*/ 1047890 h 2297526"/>
                    <a:gd name="connsiteX177" fmla="*/ 158279 w 1214975"/>
                    <a:gd name="connsiteY177" fmla="*/ 1047890 h 2297526"/>
                    <a:gd name="connsiteX178" fmla="*/ 140818 w 1214975"/>
                    <a:gd name="connsiteY178" fmla="*/ 1059781 h 2297526"/>
                    <a:gd name="connsiteX179" fmla="*/ 140818 w 1214975"/>
                    <a:gd name="connsiteY179" fmla="*/ 1059781 h 2297526"/>
                    <a:gd name="connsiteX180" fmla="*/ 133936 w 1214975"/>
                    <a:gd name="connsiteY180" fmla="*/ 1058657 h 2297526"/>
                    <a:gd name="connsiteX181" fmla="*/ 165770 w 1214975"/>
                    <a:gd name="connsiteY181" fmla="*/ 980430 h 2297526"/>
                    <a:gd name="connsiteX182" fmla="*/ 156407 w 1214975"/>
                    <a:gd name="connsiteY182" fmla="*/ 955712 h 2297526"/>
                    <a:gd name="connsiteX183" fmla="*/ 156407 w 1214975"/>
                    <a:gd name="connsiteY183" fmla="*/ 955712 h 2297526"/>
                    <a:gd name="connsiteX184" fmla="*/ 181125 w 1214975"/>
                    <a:gd name="connsiteY184" fmla="*/ 946349 h 2297526"/>
                    <a:gd name="connsiteX185" fmla="*/ 181125 w 1214975"/>
                    <a:gd name="connsiteY185" fmla="*/ 946349 h 2297526"/>
                    <a:gd name="connsiteX186" fmla="*/ 190488 w 1214975"/>
                    <a:gd name="connsiteY186" fmla="*/ 971067 h 2297526"/>
                    <a:gd name="connsiteX187" fmla="*/ 190488 w 1214975"/>
                    <a:gd name="connsiteY187" fmla="*/ 971067 h 2297526"/>
                    <a:gd name="connsiteX188" fmla="*/ 173213 w 1214975"/>
                    <a:gd name="connsiteY188" fmla="*/ 982256 h 2297526"/>
                    <a:gd name="connsiteX189" fmla="*/ 173213 w 1214975"/>
                    <a:gd name="connsiteY189" fmla="*/ 982256 h 2297526"/>
                    <a:gd name="connsiteX190" fmla="*/ 165723 w 1214975"/>
                    <a:gd name="connsiteY190" fmla="*/ 980617 h 2297526"/>
                    <a:gd name="connsiteX191" fmla="*/ 201302 w 1214975"/>
                    <a:gd name="connsiteY191" fmla="*/ 904170 h 2297526"/>
                    <a:gd name="connsiteX192" fmla="*/ 193062 w 1214975"/>
                    <a:gd name="connsiteY192" fmla="*/ 879030 h 2297526"/>
                    <a:gd name="connsiteX193" fmla="*/ 193062 w 1214975"/>
                    <a:gd name="connsiteY193" fmla="*/ 879030 h 2297526"/>
                    <a:gd name="connsiteX194" fmla="*/ 218202 w 1214975"/>
                    <a:gd name="connsiteY194" fmla="*/ 870744 h 2297526"/>
                    <a:gd name="connsiteX195" fmla="*/ 218202 w 1214975"/>
                    <a:gd name="connsiteY195" fmla="*/ 870744 h 2297526"/>
                    <a:gd name="connsiteX196" fmla="*/ 226301 w 1214975"/>
                    <a:gd name="connsiteY196" fmla="*/ 895743 h 2297526"/>
                    <a:gd name="connsiteX197" fmla="*/ 226301 w 1214975"/>
                    <a:gd name="connsiteY197" fmla="*/ 895743 h 2297526"/>
                    <a:gd name="connsiteX198" fmla="*/ 209541 w 1214975"/>
                    <a:gd name="connsiteY198" fmla="*/ 906042 h 2297526"/>
                    <a:gd name="connsiteX199" fmla="*/ 209541 w 1214975"/>
                    <a:gd name="connsiteY199" fmla="*/ 906042 h 2297526"/>
                    <a:gd name="connsiteX200" fmla="*/ 201302 w 1214975"/>
                    <a:gd name="connsiteY200" fmla="*/ 904170 h 2297526"/>
                    <a:gd name="connsiteX201" fmla="*/ 240298 w 1214975"/>
                    <a:gd name="connsiteY201" fmla="*/ 829267 h 2297526"/>
                    <a:gd name="connsiteX202" fmla="*/ 233229 w 1214975"/>
                    <a:gd name="connsiteY202" fmla="*/ 803753 h 2297526"/>
                    <a:gd name="connsiteX203" fmla="*/ 233229 w 1214975"/>
                    <a:gd name="connsiteY203" fmla="*/ 803753 h 2297526"/>
                    <a:gd name="connsiteX204" fmla="*/ 258743 w 1214975"/>
                    <a:gd name="connsiteY204" fmla="*/ 796684 h 2297526"/>
                    <a:gd name="connsiteX205" fmla="*/ 258743 w 1214975"/>
                    <a:gd name="connsiteY205" fmla="*/ 796684 h 2297526"/>
                    <a:gd name="connsiteX206" fmla="*/ 265812 w 1214975"/>
                    <a:gd name="connsiteY206" fmla="*/ 822197 h 2297526"/>
                    <a:gd name="connsiteX207" fmla="*/ 265812 w 1214975"/>
                    <a:gd name="connsiteY207" fmla="*/ 822197 h 2297526"/>
                    <a:gd name="connsiteX208" fmla="*/ 249521 w 1214975"/>
                    <a:gd name="connsiteY208" fmla="*/ 831560 h 2297526"/>
                    <a:gd name="connsiteX209" fmla="*/ 249521 w 1214975"/>
                    <a:gd name="connsiteY209" fmla="*/ 831560 h 2297526"/>
                    <a:gd name="connsiteX210" fmla="*/ 240111 w 1214975"/>
                    <a:gd name="connsiteY210" fmla="*/ 829501 h 2297526"/>
                    <a:gd name="connsiteX211" fmla="*/ 282759 w 1214975"/>
                    <a:gd name="connsiteY211" fmla="*/ 756517 h 2297526"/>
                    <a:gd name="connsiteX212" fmla="*/ 276897 w 1214975"/>
                    <a:gd name="connsiteY212" fmla="*/ 730689 h 2297526"/>
                    <a:gd name="connsiteX213" fmla="*/ 276907 w 1214975"/>
                    <a:gd name="connsiteY213" fmla="*/ 730675 h 2297526"/>
                    <a:gd name="connsiteX214" fmla="*/ 276907 w 1214975"/>
                    <a:gd name="connsiteY214" fmla="*/ 730675 h 2297526"/>
                    <a:gd name="connsiteX215" fmla="*/ 302732 w 1214975"/>
                    <a:gd name="connsiteY215" fmla="*/ 724814 h 2297526"/>
                    <a:gd name="connsiteX216" fmla="*/ 302749 w 1214975"/>
                    <a:gd name="connsiteY216" fmla="*/ 724824 h 2297526"/>
                    <a:gd name="connsiteX217" fmla="*/ 302749 w 1214975"/>
                    <a:gd name="connsiteY217" fmla="*/ 724824 h 2297526"/>
                    <a:gd name="connsiteX218" fmla="*/ 308611 w 1214975"/>
                    <a:gd name="connsiteY218" fmla="*/ 750651 h 2297526"/>
                    <a:gd name="connsiteX219" fmla="*/ 308600 w 1214975"/>
                    <a:gd name="connsiteY219" fmla="*/ 750665 h 2297526"/>
                    <a:gd name="connsiteX220" fmla="*/ 308600 w 1214975"/>
                    <a:gd name="connsiteY220" fmla="*/ 750665 h 2297526"/>
                    <a:gd name="connsiteX221" fmla="*/ 292730 w 1214975"/>
                    <a:gd name="connsiteY221" fmla="*/ 759419 h 2297526"/>
                    <a:gd name="connsiteX222" fmla="*/ 292730 w 1214975"/>
                    <a:gd name="connsiteY222" fmla="*/ 759419 h 2297526"/>
                    <a:gd name="connsiteX223" fmla="*/ 282572 w 1214975"/>
                    <a:gd name="connsiteY223" fmla="*/ 756751 h 2297526"/>
                    <a:gd name="connsiteX224" fmla="*/ 328637 w 1214975"/>
                    <a:gd name="connsiteY224" fmla="*/ 685874 h 2297526"/>
                    <a:gd name="connsiteX225" fmla="*/ 323947 w 1214975"/>
                    <a:gd name="connsiteY225" fmla="*/ 659812 h 2297526"/>
                    <a:gd name="connsiteX226" fmla="*/ 323955 w 1214975"/>
                    <a:gd name="connsiteY226" fmla="*/ 659798 h 2297526"/>
                    <a:gd name="connsiteX227" fmla="*/ 323955 w 1214975"/>
                    <a:gd name="connsiteY227" fmla="*/ 659798 h 2297526"/>
                    <a:gd name="connsiteX228" fmla="*/ 350019 w 1214975"/>
                    <a:gd name="connsiteY228" fmla="*/ 655108 h 2297526"/>
                    <a:gd name="connsiteX229" fmla="*/ 350031 w 1214975"/>
                    <a:gd name="connsiteY229" fmla="*/ 655117 h 2297526"/>
                    <a:gd name="connsiteX230" fmla="*/ 350031 w 1214975"/>
                    <a:gd name="connsiteY230" fmla="*/ 655117 h 2297526"/>
                    <a:gd name="connsiteX231" fmla="*/ 354721 w 1214975"/>
                    <a:gd name="connsiteY231" fmla="*/ 681179 h 2297526"/>
                    <a:gd name="connsiteX232" fmla="*/ 354713 w 1214975"/>
                    <a:gd name="connsiteY232" fmla="*/ 681193 h 2297526"/>
                    <a:gd name="connsiteX233" fmla="*/ 354713 w 1214975"/>
                    <a:gd name="connsiteY233" fmla="*/ 681193 h 2297526"/>
                    <a:gd name="connsiteX234" fmla="*/ 339357 w 1214975"/>
                    <a:gd name="connsiteY234" fmla="*/ 689151 h 2297526"/>
                    <a:gd name="connsiteX235" fmla="*/ 339357 w 1214975"/>
                    <a:gd name="connsiteY235" fmla="*/ 689151 h 2297526"/>
                    <a:gd name="connsiteX236" fmla="*/ 328450 w 1214975"/>
                    <a:gd name="connsiteY236" fmla="*/ 686108 h 2297526"/>
                    <a:gd name="connsiteX237" fmla="*/ 377792 w 1214975"/>
                    <a:gd name="connsiteY237" fmla="*/ 617525 h 2297526"/>
                    <a:gd name="connsiteX238" fmla="*/ 374421 w 1214975"/>
                    <a:gd name="connsiteY238" fmla="*/ 591262 h 2297526"/>
                    <a:gd name="connsiteX239" fmla="*/ 374421 w 1214975"/>
                    <a:gd name="connsiteY239" fmla="*/ 591262 h 2297526"/>
                    <a:gd name="connsiteX240" fmla="*/ 400684 w 1214975"/>
                    <a:gd name="connsiteY240" fmla="*/ 587892 h 2297526"/>
                    <a:gd name="connsiteX241" fmla="*/ 400684 w 1214975"/>
                    <a:gd name="connsiteY241" fmla="*/ 587892 h 2297526"/>
                    <a:gd name="connsiteX242" fmla="*/ 404055 w 1214975"/>
                    <a:gd name="connsiteY242" fmla="*/ 614154 h 2297526"/>
                    <a:gd name="connsiteX243" fmla="*/ 404055 w 1214975"/>
                    <a:gd name="connsiteY243" fmla="*/ 614154 h 2297526"/>
                    <a:gd name="connsiteX244" fmla="*/ 389215 w 1214975"/>
                    <a:gd name="connsiteY244" fmla="*/ 621411 h 2297526"/>
                    <a:gd name="connsiteX245" fmla="*/ 389215 w 1214975"/>
                    <a:gd name="connsiteY245" fmla="*/ 621411 h 2297526"/>
                    <a:gd name="connsiteX246" fmla="*/ 377605 w 1214975"/>
                    <a:gd name="connsiteY246" fmla="*/ 617759 h 2297526"/>
                    <a:gd name="connsiteX247" fmla="*/ 430084 w 1214975"/>
                    <a:gd name="connsiteY247" fmla="*/ 551564 h 2297526"/>
                    <a:gd name="connsiteX248" fmla="*/ 427972 w 1214975"/>
                    <a:gd name="connsiteY248" fmla="*/ 525165 h 2297526"/>
                    <a:gd name="connsiteX249" fmla="*/ 427977 w 1214975"/>
                    <a:gd name="connsiteY249" fmla="*/ 525160 h 2297526"/>
                    <a:gd name="connsiteX250" fmla="*/ 427977 w 1214975"/>
                    <a:gd name="connsiteY250" fmla="*/ 525160 h 2297526"/>
                    <a:gd name="connsiteX251" fmla="*/ 454375 w 1214975"/>
                    <a:gd name="connsiteY251" fmla="*/ 523049 h 2297526"/>
                    <a:gd name="connsiteX252" fmla="*/ 454380 w 1214975"/>
                    <a:gd name="connsiteY252" fmla="*/ 523054 h 2297526"/>
                    <a:gd name="connsiteX253" fmla="*/ 454380 w 1214975"/>
                    <a:gd name="connsiteY253" fmla="*/ 523054 h 2297526"/>
                    <a:gd name="connsiteX254" fmla="*/ 456492 w 1214975"/>
                    <a:gd name="connsiteY254" fmla="*/ 549452 h 2297526"/>
                    <a:gd name="connsiteX255" fmla="*/ 456487 w 1214975"/>
                    <a:gd name="connsiteY255" fmla="*/ 549457 h 2297526"/>
                    <a:gd name="connsiteX256" fmla="*/ 456487 w 1214975"/>
                    <a:gd name="connsiteY256" fmla="*/ 549457 h 2297526"/>
                    <a:gd name="connsiteX257" fmla="*/ 442443 w 1214975"/>
                    <a:gd name="connsiteY257" fmla="*/ 556011 h 2297526"/>
                    <a:gd name="connsiteX258" fmla="*/ 442443 w 1214975"/>
                    <a:gd name="connsiteY258" fmla="*/ 556011 h 2297526"/>
                    <a:gd name="connsiteX259" fmla="*/ 429896 w 1214975"/>
                    <a:gd name="connsiteY259" fmla="*/ 551798 h 2297526"/>
                    <a:gd name="connsiteX260" fmla="*/ 485512 w 1214975"/>
                    <a:gd name="connsiteY260" fmla="*/ 489207 h 2297526"/>
                    <a:gd name="connsiteX261" fmla="*/ 484622 w 1214975"/>
                    <a:gd name="connsiteY261" fmla="*/ 463787 h 2297526"/>
                    <a:gd name="connsiteX262" fmla="*/ 484622 w 1214975"/>
                    <a:gd name="connsiteY262" fmla="*/ 463787 h 2297526"/>
                    <a:gd name="connsiteX263" fmla="*/ 511073 w 1214975"/>
                    <a:gd name="connsiteY263" fmla="*/ 461867 h 2297526"/>
                    <a:gd name="connsiteX264" fmla="*/ 511073 w 1214975"/>
                    <a:gd name="connsiteY264" fmla="*/ 461867 h 2297526"/>
                    <a:gd name="connsiteX265" fmla="*/ 512215 w 1214975"/>
                    <a:gd name="connsiteY265" fmla="*/ 487531 h 2297526"/>
                    <a:gd name="connsiteX266" fmla="*/ 511915 w 1214975"/>
                    <a:gd name="connsiteY266" fmla="*/ 487849 h 2297526"/>
                    <a:gd name="connsiteX267" fmla="*/ 511915 w 1214975"/>
                    <a:gd name="connsiteY267" fmla="*/ 487849 h 2297526"/>
                    <a:gd name="connsiteX268" fmla="*/ 498245 w 1214975"/>
                    <a:gd name="connsiteY268" fmla="*/ 493982 h 2297526"/>
                    <a:gd name="connsiteX269" fmla="*/ 498245 w 1214975"/>
                    <a:gd name="connsiteY269" fmla="*/ 493982 h 2297526"/>
                    <a:gd name="connsiteX270" fmla="*/ 485325 w 1214975"/>
                    <a:gd name="connsiteY270" fmla="*/ 489441 h 2297526"/>
                    <a:gd name="connsiteX271" fmla="*/ 543655 w 1214975"/>
                    <a:gd name="connsiteY271" fmla="*/ 427599 h 2297526"/>
                    <a:gd name="connsiteX272" fmla="*/ 544058 w 1214975"/>
                    <a:gd name="connsiteY272" fmla="*/ 401121 h 2297526"/>
                    <a:gd name="connsiteX273" fmla="*/ 544077 w 1214975"/>
                    <a:gd name="connsiteY273" fmla="*/ 401102 h 2297526"/>
                    <a:gd name="connsiteX274" fmla="*/ 544077 w 1214975"/>
                    <a:gd name="connsiteY274" fmla="*/ 401102 h 2297526"/>
                    <a:gd name="connsiteX275" fmla="*/ 570555 w 1214975"/>
                    <a:gd name="connsiteY275" fmla="*/ 401505 h 2297526"/>
                    <a:gd name="connsiteX276" fmla="*/ 570574 w 1214975"/>
                    <a:gd name="connsiteY276" fmla="*/ 401524 h 2297526"/>
                    <a:gd name="connsiteX277" fmla="*/ 570574 w 1214975"/>
                    <a:gd name="connsiteY277" fmla="*/ 401524 h 2297526"/>
                    <a:gd name="connsiteX278" fmla="*/ 570152 w 1214975"/>
                    <a:gd name="connsiteY278" fmla="*/ 427974 h 2297526"/>
                    <a:gd name="connsiteX279" fmla="*/ 570152 w 1214975"/>
                    <a:gd name="connsiteY279" fmla="*/ 427974 h 2297526"/>
                    <a:gd name="connsiteX280" fmla="*/ 557091 w 1214975"/>
                    <a:gd name="connsiteY280" fmla="*/ 433264 h 2297526"/>
                    <a:gd name="connsiteX281" fmla="*/ 557091 w 1214975"/>
                    <a:gd name="connsiteY281" fmla="*/ 433264 h 2297526"/>
                    <a:gd name="connsiteX282" fmla="*/ 543655 w 1214975"/>
                    <a:gd name="connsiteY282" fmla="*/ 427599 h 2297526"/>
                    <a:gd name="connsiteX283" fmla="*/ 604842 w 1214975"/>
                    <a:gd name="connsiteY283" fmla="*/ 369783 h 2297526"/>
                    <a:gd name="connsiteX284" fmla="*/ 606480 w 1214975"/>
                    <a:gd name="connsiteY284" fmla="*/ 343380 h 2297526"/>
                    <a:gd name="connsiteX285" fmla="*/ 606480 w 1214975"/>
                    <a:gd name="connsiteY285" fmla="*/ 343380 h 2297526"/>
                    <a:gd name="connsiteX286" fmla="*/ 632912 w 1214975"/>
                    <a:gd name="connsiteY286" fmla="*/ 345000 h 2297526"/>
                    <a:gd name="connsiteX287" fmla="*/ 632930 w 1214975"/>
                    <a:gd name="connsiteY287" fmla="*/ 345019 h 2297526"/>
                    <a:gd name="connsiteX288" fmla="*/ 632930 w 1214975"/>
                    <a:gd name="connsiteY288" fmla="*/ 345019 h 2297526"/>
                    <a:gd name="connsiteX289" fmla="*/ 631268 w 1214975"/>
                    <a:gd name="connsiteY289" fmla="*/ 371450 h 2297526"/>
                    <a:gd name="connsiteX290" fmla="*/ 631245 w 1214975"/>
                    <a:gd name="connsiteY290" fmla="*/ 371469 h 2297526"/>
                    <a:gd name="connsiteX291" fmla="*/ 631245 w 1214975"/>
                    <a:gd name="connsiteY291" fmla="*/ 371469 h 2297526"/>
                    <a:gd name="connsiteX292" fmla="*/ 618886 w 1214975"/>
                    <a:gd name="connsiteY292" fmla="*/ 376150 h 2297526"/>
                    <a:gd name="connsiteX293" fmla="*/ 618886 w 1214975"/>
                    <a:gd name="connsiteY293" fmla="*/ 376150 h 2297526"/>
                    <a:gd name="connsiteX294" fmla="*/ 604842 w 1214975"/>
                    <a:gd name="connsiteY294" fmla="*/ 369971 h 2297526"/>
                    <a:gd name="connsiteX295" fmla="*/ 668697 w 1214975"/>
                    <a:gd name="connsiteY295" fmla="*/ 315245 h 2297526"/>
                    <a:gd name="connsiteX296" fmla="*/ 671599 w 1214975"/>
                    <a:gd name="connsiteY296" fmla="*/ 288935 h 2297526"/>
                    <a:gd name="connsiteX297" fmla="*/ 671599 w 1214975"/>
                    <a:gd name="connsiteY297" fmla="*/ 288935 h 2297526"/>
                    <a:gd name="connsiteX298" fmla="*/ 697909 w 1214975"/>
                    <a:gd name="connsiteY298" fmla="*/ 291884 h 2297526"/>
                    <a:gd name="connsiteX299" fmla="*/ 697909 w 1214975"/>
                    <a:gd name="connsiteY299" fmla="*/ 291884 h 2297526"/>
                    <a:gd name="connsiteX300" fmla="*/ 695006 w 1214975"/>
                    <a:gd name="connsiteY300" fmla="*/ 318194 h 2297526"/>
                    <a:gd name="connsiteX301" fmla="*/ 695006 w 1214975"/>
                    <a:gd name="connsiteY301" fmla="*/ 318194 h 2297526"/>
                    <a:gd name="connsiteX302" fmla="*/ 683303 w 1214975"/>
                    <a:gd name="connsiteY302" fmla="*/ 322314 h 2297526"/>
                    <a:gd name="connsiteX303" fmla="*/ 683303 w 1214975"/>
                    <a:gd name="connsiteY303" fmla="*/ 322314 h 2297526"/>
                    <a:gd name="connsiteX304" fmla="*/ 668697 w 1214975"/>
                    <a:gd name="connsiteY304" fmla="*/ 315245 h 2297526"/>
                    <a:gd name="connsiteX305" fmla="*/ 734986 w 1214975"/>
                    <a:gd name="connsiteY305" fmla="*/ 263749 h 2297526"/>
                    <a:gd name="connsiteX306" fmla="*/ 739199 w 1214975"/>
                    <a:gd name="connsiteY306" fmla="*/ 237626 h 2297526"/>
                    <a:gd name="connsiteX307" fmla="*/ 739199 w 1214975"/>
                    <a:gd name="connsiteY307" fmla="*/ 237626 h 2297526"/>
                    <a:gd name="connsiteX308" fmla="*/ 765321 w 1214975"/>
                    <a:gd name="connsiteY308" fmla="*/ 241793 h 2297526"/>
                    <a:gd name="connsiteX309" fmla="*/ 765321 w 1214975"/>
                    <a:gd name="connsiteY309" fmla="*/ 241793 h 2297526"/>
                    <a:gd name="connsiteX310" fmla="*/ 761174 w 1214975"/>
                    <a:gd name="connsiteY310" fmla="*/ 267948 h 2297526"/>
                    <a:gd name="connsiteX311" fmla="*/ 761155 w 1214975"/>
                    <a:gd name="connsiteY311" fmla="*/ 267962 h 2297526"/>
                    <a:gd name="connsiteX312" fmla="*/ 761155 w 1214975"/>
                    <a:gd name="connsiteY312" fmla="*/ 267962 h 2297526"/>
                    <a:gd name="connsiteX313" fmla="*/ 750200 w 1214975"/>
                    <a:gd name="connsiteY313" fmla="*/ 271520 h 2297526"/>
                    <a:gd name="connsiteX314" fmla="*/ 750200 w 1214975"/>
                    <a:gd name="connsiteY314" fmla="*/ 271520 h 2297526"/>
                    <a:gd name="connsiteX315" fmla="*/ 734986 w 1214975"/>
                    <a:gd name="connsiteY315" fmla="*/ 263749 h 2297526"/>
                    <a:gd name="connsiteX316" fmla="*/ 803943 w 1214975"/>
                    <a:gd name="connsiteY316" fmla="*/ 215062 h 2297526"/>
                    <a:gd name="connsiteX317" fmla="*/ 809374 w 1214975"/>
                    <a:gd name="connsiteY317" fmla="*/ 189174 h 2297526"/>
                    <a:gd name="connsiteX318" fmla="*/ 809374 w 1214975"/>
                    <a:gd name="connsiteY318" fmla="*/ 189174 h 2297526"/>
                    <a:gd name="connsiteX319" fmla="*/ 835295 w 1214975"/>
                    <a:gd name="connsiteY319" fmla="*/ 194586 h 2297526"/>
                    <a:gd name="connsiteX320" fmla="*/ 835309 w 1214975"/>
                    <a:gd name="connsiteY320" fmla="*/ 194604 h 2297526"/>
                    <a:gd name="connsiteX321" fmla="*/ 835309 w 1214975"/>
                    <a:gd name="connsiteY321" fmla="*/ 194604 h 2297526"/>
                    <a:gd name="connsiteX322" fmla="*/ 829878 w 1214975"/>
                    <a:gd name="connsiteY322" fmla="*/ 220492 h 2297526"/>
                    <a:gd name="connsiteX323" fmla="*/ 829878 w 1214975"/>
                    <a:gd name="connsiteY323" fmla="*/ 220492 h 2297526"/>
                    <a:gd name="connsiteX324" fmla="*/ 819626 w 1214975"/>
                    <a:gd name="connsiteY324" fmla="*/ 223582 h 2297526"/>
                    <a:gd name="connsiteX325" fmla="*/ 819626 w 1214975"/>
                    <a:gd name="connsiteY325" fmla="*/ 223582 h 2297526"/>
                    <a:gd name="connsiteX326" fmla="*/ 803943 w 1214975"/>
                    <a:gd name="connsiteY326" fmla="*/ 215062 h 2297526"/>
                    <a:gd name="connsiteX327" fmla="*/ 875054 w 1214975"/>
                    <a:gd name="connsiteY327" fmla="*/ 170120 h 2297526"/>
                    <a:gd name="connsiteX328" fmla="*/ 881711 w 1214975"/>
                    <a:gd name="connsiteY328" fmla="*/ 144488 h 2297526"/>
                    <a:gd name="connsiteX329" fmla="*/ 881749 w 1214975"/>
                    <a:gd name="connsiteY329" fmla="*/ 144466 h 2297526"/>
                    <a:gd name="connsiteX330" fmla="*/ 881749 w 1214975"/>
                    <a:gd name="connsiteY330" fmla="*/ 144466 h 2297526"/>
                    <a:gd name="connsiteX331" fmla="*/ 907356 w 1214975"/>
                    <a:gd name="connsiteY331" fmla="*/ 151113 h 2297526"/>
                    <a:gd name="connsiteX332" fmla="*/ 907356 w 1214975"/>
                    <a:gd name="connsiteY332" fmla="*/ 151113 h 2297526"/>
                    <a:gd name="connsiteX333" fmla="*/ 900732 w 1214975"/>
                    <a:gd name="connsiteY333" fmla="*/ 176754 h 2297526"/>
                    <a:gd name="connsiteX334" fmla="*/ 900709 w 1214975"/>
                    <a:gd name="connsiteY334" fmla="*/ 176768 h 2297526"/>
                    <a:gd name="connsiteX335" fmla="*/ 900709 w 1214975"/>
                    <a:gd name="connsiteY335" fmla="*/ 176768 h 2297526"/>
                    <a:gd name="connsiteX336" fmla="*/ 891346 w 1214975"/>
                    <a:gd name="connsiteY336" fmla="*/ 179342 h 2297526"/>
                    <a:gd name="connsiteX337" fmla="*/ 891346 w 1214975"/>
                    <a:gd name="connsiteY337" fmla="*/ 179342 h 2297526"/>
                    <a:gd name="connsiteX338" fmla="*/ 875054 w 1214975"/>
                    <a:gd name="connsiteY338" fmla="*/ 170120 h 2297526"/>
                    <a:gd name="connsiteX339" fmla="*/ 948272 w 1214975"/>
                    <a:gd name="connsiteY339" fmla="*/ 128408 h 2297526"/>
                    <a:gd name="connsiteX340" fmla="*/ 956174 w 1214975"/>
                    <a:gd name="connsiteY340" fmla="*/ 103133 h 2297526"/>
                    <a:gd name="connsiteX341" fmla="*/ 956184 w 1214975"/>
                    <a:gd name="connsiteY341" fmla="*/ 103129 h 2297526"/>
                    <a:gd name="connsiteX342" fmla="*/ 956184 w 1214975"/>
                    <a:gd name="connsiteY342" fmla="*/ 103129 h 2297526"/>
                    <a:gd name="connsiteX343" fmla="*/ 981459 w 1214975"/>
                    <a:gd name="connsiteY343" fmla="*/ 111032 h 2297526"/>
                    <a:gd name="connsiteX344" fmla="*/ 981463 w 1214975"/>
                    <a:gd name="connsiteY344" fmla="*/ 111040 h 2297526"/>
                    <a:gd name="connsiteX345" fmla="*/ 981463 w 1214975"/>
                    <a:gd name="connsiteY345" fmla="*/ 111040 h 2297526"/>
                    <a:gd name="connsiteX346" fmla="*/ 973561 w 1214975"/>
                    <a:gd name="connsiteY346" fmla="*/ 136316 h 2297526"/>
                    <a:gd name="connsiteX347" fmla="*/ 973552 w 1214975"/>
                    <a:gd name="connsiteY347" fmla="*/ 136320 h 2297526"/>
                    <a:gd name="connsiteX348" fmla="*/ 973552 w 1214975"/>
                    <a:gd name="connsiteY348" fmla="*/ 136320 h 2297526"/>
                    <a:gd name="connsiteX349" fmla="*/ 964891 w 1214975"/>
                    <a:gd name="connsiteY349" fmla="*/ 138427 h 2297526"/>
                    <a:gd name="connsiteX350" fmla="*/ 964891 w 1214975"/>
                    <a:gd name="connsiteY350" fmla="*/ 138427 h 2297526"/>
                    <a:gd name="connsiteX351" fmla="*/ 948272 w 1214975"/>
                    <a:gd name="connsiteY351" fmla="*/ 128268 h 2297526"/>
                    <a:gd name="connsiteX352" fmla="*/ 1023409 w 1214975"/>
                    <a:gd name="connsiteY352" fmla="*/ 90302 h 2297526"/>
                    <a:gd name="connsiteX353" fmla="*/ 1032458 w 1214975"/>
                    <a:gd name="connsiteY353" fmla="*/ 65413 h 2297526"/>
                    <a:gd name="connsiteX354" fmla="*/ 1032491 w 1214975"/>
                    <a:gd name="connsiteY354" fmla="*/ 65396 h 2297526"/>
                    <a:gd name="connsiteX355" fmla="*/ 1032491 w 1214975"/>
                    <a:gd name="connsiteY355" fmla="*/ 65396 h 2297526"/>
                    <a:gd name="connsiteX356" fmla="*/ 1057350 w 1214975"/>
                    <a:gd name="connsiteY356" fmla="*/ 74478 h 2297526"/>
                    <a:gd name="connsiteX357" fmla="*/ 1057350 w 1214975"/>
                    <a:gd name="connsiteY357" fmla="*/ 74478 h 2297526"/>
                    <a:gd name="connsiteX358" fmla="*/ 1048300 w 1214975"/>
                    <a:gd name="connsiteY358" fmla="*/ 99367 h 2297526"/>
                    <a:gd name="connsiteX359" fmla="*/ 1048268 w 1214975"/>
                    <a:gd name="connsiteY359" fmla="*/ 99384 h 2297526"/>
                    <a:gd name="connsiteX360" fmla="*/ 1048268 w 1214975"/>
                    <a:gd name="connsiteY360" fmla="*/ 99384 h 2297526"/>
                    <a:gd name="connsiteX361" fmla="*/ 1040403 w 1214975"/>
                    <a:gd name="connsiteY361" fmla="*/ 101116 h 2297526"/>
                    <a:gd name="connsiteX362" fmla="*/ 1040403 w 1214975"/>
                    <a:gd name="connsiteY362" fmla="*/ 101116 h 2297526"/>
                    <a:gd name="connsiteX363" fmla="*/ 1023409 w 1214975"/>
                    <a:gd name="connsiteY363" fmla="*/ 90161 h 2297526"/>
                    <a:gd name="connsiteX364" fmla="*/ 1100138 w 1214975"/>
                    <a:gd name="connsiteY364" fmla="*/ 55612 h 2297526"/>
                    <a:gd name="connsiteX365" fmla="*/ 1110367 w 1214975"/>
                    <a:gd name="connsiteY365" fmla="*/ 31185 h 2297526"/>
                    <a:gd name="connsiteX366" fmla="*/ 1110390 w 1214975"/>
                    <a:gd name="connsiteY366" fmla="*/ 31175 h 2297526"/>
                    <a:gd name="connsiteX367" fmla="*/ 1110390 w 1214975"/>
                    <a:gd name="connsiteY367" fmla="*/ 31175 h 2297526"/>
                    <a:gd name="connsiteX368" fmla="*/ 1134780 w 1214975"/>
                    <a:gd name="connsiteY368" fmla="*/ 41427 h 2297526"/>
                    <a:gd name="connsiteX369" fmla="*/ 1134780 w 1214975"/>
                    <a:gd name="connsiteY369" fmla="*/ 41427 h 2297526"/>
                    <a:gd name="connsiteX370" fmla="*/ 1124575 w 1214975"/>
                    <a:gd name="connsiteY370" fmla="*/ 65864 h 2297526"/>
                    <a:gd name="connsiteX371" fmla="*/ 1124575 w 1214975"/>
                    <a:gd name="connsiteY371" fmla="*/ 65864 h 2297526"/>
                    <a:gd name="connsiteX372" fmla="*/ 1124575 w 1214975"/>
                    <a:gd name="connsiteY372" fmla="*/ 65864 h 2297526"/>
                    <a:gd name="connsiteX373" fmla="*/ 1117459 w 1214975"/>
                    <a:gd name="connsiteY373" fmla="*/ 67269 h 2297526"/>
                    <a:gd name="connsiteX374" fmla="*/ 1117459 w 1214975"/>
                    <a:gd name="connsiteY374" fmla="*/ 67269 h 2297526"/>
                    <a:gd name="connsiteX375" fmla="*/ 1100138 w 1214975"/>
                    <a:gd name="connsiteY375" fmla="*/ 55612 h 2297526"/>
                    <a:gd name="connsiteX376" fmla="*/ 1178646 w 1214975"/>
                    <a:gd name="connsiteY376" fmla="*/ 24995 h 2297526"/>
                    <a:gd name="connsiteX377" fmla="*/ 1190012 w 1214975"/>
                    <a:gd name="connsiteY377" fmla="*/ 1077 h 2297526"/>
                    <a:gd name="connsiteX378" fmla="*/ 1190021 w 1214975"/>
                    <a:gd name="connsiteY378" fmla="*/ 1073 h 2297526"/>
                    <a:gd name="connsiteX379" fmla="*/ 1190021 w 1214975"/>
                    <a:gd name="connsiteY379" fmla="*/ 1073 h 2297526"/>
                    <a:gd name="connsiteX380" fmla="*/ 1213897 w 1214975"/>
                    <a:gd name="connsiteY380" fmla="*/ 12449 h 2297526"/>
                    <a:gd name="connsiteX381" fmla="*/ 1213897 w 1214975"/>
                    <a:gd name="connsiteY381" fmla="*/ 12449 h 2297526"/>
                    <a:gd name="connsiteX382" fmla="*/ 1202568 w 1214975"/>
                    <a:gd name="connsiteY382" fmla="*/ 36325 h 2297526"/>
                    <a:gd name="connsiteX383" fmla="*/ 1202568 w 1214975"/>
                    <a:gd name="connsiteY383" fmla="*/ 36325 h 2297526"/>
                    <a:gd name="connsiteX384" fmla="*/ 1196295 w 1214975"/>
                    <a:gd name="connsiteY384" fmla="*/ 37448 h 2297526"/>
                    <a:gd name="connsiteX385" fmla="*/ 1196295 w 1214975"/>
                    <a:gd name="connsiteY385" fmla="*/ 37448 h 2297526"/>
                    <a:gd name="connsiteX386" fmla="*/ 1178646 w 1214975"/>
                    <a:gd name="connsiteY386" fmla="*/ 24995 h 229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1214975" h="2297526">
                      <a:moveTo>
                        <a:pt x="103647" y="2285100"/>
                      </a:moveTo>
                      <a:lnTo>
                        <a:pt x="103647" y="2285100"/>
                      </a:lnTo>
                      <a:cubicBezTo>
                        <a:pt x="100136" y="2285100"/>
                        <a:pt x="105239" y="2264549"/>
                        <a:pt x="115023" y="2261084"/>
                      </a:cubicBezTo>
                      <a:lnTo>
                        <a:pt x="115023" y="2261084"/>
                      </a:lnTo>
                      <a:cubicBezTo>
                        <a:pt x="124743" y="2257643"/>
                        <a:pt x="135416" y="2262709"/>
                        <a:pt x="138898" y="2272413"/>
                      </a:cubicBezTo>
                      <a:lnTo>
                        <a:pt x="138898" y="2272413"/>
                      </a:lnTo>
                      <a:cubicBezTo>
                        <a:pt x="142335" y="2282146"/>
                        <a:pt x="137247" y="2292824"/>
                        <a:pt x="127522" y="2296289"/>
                      </a:cubicBezTo>
                      <a:lnTo>
                        <a:pt x="127522" y="2296289"/>
                      </a:lnTo>
                      <a:cubicBezTo>
                        <a:pt x="125531" y="2297038"/>
                        <a:pt x="123424" y="2297436"/>
                        <a:pt x="121296" y="2297459"/>
                      </a:cubicBezTo>
                      <a:lnTo>
                        <a:pt x="121296" y="2297459"/>
                      </a:lnTo>
                      <a:cubicBezTo>
                        <a:pt x="113188" y="2298189"/>
                        <a:pt x="105735" y="2292970"/>
                        <a:pt x="103647" y="2285100"/>
                      </a:cubicBezTo>
                      <a:close/>
                      <a:moveTo>
                        <a:pt x="77056" y="2204018"/>
                      </a:moveTo>
                      <a:cubicBezTo>
                        <a:pt x="74023" y="2194130"/>
                        <a:pt x="79580" y="2183658"/>
                        <a:pt x="89467" y="2180624"/>
                      </a:cubicBezTo>
                      <a:cubicBezTo>
                        <a:pt x="89481" y="2180620"/>
                        <a:pt x="89495" y="2180615"/>
                        <a:pt x="89509" y="2180610"/>
                      </a:cubicBezTo>
                      <a:lnTo>
                        <a:pt x="89509" y="2180610"/>
                      </a:lnTo>
                      <a:cubicBezTo>
                        <a:pt x="99399" y="2177586"/>
                        <a:pt x="109868" y="2183148"/>
                        <a:pt x="112894" y="2193040"/>
                      </a:cubicBezTo>
                      <a:cubicBezTo>
                        <a:pt x="112902" y="2193063"/>
                        <a:pt x="112909" y="2193086"/>
                        <a:pt x="112916" y="2193110"/>
                      </a:cubicBezTo>
                      <a:lnTo>
                        <a:pt x="112916" y="2193110"/>
                      </a:lnTo>
                      <a:cubicBezTo>
                        <a:pt x="115949" y="2202997"/>
                        <a:pt x="110393" y="2213469"/>
                        <a:pt x="100506" y="2216503"/>
                      </a:cubicBezTo>
                      <a:cubicBezTo>
                        <a:pt x="100492" y="2216508"/>
                        <a:pt x="100478" y="2216512"/>
                        <a:pt x="100464" y="2216517"/>
                      </a:cubicBezTo>
                      <a:lnTo>
                        <a:pt x="100464" y="2216517"/>
                      </a:lnTo>
                      <a:cubicBezTo>
                        <a:pt x="98703" y="2217051"/>
                        <a:pt x="96873" y="2217322"/>
                        <a:pt x="95033" y="2217313"/>
                      </a:cubicBezTo>
                      <a:lnTo>
                        <a:pt x="95033" y="2217313"/>
                      </a:lnTo>
                      <a:cubicBezTo>
                        <a:pt x="86762" y="2217336"/>
                        <a:pt x="79455" y="2211934"/>
                        <a:pt x="77056" y="2204018"/>
                      </a:cubicBezTo>
                      <a:close/>
                      <a:moveTo>
                        <a:pt x="54258" y="2121999"/>
                      </a:moveTo>
                      <a:cubicBezTo>
                        <a:pt x="51579" y="2111789"/>
                        <a:pt x="57643" y="2101335"/>
                        <a:pt x="67834" y="2098592"/>
                      </a:cubicBezTo>
                      <a:lnTo>
                        <a:pt x="67834" y="2098592"/>
                      </a:lnTo>
                      <a:cubicBezTo>
                        <a:pt x="77703" y="2096176"/>
                        <a:pt x="87724" y="2101953"/>
                        <a:pt x="90586" y="2111700"/>
                      </a:cubicBezTo>
                      <a:lnTo>
                        <a:pt x="90586" y="2111700"/>
                      </a:lnTo>
                      <a:cubicBezTo>
                        <a:pt x="93079" y="2121882"/>
                        <a:pt x="87086" y="2132214"/>
                        <a:pt x="77010" y="2135107"/>
                      </a:cubicBezTo>
                      <a:lnTo>
                        <a:pt x="77010" y="2135107"/>
                      </a:lnTo>
                      <a:cubicBezTo>
                        <a:pt x="75488" y="2135566"/>
                        <a:pt x="73916" y="2135832"/>
                        <a:pt x="72328" y="2135903"/>
                      </a:cubicBezTo>
                      <a:lnTo>
                        <a:pt x="72328" y="2135903"/>
                      </a:lnTo>
                      <a:cubicBezTo>
                        <a:pt x="63852" y="2135893"/>
                        <a:pt x="56440" y="2130191"/>
                        <a:pt x="54258" y="2121999"/>
                      </a:cubicBezTo>
                      <a:close/>
                      <a:moveTo>
                        <a:pt x="35532" y="2038950"/>
                      </a:moveTo>
                      <a:cubicBezTo>
                        <a:pt x="33493" y="2028815"/>
                        <a:pt x="40052" y="2018946"/>
                        <a:pt x="50185" y="2016900"/>
                      </a:cubicBezTo>
                      <a:lnTo>
                        <a:pt x="50185" y="2016900"/>
                      </a:lnTo>
                      <a:cubicBezTo>
                        <a:pt x="60304" y="2014859"/>
                        <a:pt x="70167" y="2021390"/>
                        <a:pt x="72235" y="2031506"/>
                      </a:cubicBezTo>
                      <a:lnTo>
                        <a:pt x="72235" y="2031506"/>
                      </a:lnTo>
                      <a:cubicBezTo>
                        <a:pt x="74305" y="2041637"/>
                        <a:pt x="67768" y="2051529"/>
                        <a:pt x="57636" y="2053603"/>
                      </a:cubicBezTo>
                      <a:cubicBezTo>
                        <a:pt x="57633" y="2053603"/>
                        <a:pt x="57631" y="2053603"/>
                        <a:pt x="57628" y="2053603"/>
                      </a:cubicBezTo>
                      <a:lnTo>
                        <a:pt x="57628" y="2053603"/>
                      </a:lnTo>
                      <a:cubicBezTo>
                        <a:pt x="56394" y="2053842"/>
                        <a:pt x="55140" y="2053968"/>
                        <a:pt x="53883" y="2053977"/>
                      </a:cubicBezTo>
                      <a:lnTo>
                        <a:pt x="53883" y="2053977"/>
                      </a:lnTo>
                      <a:cubicBezTo>
                        <a:pt x="44899" y="2054066"/>
                        <a:pt x="37119" y="2047756"/>
                        <a:pt x="35345" y="2038950"/>
                      </a:cubicBezTo>
                      <a:close/>
                      <a:moveTo>
                        <a:pt x="20458" y="1955106"/>
                      </a:moveTo>
                      <a:cubicBezTo>
                        <a:pt x="18891" y="1944881"/>
                        <a:pt x="25909" y="1935326"/>
                        <a:pt x="36131" y="1933758"/>
                      </a:cubicBezTo>
                      <a:cubicBezTo>
                        <a:pt x="36134" y="1933758"/>
                        <a:pt x="36138" y="1933758"/>
                        <a:pt x="36141" y="1933758"/>
                      </a:cubicBezTo>
                      <a:lnTo>
                        <a:pt x="36141" y="1933758"/>
                      </a:lnTo>
                      <a:cubicBezTo>
                        <a:pt x="46363" y="1932190"/>
                        <a:pt x="55920" y="1939207"/>
                        <a:pt x="57487" y="1949432"/>
                      </a:cubicBezTo>
                      <a:cubicBezTo>
                        <a:pt x="57487" y="1949436"/>
                        <a:pt x="57488" y="1949436"/>
                        <a:pt x="57488" y="1949441"/>
                      </a:cubicBezTo>
                      <a:lnTo>
                        <a:pt x="57488" y="1949441"/>
                      </a:lnTo>
                      <a:cubicBezTo>
                        <a:pt x="59054" y="1959665"/>
                        <a:pt x="52037" y="1969220"/>
                        <a:pt x="41815" y="1970788"/>
                      </a:cubicBezTo>
                      <a:cubicBezTo>
                        <a:pt x="41811" y="1970788"/>
                        <a:pt x="41808" y="1970788"/>
                        <a:pt x="41805" y="1970788"/>
                      </a:cubicBezTo>
                      <a:lnTo>
                        <a:pt x="41805" y="1970788"/>
                      </a:lnTo>
                      <a:cubicBezTo>
                        <a:pt x="40855" y="1970859"/>
                        <a:pt x="39900" y="1970859"/>
                        <a:pt x="38950" y="1970788"/>
                      </a:cubicBezTo>
                      <a:lnTo>
                        <a:pt x="38950" y="1970788"/>
                      </a:lnTo>
                      <a:cubicBezTo>
                        <a:pt x="29776" y="1970798"/>
                        <a:pt x="21948" y="1964155"/>
                        <a:pt x="20458" y="1955106"/>
                      </a:cubicBezTo>
                      <a:close/>
                      <a:moveTo>
                        <a:pt x="9363" y="1870652"/>
                      </a:moveTo>
                      <a:cubicBezTo>
                        <a:pt x="8275" y="1860367"/>
                        <a:pt x="15730" y="1851150"/>
                        <a:pt x="26015" y="1850059"/>
                      </a:cubicBezTo>
                      <a:cubicBezTo>
                        <a:pt x="26035" y="1850059"/>
                        <a:pt x="26055" y="1850054"/>
                        <a:pt x="26076" y="1850054"/>
                      </a:cubicBezTo>
                      <a:lnTo>
                        <a:pt x="26076" y="1850054"/>
                      </a:lnTo>
                      <a:cubicBezTo>
                        <a:pt x="36352" y="1848888"/>
                        <a:pt x="45626" y="1856276"/>
                        <a:pt x="46791" y="1866551"/>
                      </a:cubicBezTo>
                      <a:cubicBezTo>
                        <a:pt x="46799" y="1866622"/>
                        <a:pt x="46807" y="1866697"/>
                        <a:pt x="46814" y="1866767"/>
                      </a:cubicBezTo>
                      <a:lnTo>
                        <a:pt x="46814" y="1866767"/>
                      </a:lnTo>
                      <a:cubicBezTo>
                        <a:pt x="47878" y="1877042"/>
                        <a:pt x="40421" y="1886237"/>
                        <a:pt x="30148" y="1887318"/>
                      </a:cubicBezTo>
                      <a:lnTo>
                        <a:pt x="30148" y="1887318"/>
                      </a:lnTo>
                      <a:lnTo>
                        <a:pt x="28182" y="1887318"/>
                      </a:lnTo>
                      <a:lnTo>
                        <a:pt x="28089" y="1887318"/>
                      </a:lnTo>
                      <a:cubicBezTo>
                        <a:pt x="18500" y="1887374"/>
                        <a:pt x="10417" y="1880184"/>
                        <a:pt x="9363" y="1870652"/>
                      </a:cubicBezTo>
                      <a:close/>
                      <a:moveTo>
                        <a:pt x="2762" y="1785778"/>
                      </a:moveTo>
                      <a:cubicBezTo>
                        <a:pt x="2177" y="1775451"/>
                        <a:pt x="10073" y="1766607"/>
                        <a:pt x="20399" y="1766022"/>
                      </a:cubicBezTo>
                      <a:cubicBezTo>
                        <a:pt x="20403" y="1766022"/>
                        <a:pt x="20407" y="1766022"/>
                        <a:pt x="20411" y="1766022"/>
                      </a:cubicBezTo>
                      <a:lnTo>
                        <a:pt x="20411" y="1766022"/>
                      </a:lnTo>
                      <a:cubicBezTo>
                        <a:pt x="30736" y="1765437"/>
                        <a:pt x="39581" y="1773335"/>
                        <a:pt x="40166" y="1783657"/>
                      </a:cubicBezTo>
                      <a:cubicBezTo>
                        <a:pt x="40166" y="1783662"/>
                        <a:pt x="40167" y="1783667"/>
                        <a:pt x="40167" y="1783671"/>
                      </a:cubicBezTo>
                      <a:lnTo>
                        <a:pt x="40167" y="1783671"/>
                      </a:lnTo>
                      <a:cubicBezTo>
                        <a:pt x="40725" y="1793984"/>
                        <a:pt x="32829" y="1802800"/>
                        <a:pt x="22518" y="1803380"/>
                      </a:cubicBezTo>
                      <a:lnTo>
                        <a:pt x="21441" y="1803380"/>
                      </a:lnTo>
                      <a:cubicBezTo>
                        <a:pt x="11540" y="1803375"/>
                        <a:pt x="3356" y="1795660"/>
                        <a:pt x="2762" y="1785778"/>
                      </a:cubicBezTo>
                      <a:close/>
                      <a:moveTo>
                        <a:pt x="0" y="1700342"/>
                      </a:moveTo>
                      <a:cubicBezTo>
                        <a:pt x="0" y="1690000"/>
                        <a:pt x="8384" y="1681616"/>
                        <a:pt x="18726" y="1681616"/>
                      </a:cubicBezTo>
                      <a:lnTo>
                        <a:pt x="18726" y="1681616"/>
                      </a:lnTo>
                      <a:cubicBezTo>
                        <a:pt x="28923" y="1681616"/>
                        <a:pt x="37248" y="1689771"/>
                        <a:pt x="37452" y="1699967"/>
                      </a:cubicBezTo>
                      <a:lnTo>
                        <a:pt x="37452" y="1699967"/>
                      </a:lnTo>
                      <a:cubicBezTo>
                        <a:pt x="37452" y="1710308"/>
                        <a:pt x="29068" y="1718693"/>
                        <a:pt x="18726" y="1718693"/>
                      </a:cubicBezTo>
                      <a:lnTo>
                        <a:pt x="18726" y="1718693"/>
                      </a:lnTo>
                      <a:cubicBezTo>
                        <a:pt x="8528" y="1718693"/>
                        <a:pt x="204" y="1710538"/>
                        <a:pt x="0" y="1700342"/>
                      </a:cubicBezTo>
                      <a:close/>
                      <a:moveTo>
                        <a:pt x="19334" y="1634380"/>
                      </a:moveTo>
                      <a:cubicBezTo>
                        <a:pt x="9252" y="1634240"/>
                        <a:pt x="1192" y="1625954"/>
                        <a:pt x="1333" y="1615870"/>
                      </a:cubicBezTo>
                      <a:cubicBezTo>
                        <a:pt x="1336" y="1615626"/>
                        <a:pt x="1344" y="1615383"/>
                        <a:pt x="1358" y="1615140"/>
                      </a:cubicBezTo>
                      <a:lnTo>
                        <a:pt x="1358" y="1615140"/>
                      </a:lnTo>
                      <a:cubicBezTo>
                        <a:pt x="1838" y="1604850"/>
                        <a:pt x="10540" y="1596882"/>
                        <a:pt x="20832" y="1597303"/>
                      </a:cubicBezTo>
                      <a:lnTo>
                        <a:pt x="20832" y="1597303"/>
                      </a:lnTo>
                      <a:cubicBezTo>
                        <a:pt x="31122" y="1597734"/>
                        <a:pt x="39132" y="1606395"/>
                        <a:pt x="38762" y="1616684"/>
                      </a:cubicBezTo>
                      <a:lnTo>
                        <a:pt x="38762" y="1616684"/>
                      </a:lnTo>
                      <a:cubicBezTo>
                        <a:pt x="38287" y="1626679"/>
                        <a:pt x="30041" y="1634530"/>
                        <a:pt x="20037" y="1634521"/>
                      </a:cubicBezTo>
                      <a:lnTo>
                        <a:pt x="19334" y="1634521"/>
                      </a:lnTo>
                      <a:close/>
                      <a:moveTo>
                        <a:pt x="24016" y="1550629"/>
                      </a:moveTo>
                      <a:cubicBezTo>
                        <a:pt x="13714" y="1549712"/>
                        <a:pt x="6106" y="1540620"/>
                        <a:pt x="7022" y="1530321"/>
                      </a:cubicBezTo>
                      <a:cubicBezTo>
                        <a:pt x="7022" y="1530316"/>
                        <a:pt x="7022" y="1530316"/>
                        <a:pt x="7022" y="1530312"/>
                      </a:cubicBezTo>
                      <a:lnTo>
                        <a:pt x="7022" y="1530312"/>
                      </a:lnTo>
                      <a:cubicBezTo>
                        <a:pt x="7938" y="1520013"/>
                        <a:pt x="17031" y="1512401"/>
                        <a:pt x="27332" y="1513318"/>
                      </a:cubicBezTo>
                      <a:cubicBezTo>
                        <a:pt x="27335" y="1513318"/>
                        <a:pt x="27337" y="1513318"/>
                        <a:pt x="27340" y="1513318"/>
                      </a:cubicBezTo>
                      <a:lnTo>
                        <a:pt x="27340" y="1513318"/>
                      </a:lnTo>
                      <a:cubicBezTo>
                        <a:pt x="37624" y="1514236"/>
                        <a:pt x="45226" y="1523304"/>
                        <a:pt x="44333" y="1533589"/>
                      </a:cubicBezTo>
                      <a:lnTo>
                        <a:pt x="44333" y="1533589"/>
                      </a:lnTo>
                      <a:cubicBezTo>
                        <a:pt x="43482" y="1543284"/>
                        <a:pt x="35342" y="1550713"/>
                        <a:pt x="25607" y="1550676"/>
                      </a:cubicBezTo>
                      <a:lnTo>
                        <a:pt x="23782" y="1550676"/>
                      </a:lnTo>
                      <a:close/>
                      <a:moveTo>
                        <a:pt x="32302" y="1466878"/>
                      </a:moveTo>
                      <a:cubicBezTo>
                        <a:pt x="22056" y="1465474"/>
                        <a:pt x="14886" y="1456032"/>
                        <a:pt x="16288" y="1445788"/>
                      </a:cubicBezTo>
                      <a:cubicBezTo>
                        <a:pt x="16289" y="1445779"/>
                        <a:pt x="16290" y="1445770"/>
                        <a:pt x="16291" y="1445765"/>
                      </a:cubicBezTo>
                      <a:lnTo>
                        <a:pt x="16291" y="1445765"/>
                      </a:lnTo>
                      <a:cubicBezTo>
                        <a:pt x="17513" y="1435494"/>
                        <a:pt x="26828" y="1428158"/>
                        <a:pt x="37097" y="1429380"/>
                      </a:cubicBezTo>
                      <a:cubicBezTo>
                        <a:pt x="37215" y="1429394"/>
                        <a:pt x="37334" y="1429413"/>
                        <a:pt x="37452" y="1429427"/>
                      </a:cubicBezTo>
                      <a:lnTo>
                        <a:pt x="37452" y="1429427"/>
                      </a:lnTo>
                      <a:cubicBezTo>
                        <a:pt x="47701" y="1430808"/>
                        <a:pt x="54890" y="1440236"/>
                        <a:pt x="53510" y="1450484"/>
                      </a:cubicBezTo>
                      <a:cubicBezTo>
                        <a:pt x="53510" y="1450489"/>
                        <a:pt x="53509" y="1450489"/>
                        <a:pt x="53509" y="1450493"/>
                      </a:cubicBezTo>
                      <a:lnTo>
                        <a:pt x="53509" y="1450493"/>
                      </a:lnTo>
                      <a:cubicBezTo>
                        <a:pt x="52236" y="1459837"/>
                        <a:pt x="44213" y="1466775"/>
                        <a:pt x="34783" y="1466691"/>
                      </a:cubicBezTo>
                      <a:lnTo>
                        <a:pt x="34783" y="1466691"/>
                      </a:lnTo>
                      <a:close/>
                      <a:moveTo>
                        <a:pt x="44801" y="1383455"/>
                      </a:moveTo>
                      <a:cubicBezTo>
                        <a:pt x="34645" y="1381559"/>
                        <a:pt x="27941" y="1371798"/>
                        <a:pt x="29821" y="1361640"/>
                      </a:cubicBezTo>
                      <a:lnTo>
                        <a:pt x="29821" y="1361640"/>
                      </a:lnTo>
                      <a:cubicBezTo>
                        <a:pt x="31715" y="1351481"/>
                        <a:pt x="41477" y="1344777"/>
                        <a:pt x="51636" y="1346659"/>
                      </a:cubicBezTo>
                      <a:lnTo>
                        <a:pt x="51636" y="1346659"/>
                      </a:lnTo>
                      <a:cubicBezTo>
                        <a:pt x="61809" y="1348522"/>
                        <a:pt x="68547" y="1358278"/>
                        <a:pt x="66686" y="1368451"/>
                      </a:cubicBezTo>
                      <a:cubicBezTo>
                        <a:pt x="66679" y="1368489"/>
                        <a:pt x="66671" y="1368531"/>
                        <a:pt x="66664" y="1368568"/>
                      </a:cubicBezTo>
                      <a:lnTo>
                        <a:pt x="66664" y="1368568"/>
                      </a:lnTo>
                      <a:cubicBezTo>
                        <a:pt x="65018" y="1377435"/>
                        <a:pt x="57284" y="1383872"/>
                        <a:pt x="48266" y="1383876"/>
                      </a:cubicBezTo>
                      <a:lnTo>
                        <a:pt x="48266" y="1383876"/>
                      </a:lnTo>
                      <a:cubicBezTo>
                        <a:pt x="47095" y="1383806"/>
                        <a:pt x="45934" y="1383619"/>
                        <a:pt x="44801" y="1383315"/>
                      </a:cubicBezTo>
                      <a:close/>
                      <a:moveTo>
                        <a:pt x="61280" y="1300781"/>
                      </a:moveTo>
                      <a:cubicBezTo>
                        <a:pt x="51200" y="1298468"/>
                        <a:pt x="44904" y="1288422"/>
                        <a:pt x="47218" y="1278343"/>
                      </a:cubicBezTo>
                      <a:cubicBezTo>
                        <a:pt x="47224" y="1278315"/>
                        <a:pt x="47230" y="1278291"/>
                        <a:pt x="47236" y="1278263"/>
                      </a:cubicBezTo>
                      <a:lnTo>
                        <a:pt x="47236" y="1278263"/>
                      </a:lnTo>
                      <a:cubicBezTo>
                        <a:pt x="49549" y="1268184"/>
                        <a:pt x="59596" y="1261888"/>
                        <a:pt x="69676" y="1264200"/>
                      </a:cubicBezTo>
                      <a:cubicBezTo>
                        <a:pt x="69702" y="1264205"/>
                        <a:pt x="69728" y="1264214"/>
                        <a:pt x="69753" y="1264219"/>
                      </a:cubicBezTo>
                      <a:lnTo>
                        <a:pt x="69753" y="1264219"/>
                      </a:lnTo>
                      <a:cubicBezTo>
                        <a:pt x="79832" y="1266536"/>
                        <a:pt x="86122" y="1276587"/>
                        <a:pt x="83803" y="1286666"/>
                      </a:cubicBezTo>
                      <a:cubicBezTo>
                        <a:pt x="83801" y="1286676"/>
                        <a:pt x="83800" y="1286680"/>
                        <a:pt x="83798" y="1286690"/>
                      </a:cubicBezTo>
                      <a:lnTo>
                        <a:pt x="83798" y="1286690"/>
                      </a:lnTo>
                      <a:cubicBezTo>
                        <a:pt x="81817" y="1295173"/>
                        <a:pt x="74249" y="1301165"/>
                        <a:pt x="65540" y="1301155"/>
                      </a:cubicBezTo>
                      <a:lnTo>
                        <a:pt x="65540" y="1301155"/>
                      </a:lnTo>
                      <a:cubicBezTo>
                        <a:pt x="64106" y="1301141"/>
                        <a:pt x="62677" y="1300968"/>
                        <a:pt x="61280" y="1300640"/>
                      </a:cubicBezTo>
                      <a:close/>
                      <a:moveTo>
                        <a:pt x="81691" y="1218762"/>
                      </a:moveTo>
                      <a:cubicBezTo>
                        <a:pt x="71744" y="1215930"/>
                        <a:pt x="65976" y="1205575"/>
                        <a:pt x="68807" y="1195627"/>
                      </a:cubicBezTo>
                      <a:cubicBezTo>
                        <a:pt x="68810" y="1195612"/>
                        <a:pt x="68814" y="1195603"/>
                        <a:pt x="68817" y="1195589"/>
                      </a:cubicBezTo>
                      <a:lnTo>
                        <a:pt x="68817" y="1195589"/>
                      </a:lnTo>
                      <a:cubicBezTo>
                        <a:pt x="71673" y="1185669"/>
                        <a:pt x="82017" y="1179934"/>
                        <a:pt x="91943" y="1182762"/>
                      </a:cubicBezTo>
                      <a:lnTo>
                        <a:pt x="91943" y="1182762"/>
                      </a:lnTo>
                      <a:cubicBezTo>
                        <a:pt x="101891" y="1185594"/>
                        <a:pt x="107659" y="1195950"/>
                        <a:pt x="104828" y="1205898"/>
                      </a:cubicBezTo>
                      <a:cubicBezTo>
                        <a:pt x="104824" y="1205912"/>
                        <a:pt x="104821" y="1205921"/>
                        <a:pt x="104817" y="1205935"/>
                      </a:cubicBezTo>
                      <a:lnTo>
                        <a:pt x="104817" y="1205935"/>
                      </a:lnTo>
                      <a:cubicBezTo>
                        <a:pt x="102522" y="1213964"/>
                        <a:pt x="95189" y="1219497"/>
                        <a:pt x="86841" y="1219511"/>
                      </a:cubicBezTo>
                      <a:lnTo>
                        <a:pt x="86841" y="1219511"/>
                      </a:lnTo>
                      <a:cubicBezTo>
                        <a:pt x="85096" y="1219520"/>
                        <a:pt x="83361" y="1219268"/>
                        <a:pt x="81691" y="1218762"/>
                      </a:cubicBezTo>
                      <a:close/>
                      <a:moveTo>
                        <a:pt x="105894" y="1138054"/>
                      </a:moveTo>
                      <a:cubicBezTo>
                        <a:pt x="96096" y="1134744"/>
                        <a:pt x="90834" y="1124122"/>
                        <a:pt x="94143" y="1114324"/>
                      </a:cubicBezTo>
                      <a:cubicBezTo>
                        <a:pt x="94143" y="1114319"/>
                        <a:pt x="94143" y="1114319"/>
                        <a:pt x="94144" y="1114319"/>
                      </a:cubicBezTo>
                      <a:lnTo>
                        <a:pt x="94144" y="1114319"/>
                      </a:lnTo>
                      <a:cubicBezTo>
                        <a:pt x="97452" y="1104521"/>
                        <a:pt x="108078" y="1099259"/>
                        <a:pt x="117876" y="1102569"/>
                      </a:cubicBezTo>
                      <a:cubicBezTo>
                        <a:pt x="117877" y="1102569"/>
                        <a:pt x="117878" y="1102569"/>
                        <a:pt x="117879" y="1102569"/>
                      </a:cubicBezTo>
                      <a:lnTo>
                        <a:pt x="117879" y="1102569"/>
                      </a:lnTo>
                      <a:cubicBezTo>
                        <a:pt x="127677" y="1105879"/>
                        <a:pt x="132938" y="1116501"/>
                        <a:pt x="129630" y="1126299"/>
                      </a:cubicBezTo>
                      <a:cubicBezTo>
                        <a:pt x="129629" y="1126304"/>
                        <a:pt x="129629" y="1126304"/>
                        <a:pt x="129629" y="1126304"/>
                      </a:cubicBezTo>
                      <a:lnTo>
                        <a:pt x="129629" y="1126304"/>
                      </a:lnTo>
                      <a:cubicBezTo>
                        <a:pt x="127107" y="1133972"/>
                        <a:pt x="119957" y="1139159"/>
                        <a:pt x="111886" y="1139178"/>
                      </a:cubicBezTo>
                      <a:lnTo>
                        <a:pt x="111886" y="1139178"/>
                      </a:lnTo>
                      <a:cubicBezTo>
                        <a:pt x="109847" y="1139154"/>
                        <a:pt x="107825" y="1138803"/>
                        <a:pt x="105894" y="1138148"/>
                      </a:cubicBezTo>
                      <a:close/>
                      <a:moveTo>
                        <a:pt x="133983" y="1058470"/>
                      </a:moveTo>
                      <a:cubicBezTo>
                        <a:pt x="124372" y="1054687"/>
                        <a:pt x="119638" y="1043836"/>
                        <a:pt x="123403" y="1034220"/>
                      </a:cubicBezTo>
                      <a:lnTo>
                        <a:pt x="123403" y="1034220"/>
                      </a:lnTo>
                      <a:cubicBezTo>
                        <a:pt x="127167" y="1024590"/>
                        <a:pt x="138022" y="1019834"/>
                        <a:pt x="147653" y="1023593"/>
                      </a:cubicBezTo>
                      <a:lnTo>
                        <a:pt x="147653" y="1023593"/>
                      </a:lnTo>
                      <a:cubicBezTo>
                        <a:pt x="157288" y="1027347"/>
                        <a:pt x="162055" y="1038204"/>
                        <a:pt x="158299" y="1047843"/>
                      </a:cubicBezTo>
                      <a:cubicBezTo>
                        <a:pt x="158292" y="1047857"/>
                        <a:pt x="158286" y="1047876"/>
                        <a:pt x="158279" y="1047890"/>
                      </a:cubicBezTo>
                      <a:lnTo>
                        <a:pt x="158279" y="1047890"/>
                      </a:lnTo>
                      <a:cubicBezTo>
                        <a:pt x="155464" y="1055071"/>
                        <a:pt x="148532" y="1059790"/>
                        <a:pt x="140818" y="1059781"/>
                      </a:cubicBezTo>
                      <a:lnTo>
                        <a:pt x="140818" y="1059781"/>
                      </a:lnTo>
                      <a:cubicBezTo>
                        <a:pt x="138473" y="1059846"/>
                        <a:pt x="136138" y="1059467"/>
                        <a:pt x="133936" y="1058657"/>
                      </a:cubicBezTo>
                      <a:close/>
                      <a:moveTo>
                        <a:pt x="165770" y="980430"/>
                      </a:moveTo>
                      <a:cubicBezTo>
                        <a:pt x="156374" y="976175"/>
                        <a:pt x="152188" y="965122"/>
                        <a:pt x="156407" y="955712"/>
                      </a:cubicBezTo>
                      <a:lnTo>
                        <a:pt x="156407" y="955712"/>
                      </a:lnTo>
                      <a:cubicBezTo>
                        <a:pt x="160662" y="946316"/>
                        <a:pt x="171713" y="942131"/>
                        <a:pt x="181125" y="946349"/>
                      </a:cubicBezTo>
                      <a:lnTo>
                        <a:pt x="181125" y="946349"/>
                      </a:lnTo>
                      <a:cubicBezTo>
                        <a:pt x="190520" y="950605"/>
                        <a:pt x="194707" y="961658"/>
                        <a:pt x="190488" y="971067"/>
                      </a:cubicBezTo>
                      <a:lnTo>
                        <a:pt x="190488" y="971067"/>
                      </a:lnTo>
                      <a:cubicBezTo>
                        <a:pt x="187479" y="977912"/>
                        <a:pt x="180689" y="982307"/>
                        <a:pt x="173213" y="982256"/>
                      </a:cubicBezTo>
                      <a:lnTo>
                        <a:pt x="173213" y="982256"/>
                      </a:lnTo>
                      <a:cubicBezTo>
                        <a:pt x="170629" y="982242"/>
                        <a:pt x="168076" y="981685"/>
                        <a:pt x="165723" y="980617"/>
                      </a:cubicBezTo>
                      <a:close/>
                      <a:moveTo>
                        <a:pt x="201302" y="904170"/>
                      </a:moveTo>
                      <a:cubicBezTo>
                        <a:pt x="192093" y="899497"/>
                        <a:pt x="188407" y="888248"/>
                        <a:pt x="193062" y="879030"/>
                      </a:cubicBezTo>
                      <a:lnTo>
                        <a:pt x="193062" y="879030"/>
                      </a:lnTo>
                      <a:cubicBezTo>
                        <a:pt x="197720" y="869803"/>
                        <a:pt x="208971" y="866095"/>
                        <a:pt x="218202" y="870744"/>
                      </a:cubicBezTo>
                      <a:lnTo>
                        <a:pt x="218202" y="870744"/>
                      </a:lnTo>
                      <a:cubicBezTo>
                        <a:pt x="227277" y="875468"/>
                        <a:pt x="230882" y="886595"/>
                        <a:pt x="226301" y="895743"/>
                      </a:cubicBezTo>
                      <a:lnTo>
                        <a:pt x="226301" y="895743"/>
                      </a:lnTo>
                      <a:cubicBezTo>
                        <a:pt x="223113" y="902072"/>
                        <a:pt x="216626" y="906056"/>
                        <a:pt x="209541" y="906042"/>
                      </a:cubicBezTo>
                      <a:lnTo>
                        <a:pt x="209541" y="906042"/>
                      </a:lnTo>
                      <a:cubicBezTo>
                        <a:pt x="206688" y="906051"/>
                        <a:pt x="203870" y="905415"/>
                        <a:pt x="201302" y="904170"/>
                      </a:cubicBezTo>
                      <a:close/>
                      <a:moveTo>
                        <a:pt x="240298" y="829267"/>
                      </a:moveTo>
                      <a:cubicBezTo>
                        <a:pt x="231303" y="824173"/>
                        <a:pt x="228139" y="812750"/>
                        <a:pt x="233229" y="803753"/>
                      </a:cubicBezTo>
                      <a:lnTo>
                        <a:pt x="233229" y="803753"/>
                      </a:lnTo>
                      <a:cubicBezTo>
                        <a:pt x="238325" y="794760"/>
                        <a:pt x="249745" y="791595"/>
                        <a:pt x="258743" y="796684"/>
                      </a:cubicBezTo>
                      <a:lnTo>
                        <a:pt x="258743" y="796684"/>
                      </a:lnTo>
                      <a:cubicBezTo>
                        <a:pt x="267738" y="801777"/>
                        <a:pt x="270903" y="813200"/>
                        <a:pt x="265812" y="822197"/>
                      </a:cubicBezTo>
                      <a:lnTo>
                        <a:pt x="265812" y="822197"/>
                      </a:lnTo>
                      <a:cubicBezTo>
                        <a:pt x="262454" y="828017"/>
                        <a:pt x="256237" y="831589"/>
                        <a:pt x="249521" y="831560"/>
                      </a:cubicBezTo>
                      <a:lnTo>
                        <a:pt x="249521" y="831560"/>
                      </a:lnTo>
                      <a:cubicBezTo>
                        <a:pt x="246258" y="831706"/>
                        <a:pt x="243014" y="830994"/>
                        <a:pt x="240111" y="829501"/>
                      </a:cubicBezTo>
                      <a:close/>
                      <a:moveTo>
                        <a:pt x="282759" y="756517"/>
                      </a:moveTo>
                      <a:cubicBezTo>
                        <a:pt x="274009" y="751002"/>
                        <a:pt x="271384" y="739444"/>
                        <a:pt x="276897" y="730689"/>
                      </a:cubicBezTo>
                      <a:cubicBezTo>
                        <a:pt x="276900" y="730685"/>
                        <a:pt x="276904" y="730680"/>
                        <a:pt x="276907" y="730675"/>
                      </a:cubicBezTo>
                      <a:lnTo>
                        <a:pt x="276907" y="730675"/>
                      </a:lnTo>
                      <a:cubicBezTo>
                        <a:pt x="282420" y="721926"/>
                        <a:pt x="293982" y="719300"/>
                        <a:pt x="302732" y="724814"/>
                      </a:cubicBezTo>
                      <a:cubicBezTo>
                        <a:pt x="302738" y="724819"/>
                        <a:pt x="302743" y="724819"/>
                        <a:pt x="302749" y="724824"/>
                      </a:cubicBezTo>
                      <a:lnTo>
                        <a:pt x="302749" y="724824"/>
                      </a:lnTo>
                      <a:cubicBezTo>
                        <a:pt x="311499" y="730338"/>
                        <a:pt x="314124" y="741897"/>
                        <a:pt x="308611" y="750651"/>
                      </a:cubicBezTo>
                      <a:cubicBezTo>
                        <a:pt x="308607" y="750656"/>
                        <a:pt x="308604" y="750660"/>
                        <a:pt x="308600" y="750665"/>
                      </a:cubicBezTo>
                      <a:lnTo>
                        <a:pt x="308600" y="750665"/>
                      </a:lnTo>
                      <a:cubicBezTo>
                        <a:pt x="305169" y="756119"/>
                        <a:pt x="299174" y="759424"/>
                        <a:pt x="292730" y="759419"/>
                      </a:cubicBezTo>
                      <a:lnTo>
                        <a:pt x="292730" y="759419"/>
                      </a:lnTo>
                      <a:cubicBezTo>
                        <a:pt x="289159" y="759518"/>
                        <a:pt x="285634" y="758591"/>
                        <a:pt x="282572" y="756751"/>
                      </a:cubicBezTo>
                      <a:close/>
                      <a:moveTo>
                        <a:pt x="328637" y="685874"/>
                      </a:moveTo>
                      <a:cubicBezTo>
                        <a:pt x="320145" y="679971"/>
                        <a:pt x="318045" y="668305"/>
                        <a:pt x="323947" y="659812"/>
                      </a:cubicBezTo>
                      <a:cubicBezTo>
                        <a:pt x="323950" y="659808"/>
                        <a:pt x="323953" y="659803"/>
                        <a:pt x="323955" y="659798"/>
                      </a:cubicBezTo>
                      <a:lnTo>
                        <a:pt x="323955" y="659798"/>
                      </a:lnTo>
                      <a:cubicBezTo>
                        <a:pt x="329858" y="651306"/>
                        <a:pt x="341527" y="649204"/>
                        <a:pt x="350019" y="655108"/>
                      </a:cubicBezTo>
                      <a:cubicBezTo>
                        <a:pt x="350023" y="655112"/>
                        <a:pt x="350027" y="655112"/>
                        <a:pt x="350031" y="655117"/>
                      </a:cubicBezTo>
                      <a:lnTo>
                        <a:pt x="350031" y="655117"/>
                      </a:lnTo>
                      <a:cubicBezTo>
                        <a:pt x="358523" y="661020"/>
                        <a:pt x="360623" y="672686"/>
                        <a:pt x="354721" y="681179"/>
                      </a:cubicBezTo>
                      <a:cubicBezTo>
                        <a:pt x="354718" y="681183"/>
                        <a:pt x="354715" y="681188"/>
                        <a:pt x="354713" y="681193"/>
                      </a:cubicBezTo>
                      <a:lnTo>
                        <a:pt x="354713" y="681193"/>
                      </a:lnTo>
                      <a:cubicBezTo>
                        <a:pt x="351199" y="686192"/>
                        <a:pt x="345468" y="689160"/>
                        <a:pt x="339357" y="689151"/>
                      </a:cubicBezTo>
                      <a:lnTo>
                        <a:pt x="339357" y="689151"/>
                      </a:lnTo>
                      <a:cubicBezTo>
                        <a:pt x="335495" y="689287"/>
                        <a:pt x="331685" y="688224"/>
                        <a:pt x="328450" y="686108"/>
                      </a:cubicBezTo>
                      <a:close/>
                      <a:moveTo>
                        <a:pt x="377792" y="617525"/>
                      </a:moveTo>
                      <a:cubicBezTo>
                        <a:pt x="369610" y="611200"/>
                        <a:pt x="368101" y="599445"/>
                        <a:pt x="374421" y="591262"/>
                      </a:cubicBezTo>
                      <a:lnTo>
                        <a:pt x="374421" y="591262"/>
                      </a:lnTo>
                      <a:cubicBezTo>
                        <a:pt x="380744" y="583079"/>
                        <a:pt x="392501" y="581572"/>
                        <a:pt x="400684" y="587892"/>
                      </a:cubicBezTo>
                      <a:lnTo>
                        <a:pt x="400684" y="587892"/>
                      </a:lnTo>
                      <a:cubicBezTo>
                        <a:pt x="408866" y="594216"/>
                        <a:pt x="410375" y="605971"/>
                        <a:pt x="404055" y="614154"/>
                      </a:cubicBezTo>
                      <a:lnTo>
                        <a:pt x="404055" y="614154"/>
                      </a:lnTo>
                      <a:cubicBezTo>
                        <a:pt x="400500" y="618742"/>
                        <a:pt x="395019" y="621425"/>
                        <a:pt x="389215" y="621411"/>
                      </a:cubicBezTo>
                      <a:lnTo>
                        <a:pt x="389215" y="621411"/>
                      </a:lnTo>
                      <a:cubicBezTo>
                        <a:pt x="385046" y="621518"/>
                        <a:pt x="380960" y="620236"/>
                        <a:pt x="377605" y="617759"/>
                      </a:cubicBezTo>
                      <a:close/>
                      <a:moveTo>
                        <a:pt x="430084" y="551564"/>
                      </a:moveTo>
                      <a:cubicBezTo>
                        <a:pt x="422211" y="544855"/>
                        <a:pt x="421266" y="533039"/>
                        <a:pt x="427972" y="525165"/>
                      </a:cubicBezTo>
                      <a:cubicBezTo>
                        <a:pt x="427974" y="525165"/>
                        <a:pt x="427976" y="525160"/>
                        <a:pt x="427977" y="525160"/>
                      </a:cubicBezTo>
                      <a:lnTo>
                        <a:pt x="427977" y="525160"/>
                      </a:lnTo>
                      <a:cubicBezTo>
                        <a:pt x="434684" y="517286"/>
                        <a:pt x="446502" y="516340"/>
                        <a:pt x="454375" y="523049"/>
                      </a:cubicBezTo>
                      <a:cubicBezTo>
                        <a:pt x="454377" y="523049"/>
                        <a:pt x="454378" y="523054"/>
                        <a:pt x="454380" y="523054"/>
                      </a:cubicBezTo>
                      <a:lnTo>
                        <a:pt x="454380" y="523054"/>
                      </a:lnTo>
                      <a:cubicBezTo>
                        <a:pt x="462253" y="529762"/>
                        <a:pt x="463198" y="541578"/>
                        <a:pt x="456492" y="549452"/>
                      </a:cubicBezTo>
                      <a:cubicBezTo>
                        <a:pt x="456490" y="549452"/>
                        <a:pt x="456488" y="549457"/>
                        <a:pt x="456487" y="549457"/>
                      </a:cubicBezTo>
                      <a:lnTo>
                        <a:pt x="456487" y="549457"/>
                      </a:lnTo>
                      <a:cubicBezTo>
                        <a:pt x="452972" y="553567"/>
                        <a:pt x="447851" y="555955"/>
                        <a:pt x="442443" y="556011"/>
                      </a:cubicBezTo>
                      <a:lnTo>
                        <a:pt x="442443" y="556011"/>
                      </a:lnTo>
                      <a:cubicBezTo>
                        <a:pt x="437887" y="556180"/>
                        <a:pt x="433426" y="554681"/>
                        <a:pt x="429896" y="551798"/>
                      </a:cubicBezTo>
                      <a:close/>
                      <a:moveTo>
                        <a:pt x="485512" y="489207"/>
                      </a:moveTo>
                      <a:cubicBezTo>
                        <a:pt x="477975" y="482138"/>
                        <a:pt x="477600" y="468468"/>
                        <a:pt x="484622" y="463787"/>
                      </a:cubicBezTo>
                      <a:lnTo>
                        <a:pt x="484622" y="463787"/>
                      </a:lnTo>
                      <a:cubicBezTo>
                        <a:pt x="491691" y="463787"/>
                        <a:pt x="503348" y="454798"/>
                        <a:pt x="511073" y="461867"/>
                      </a:cubicBezTo>
                      <a:lnTo>
                        <a:pt x="511073" y="461867"/>
                      </a:lnTo>
                      <a:cubicBezTo>
                        <a:pt x="518474" y="468637"/>
                        <a:pt x="518984" y="480130"/>
                        <a:pt x="512215" y="487531"/>
                      </a:cubicBezTo>
                      <a:cubicBezTo>
                        <a:pt x="512116" y="487639"/>
                        <a:pt x="512018" y="487746"/>
                        <a:pt x="511915" y="487849"/>
                      </a:cubicBezTo>
                      <a:lnTo>
                        <a:pt x="511915" y="487849"/>
                      </a:lnTo>
                      <a:cubicBezTo>
                        <a:pt x="508409" y="491707"/>
                        <a:pt x="503456" y="493930"/>
                        <a:pt x="498245" y="493982"/>
                      </a:cubicBezTo>
                      <a:lnTo>
                        <a:pt x="498245" y="493982"/>
                      </a:lnTo>
                      <a:cubicBezTo>
                        <a:pt x="493512" y="494193"/>
                        <a:pt x="488883" y="492563"/>
                        <a:pt x="485325" y="489441"/>
                      </a:cubicBezTo>
                      <a:close/>
                      <a:moveTo>
                        <a:pt x="543655" y="427599"/>
                      </a:moveTo>
                      <a:cubicBezTo>
                        <a:pt x="536455" y="420174"/>
                        <a:pt x="536633" y="408321"/>
                        <a:pt x="544058" y="401121"/>
                      </a:cubicBezTo>
                      <a:cubicBezTo>
                        <a:pt x="544063" y="401116"/>
                        <a:pt x="544072" y="401107"/>
                        <a:pt x="544077" y="401102"/>
                      </a:cubicBezTo>
                      <a:lnTo>
                        <a:pt x="544077" y="401102"/>
                      </a:lnTo>
                      <a:cubicBezTo>
                        <a:pt x="551501" y="393902"/>
                        <a:pt x="563355" y="394080"/>
                        <a:pt x="570555" y="401505"/>
                      </a:cubicBezTo>
                      <a:cubicBezTo>
                        <a:pt x="570560" y="401509"/>
                        <a:pt x="570569" y="401519"/>
                        <a:pt x="570574" y="401524"/>
                      </a:cubicBezTo>
                      <a:lnTo>
                        <a:pt x="570574" y="401524"/>
                      </a:lnTo>
                      <a:cubicBezTo>
                        <a:pt x="577750" y="408948"/>
                        <a:pt x="577563" y="420783"/>
                        <a:pt x="570152" y="427974"/>
                      </a:cubicBezTo>
                      <a:lnTo>
                        <a:pt x="570152" y="427974"/>
                      </a:lnTo>
                      <a:cubicBezTo>
                        <a:pt x="566655" y="431372"/>
                        <a:pt x="561969" y="433268"/>
                        <a:pt x="557091" y="433264"/>
                      </a:cubicBezTo>
                      <a:lnTo>
                        <a:pt x="557091" y="433264"/>
                      </a:lnTo>
                      <a:cubicBezTo>
                        <a:pt x="552030" y="433268"/>
                        <a:pt x="547185" y="431227"/>
                        <a:pt x="543655" y="427599"/>
                      </a:cubicBezTo>
                      <a:close/>
                      <a:moveTo>
                        <a:pt x="604842" y="369783"/>
                      </a:moveTo>
                      <a:cubicBezTo>
                        <a:pt x="598016" y="362036"/>
                        <a:pt x="598747" y="350224"/>
                        <a:pt x="606480" y="343380"/>
                      </a:cubicBezTo>
                      <a:lnTo>
                        <a:pt x="606480" y="343380"/>
                      </a:lnTo>
                      <a:cubicBezTo>
                        <a:pt x="614228" y="336526"/>
                        <a:pt x="626063" y="337252"/>
                        <a:pt x="632912" y="345000"/>
                      </a:cubicBezTo>
                      <a:cubicBezTo>
                        <a:pt x="632921" y="345005"/>
                        <a:pt x="632926" y="345014"/>
                        <a:pt x="632930" y="345019"/>
                      </a:cubicBezTo>
                      <a:lnTo>
                        <a:pt x="632930" y="345019"/>
                      </a:lnTo>
                      <a:cubicBezTo>
                        <a:pt x="639770" y="352776"/>
                        <a:pt x="639026" y="364610"/>
                        <a:pt x="631268" y="371450"/>
                      </a:cubicBezTo>
                      <a:cubicBezTo>
                        <a:pt x="631259" y="371455"/>
                        <a:pt x="631254" y="371464"/>
                        <a:pt x="631245" y="371469"/>
                      </a:cubicBezTo>
                      <a:lnTo>
                        <a:pt x="631245" y="371469"/>
                      </a:lnTo>
                      <a:cubicBezTo>
                        <a:pt x="627832" y="374479"/>
                        <a:pt x="623436" y="376145"/>
                        <a:pt x="618886" y="376150"/>
                      </a:cubicBezTo>
                      <a:lnTo>
                        <a:pt x="618886" y="376150"/>
                      </a:lnTo>
                      <a:cubicBezTo>
                        <a:pt x="613535" y="376192"/>
                        <a:pt x="608428" y="373941"/>
                        <a:pt x="604842" y="369971"/>
                      </a:cubicBezTo>
                      <a:close/>
                      <a:moveTo>
                        <a:pt x="668697" y="315245"/>
                      </a:moveTo>
                      <a:cubicBezTo>
                        <a:pt x="662236" y="307179"/>
                        <a:pt x="663538" y="295400"/>
                        <a:pt x="671599" y="288935"/>
                      </a:cubicBezTo>
                      <a:lnTo>
                        <a:pt x="671599" y="288935"/>
                      </a:lnTo>
                      <a:cubicBezTo>
                        <a:pt x="679679" y="282489"/>
                        <a:pt x="691458" y="283809"/>
                        <a:pt x="697909" y="291884"/>
                      </a:cubicBezTo>
                      <a:lnTo>
                        <a:pt x="697909" y="291884"/>
                      </a:lnTo>
                      <a:cubicBezTo>
                        <a:pt x="704369" y="299950"/>
                        <a:pt x="703068" y="311729"/>
                        <a:pt x="695006" y="318194"/>
                      </a:cubicBezTo>
                      <a:lnTo>
                        <a:pt x="695006" y="318194"/>
                      </a:lnTo>
                      <a:cubicBezTo>
                        <a:pt x="691687" y="320858"/>
                        <a:pt x="687558" y="322309"/>
                        <a:pt x="683303" y="322314"/>
                      </a:cubicBezTo>
                      <a:lnTo>
                        <a:pt x="683303" y="322314"/>
                      </a:lnTo>
                      <a:cubicBezTo>
                        <a:pt x="677615" y="322300"/>
                        <a:pt x="672240" y="319697"/>
                        <a:pt x="668697" y="315245"/>
                      </a:cubicBezTo>
                      <a:close/>
                      <a:moveTo>
                        <a:pt x="734986" y="263749"/>
                      </a:moveTo>
                      <a:cubicBezTo>
                        <a:pt x="728947" y="255369"/>
                        <a:pt x="730829" y="243681"/>
                        <a:pt x="739199" y="237626"/>
                      </a:cubicBezTo>
                      <a:lnTo>
                        <a:pt x="739199" y="237626"/>
                      </a:lnTo>
                      <a:cubicBezTo>
                        <a:pt x="747565" y="231576"/>
                        <a:pt x="759250" y="233439"/>
                        <a:pt x="765321" y="241793"/>
                      </a:cubicBezTo>
                      <a:lnTo>
                        <a:pt x="765321" y="241793"/>
                      </a:lnTo>
                      <a:cubicBezTo>
                        <a:pt x="771398" y="250161"/>
                        <a:pt x="769544" y="261871"/>
                        <a:pt x="761174" y="267948"/>
                      </a:cubicBezTo>
                      <a:cubicBezTo>
                        <a:pt x="761169" y="267953"/>
                        <a:pt x="761160" y="267957"/>
                        <a:pt x="761155" y="267962"/>
                      </a:cubicBezTo>
                      <a:lnTo>
                        <a:pt x="761155" y="267962"/>
                      </a:lnTo>
                      <a:cubicBezTo>
                        <a:pt x="757967" y="270270"/>
                        <a:pt x="754133" y="271514"/>
                        <a:pt x="750200" y="271520"/>
                      </a:cubicBezTo>
                      <a:lnTo>
                        <a:pt x="750200" y="271520"/>
                      </a:lnTo>
                      <a:cubicBezTo>
                        <a:pt x="744175" y="271529"/>
                        <a:pt x="738511" y="268637"/>
                        <a:pt x="734986" y="263749"/>
                      </a:cubicBezTo>
                      <a:close/>
                      <a:moveTo>
                        <a:pt x="803943" y="215062"/>
                      </a:moveTo>
                      <a:cubicBezTo>
                        <a:pt x="798307" y="206411"/>
                        <a:pt x="800736" y="194830"/>
                        <a:pt x="809374" y="189174"/>
                      </a:cubicBezTo>
                      <a:lnTo>
                        <a:pt x="809374" y="189174"/>
                      </a:lnTo>
                      <a:cubicBezTo>
                        <a:pt x="818025" y="183509"/>
                        <a:pt x="829635" y="185933"/>
                        <a:pt x="835295" y="194586"/>
                      </a:cubicBezTo>
                      <a:cubicBezTo>
                        <a:pt x="835300" y="194592"/>
                        <a:pt x="835304" y="194598"/>
                        <a:pt x="835309" y="194604"/>
                      </a:cubicBezTo>
                      <a:lnTo>
                        <a:pt x="835309" y="194604"/>
                      </a:lnTo>
                      <a:cubicBezTo>
                        <a:pt x="840945" y="203255"/>
                        <a:pt x="838516" y="214836"/>
                        <a:pt x="829878" y="220492"/>
                      </a:cubicBezTo>
                      <a:lnTo>
                        <a:pt x="829878" y="220492"/>
                      </a:lnTo>
                      <a:cubicBezTo>
                        <a:pt x="826835" y="222498"/>
                        <a:pt x="823273" y="223572"/>
                        <a:pt x="819626" y="223582"/>
                      </a:cubicBezTo>
                      <a:lnTo>
                        <a:pt x="819626" y="223582"/>
                      </a:lnTo>
                      <a:cubicBezTo>
                        <a:pt x="813292" y="223576"/>
                        <a:pt x="807393" y="220371"/>
                        <a:pt x="803943" y="215062"/>
                      </a:cubicBezTo>
                      <a:close/>
                      <a:moveTo>
                        <a:pt x="875054" y="170120"/>
                      </a:moveTo>
                      <a:cubicBezTo>
                        <a:pt x="869816" y="161204"/>
                        <a:pt x="872793" y="149728"/>
                        <a:pt x="881711" y="144488"/>
                      </a:cubicBezTo>
                      <a:cubicBezTo>
                        <a:pt x="881725" y="144481"/>
                        <a:pt x="881735" y="144473"/>
                        <a:pt x="881749" y="144466"/>
                      </a:cubicBezTo>
                      <a:lnTo>
                        <a:pt x="881749" y="144466"/>
                      </a:lnTo>
                      <a:cubicBezTo>
                        <a:pt x="890658" y="139241"/>
                        <a:pt x="902113" y="142215"/>
                        <a:pt x="907356" y="151113"/>
                      </a:cubicBezTo>
                      <a:lnTo>
                        <a:pt x="907356" y="151113"/>
                      </a:lnTo>
                      <a:cubicBezTo>
                        <a:pt x="912609" y="160023"/>
                        <a:pt x="909641" y="171502"/>
                        <a:pt x="900732" y="176754"/>
                      </a:cubicBezTo>
                      <a:cubicBezTo>
                        <a:pt x="900723" y="176758"/>
                        <a:pt x="900718" y="176763"/>
                        <a:pt x="900709" y="176768"/>
                      </a:cubicBezTo>
                      <a:lnTo>
                        <a:pt x="900709" y="176768"/>
                      </a:lnTo>
                      <a:cubicBezTo>
                        <a:pt x="897867" y="178434"/>
                        <a:pt x="894637" y="179322"/>
                        <a:pt x="891346" y="179342"/>
                      </a:cubicBezTo>
                      <a:lnTo>
                        <a:pt x="891346" y="179342"/>
                      </a:lnTo>
                      <a:cubicBezTo>
                        <a:pt x="884656" y="179398"/>
                        <a:pt x="878448" y="175883"/>
                        <a:pt x="875054" y="170120"/>
                      </a:cubicBezTo>
                      <a:close/>
                      <a:moveTo>
                        <a:pt x="948272" y="128408"/>
                      </a:moveTo>
                      <a:cubicBezTo>
                        <a:pt x="943474" y="119246"/>
                        <a:pt x="947013" y="107930"/>
                        <a:pt x="956174" y="103133"/>
                      </a:cubicBezTo>
                      <a:cubicBezTo>
                        <a:pt x="956179" y="103131"/>
                        <a:pt x="956179" y="103130"/>
                        <a:pt x="956184" y="103129"/>
                      </a:cubicBezTo>
                      <a:lnTo>
                        <a:pt x="956184" y="103129"/>
                      </a:lnTo>
                      <a:cubicBezTo>
                        <a:pt x="965345" y="98332"/>
                        <a:pt x="976660" y="101870"/>
                        <a:pt x="981459" y="111032"/>
                      </a:cubicBezTo>
                      <a:cubicBezTo>
                        <a:pt x="981459" y="111035"/>
                        <a:pt x="981463" y="111038"/>
                        <a:pt x="981463" y="111040"/>
                      </a:cubicBezTo>
                      <a:lnTo>
                        <a:pt x="981463" y="111040"/>
                      </a:lnTo>
                      <a:cubicBezTo>
                        <a:pt x="986262" y="120202"/>
                        <a:pt x="982723" y="131518"/>
                        <a:pt x="973561" y="136316"/>
                      </a:cubicBezTo>
                      <a:cubicBezTo>
                        <a:pt x="973556" y="136317"/>
                        <a:pt x="973556" y="136319"/>
                        <a:pt x="973552" y="136320"/>
                      </a:cubicBezTo>
                      <a:lnTo>
                        <a:pt x="973552" y="136320"/>
                      </a:lnTo>
                      <a:cubicBezTo>
                        <a:pt x="970879" y="137709"/>
                        <a:pt x="967906" y="138432"/>
                        <a:pt x="964891" y="138427"/>
                      </a:cubicBezTo>
                      <a:lnTo>
                        <a:pt x="964891" y="138427"/>
                      </a:lnTo>
                      <a:cubicBezTo>
                        <a:pt x="957888" y="138415"/>
                        <a:pt x="951474" y="134496"/>
                        <a:pt x="948272" y="128268"/>
                      </a:cubicBezTo>
                      <a:close/>
                      <a:moveTo>
                        <a:pt x="1023409" y="90302"/>
                      </a:moveTo>
                      <a:cubicBezTo>
                        <a:pt x="1019037" y="80930"/>
                        <a:pt x="1023086" y="69787"/>
                        <a:pt x="1032458" y="65413"/>
                      </a:cubicBezTo>
                      <a:cubicBezTo>
                        <a:pt x="1032468" y="65407"/>
                        <a:pt x="1032482" y="65402"/>
                        <a:pt x="1032491" y="65396"/>
                      </a:cubicBezTo>
                      <a:lnTo>
                        <a:pt x="1032491" y="65396"/>
                      </a:lnTo>
                      <a:cubicBezTo>
                        <a:pt x="1041863" y="61047"/>
                        <a:pt x="1052986" y="65111"/>
                        <a:pt x="1057350" y="74478"/>
                      </a:cubicBezTo>
                      <a:lnTo>
                        <a:pt x="1057350" y="74478"/>
                      </a:lnTo>
                      <a:cubicBezTo>
                        <a:pt x="1061722" y="83850"/>
                        <a:pt x="1057673" y="94993"/>
                        <a:pt x="1048300" y="99367"/>
                      </a:cubicBezTo>
                      <a:cubicBezTo>
                        <a:pt x="1048291" y="99373"/>
                        <a:pt x="1048277" y="99378"/>
                        <a:pt x="1048268" y="99384"/>
                      </a:cubicBezTo>
                      <a:lnTo>
                        <a:pt x="1048268" y="99384"/>
                      </a:lnTo>
                      <a:cubicBezTo>
                        <a:pt x="1045800" y="100524"/>
                        <a:pt x="1043118" y="101116"/>
                        <a:pt x="1040403" y="101116"/>
                      </a:cubicBezTo>
                      <a:lnTo>
                        <a:pt x="1040403" y="101116"/>
                      </a:lnTo>
                      <a:cubicBezTo>
                        <a:pt x="1033086" y="101099"/>
                        <a:pt x="1026447" y="96820"/>
                        <a:pt x="1023409" y="90161"/>
                      </a:cubicBezTo>
                      <a:close/>
                      <a:moveTo>
                        <a:pt x="1100138" y="55612"/>
                      </a:moveTo>
                      <a:cubicBezTo>
                        <a:pt x="1096215" y="46042"/>
                        <a:pt x="1100798" y="35106"/>
                        <a:pt x="1110367" y="31185"/>
                      </a:cubicBezTo>
                      <a:cubicBezTo>
                        <a:pt x="1110376" y="31182"/>
                        <a:pt x="1110381" y="31178"/>
                        <a:pt x="1110390" y="31175"/>
                      </a:cubicBezTo>
                      <a:lnTo>
                        <a:pt x="1110390" y="31175"/>
                      </a:lnTo>
                      <a:cubicBezTo>
                        <a:pt x="1119954" y="27281"/>
                        <a:pt x="1130867" y="31868"/>
                        <a:pt x="1134780" y="41427"/>
                      </a:cubicBezTo>
                      <a:lnTo>
                        <a:pt x="1134780" y="41427"/>
                      </a:lnTo>
                      <a:cubicBezTo>
                        <a:pt x="1138708" y="50993"/>
                        <a:pt x="1134144" y="61934"/>
                        <a:pt x="1124575" y="65864"/>
                      </a:cubicBezTo>
                      <a:cubicBezTo>
                        <a:pt x="1124575" y="65864"/>
                        <a:pt x="1124575" y="65864"/>
                        <a:pt x="1124575" y="65864"/>
                      </a:cubicBezTo>
                      <a:lnTo>
                        <a:pt x="1124575" y="65864"/>
                      </a:lnTo>
                      <a:cubicBezTo>
                        <a:pt x="1122314" y="66784"/>
                        <a:pt x="1119898" y="67260"/>
                        <a:pt x="1117459" y="67269"/>
                      </a:cubicBezTo>
                      <a:lnTo>
                        <a:pt x="1117459" y="67269"/>
                      </a:lnTo>
                      <a:cubicBezTo>
                        <a:pt x="1109852" y="67261"/>
                        <a:pt x="1103008" y="62654"/>
                        <a:pt x="1100138" y="55612"/>
                      </a:cubicBezTo>
                      <a:close/>
                      <a:moveTo>
                        <a:pt x="1178646" y="24995"/>
                      </a:moveTo>
                      <a:cubicBezTo>
                        <a:pt x="1175181" y="15252"/>
                        <a:pt x="1180270" y="4543"/>
                        <a:pt x="1190012" y="1077"/>
                      </a:cubicBezTo>
                      <a:cubicBezTo>
                        <a:pt x="1190017" y="1076"/>
                        <a:pt x="1190017" y="1074"/>
                        <a:pt x="1190021" y="1073"/>
                      </a:cubicBezTo>
                      <a:lnTo>
                        <a:pt x="1190021" y="1073"/>
                      </a:lnTo>
                      <a:cubicBezTo>
                        <a:pt x="1199754" y="-2363"/>
                        <a:pt x="1210433" y="2725"/>
                        <a:pt x="1213897" y="12449"/>
                      </a:cubicBezTo>
                      <a:lnTo>
                        <a:pt x="1213897" y="12449"/>
                      </a:lnTo>
                      <a:cubicBezTo>
                        <a:pt x="1217338" y="22169"/>
                        <a:pt x="1212272" y="32843"/>
                        <a:pt x="1202568" y="36325"/>
                      </a:cubicBezTo>
                      <a:lnTo>
                        <a:pt x="1202568" y="36325"/>
                      </a:lnTo>
                      <a:cubicBezTo>
                        <a:pt x="1200555" y="37055"/>
                        <a:pt x="1198434" y="37435"/>
                        <a:pt x="1196295" y="37448"/>
                      </a:cubicBezTo>
                      <a:lnTo>
                        <a:pt x="1196295" y="37448"/>
                      </a:lnTo>
                      <a:cubicBezTo>
                        <a:pt x="1188369" y="37450"/>
                        <a:pt x="1181300" y="32463"/>
                        <a:pt x="1178646" y="24995"/>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90" name="Freeform: Shape 221">
                  <a:extLst>
                    <a:ext uri="{FF2B5EF4-FFF2-40B4-BE49-F238E27FC236}">
                      <a16:creationId xmlns:a16="http://schemas.microsoft.com/office/drawing/2014/main" id="{F9BB084E-7114-5046-AF5F-EC1DCF87CDA0}"/>
                    </a:ext>
                  </a:extLst>
                </p:cNvPr>
                <p:cNvSpPr/>
                <p:nvPr/>
              </p:nvSpPr>
              <p:spPr>
                <a:xfrm>
                  <a:off x="839556" y="4622031"/>
                  <a:ext cx="1961795" cy="708396"/>
                </a:xfrm>
                <a:custGeom>
                  <a:avLst/>
                  <a:gdLst>
                    <a:gd name="connsiteX0" fmla="*/ 1428434 w 2037405"/>
                    <a:gd name="connsiteY0" fmla="*/ 735698 h 735698"/>
                    <a:gd name="connsiteX1" fmla="*/ 3311 w 2037405"/>
                    <a:gd name="connsiteY1" fmla="*/ 26273 h 735698"/>
                    <a:gd name="connsiteX2" fmla="*/ 6517 w 2037405"/>
                    <a:gd name="connsiteY2" fmla="*/ 3311 h 735698"/>
                    <a:gd name="connsiteX3" fmla="*/ 29480 w 2037405"/>
                    <a:gd name="connsiteY3" fmla="*/ 6518 h 735698"/>
                    <a:gd name="connsiteX4" fmla="*/ 2015533 w 2037405"/>
                    <a:gd name="connsiteY4" fmla="*/ 601060 h 735698"/>
                    <a:gd name="connsiteX5" fmla="*/ 2036459 w 2037405"/>
                    <a:gd name="connsiteY5" fmla="*/ 611031 h 735698"/>
                    <a:gd name="connsiteX6" fmla="*/ 2026488 w 2037405"/>
                    <a:gd name="connsiteY6" fmla="*/ 631958 h 735698"/>
                    <a:gd name="connsiteX7" fmla="*/ 1428434 w 2037405"/>
                    <a:gd name="connsiteY7" fmla="*/ 735698 h 7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405" h="735698">
                      <a:moveTo>
                        <a:pt x="1428434" y="735698"/>
                      </a:moveTo>
                      <a:cubicBezTo>
                        <a:pt x="868632" y="734930"/>
                        <a:pt x="341381" y="472465"/>
                        <a:pt x="3311" y="26273"/>
                      </a:cubicBezTo>
                      <a:cubicBezTo>
                        <a:pt x="-2145" y="19045"/>
                        <a:pt x="-709" y="8765"/>
                        <a:pt x="6517" y="3311"/>
                      </a:cubicBezTo>
                      <a:cubicBezTo>
                        <a:pt x="13744" y="-2143"/>
                        <a:pt x="24025" y="-711"/>
                        <a:pt x="29480" y="6518"/>
                      </a:cubicBezTo>
                      <a:cubicBezTo>
                        <a:pt x="492942" y="619786"/>
                        <a:pt x="1290846" y="858539"/>
                        <a:pt x="2015533" y="601060"/>
                      </a:cubicBezTo>
                      <a:cubicBezTo>
                        <a:pt x="2024067" y="598036"/>
                        <a:pt x="2033435" y="602497"/>
                        <a:pt x="2036459" y="611031"/>
                      </a:cubicBezTo>
                      <a:cubicBezTo>
                        <a:pt x="2039483" y="619566"/>
                        <a:pt x="2035022" y="628933"/>
                        <a:pt x="2026488" y="631958"/>
                      </a:cubicBezTo>
                      <a:cubicBezTo>
                        <a:pt x="1834530" y="700461"/>
                        <a:pt x="1632250" y="735548"/>
                        <a:pt x="1428434" y="735698"/>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91" name="Freeform: Shape 222">
                  <a:extLst>
                    <a:ext uri="{FF2B5EF4-FFF2-40B4-BE49-F238E27FC236}">
                      <a16:creationId xmlns:a16="http://schemas.microsoft.com/office/drawing/2014/main" id="{68DDD9F1-6C56-0140-8A6D-4FB661BD7591}"/>
                    </a:ext>
                  </a:extLst>
                </p:cNvPr>
                <p:cNvSpPr/>
                <p:nvPr/>
              </p:nvSpPr>
              <p:spPr>
                <a:xfrm>
                  <a:off x="2767794" y="3020776"/>
                  <a:ext cx="1169443" cy="2212689"/>
                </a:xfrm>
                <a:custGeom>
                  <a:avLst/>
                  <a:gdLst>
                    <a:gd name="connsiteX0" fmla="*/ 1087 w 1214515"/>
                    <a:gd name="connsiteY0" fmla="*/ 2285517 h 2297969"/>
                    <a:gd name="connsiteX1" fmla="*/ 12454 w 1214515"/>
                    <a:gd name="connsiteY1" fmla="*/ 2261600 h 2297969"/>
                    <a:gd name="connsiteX2" fmla="*/ 12463 w 1214515"/>
                    <a:gd name="connsiteY2" fmla="*/ 2261595 h 2297969"/>
                    <a:gd name="connsiteX3" fmla="*/ 12463 w 1214515"/>
                    <a:gd name="connsiteY3" fmla="*/ 2261595 h 2297969"/>
                    <a:gd name="connsiteX4" fmla="*/ 36381 w 1214515"/>
                    <a:gd name="connsiteY4" fmla="*/ 2272961 h 2297969"/>
                    <a:gd name="connsiteX5" fmla="*/ 36385 w 1214515"/>
                    <a:gd name="connsiteY5" fmla="*/ 2272971 h 2297969"/>
                    <a:gd name="connsiteX6" fmla="*/ 36385 w 1214515"/>
                    <a:gd name="connsiteY6" fmla="*/ 2272971 h 2297969"/>
                    <a:gd name="connsiteX7" fmla="*/ 25019 w 1214515"/>
                    <a:gd name="connsiteY7" fmla="*/ 2296888 h 2297969"/>
                    <a:gd name="connsiteX8" fmla="*/ 25009 w 1214515"/>
                    <a:gd name="connsiteY8" fmla="*/ 2296893 h 2297969"/>
                    <a:gd name="connsiteX9" fmla="*/ 25009 w 1214515"/>
                    <a:gd name="connsiteY9" fmla="*/ 2296893 h 2297969"/>
                    <a:gd name="connsiteX10" fmla="*/ 18736 w 1214515"/>
                    <a:gd name="connsiteY10" fmla="*/ 2297970 h 2297969"/>
                    <a:gd name="connsiteX11" fmla="*/ 18736 w 1214515"/>
                    <a:gd name="connsiteY11" fmla="*/ 2297970 h 2297969"/>
                    <a:gd name="connsiteX12" fmla="*/ 1087 w 1214515"/>
                    <a:gd name="connsiteY12" fmla="*/ 2285517 h 2297969"/>
                    <a:gd name="connsiteX13" fmla="*/ 80110 w 1214515"/>
                    <a:gd name="connsiteY13" fmla="*/ 2256258 h 2297969"/>
                    <a:gd name="connsiteX14" fmla="*/ 90035 w 1214515"/>
                    <a:gd name="connsiteY14" fmla="*/ 2231821 h 2297969"/>
                    <a:gd name="connsiteX15" fmla="*/ 90035 w 1214515"/>
                    <a:gd name="connsiteY15" fmla="*/ 2231821 h 2297969"/>
                    <a:gd name="connsiteX16" fmla="*/ 114425 w 1214515"/>
                    <a:gd name="connsiteY16" fmla="*/ 2242074 h 2297969"/>
                    <a:gd name="connsiteX17" fmla="*/ 114425 w 1214515"/>
                    <a:gd name="connsiteY17" fmla="*/ 2242074 h 2297969"/>
                    <a:gd name="connsiteX18" fmla="*/ 104219 w 1214515"/>
                    <a:gd name="connsiteY18" fmla="*/ 2266511 h 2297969"/>
                    <a:gd name="connsiteX19" fmla="*/ 104219 w 1214515"/>
                    <a:gd name="connsiteY19" fmla="*/ 2266511 h 2297969"/>
                    <a:gd name="connsiteX20" fmla="*/ 104219 w 1214515"/>
                    <a:gd name="connsiteY20" fmla="*/ 2266511 h 2297969"/>
                    <a:gd name="connsiteX21" fmla="*/ 97104 w 1214515"/>
                    <a:gd name="connsiteY21" fmla="*/ 2267915 h 2297969"/>
                    <a:gd name="connsiteX22" fmla="*/ 97104 w 1214515"/>
                    <a:gd name="connsiteY22" fmla="*/ 2267915 h 2297969"/>
                    <a:gd name="connsiteX23" fmla="*/ 79876 w 1214515"/>
                    <a:gd name="connsiteY23" fmla="*/ 2256258 h 2297969"/>
                    <a:gd name="connsiteX24" fmla="*/ 157681 w 1214515"/>
                    <a:gd name="connsiteY24" fmla="*/ 2223488 h 2297969"/>
                    <a:gd name="connsiteX25" fmla="*/ 166717 w 1214515"/>
                    <a:gd name="connsiteY25" fmla="*/ 2198630 h 2297969"/>
                    <a:gd name="connsiteX26" fmla="*/ 166717 w 1214515"/>
                    <a:gd name="connsiteY26" fmla="*/ 2198630 h 2297969"/>
                    <a:gd name="connsiteX27" fmla="*/ 191608 w 1214515"/>
                    <a:gd name="connsiteY27" fmla="*/ 2207674 h 2297969"/>
                    <a:gd name="connsiteX28" fmla="*/ 191622 w 1214515"/>
                    <a:gd name="connsiteY28" fmla="*/ 2207712 h 2297969"/>
                    <a:gd name="connsiteX29" fmla="*/ 191622 w 1214515"/>
                    <a:gd name="connsiteY29" fmla="*/ 2207712 h 2297969"/>
                    <a:gd name="connsiteX30" fmla="*/ 182540 w 1214515"/>
                    <a:gd name="connsiteY30" fmla="*/ 2232570 h 2297969"/>
                    <a:gd name="connsiteX31" fmla="*/ 182540 w 1214515"/>
                    <a:gd name="connsiteY31" fmla="*/ 2232570 h 2297969"/>
                    <a:gd name="connsiteX32" fmla="*/ 174628 w 1214515"/>
                    <a:gd name="connsiteY32" fmla="*/ 2234302 h 2297969"/>
                    <a:gd name="connsiteX33" fmla="*/ 174628 w 1214515"/>
                    <a:gd name="connsiteY33" fmla="*/ 2234302 h 2297969"/>
                    <a:gd name="connsiteX34" fmla="*/ 157447 w 1214515"/>
                    <a:gd name="connsiteY34" fmla="*/ 2223348 h 2297969"/>
                    <a:gd name="connsiteX35" fmla="*/ 233567 w 1214515"/>
                    <a:gd name="connsiteY35" fmla="*/ 2186973 h 2297969"/>
                    <a:gd name="connsiteX36" fmla="*/ 241432 w 1214515"/>
                    <a:gd name="connsiteY36" fmla="*/ 2161693 h 2297969"/>
                    <a:gd name="connsiteX37" fmla="*/ 241432 w 1214515"/>
                    <a:gd name="connsiteY37" fmla="*/ 2161693 h 2297969"/>
                    <a:gd name="connsiteX38" fmla="*/ 266712 w 1214515"/>
                    <a:gd name="connsiteY38" fmla="*/ 2169558 h 2297969"/>
                    <a:gd name="connsiteX39" fmla="*/ 266712 w 1214515"/>
                    <a:gd name="connsiteY39" fmla="*/ 2169558 h 2297969"/>
                    <a:gd name="connsiteX40" fmla="*/ 258665 w 1214515"/>
                    <a:gd name="connsiteY40" fmla="*/ 2194786 h 2297969"/>
                    <a:gd name="connsiteX41" fmla="*/ 258566 w 1214515"/>
                    <a:gd name="connsiteY41" fmla="*/ 2194838 h 2297969"/>
                    <a:gd name="connsiteX42" fmla="*/ 258566 w 1214515"/>
                    <a:gd name="connsiteY42" fmla="*/ 2194838 h 2297969"/>
                    <a:gd name="connsiteX43" fmla="*/ 249859 w 1214515"/>
                    <a:gd name="connsiteY43" fmla="*/ 2196991 h 2297969"/>
                    <a:gd name="connsiteX44" fmla="*/ 249859 w 1214515"/>
                    <a:gd name="connsiteY44" fmla="*/ 2196991 h 2297969"/>
                    <a:gd name="connsiteX45" fmla="*/ 233333 w 1214515"/>
                    <a:gd name="connsiteY45" fmla="*/ 2186832 h 2297969"/>
                    <a:gd name="connsiteX46" fmla="*/ 307628 w 1214515"/>
                    <a:gd name="connsiteY46" fmla="*/ 2146853 h 2297969"/>
                    <a:gd name="connsiteX47" fmla="*/ 314285 w 1214515"/>
                    <a:gd name="connsiteY47" fmla="*/ 2121222 h 2297969"/>
                    <a:gd name="connsiteX48" fmla="*/ 314322 w 1214515"/>
                    <a:gd name="connsiteY48" fmla="*/ 2121199 h 2297969"/>
                    <a:gd name="connsiteX49" fmla="*/ 314322 w 1214515"/>
                    <a:gd name="connsiteY49" fmla="*/ 2121199 h 2297969"/>
                    <a:gd name="connsiteX50" fmla="*/ 339930 w 1214515"/>
                    <a:gd name="connsiteY50" fmla="*/ 2127893 h 2297969"/>
                    <a:gd name="connsiteX51" fmla="*/ 339930 w 1214515"/>
                    <a:gd name="connsiteY51" fmla="*/ 2127893 h 2297969"/>
                    <a:gd name="connsiteX52" fmla="*/ 333282 w 1214515"/>
                    <a:gd name="connsiteY52" fmla="*/ 2153501 h 2297969"/>
                    <a:gd name="connsiteX53" fmla="*/ 333282 w 1214515"/>
                    <a:gd name="connsiteY53" fmla="*/ 2153501 h 2297969"/>
                    <a:gd name="connsiteX54" fmla="*/ 323919 w 1214515"/>
                    <a:gd name="connsiteY54" fmla="*/ 2156075 h 2297969"/>
                    <a:gd name="connsiteX55" fmla="*/ 323919 w 1214515"/>
                    <a:gd name="connsiteY55" fmla="*/ 2156075 h 2297969"/>
                    <a:gd name="connsiteX56" fmla="*/ 307394 w 1214515"/>
                    <a:gd name="connsiteY56" fmla="*/ 2146712 h 2297969"/>
                    <a:gd name="connsiteX57" fmla="*/ 379722 w 1214515"/>
                    <a:gd name="connsiteY57" fmla="*/ 2103222 h 2297969"/>
                    <a:gd name="connsiteX58" fmla="*/ 385152 w 1214515"/>
                    <a:gd name="connsiteY58" fmla="*/ 2077334 h 2297969"/>
                    <a:gd name="connsiteX59" fmla="*/ 385152 w 1214515"/>
                    <a:gd name="connsiteY59" fmla="*/ 2077334 h 2297969"/>
                    <a:gd name="connsiteX60" fmla="*/ 411074 w 1214515"/>
                    <a:gd name="connsiteY60" fmla="*/ 2082745 h 2297969"/>
                    <a:gd name="connsiteX61" fmla="*/ 411088 w 1214515"/>
                    <a:gd name="connsiteY61" fmla="*/ 2082764 h 2297969"/>
                    <a:gd name="connsiteX62" fmla="*/ 411088 w 1214515"/>
                    <a:gd name="connsiteY62" fmla="*/ 2082764 h 2297969"/>
                    <a:gd name="connsiteX63" fmla="*/ 405610 w 1214515"/>
                    <a:gd name="connsiteY63" fmla="*/ 2108653 h 2297969"/>
                    <a:gd name="connsiteX64" fmla="*/ 405610 w 1214515"/>
                    <a:gd name="connsiteY64" fmla="*/ 2108653 h 2297969"/>
                    <a:gd name="connsiteX65" fmla="*/ 395405 w 1214515"/>
                    <a:gd name="connsiteY65" fmla="*/ 2111742 h 2297969"/>
                    <a:gd name="connsiteX66" fmla="*/ 395405 w 1214515"/>
                    <a:gd name="connsiteY66" fmla="*/ 2111742 h 2297969"/>
                    <a:gd name="connsiteX67" fmla="*/ 379488 w 1214515"/>
                    <a:gd name="connsiteY67" fmla="*/ 2103082 h 2297969"/>
                    <a:gd name="connsiteX68" fmla="*/ 449616 w 1214515"/>
                    <a:gd name="connsiteY68" fmla="*/ 2056407 h 2297969"/>
                    <a:gd name="connsiteX69" fmla="*/ 453829 w 1214515"/>
                    <a:gd name="connsiteY69" fmla="*/ 2030285 h 2297969"/>
                    <a:gd name="connsiteX70" fmla="*/ 453829 w 1214515"/>
                    <a:gd name="connsiteY70" fmla="*/ 2030285 h 2297969"/>
                    <a:gd name="connsiteX71" fmla="*/ 479951 w 1214515"/>
                    <a:gd name="connsiteY71" fmla="*/ 2034452 h 2297969"/>
                    <a:gd name="connsiteX72" fmla="*/ 479951 w 1214515"/>
                    <a:gd name="connsiteY72" fmla="*/ 2034452 h 2297969"/>
                    <a:gd name="connsiteX73" fmla="*/ 475804 w 1214515"/>
                    <a:gd name="connsiteY73" fmla="*/ 2060607 h 2297969"/>
                    <a:gd name="connsiteX74" fmla="*/ 475785 w 1214515"/>
                    <a:gd name="connsiteY74" fmla="*/ 2060621 h 2297969"/>
                    <a:gd name="connsiteX75" fmla="*/ 475785 w 1214515"/>
                    <a:gd name="connsiteY75" fmla="*/ 2060621 h 2297969"/>
                    <a:gd name="connsiteX76" fmla="*/ 464550 w 1214515"/>
                    <a:gd name="connsiteY76" fmla="*/ 2063757 h 2297969"/>
                    <a:gd name="connsiteX77" fmla="*/ 464550 w 1214515"/>
                    <a:gd name="connsiteY77" fmla="*/ 2063757 h 2297969"/>
                    <a:gd name="connsiteX78" fmla="*/ 449382 w 1214515"/>
                    <a:gd name="connsiteY78" fmla="*/ 2056080 h 2297969"/>
                    <a:gd name="connsiteX79" fmla="*/ 517075 w 1214515"/>
                    <a:gd name="connsiteY79" fmla="*/ 2006223 h 2297969"/>
                    <a:gd name="connsiteX80" fmla="*/ 519982 w 1214515"/>
                    <a:gd name="connsiteY80" fmla="*/ 1979899 h 2297969"/>
                    <a:gd name="connsiteX81" fmla="*/ 520024 w 1214515"/>
                    <a:gd name="connsiteY81" fmla="*/ 1979866 h 2297969"/>
                    <a:gd name="connsiteX82" fmla="*/ 520024 w 1214515"/>
                    <a:gd name="connsiteY82" fmla="*/ 1979866 h 2297969"/>
                    <a:gd name="connsiteX83" fmla="*/ 546334 w 1214515"/>
                    <a:gd name="connsiteY83" fmla="*/ 1982815 h 2297969"/>
                    <a:gd name="connsiteX84" fmla="*/ 546334 w 1214515"/>
                    <a:gd name="connsiteY84" fmla="*/ 1982815 h 2297969"/>
                    <a:gd name="connsiteX85" fmla="*/ 543385 w 1214515"/>
                    <a:gd name="connsiteY85" fmla="*/ 2009125 h 2297969"/>
                    <a:gd name="connsiteX86" fmla="*/ 543385 w 1214515"/>
                    <a:gd name="connsiteY86" fmla="*/ 2009125 h 2297969"/>
                    <a:gd name="connsiteX87" fmla="*/ 531728 w 1214515"/>
                    <a:gd name="connsiteY87" fmla="*/ 2013245 h 2297969"/>
                    <a:gd name="connsiteX88" fmla="*/ 531728 w 1214515"/>
                    <a:gd name="connsiteY88" fmla="*/ 2013245 h 2297969"/>
                    <a:gd name="connsiteX89" fmla="*/ 516841 w 1214515"/>
                    <a:gd name="connsiteY89" fmla="*/ 2005895 h 2297969"/>
                    <a:gd name="connsiteX90" fmla="*/ 582100 w 1214515"/>
                    <a:gd name="connsiteY90" fmla="*/ 1952807 h 2297969"/>
                    <a:gd name="connsiteX91" fmla="*/ 583720 w 1214515"/>
                    <a:gd name="connsiteY91" fmla="*/ 1926376 h 2297969"/>
                    <a:gd name="connsiteX92" fmla="*/ 583739 w 1214515"/>
                    <a:gd name="connsiteY92" fmla="*/ 1926357 h 2297969"/>
                    <a:gd name="connsiteX93" fmla="*/ 583739 w 1214515"/>
                    <a:gd name="connsiteY93" fmla="*/ 1926357 h 2297969"/>
                    <a:gd name="connsiteX94" fmla="*/ 610170 w 1214515"/>
                    <a:gd name="connsiteY94" fmla="*/ 1928019 h 2297969"/>
                    <a:gd name="connsiteX95" fmla="*/ 610189 w 1214515"/>
                    <a:gd name="connsiteY95" fmla="*/ 1928043 h 2297969"/>
                    <a:gd name="connsiteX96" fmla="*/ 610189 w 1214515"/>
                    <a:gd name="connsiteY96" fmla="*/ 1928043 h 2297969"/>
                    <a:gd name="connsiteX97" fmla="*/ 608527 w 1214515"/>
                    <a:gd name="connsiteY97" fmla="*/ 1954474 h 2297969"/>
                    <a:gd name="connsiteX98" fmla="*/ 608504 w 1214515"/>
                    <a:gd name="connsiteY98" fmla="*/ 1954493 h 2297969"/>
                    <a:gd name="connsiteX99" fmla="*/ 608504 w 1214515"/>
                    <a:gd name="connsiteY99" fmla="*/ 1954493 h 2297969"/>
                    <a:gd name="connsiteX100" fmla="*/ 596145 w 1214515"/>
                    <a:gd name="connsiteY100" fmla="*/ 1959174 h 2297969"/>
                    <a:gd name="connsiteX101" fmla="*/ 596145 w 1214515"/>
                    <a:gd name="connsiteY101" fmla="*/ 1959174 h 2297969"/>
                    <a:gd name="connsiteX102" fmla="*/ 581866 w 1214515"/>
                    <a:gd name="connsiteY102" fmla="*/ 1952480 h 2297969"/>
                    <a:gd name="connsiteX103" fmla="*/ 644457 w 1214515"/>
                    <a:gd name="connsiteY103" fmla="*/ 1896349 h 2297969"/>
                    <a:gd name="connsiteX104" fmla="*/ 644860 w 1214515"/>
                    <a:gd name="connsiteY104" fmla="*/ 1869871 h 2297969"/>
                    <a:gd name="connsiteX105" fmla="*/ 644879 w 1214515"/>
                    <a:gd name="connsiteY105" fmla="*/ 1869852 h 2297969"/>
                    <a:gd name="connsiteX106" fmla="*/ 644879 w 1214515"/>
                    <a:gd name="connsiteY106" fmla="*/ 1869852 h 2297969"/>
                    <a:gd name="connsiteX107" fmla="*/ 671329 w 1214515"/>
                    <a:gd name="connsiteY107" fmla="*/ 1870273 h 2297969"/>
                    <a:gd name="connsiteX108" fmla="*/ 671329 w 1214515"/>
                    <a:gd name="connsiteY108" fmla="*/ 1870273 h 2297969"/>
                    <a:gd name="connsiteX109" fmla="*/ 670954 w 1214515"/>
                    <a:gd name="connsiteY109" fmla="*/ 1896724 h 2297969"/>
                    <a:gd name="connsiteX110" fmla="*/ 670954 w 1214515"/>
                    <a:gd name="connsiteY110" fmla="*/ 1896724 h 2297969"/>
                    <a:gd name="connsiteX111" fmla="*/ 657893 w 1214515"/>
                    <a:gd name="connsiteY111" fmla="*/ 1902014 h 2297969"/>
                    <a:gd name="connsiteX112" fmla="*/ 657893 w 1214515"/>
                    <a:gd name="connsiteY112" fmla="*/ 1902014 h 2297969"/>
                    <a:gd name="connsiteX113" fmla="*/ 644223 w 1214515"/>
                    <a:gd name="connsiteY113" fmla="*/ 1896021 h 2297969"/>
                    <a:gd name="connsiteX114" fmla="*/ 702928 w 1214515"/>
                    <a:gd name="connsiteY114" fmla="*/ 1836942 h 2297969"/>
                    <a:gd name="connsiteX115" fmla="*/ 700915 w 1214515"/>
                    <a:gd name="connsiteY115" fmla="*/ 1810492 h 2297969"/>
                    <a:gd name="connsiteX116" fmla="*/ 700915 w 1214515"/>
                    <a:gd name="connsiteY116" fmla="*/ 1810492 h 2297969"/>
                    <a:gd name="connsiteX117" fmla="*/ 728583 w 1214515"/>
                    <a:gd name="connsiteY117" fmla="*/ 1809649 h 2297969"/>
                    <a:gd name="connsiteX118" fmla="*/ 728583 w 1214515"/>
                    <a:gd name="connsiteY118" fmla="*/ 1809649 h 2297969"/>
                    <a:gd name="connsiteX119" fmla="*/ 730039 w 1214515"/>
                    <a:gd name="connsiteY119" fmla="*/ 1836090 h 2297969"/>
                    <a:gd name="connsiteX120" fmla="*/ 729987 w 1214515"/>
                    <a:gd name="connsiteY120" fmla="*/ 1836146 h 2297969"/>
                    <a:gd name="connsiteX121" fmla="*/ 729987 w 1214515"/>
                    <a:gd name="connsiteY121" fmla="*/ 1836146 h 2297969"/>
                    <a:gd name="connsiteX122" fmla="*/ 715943 w 1214515"/>
                    <a:gd name="connsiteY122" fmla="*/ 1842045 h 2297969"/>
                    <a:gd name="connsiteX123" fmla="*/ 715943 w 1214515"/>
                    <a:gd name="connsiteY123" fmla="*/ 1842045 h 2297969"/>
                    <a:gd name="connsiteX124" fmla="*/ 702694 w 1214515"/>
                    <a:gd name="connsiteY124" fmla="*/ 1836614 h 2297969"/>
                    <a:gd name="connsiteX125" fmla="*/ 760838 w 1214515"/>
                    <a:gd name="connsiteY125" fmla="*/ 1774772 h 2297969"/>
                    <a:gd name="connsiteX126" fmla="*/ 758675 w 1214515"/>
                    <a:gd name="connsiteY126" fmla="*/ 1748378 h 2297969"/>
                    <a:gd name="connsiteX127" fmla="*/ 758684 w 1214515"/>
                    <a:gd name="connsiteY127" fmla="*/ 1748369 h 2297969"/>
                    <a:gd name="connsiteX128" fmla="*/ 758684 w 1214515"/>
                    <a:gd name="connsiteY128" fmla="*/ 1748369 h 2297969"/>
                    <a:gd name="connsiteX129" fmla="*/ 785078 w 1214515"/>
                    <a:gd name="connsiteY129" fmla="*/ 1746206 h 2297969"/>
                    <a:gd name="connsiteX130" fmla="*/ 785087 w 1214515"/>
                    <a:gd name="connsiteY130" fmla="*/ 1746215 h 2297969"/>
                    <a:gd name="connsiteX131" fmla="*/ 785087 w 1214515"/>
                    <a:gd name="connsiteY131" fmla="*/ 1746215 h 2297969"/>
                    <a:gd name="connsiteX132" fmla="*/ 787199 w 1214515"/>
                    <a:gd name="connsiteY132" fmla="*/ 1772614 h 2297969"/>
                    <a:gd name="connsiteX133" fmla="*/ 787194 w 1214515"/>
                    <a:gd name="connsiteY133" fmla="*/ 1772619 h 2297969"/>
                    <a:gd name="connsiteX134" fmla="*/ 787194 w 1214515"/>
                    <a:gd name="connsiteY134" fmla="*/ 1772619 h 2297969"/>
                    <a:gd name="connsiteX135" fmla="*/ 773150 w 1214515"/>
                    <a:gd name="connsiteY135" fmla="*/ 1779219 h 2297969"/>
                    <a:gd name="connsiteX136" fmla="*/ 773150 w 1214515"/>
                    <a:gd name="connsiteY136" fmla="*/ 1779219 h 2297969"/>
                    <a:gd name="connsiteX137" fmla="*/ 760604 w 1214515"/>
                    <a:gd name="connsiteY137" fmla="*/ 1774445 h 2297969"/>
                    <a:gd name="connsiteX138" fmla="*/ 814534 w 1214515"/>
                    <a:gd name="connsiteY138" fmla="*/ 1709934 h 2297969"/>
                    <a:gd name="connsiteX139" fmla="*/ 811163 w 1214515"/>
                    <a:gd name="connsiteY139" fmla="*/ 1683671 h 2297969"/>
                    <a:gd name="connsiteX140" fmla="*/ 811163 w 1214515"/>
                    <a:gd name="connsiteY140" fmla="*/ 1683671 h 2297969"/>
                    <a:gd name="connsiteX141" fmla="*/ 837426 w 1214515"/>
                    <a:gd name="connsiteY141" fmla="*/ 1680301 h 2297969"/>
                    <a:gd name="connsiteX142" fmla="*/ 837426 w 1214515"/>
                    <a:gd name="connsiteY142" fmla="*/ 1680301 h 2297969"/>
                    <a:gd name="connsiteX143" fmla="*/ 840797 w 1214515"/>
                    <a:gd name="connsiteY143" fmla="*/ 1706564 h 2297969"/>
                    <a:gd name="connsiteX144" fmla="*/ 840797 w 1214515"/>
                    <a:gd name="connsiteY144" fmla="*/ 1706564 h 2297969"/>
                    <a:gd name="connsiteX145" fmla="*/ 825957 w 1214515"/>
                    <a:gd name="connsiteY145" fmla="*/ 1713820 h 2297969"/>
                    <a:gd name="connsiteX146" fmla="*/ 825957 w 1214515"/>
                    <a:gd name="connsiteY146" fmla="*/ 1713820 h 2297969"/>
                    <a:gd name="connsiteX147" fmla="*/ 814300 w 1214515"/>
                    <a:gd name="connsiteY147" fmla="*/ 1709607 h 2297969"/>
                    <a:gd name="connsiteX148" fmla="*/ 864906 w 1214515"/>
                    <a:gd name="connsiteY148" fmla="*/ 1642428 h 2297969"/>
                    <a:gd name="connsiteX149" fmla="*/ 860215 w 1214515"/>
                    <a:gd name="connsiteY149" fmla="*/ 1616366 h 2297969"/>
                    <a:gd name="connsiteX150" fmla="*/ 860225 w 1214515"/>
                    <a:gd name="connsiteY150" fmla="*/ 1616352 h 2297969"/>
                    <a:gd name="connsiteX151" fmla="*/ 860225 w 1214515"/>
                    <a:gd name="connsiteY151" fmla="*/ 1616352 h 2297969"/>
                    <a:gd name="connsiteX152" fmla="*/ 886286 w 1214515"/>
                    <a:gd name="connsiteY152" fmla="*/ 1611661 h 2297969"/>
                    <a:gd name="connsiteX153" fmla="*/ 886300 w 1214515"/>
                    <a:gd name="connsiteY153" fmla="*/ 1611671 h 2297969"/>
                    <a:gd name="connsiteX154" fmla="*/ 886300 w 1214515"/>
                    <a:gd name="connsiteY154" fmla="*/ 1611671 h 2297969"/>
                    <a:gd name="connsiteX155" fmla="*/ 890991 w 1214515"/>
                    <a:gd name="connsiteY155" fmla="*/ 1637733 h 2297969"/>
                    <a:gd name="connsiteX156" fmla="*/ 890982 w 1214515"/>
                    <a:gd name="connsiteY156" fmla="*/ 1637747 h 2297969"/>
                    <a:gd name="connsiteX157" fmla="*/ 890982 w 1214515"/>
                    <a:gd name="connsiteY157" fmla="*/ 1637747 h 2297969"/>
                    <a:gd name="connsiteX158" fmla="*/ 875580 w 1214515"/>
                    <a:gd name="connsiteY158" fmla="*/ 1645752 h 2297969"/>
                    <a:gd name="connsiteX159" fmla="*/ 875580 w 1214515"/>
                    <a:gd name="connsiteY159" fmla="*/ 1645752 h 2297969"/>
                    <a:gd name="connsiteX160" fmla="*/ 864906 w 1214515"/>
                    <a:gd name="connsiteY160" fmla="*/ 1642428 h 2297969"/>
                    <a:gd name="connsiteX161" fmla="*/ 912235 w 1214515"/>
                    <a:gd name="connsiteY161" fmla="*/ 1572768 h 2297969"/>
                    <a:gd name="connsiteX162" fmla="*/ 906374 w 1214515"/>
                    <a:gd name="connsiteY162" fmla="*/ 1546941 h 2297969"/>
                    <a:gd name="connsiteX163" fmla="*/ 906384 w 1214515"/>
                    <a:gd name="connsiteY163" fmla="*/ 1546927 h 2297969"/>
                    <a:gd name="connsiteX164" fmla="*/ 906384 w 1214515"/>
                    <a:gd name="connsiteY164" fmla="*/ 1546927 h 2297969"/>
                    <a:gd name="connsiteX165" fmla="*/ 932211 w 1214515"/>
                    <a:gd name="connsiteY165" fmla="*/ 1541066 h 2297969"/>
                    <a:gd name="connsiteX166" fmla="*/ 932225 w 1214515"/>
                    <a:gd name="connsiteY166" fmla="*/ 1541075 h 2297969"/>
                    <a:gd name="connsiteX167" fmla="*/ 932225 w 1214515"/>
                    <a:gd name="connsiteY167" fmla="*/ 1541075 h 2297969"/>
                    <a:gd name="connsiteX168" fmla="*/ 938035 w 1214515"/>
                    <a:gd name="connsiteY168" fmla="*/ 1566912 h 2297969"/>
                    <a:gd name="connsiteX169" fmla="*/ 938030 w 1214515"/>
                    <a:gd name="connsiteY169" fmla="*/ 1566916 h 2297969"/>
                    <a:gd name="connsiteX170" fmla="*/ 938030 w 1214515"/>
                    <a:gd name="connsiteY170" fmla="*/ 1566916 h 2297969"/>
                    <a:gd name="connsiteX171" fmla="*/ 922207 w 1214515"/>
                    <a:gd name="connsiteY171" fmla="*/ 1575671 h 2297969"/>
                    <a:gd name="connsiteX172" fmla="*/ 922207 w 1214515"/>
                    <a:gd name="connsiteY172" fmla="*/ 1575671 h 2297969"/>
                    <a:gd name="connsiteX173" fmla="*/ 912235 w 1214515"/>
                    <a:gd name="connsiteY173" fmla="*/ 1572628 h 2297969"/>
                    <a:gd name="connsiteX174" fmla="*/ 956100 w 1214515"/>
                    <a:gd name="connsiteY174" fmla="*/ 1500815 h 2297969"/>
                    <a:gd name="connsiteX175" fmla="*/ 949059 w 1214515"/>
                    <a:gd name="connsiteY175" fmla="*/ 1475287 h 2297969"/>
                    <a:gd name="connsiteX176" fmla="*/ 949078 w 1214515"/>
                    <a:gd name="connsiteY176" fmla="*/ 1475254 h 2297969"/>
                    <a:gd name="connsiteX177" fmla="*/ 949078 w 1214515"/>
                    <a:gd name="connsiteY177" fmla="*/ 1475254 h 2297969"/>
                    <a:gd name="connsiteX178" fmla="*/ 974592 w 1214515"/>
                    <a:gd name="connsiteY178" fmla="*/ 1468185 h 2297969"/>
                    <a:gd name="connsiteX179" fmla="*/ 974592 w 1214515"/>
                    <a:gd name="connsiteY179" fmla="*/ 1468185 h 2297969"/>
                    <a:gd name="connsiteX180" fmla="*/ 981689 w 1214515"/>
                    <a:gd name="connsiteY180" fmla="*/ 1493699 h 2297969"/>
                    <a:gd name="connsiteX181" fmla="*/ 981661 w 1214515"/>
                    <a:gd name="connsiteY181" fmla="*/ 1493745 h 2297969"/>
                    <a:gd name="connsiteX182" fmla="*/ 981661 w 1214515"/>
                    <a:gd name="connsiteY182" fmla="*/ 1493745 h 2297969"/>
                    <a:gd name="connsiteX183" fmla="*/ 965323 w 1214515"/>
                    <a:gd name="connsiteY183" fmla="*/ 1503108 h 2297969"/>
                    <a:gd name="connsiteX184" fmla="*/ 965323 w 1214515"/>
                    <a:gd name="connsiteY184" fmla="*/ 1503108 h 2297969"/>
                    <a:gd name="connsiteX185" fmla="*/ 956100 w 1214515"/>
                    <a:gd name="connsiteY185" fmla="*/ 1500815 h 2297969"/>
                    <a:gd name="connsiteX186" fmla="*/ 996735 w 1214515"/>
                    <a:gd name="connsiteY186" fmla="*/ 1427082 h 2297969"/>
                    <a:gd name="connsiteX187" fmla="*/ 988496 w 1214515"/>
                    <a:gd name="connsiteY187" fmla="*/ 1401943 h 2297969"/>
                    <a:gd name="connsiteX188" fmla="*/ 988496 w 1214515"/>
                    <a:gd name="connsiteY188" fmla="*/ 1401943 h 2297969"/>
                    <a:gd name="connsiteX189" fmla="*/ 1013635 w 1214515"/>
                    <a:gd name="connsiteY189" fmla="*/ 1393656 h 2297969"/>
                    <a:gd name="connsiteX190" fmla="*/ 1013635 w 1214515"/>
                    <a:gd name="connsiteY190" fmla="*/ 1393656 h 2297969"/>
                    <a:gd name="connsiteX191" fmla="*/ 1021940 w 1214515"/>
                    <a:gd name="connsiteY191" fmla="*/ 1418800 h 2297969"/>
                    <a:gd name="connsiteX192" fmla="*/ 1021921 w 1214515"/>
                    <a:gd name="connsiteY192" fmla="*/ 1418842 h 2297969"/>
                    <a:gd name="connsiteX193" fmla="*/ 1021921 w 1214515"/>
                    <a:gd name="connsiteY193" fmla="*/ 1418842 h 2297969"/>
                    <a:gd name="connsiteX194" fmla="*/ 1005209 w 1214515"/>
                    <a:gd name="connsiteY194" fmla="*/ 1429095 h 2297969"/>
                    <a:gd name="connsiteX195" fmla="*/ 1005209 w 1214515"/>
                    <a:gd name="connsiteY195" fmla="*/ 1429095 h 2297969"/>
                    <a:gd name="connsiteX196" fmla="*/ 996735 w 1214515"/>
                    <a:gd name="connsiteY196" fmla="*/ 1427082 h 2297969"/>
                    <a:gd name="connsiteX197" fmla="*/ 1033766 w 1214515"/>
                    <a:gd name="connsiteY197" fmla="*/ 1351383 h 2297969"/>
                    <a:gd name="connsiteX198" fmla="*/ 1024403 w 1214515"/>
                    <a:gd name="connsiteY198" fmla="*/ 1326665 h 2297969"/>
                    <a:gd name="connsiteX199" fmla="*/ 1024403 w 1214515"/>
                    <a:gd name="connsiteY199" fmla="*/ 1326665 h 2297969"/>
                    <a:gd name="connsiteX200" fmla="*/ 1049121 w 1214515"/>
                    <a:gd name="connsiteY200" fmla="*/ 1317302 h 2297969"/>
                    <a:gd name="connsiteX201" fmla="*/ 1049121 w 1214515"/>
                    <a:gd name="connsiteY201" fmla="*/ 1317302 h 2297969"/>
                    <a:gd name="connsiteX202" fmla="*/ 1058484 w 1214515"/>
                    <a:gd name="connsiteY202" fmla="*/ 1342067 h 2297969"/>
                    <a:gd name="connsiteX203" fmla="*/ 1058484 w 1214515"/>
                    <a:gd name="connsiteY203" fmla="*/ 1342067 h 2297969"/>
                    <a:gd name="connsiteX204" fmla="*/ 1041350 w 1214515"/>
                    <a:gd name="connsiteY204" fmla="*/ 1353162 h 2297969"/>
                    <a:gd name="connsiteX205" fmla="*/ 1041350 w 1214515"/>
                    <a:gd name="connsiteY205" fmla="*/ 1353162 h 2297969"/>
                    <a:gd name="connsiteX206" fmla="*/ 1033766 w 1214515"/>
                    <a:gd name="connsiteY206" fmla="*/ 1351243 h 2297969"/>
                    <a:gd name="connsiteX207" fmla="*/ 1067191 w 1214515"/>
                    <a:gd name="connsiteY207" fmla="*/ 1274046 h 2297969"/>
                    <a:gd name="connsiteX208" fmla="*/ 1056564 w 1214515"/>
                    <a:gd name="connsiteY208" fmla="*/ 1249796 h 2297969"/>
                    <a:gd name="connsiteX209" fmla="*/ 1056564 w 1214515"/>
                    <a:gd name="connsiteY209" fmla="*/ 1249796 h 2297969"/>
                    <a:gd name="connsiteX210" fmla="*/ 1080814 w 1214515"/>
                    <a:gd name="connsiteY210" fmla="*/ 1239169 h 2297969"/>
                    <a:gd name="connsiteX211" fmla="*/ 1080814 w 1214515"/>
                    <a:gd name="connsiteY211" fmla="*/ 1239169 h 2297969"/>
                    <a:gd name="connsiteX212" fmla="*/ 1091460 w 1214515"/>
                    <a:gd name="connsiteY212" fmla="*/ 1263419 h 2297969"/>
                    <a:gd name="connsiteX213" fmla="*/ 1091441 w 1214515"/>
                    <a:gd name="connsiteY213" fmla="*/ 1263466 h 2297969"/>
                    <a:gd name="connsiteX214" fmla="*/ 1091441 w 1214515"/>
                    <a:gd name="connsiteY214" fmla="*/ 1263466 h 2297969"/>
                    <a:gd name="connsiteX215" fmla="*/ 1073979 w 1214515"/>
                    <a:gd name="connsiteY215" fmla="*/ 1275357 h 2297969"/>
                    <a:gd name="connsiteX216" fmla="*/ 1073979 w 1214515"/>
                    <a:gd name="connsiteY216" fmla="*/ 1275357 h 2297969"/>
                    <a:gd name="connsiteX217" fmla="*/ 1067191 w 1214515"/>
                    <a:gd name="connsiteY217" fmla="*/ 1273905 h 2297969"/>
                    <a:gd name="connsiteX218" fmla="*/ 1096544 w 1214515"/>
                    <a:gd name="connsiteY218" fmla="*/ 1195070 h 2297969"/>
                    <a:gd name="connsiteX219" fmla="*/ 1084512 w 1214515"/>
                    <a:gd name="connsiteY219" fmla="*/ 1171335 h 2297969"/>
                    <a:gd name="connsiteX220" fmla="*/ 1084512 w 1214515"/>
                    <a:gd name="connsiteY220" fmla="*/ 1171335 h 2297969"/>
                    <a:gd name="connsiteX221" fmla="*/ 1108528 w 1214515"/>
                    <a:gd name="connsiteY221" fmla="*/ 1159631 h 2297969"/>
                    <a:gd name="connsiteX222" fmla="*/ 1108528 w 1214515"/>
                    <a:gd name="connsiteY222" fmla="*/ 1159631 h 2297969"/>
                    <a:gd name="connsiteX223" fmla="*/ 1120447 w 1214515"/>
                    <a:gd name="connsiteY223" fmla="*/ 1183277 h 2297969"/>
                    <a:gd name="connsiteX224" fmla="*/ 1120419 w 1214515"/>
                    <a:gd name="connsiteY224" fmla="*/ 1183366 h 2297969"/>
                    <a:gd name="connsiteX225" fmla="*/ 1120419 w 1214515"/>
                    <a:gd name="connsiteY225" fmla="*/ 1183366 h 2297969"/>
                    <a:gd name="connsiteX226" fmla="*/ 1102583 w 1214515"/>
                    <a:gd name="connsiteY226" fmla="*/ 1196100 h 2297969"/>
                    <a:gd name="connsiteX227" fmla="*/ 1102583 w 1214515"/>
                    <a:gd name="connsiteY227" fmla="*/ 1196100 h 2297969"/>
                    <a:gd name="connsiteX228" fmla="*/ 1096544 w 1214515"/>
                    <a:gd name="connsiteY228" fmla="*/ 1195070 h 2297969"/>
                    <a:gd name="connsiteX229" fmla="*/ 1122760 w 1214515"/>
                    <a:gd name="connsiteY229" fmla="*/ 1115813 h 2297969"/>
                    <a:gd name="connsiteX230" fmla="*/ 1109825 w 1214515"/>
                    <a:gd name="connsiteY230" fmla="*/ 1094082 h 2297969"/>
                    <a:gd name="connsiteX231" fmla="*/ 1109932 w 1214515"/>
                    <a:gd name="connsiteY231" fmla="*/ 1093670 h 2297969"/>
                    <a:gd name="connsiteX232" fmla="*/ 1109932 w 1214515"/>
                    <a:gd name="connsiteY232" fmla="*/ 1093670 h 2297969"/>
                    <a:gd name="connsiteX233" fmla="*/ 1133106 w 1214515"/>
                    <a:gd name="connsiteY233" fmla="*/ 1079626 h 2297969"/>
                    <a:gd name="connsiteX234" fmla="*/ 1133106 w 1214515"/>
                    <a:gd name="connsiteY234" fmla="*/ 1079626 h 2297969"/>
                    <a:gd name="connsiteX235" fmla="*/ 1146097 w 1214515"/>
                    <a:gd name="connsiteY235" fmla="*/ 1101862 h 2297969"/>
                    <a:gd name="connsiteX236" fmla="*/ 1145980 w 1214515"/>
                    <a:gd name="connsiteY236" fmla="*/ 1102284 h 2297969"/>
                    <a:gd name="connsiteX237" fmla="*/ 1145980 w 1214515"/>
                    <a:gd name="connsiteY237" fmla="*/ 1102284 h 2297969"/>
                    <a:gd name="connsiteX238" fmla="*/ 1127956 w 1214515"/>
                    <a:gd name="connsiteY238" fmla="*/ 1116094 h 2297969"/>
                    <a:gd name="connsiteX239" fmla="*/ 1127956 w 1214515"/>
                    <a:gd name="connsiteY239" fmla="*/ 1116094 h 2297969"/>
                    <a:gd name="connsiteX240" fmla="*/ 1122806 w 1214515"/>
                    <a:gd name="connsiteY240" fmla="*/ 1115813 h 2297969"/>
                    <a:gd name="connsiteX241" fmla="*/ 1144856 w 1214515"/>
                    <a:gd name="connsiteY241" fmla="*/ 1033513 h 2297969"/>
                    <a:gd name="connsiteX242" fmla="*/ 1130793 w 1214515"/>
                    <a:gd name="connsiteY242" fmla="*/ 1011075 h 2297969"/>
                    <a:gd name="connsiteX243" fmla="*/ 1130812 w 1214515"/>
                    <a:gd name="connsiteY243" fmla="*/ 1010996 h 2297969"/>
                    <a:gd name="connsiteX244" fmla="*/ 1130812 w 1214515"/>
                    <a:gd name="connsiteY244" fmla="*/ 1010996 h 2297969"/>
                    <a:gd name="connsiteX245" fmla="*/ 1153259 w 1214515"/>
                    <a:gd name="connsiteY245" fmla="*/ 996947 h 2297969"/>
                    <a:gd name="connsiteX246" fmla="*/ 1153283 w 1214515"/>
                    <a:gd name="connsiteY246" fmla="*/ 996951 h 2297969"/>
                    <a:gd name="connsiteX247" fmla="*/ 1153283 w 1214515"/>
                    <a:gd name="connsiteY247" fmla="*/ 996951 h 2297969"/>
                    <a:gd name="connsiteX248" fmla="*/ 1167346 w 1214515"/>
                    <a:gd name="connsiteY248" fmla="*/ 1019389 h 2297969"/>
                    <a:gd name="connsiteX249" fmla="*/ 1167327 w 1214515"/>
                    <a:gd name="connsiteY249" fmla="*/ 1019469 h 2297969"/>
                    <a:gd name="connsiteX250" fmla="*/ 1167327 w 1214515"/>
                    <a:gd name="connsiteY250" fmla="*/ 1019469 h 2297969"/>
                    <a:gd name="connsiteX251" fmla="*/ 1149116 w 1214515"/>
                    <a:gd name="connsiteY251" fmla="*/ 1033935 h 2297969"/>
                    <a:gd name="connsiteX252" fmla="*/ 1149116 w 1214515"/>
                    <a:gd name="connsiteY252" fmla="*/ 1033935 h 2297969"/>
                    <a:gd name="connsiteX253" fmla="*/ 1144903 w 1214515"/>
                    <a:gd name="connsiteY253" fmla="*/ 1033513 h 2297969"/>
                    <a:gd name="connsiteX254" fmla="*/ 1163067 w 1214515"/>
                    <a:gd name="connsiteY254" fmla="*/ 951214 h 2297969"/>
                    <a:gd name="connsiteX255" fmla="*/ 1148081 w 1214515"/>
                    <a:gd name="connsiteY255" fmla="*/ 929379 h 2297969"/>
                    <a:gd name="connsiteX256" fmla="*/ 1148086 w 1214515"/>
                    <a:gd name="connsiteY256" fmla="*/ 929351 h 2297969"/>
                    <a:gd name="connsiteX257" fmla="*/ 1148086 w 1214515"/>
                    <a:gd name="connsiteY257" fmla="*/ 929351 h 2297969"/>
                    <a:gd name="connsiteX258" fmla="*/ 1169902 w 1214515"/>
                    <a:gd name="connsiteY258" fmla="*/ 914371 h 2297969"/>
                    <a:gd name="connsiteX259" fmla="*/ 1169902 w 1214515"/>
                    <a:gd name="connsiteY259" fmla="*/ 914371 h 2297969"/>
                    <a:gd name="connsiteX260" fmla="*/ 1184929 w 1214515"/>
                    <a:gd name="connsiteY260" fmla="*/ 936177 h 2297969"/>
                    <a:gd name="connsiteX261" fmla="*/ 1184929 w 1214515"/>
                    <a:gd name="connsiteY261" fmla="*/ 936186 h 2297969"/>
                    <a:gd name="connsiteX262" fmla="*/ 1184929 w 1214515"/>
                    <a:gd name="connsiteY262" fmla="*/ 936186 h 2297969"/>
                    <a:gd name="connsiteX263" fmla="*/ 1166531 w 1214515"/>
                    <a:gd name="connsiteY263" fmla="*/ 951495 h 2297969"/>
                    <a:gd name="connsiteX264" fmla="*/ 1166531 w 1214515"/>
                    <a:gd name="connsiteY264" fmla="*/ 951495 h 2297969"/>
                    <a:gd name="connsiteX265" fmla="*/ 1163114 w 1214515"/>
                    <a:gd name="connsiteY265" fmla="*/ 951214 h 2297969"/>
                    <a:gd name="connsiteX266" fmla="*/ 1177111 w 1214515"/>
                    <a:gd name="connsiteY266" fmla="*/ 868118 h 2297969"/>
                    <a:gd name="connsiteX267" fmla="*/ 1161096 w 1214515"/>
                    <a:gd name="connsiteY267" fmla="*/ 847028 h 2297969"/>
                    <a:gd name="connsiteX268" fmla="*/ 1161101 w 1214515"/>
                    <a:gd name="connsiteY268" fmla="*/ 847005 h 2297969"/>
                    <a:gd name="connsiteX269" fmla="*/ 1161101 w 1214515"/>
                    <a:gd name="connsiteY269" fmla="*/ 847005 h 2297969"/>
                    <a:gd name="connsiteX270" fmla="*/ 1182190 w 1214515"/>
                    <a:gd name="connsiteY270" fmla="*/ 830990 h 2297969"/>
                    <a:gd name="connsiteX271" fmla="*/ 1182214 w 1214515"/>
                    <a:gd name="connsiteY271" fmla="*/ 830994 h 2297969"/>
                    <a:gd name="connsiteX272" fmla="*/ 1182214 w 1214515"/>
                    <a:gd name="connsiteY272" fmla="*/ 830994 h 2297969"/>
                    <a:gd name="connsiteX273" fmla="*/ 1198224 w 1214515"/>
                    <a:gd name="connsiteY273" fmla="*/ 852061 h 2297969"/>
                    <a:gd name="connsiteX274" fmla="*/ 1198224 w 1214515"/>
                    <a:gd name="connsiteY274" fmla="*/ 852061 h 2297969"/>
                    <a:gd name="connsiteX275" fmla="*/ 1179499 w 1214515"/>
                    <a:gd name="connsiteY275" fmla="*/ 868259 h 2297969"/>
                    <a:gd name="connsiteX276" fmla="*/ 1179499 w 1214515"/>
                    <a:gd name="connsiteY276" fmla="*/ 868259 h 2297969"/>
                    <a:gd name="connsiteX277" fmla="*/ 1187410 w 1214515"/>
                    <a:gd name="connsiteY277" fmla="*/ 784414 h 2297969"/>
                    <a:gd name="connsiteX278" fmla="*/ 1170417 w 1214515"/>
                    <a:gd name="connsiteY278" fmla="*/ 764106 h 2297969"/>
                    <a:gd name="connsiteX279" fmla="*/ 1170417 w 1214515"/>
                    <a:gd name="connsiteY279" fmla="*/ 764097 h 2297969"/>
                    <a:gd name="connsiteX280" fmla="*/ 1170417 w 1214515"/>
                    <a:gd name="connsiteY280" fmla="*/ 764097 h 2297969"/>
                    <a:gd name="connsiteX281" fmla="*/ 1190687 w 1214515"/>
                    <a:gd name="connsiteY281" fmla="*/ 747103 h 2297969"/>
                    <a:gd name="connsiteX282" fmla="*/ 1190687 w 1214515"/>
                    <a:gd name="connsiteY282" fmla="*/ 747103 h 2297969"/>
                    <a:gd name="connsiteX283" fmla="*/ 1207728 w 1214515"/>
                    <a:gd name="connsiteY283" fmla="*/ 767374 h 2297969"/>
                    <a:gd name="connsiteX284" fmla="*/ 1207728 w 1214515"/>
                    <a:gd name="connsiteY284" fmla="*/ 767374 h 2297969"/>
                    <a:gd name="connsiteX285" fmla="*/ 1189002 w 1214515"/>
                    <a:gd name="connsiteY285" fmla="*/ 784461 h 2297969"/>
                    <a:gd name="connsiteX286" fmla="*/ 1187317 w 1214515"/>
                    <a:gd name="connsiteY286" fmla="*/ 784461 h 2297969"/>
                    <a:gd name="connsiteX287" fmla="*/ 1193683 w 1214515"/>
                    <a:gd name="connsiteY287" fmla="*/ 700429 h 2297969"/>
                    <a:gd name="connsiteX288" fmla="*/ 1176128 w 1214515"/>
                    <a:gd name="connsiteY288" fmla="*/ 680861 h 2297969"/>
                    <a:gd name="connsiteX289" fmla="*/ 1176128 w 1214515"/>
                    <a:gd name="connsiteY289" fmla="*/ 680861 h 2297969"/>
                    <a:gd name="connsiteX290" fmla="*/ 1195556 w 1214515"/>
                    <a:gd name="connsiteY290" fmla="*/ 662884 h 2297969"/>
                    <a:gd name="connsiteX291" fmla="*/ 1195556 w 1214515"/>
                    <a:gd name="connsiteY291" fmla="*/ 662884 h 2297969"/>
                    <a:gd name="connsiteX292" fmla="*/ 1213538 w 1214515"/>
                    <a:gd name="connsiteY292" fmla="*/ 682326 h 2297969"/>
                    <a:gd name="connsiteX293" fmla="*/ 1213533 w 1214515"/>
                    <a:gd name="connsiteY293" fmla="*/ 682406 h 2297969"/>
                    <a:gd name="connsiteX294" fmla="*/ 1213533 w 1214515"/>
                    <a:gd name="connsiteY294" fmla="*/ 682406 h 2297969"/>
                    <a:gd name="connsiteX295" fmla="*/ 1194807 w 1214515"/>
                    <a:gd name="connsiteY295" fmla="*/ 700429 h 2297969"/>
                    <a:gd name="connsiteX296" fmla="*/ 1194058 w 1214515"/>
                    <a:gd name="connsiteY296" fmla="*/ 700429 h 2297969"/>
                    <a:gd name="connsiteX297" fmla="*/ 1177064 w 1214515"/>
                    <a:gd name="connsiteY297" fmla="*/ 597437 h 2297969"/>
                    <a:gd name="connsiteX298" fmla="*/ 1195556 w 1214515"/>
                    <a:gd name="connsiteY298" fmla="*/ 578478 h 2297969"/>
                    <a:gd name="connsiteX299" fmla="*/ 1195790 w 1214515"/>
                    <a:gd name="connsiteY299" fmla="*/ 578478 h 2297969"/>
                    <a:gd name="connsiteX300" fmla="*/ 1195790 w 1214515"/>
                    <a:gd name="connsiteY300" fmla="*/ 578478 h 2297969"/>
                    <a:gd name="connsiteX301" fmla="*/ 1214516 w 1214515"/>
                    <a:gd name="connsiteY301" fmla="*/ 597203 h 2297969"/>
                    <a:gd name="connsiteX302" fmla="*/ 1214516 w 1214515"/>
                    <a:gd name="connsiteY302" fmla="*/ 597203 h 2297969"/>
                    <a:gd name="connsiteX303" fmla="*/ 1195790 w 1214515"/>
                    <a:gd name="connsiteY303" fmla="*/ 615929 h 2297969"/>
                    <a:gd name="connsiteX304" fmla="*/ 1195790 w 1214515"/>
                    <a:gd name="connsiteY304" fmla="*/ 615929 h 2297969"/>
                    <a:gd name="connsiteX305" fmla="*/ 1177345 w 1214515"/>
                    <a:gd name="connsiteY305" fmla="*/ 597484 h 2297969"/>
                    <a:gd name="connsiteX306" fmla="*/ 1174349 w 1214515"/>
                    <a:gd name="connsiteY306" fmla="*/ 514108 h 2297969"/>
                    <a:gd name="connsiteX307" fmla="*/ 1191937 w 1214515"/>
                    <a:gd name="connsiteY307" fmla="*/ 494310 h 2297969"/>
                    <a:gd name="connsiteX308" fmla="*/ 1191998 w 1214515"/>
                    <a:gd name="connsiteY308" fmla="*/ 494305 h 2297969"/>
                    <a:gd name="connsiteX309" fmla="*/ 1191998 w 1214515"/>
                    <a:gd name="connsiteY309" fmla="*/ 494305 h 2297969"/>
                    <a:gd name="connsiteX310" fmla="*/ 1211749 w 1214515"/>
                    <a:gd name="connsiteY310" fmla="*/ 511945 h 2297969"/>
                    <a:gd name="connsiteX311" fmla="*/ 1211754 w 1214515"/>
                    <a:gd name="connsiteY311" fmla="*/ 512001 h 2297969"/>
                    <a:gd name="connsiteX312" fmla="*/ 1211754 w 1214515"/>
                    <a:gd name="connsiteY312" fmla="*/ 512001 h 2297969"/>
                    <a:gd name="connsiteX313" fmla="*/ 1194784 w 1214515"/>
                    <a:gd name="connsiteY313" fmla="*/ 531813 h 2297969"/>
                    <a:gd name="connsiteX314" fmla="*/ 1194105 w 1214515"/>
                    <a:gd name="connsiteY314" fmla="*/ 531850 h 2297969"/>
                    <a:gd name="connsiteX315" fmla="*/ 1193075 w 1214515"/>
                    <a:gd name="connsiteY315" fmla="*/ 531850 h 2297969"/>
                    <a:gd name="connsiteX316" fmla="*/ 1174630 w 1214515"/>
                    <a:gd name="connsiteY316" fmla="*/ 514201 h 2297969"/>
                    <a:gd name="connsiteX317" fmla="*/ 1167702 w 1214515"/>
                    <a:gd name="connsiteY317" fmla="*/ 430919 h 2297969"/>
                    <a:gd name="connsiteX318" fmla="*/ 1167702 w 1214515"/>
                    <a:gd name="connsiteY318" fmla="*/ 430919 h 2297969"/>
                    <a:gd name="connsiteX319" fmla="*/ 1183721 w 1214515"/>
                    <a:gd name="connsiteY319" fmla="*/ 411266 h 2297969"/>
                    <a:gd name="connsiteX320" fmla="*/ 1184367 w 1214515"/>
                    <a:gd name="connsiteY320" fmla="*/ 411210 h 2297969"/>
                    <a:gd name="connsiteX321" fmla="*/ 1184367 w 1214515"/>
                    <a:gd name="connsiteY321" fmla="*/ 411210 h 2297969"/>
                    <a:gd name="connsiteX322" fmla="*/ 1204919 w 1214515"/>
                    <a:gd name="connsiteY322" fmla="*/ 428859 h 2297969"/>
                    <a:gd name="connsiteX323" fmla="*/ 1204919 w 1214515"/>
                    <a:gd name="connsiteY323" fmla="*/ 428859 h 2297969"/>
                    <a:gd name="connsiteX324" fmla="*/ 1188206 w 1214515"/>
                    <a:gd name="connsiteY324" fmla="*/ 448474 h 2297969"/>
                    <a:gd name="connsiteX325" fmla="*/ 1188206 w 1214515"/>
                    <a:gd name="connsiteY325" fmla="*/ 448474 h 2297969"/>
                    <a:gd name="connsiteX326" fmla="*/ 1186240 w 1214515"/>
                    <a:gd name="connsiteY326" fmla="*/ 448100 h 2297969"/>
                    <a:gd name="connsiteX327" fmla="*/ 1186240 w 1214515"/>
                    <a:gd name="connsiteY327" fmla="*/ 448100 h 2297969"/>
                    <a:gd name="connsiteX328" fmla="*/ 1167982 w 1214515"/>
                    <a:gd name="connsiteY328" fmla="*/ 430966 h 2297969"/>
                    <a:gd name="connsiteX329" fmla="*/ 1157402 w 1214515"/>
                    <a:gd name="connsiteY329" fmla="*/ 348244 h 2297969"/>
                    <a:gd name="connsiteX330" fmla="*/ 1173085 w 1214515"/>
                    <a:gd name="connsiteY330" fmla="*/ 326944 h 2297969"/>
                    <a:gd name="connsiteX331" fmla="*/ 1173085 w 1214515"/>
                    <a:gd name="connsiteY331" fmla="*/ 326944 h 2297969"/>
                    <a:gd name="connsiteX332" fmla="*/ 1194432 w 1214515"/>
                    <a:gd name="connsiteY332" fmla="*/ 342580 h 2297969"/>
                    <a:gd name="connsiteX333" fmla="*/ 1194432 w 1214515"/>
                    <a:gd name="connsiteY333" fmla="*/ 342580 h 2297969"/>
                    <a:gd name="connsiteX334" fmla="*/ 1178759 w 1214515"/>
                    <a:gd name="connsiteY334" fmla="*/ 363927 h 2297969"/>
                    <a:gd name="connsiteX335" fmla="*/ 1178750 w 1214515"/>
                    <a:gd name="connsiteY335" fmla="*/ 363927 h 2297969"/>
                    <a:gd name="connsiteX336" fmla="*/ 1178750 w 1214515"/>
                    <a:gd name="connsiteY336" fmla="*/ 363927 h 2297969"/>
                    <a:gd name="connsiteX337" fmla="*/ 1175894 w 1214515"/>
                    <a:gd name="connsiteY337" fmla="*/ 364161 h 2297969"/>
                    <a:gd name="connsiteX338" fmla="*/ 1175894 w 1214515"/>
                    <a:gd name="connsiteY338" fmla="*/ 364161 h 2297969"/>
                    <a:gd name="connsiteX339" fmla="*/ 1157402 w 1214515"/>
                    <a:gd name="connsiteY339" fmla="*/ 348244 h 2297969"/>
                    <a:gd name="connsiteX340" fmla="*/ 1142703 w 1214515"/>
                    <a:gd name="connsiteY340" fmla="*/ 266085 h 2297969"/>
                    <a:gd name="connsiteX341" fmla="*/ 1157355 w 1214515"/>
                    <a:gd name="connsiteY341" fmla="*/ 244036 h 2297969"/>
                    <a:gd name="connsiteX342" fmla="*/ 1157355 w 1214515"/>
                    <a:gd name="connsiteY342" fmla="*/ 244036 h 2297969"/>
                    <a:gd name="connsiteX343" fmla="*/ 1179452 w 1214515"/>
                    <a:gd name="connsiteY343" fmla="*/ 258632 h 2297969"/>
                    <a:gd name="connsiteX344" fmla="*/ 1179452 w 1214515"/>
                    <a:gd name="connsiteY344" fmla="*/ 258642 h 2297969"/>
                    <a:gd name="connsiteX345" fmla="*/ 1179452 w 1214515"/>
                    <a:gd name="connsiteY345" fmla="*/ 258642 h 2297969"/>
                    <a:gd name="connsiteX346" fmla="*/ 1164841 w 1214515"/>
                    <a:gd name="connsiteY346" fmla="*/ 280729 h 2297969"/>
                    <a:gd name="connsiteX347" fmla="*/ 1164799 w 1214515"/>
                    <a:gd name="connsiteY347" fmla="*/ 280738 h 2297969"/>
                    <a:gd name="connsiteX348" fmla="*/ 1164799 w 1214515"/>
                    <a:gd name="connsiteY348" fmla="*/ 280738 h 2297969"/>
                    <a:gd name="connsiteX349" fmla="*/ 1161054 w 1214515"/>
                    <a:gd name="connsiteY349" fmla="*/ 281113 h 2297969"/>
                    <a:gd name="connsiteX350" fmla="*/ 1161054 w 1214515"/>
                    <a:gd name="connsiteY350" fmla="*/ 281113 h 2297969"/>
                    <a:gd name="connsiteX351" fmla="*/ 1142703 w 1214515"/>
                    <a:gd name="connsiteY351" fmla="*/ 266085 h 2297969"/>
                    <a:gd name="connsiteX352" fmla="*/ 1123977 w 1214515"/>
                    <a:gd name="connsiteY352" fmla="*/ 184769 h 2297969"/>
                    <a:gd name="connsiteX353" fmla="*/ 1137553 w 1214515"/>
                    <a:gd name="connsiteY353" fmla="*/ 162064 h 2297969"/>
                    <a:gd name="connsiteX354" fmla="*/ 1137553 w 1214515"/>
                    <a:gd name="connsiteY354" fmla="*/ 162064 h 2297969"/>
                    <a:gd name="connsiteX355" fmla="*/ 1160300 w 1214515"/>
                    <a:gd name="connsiteY355" fmla="*/ 175621 h 2297969"/>
                    <a:gd name="connsiteX356" fmla="*/ 1160305 w 1214515"/>
                    <a:gd name="connsiteY356" fmla="*/ 175640 h 2297969"/>
                    <a:gd name="connsiteX357" fmla="*/ 1160305 w 1214515"/>
                    <a:gd name="connsiteY357" fmla="*/ 175640 h 2297969"/>
                    <a:gd name="connsiteX358" fmla="*/ 1146729 w 1214515"/>
                    <a:gd name="connsiteY358" fmla="*/ 198345 h 2297969"/>
                    <a:gd name="connsiteX359" fmla="*/ 1146729 w 1214515"/>
                    <a:gd name="connsiteY359" fmla="*/ 198345 h 2297969"/>
                    <a:gd name="connsiteX360" fmla="*/ 1142047 w 1214515"/>
                    <a:gd name="connsiteY360" fmla="*/ 198953 h 2297969"/>
                    <a:gd name="connsiteX361" fmla="*/ 1142047 w 1214515"/>
                    <a:gd name="connsiteY361" fmla="*/ 198953 h 2297969"/>
                    <a:gd name="connsiteX362" fmla="*/ 1124211 w 1214515"/>
                    <a:gd name="connsiteY362" fmla="*/ 184862 h 2297969"/>
                    <a:gd name="connsiteX363" fmla="*/ 1101693 w 1214515"/>
                    <a:gd name="connsiteY363" fmla="*/ 104435 h 2297969"/>
                    <a:gd name="connsiteX364" fmla="*/ 1114104 w 1214515"/>
                    <a:gd name="connsiteY364" fmla="*/ 81042 h 2297969"/>
                    <a:gd name="connsiteX365" fmla="*/ 1114146 w 1214515"/>
                    <a:gd name="connsiteY365" fmla="*/ 81028 h 2297969"/>
                    <a:gd name="connsiteX366" fmla="*/ 1114146 w 1214515"/>
                    <a:gd name="connsiteY366" fmla="*/ 81028 h 2297969"/>
                    <a:gd name="connsiteX367" fmla="*/ 1137530 w 1214515"/>
                    <a:gd name="connsiteY367" fmla="*/ 93457 h 2297969"/>
                    <a:gd name="connsiteX368" fmla="*/ 1137553 w 1214515"/>
                    <a:gd name="connsiteY368" fmla="*/ 93528 h 2297969"/>
                    <a:gd name="connsiteX369" fmla="*/ 1137553 w 1214515"/>
                    <a:gd name="connsiteY369" fmla="*/ 93528 h 2297969"/>
                    <a:gd name="connsiteX370" fmla="*/ 1125143 w 1214515"/>
                    <a:gd name="connsiteY370" fmla="*/ 116921 h 2297969"/>
                    <a:gd name="connsiteX371" fmla="*/ 1125100 w 1214515"/>
                    <a:gd name="connsiteY371" fmla="*/ 116935 h 2297969"/>
                    <a:gd name="connsiteX372" fmla="*/ 1125100 w 1214515"/>
                    <a:gd name="connsiteY372" fmla="*/ 116935 h 2297969"/>
                    <a:gd name="connsiteX373" fmla="*/ 1119623 w 1214515"/>
                    <a:gd name="connsiteY373" fmla="*/ 117731 h 2297969"/>
                    <a:gd name="connsiteX374" fmla="*/ 1119623 w 1214515"/>
                    <a:gd name="connsiteY374" fmla="*/ 117731 h 2297969"/>
                    <a:gd name="connsiteX375" fmla="*/ 1101927 w 1214515"/>
                    <a:gd name="connsiteY375" fmla="*/ 104529 h 2297969"/>
                    <a:gd name="connsiteX376" fmla="*/ 1075618 w 1214515"/>
                    <a:gd name="connsiteY376" fmla="*/ 25225 h 2297969"/>
                    <a:gd name="connsiteX377" fmla="*/ 1087181 w 1214515"/>
                    <a:gd name="connsiteY377" fmla="*/ 1116 h 2297969"/>
                    <a:gd name="connsiteX378" fmla="*/ 1087181 w 1214515"/>
                    <a:gd name="connsiteY378" fmla="*/ 1116 h 2297969"/>
                    <a:gd name="connsiteX379" fmla="*/ 1111103 w 1214515"/>
                    <a:gd name="connsiteY379" fmla="*/ 12258 h 2297969"/>
                    <a:gd name="connsiteX380" fmla="*/ 1111103 w 1214515"/>
                    <a:gd name="connsiteY380" fmla="*/ 12258 h 2297969"/>
                    <a:gd name="connsiteX381" fmla="*/ 1099680 w 1214515"/>
                    <a:gd name="connsiteY381" fmla="*/ 36414 h 2297969"/>
                    <a:gd name="connsiteX382" fmla="*/ 1099680 w 1214515"/>
                    <a:gd name="connsiteY382" fmla="*/ 36414 h 2297969"/>
                    <a:gd name="connsiteX383" fmla="*/ 1093454 w 1214515"/>
                    <a:gd name="connsiteY383" fmla="*/ 37678 h 2297969"/>
                    <a:gd name="connsiteX384" fmla="*/ 1093454 w 1214515"/>
                    <a:gd name="connsiteY384" fmla="*/ 37678 h 2297969"/>
                    <a:gd name="connsiteX385" fmla="*/ 1075852 w 1214515"/>
                    <a:gd name="connsiteY385" fmla="*/ 25319 h 229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1214515" h="2297969">
                      <a:moveTo>
                        <a:pt x="1087" y="2285517"/>
                      </a:moveTo>
                      <a:cubicBezTo>
                        <a:pt x="-2377" y="2275775"/>
                        <a:pt x="2712" y="2265064"/>
                        <a:pt x="12454" y="2261600"/>
                      </a:cubicBezTo>
                      <a:cubicBezTo>
                        <a:pt x="12458" y="2261595"/>
                        <a:pt x="12458" y="2261595"/>
                        <a:pt x="12463" y="2261595"/>
                      </a:cubicBezTo>
                      <a:lnTo>
                        <a:pt x="12463" y="2261595"/>
                      </a:lnTo>
                      <a:cubicBezTo>
                        <a:pt x="22205" y="2258131"/>
                        <a:pt x="32916" y="2263219"/>
                        <a:pt x="36381" y="2272961"/>
                      </a:cubicBezTo>
                      <a:cubicBezTo>
                        <a:pt x="36385" y="2272966"/>
                        <a:pt x="36385" y="2272966"/>
                        <a:pt x="36385" y="2272971"/>
                      </a:cubicBezTo>
                      <a:lnTo>
                        <a:pt x="36385" y="2272971"/>
                      </a:lnTo>
                      <a:cubicBezTo>
                        <a:pt x="39850" y="2282713"/>
                        <a:pt x="34761" y="2293424"/>
                        <a:pt x="25019" y="2296888"/>
                      </a:cubicBezTo>
                      <a:cubicBezTo>
                        <a:pt x="25014" y="2296893"/>
                        <a:pt x="25014" y="2296893"/>
                        <a:pt x="25009" y="2296893"/>
                      </a:cubicBezTo>
                      <a:lnTo>
                        <a:pt x="25009" y="2296893"/>
                      </a:lnTo>
                      <a:cubicBezTo>
                        <a:pt x="22996" y="2297619"/>
                        <a:pt x="20876" y="2297979"/>
                        <a:pt x="18736" y="2297970"/>
                      </a:cubicBezTo>
                      <a:lnTo>
                        <a:pt x="18736" y="2297970"/>
                      </a:lnTo>
                      <a:cubicBezTo>
                        <a:pt x="10811" y="2297974"/>
                        <a:pt x="3742" y="2292984"/>
                        <a:pt x="1087" y="2285517"/>
                      </a:cubicBezTo>
                      <a:close/>
                      <a:moveTo>
                        <a:pt x="80110" y="2256258"/>
                      </a:moveTo>
                      <a:cubicBezTo>
                        <a:pt x="76149" y="2246769"/>
                        <a:pt x="80578" y="2235861"/>
                        <a:pt x="90035" y="2231821"/>
                      </a:cubicBezTo>
                      <a:lnTo>
                        <a:pt x="90035" y="2231821"/>
                      </a:lnTo>
                      <a:cubicBezTo>
                        <a:pt x="99599" y="2227926"/>
                        <a:pt x="110511" y="2232514"/>
                        <a:pt x="114425" y="2242074"/>
                      </a:cubicBezTo>
                      <a:lnTo>
                        <a:pt x="114425" y="2242074"/>
                      </a:lnTo>
                      <a:cubicBezTo>
                        <a:pt x="118353" y="2251638"/>
                        <a:pt x="113788" y="2262583"/>
                        <a:pt x="104219" y="2266511"/>
                      </a:cubicBezTo>
                      <a:cubicBezTo>
                        <a:pt x="104219" y="2266511"/>
                        <a:pt x="104219" y="2266511"/>
                        <a:pt x="104219" y="2266511"/>
                      </a:cubicBezTo>
                      <a:lnTo>
                        <a:pt x="104219" y="2266511"/>
                      </a:lnTo>
                      <a:cubicBezTo>
                        <a:pt x="101958" y="2267428"/>
                        <a:pt x="99543" y="2267905"/>
                        <a:pt x="97104" y="2267915"/>
                      </a:cubicBezTo>
                      <a:lnTo>
                        <a:pt x="97104" y="2267915"/>
                      </a:lnTo>
                      <a:cubicBezTo>
                        <a:pt x="89534" y="2267868"/>
                        <a:pt x="82732" y="2263271"/>
                        <a:pt x="79876" y="2256258"/>
                      </a:cubicBezTo>
                      <a:close/>
                      <a:moveTo>
                        <a:pt x="157681" y="2223488"/>
                      </a:moveTo>
                      <a:cubicBezTo>
                        <a:pt x="153328" y="2214130"/>
                        <a:pt x="157368" y="2203007"/>
                        <a:pt x="166717" y="2198630"/>
                      </a:cubicBezTo>
                      <a:lnTo>
                        <a:pt x="166717" y="2198630"/>
                      </a:lnTo>
                      <a:cubicBezTo>
                        <a:pt x="176089" y="2194257"/>
                        <a:pt x="187231" y="2198307"/>
                        <a:pt x="191608" y="2207674"/>
                      </a:cubicBezTo>
                      <a:cubicBezTo>
                        <a:pt x="191612" y="2207688"/>
                        <a:pt x="191617" y="2207698"/>
                        <a:pt x="191622" y="2207712"/>
                      </a:cubicBezTo>
                      <a:lnTo>
                        <a:pt x="191622" y="2207712"/>
                      </a:lnTo>
                      <a:cubicBezTo>
                        <a:pt x="195971" y="2217084"/>
                        <a:pt x="191907" y="2228207"/>
                        <a:pt x="182540" y="2232570"/>
                      </a:cubicBezTo>
                      <a:lnTo>
                        <a:pt x="182540" y="2232570"/>
                      </a:lnTo>
                      <a:cubicBezTo>
                        <a:pt x="180058" y="2233708"/>
                        <a:pt x="177357" y="2234302"/>
                        <a:pt x="174628" y="2234302"/>
                      </a:cubicBezTo>
                      <a:lnTo>
                        <a:pt x="174628" y="2234302"/>
                      </a:lnTo>
                      <a:cubicBezTo>
                        <a:pt x="167241" y="2234358"/>
                        <a:pt x="160514" y="2230070"/>
                        <a:pt x="157447" y="2223348"/>
                      </a:cubicBezTo>
                      <a:close/>
                      <a:moveTo>
                        <a:pt x="233567" y="2186973"/>
                      </a:moveTo>
                      <a:cubicBezTo>
                        <a:pt x="228760" y="2177821"/>
                        <a:pt x="232280" y="2166506"/>
                        <a:pt x="241432" y="2161693"/>
                      </a:cubicBezTo>
                      <a:lnTo>
                        <a:pt x="241432" y="2161693"/>
                      </a:lnTo>
                      <a:cubicBezTo>
                        <a:pt x="250584" y="2156885"/>
                        <a:pt x="261899" y="2160406"/>
                        <a:pt x="266712" y="2169558"/>
                      </a:cubicBezTo>
                      <a:lnTo>
                        <a:pt x="266712" y="2169558"/>
                      </a:lnTo>
                      <a:cubicBezTo>
                        <a:pt x="271454" y="2178748"/>
                        <a:pt x="267854" y="2190044"/>
                        <a:pt x="258665" y="2194786"/>
                      </a:cubicBezTo>
                      <a:cubicBezTo>
                        <a:pt x="258632" y="2194805"/>
                        <a:pt x="258599" y="2194819"/>
                        <a:pt x="258566" y="2194838"/>
                      </a:cubicBezTo>
                      <a:lnTo>
                        <a:pt x="258566" y="2194838"/>
                      </a:lnTo>
                      <a:cubicBezTo>
                        <a:pt x="255879" y="2196252"/>
                        <a:pt x="252893" y="2196991"/>
                        <a:pt x="249859" y="2196991"/>
                      </a:cubicBezTo>
                      <a:lnTo>
                        <a:pt x="249859" y="2196991"/>
                      </a:lnTo>
                      <a:cubicBezTo>
                        <a:pt x="242888" y="2196944"/>
                        <a:pt x="236521" y="2193031"/>
                        <a:pt x="233333" y="2186832"/>
                      </a:cubicBezTo>
                      <a:close/>
                      <a:moveTo>
                        <a:pt x="307628" y="2146853"/>
                      </a:moveTo>
                      <a:cubicBezTo>
                        <a:pt x="302389" y="2137935"/>
                        <a:pt x="305367" y="2126461"/>
                        <a:pt x="314285" y="2121222"/>
                      </a:cubicBezTo>
                      <a:cubicBezTo>
                        <a:pt x="314299" y="2121213"/>
                        <a:pt x="314308" y="2121208"/>
                        <a:pt x="314322" y="2121199"/>
                      </a:cubicBezTo>
                      <a:lnTo>
                        <a:pt x="314322" y="2121199"/>
                      </a:lnTo>
                      <a:cubicBezTo>
                        <a:pt x="323245" y="2115984"/>
                        <a:pt x="334705" y="2118980"/>
                        <a:pt x="339930" y="2127893"/>
                      </a:cubicBezTo>
                      <a:lnTo>
                        <a:pt x="339930" y="2127893"/>
                      </a:lnTo>
                      <a:cubicBezTo>
                        <a:pt x="345154" y="2136802"/>
                        <a:pt x="342182" y="2148257"/>
                        <a:pt x="333282" y="2153501"/>
                      </a:cubicBezTo>
                      <a:lnTo>
                        <a:pt x="333282" y="2153501"/>
                      </a:lnTo>
                      <a:cubicBezTo>
                        <a:pt x="330436" y="2155158"/>
                        <a:pt x="327210" y="2156043"/>
                        <a:pt x="323919" y="2156075"/>
                      </a:cubicBezTo>
                      <a:lnTo>
                        <a:pt x="323919" y="2156075"/>
                      </a:lnTo>
                      <a:cubicBezTo>
                        <a:pt x="317117" y="2156188"/>
                        <a:pt x="310792" y="2152602"/>
                        <a:pt x="307394" y="2146712"/>
                      </a:cubicBezTo>
                      <a:close/>
                      <a:moveTo>
                        <a:pt x="379722" y="2103222"/>
                      </a:moveTo>
                      <a:cubicBezTo>
                        <a:pt x="374086" y="2094570"/>
                        <a:pt x="376515" y="2082989"/>
                        <a:pt x="385152" y="2077334"/>
                      </a:cubicBezTo>
                      <a:lnTo>
                        <a:pt x="385152" y="2077334"/>
                      </a:lnTo>
                      <a:cubicBezTo>
                        <a:pt x="393804" y="2071669"/>
                        <a:pt x="405414" y="2074094"/>
                        <a:pt x="411074" y="2082745"/>
                      </a:cubicBezTo>
                      <a:cubicBezTo>
                        <a:pt x="411078" y="2082750"/>
                        <a:pt x="411083" y="2082759"/>
                        <a:pt x="411088" y="2082764"/>
                      </a:cubicBezTo>
                      <a:lnTo>
                        <a:pt x="411088" y="2082764"/>
                      </a:lnTo>
                      <a:cubicBezTo>
                        <a:pt x="416715" y="2091429"/>
                        <a:pt x="414266" y="2103011"/>
                        <a:pt x="405610" y="2108653"/>
                      </a:cubicBezTo>
                      <a:lnTo>
                        <a:pt x="405610" y="2108653"/>
                      </a:lnTo>
                      <a:cubicBezTo>
                        <a:pt x="402591" y="2110680"/>
                        <a:pt x="399037" y="2111752"/>
                        <a:pt x="395405" y="2111742"/>
                      </a:cubicBezTo>
                      <a:lnTo>
                        <a:pt x="395405" y="2111742"/>
                      </a:lnTo>
                      <a:cubicBezTo>
                        <a:pt x="388963" y="2111784"/>
                        <a:pt x="382952" y="2108512"/>
                        <a:pt x="379488" y="2103082"/>
                      </a:cubicBezTo>
                      <a:close/>
                      <a:moveTo>
                        <a:pt x="449616" y="2056407"/>
                      </a:moveTo>
                      <a:cubicBezTo>
                        <a:pt x="443577" y="2048028"/>
                        <a:pt x="445459" y="2036338"/>
                        <a:pt x="453829" y="2030285"/>
                      </a:cubicBezTo>
                      <a:lnTo>
                        <a:pt x="453829" y="2030285"/>
                      </a:lnTo>
                      <a:cubicBezTo>
                        <a:pt x="462195" y="2024232"/>
                        <a:pt x="473884" y="2026100"/>
                        <a:pt x="479951" y="2034452"/>
                      </a:cubicBezTo>
                      <a:lnTo>
                        <a:pt x="479951" y="2034452"/>
                      </a:lnTo>
                      <a:cubicBezTo>
                        <a:pt x="486028" y="2042817"/>
                        <a:pt x="484174" y="2054530"/>
                        <a:pt x="475804" y="2060607"/>
                      </a:cubicBezTo>
                      <a:cubicBezTo>
                        <a:pt x="475799" y="2060611"/>
                        <a:pt x="475790" y="2060616"/>
                        <a:pt x="475785" y="2060621"/>
                      </a:cubicBezTo>
                      <a:lnTo>
                        <a:pt x="475785" y="2060621"/>
                      </a:lnTo>
                      <a:cubicBezTo>
                        <a:pt x="472471" y="2062835"/>
                        <a:pt x="468534" y="2063935"/>
                        <a:pt x="464550" y="2063757"/>
                      </a:cubicBezTo>
                      <a:lnTo>
                        <a:pt x="464550" y="2063757"/>
                      </a:lnTo>
                      <a:cubicBezTo>
                        <a:pt x="458557" y="2063771"/>
                        <a:pt x="452916" y="2060920"/>
                        <a:pt x="449382" y="2056080"/>
                      </a:cubicBezTo>
                      <a:close/>
                      <a:moveTo>
                        <a:pt x="517075" y="2006223"/>
                      </a:moveTo>
                      <a:cubicBezTo>
                        <a:pt x="510610" y="1998152"/>
                        <a:pt x="511912" y="1986369"/>
                        <a:pt x="519982" y="1979899"/>
                      </a:cubicBezTo>
                      <a:cubicBezTo>
                        <a:pt x="519996" y="1979890"/>
                        <a:pt x="520010" y="1979875"/>
                        <a:pt x="520024" y="1979866"/>
                      </a:cubicBezTo>
                      <a:lnTo>
                        <a:pt x="520024" y="1979866"/>
                      </a:lnTo>
                      <a:cubicBezTo>
                        <a:pt x="528105" y="1973420"/>
                        <a:pt x="539883" y="1974740"/>
                        <a:pt x="546334" y="1982815"/>
                      </a:cubicBezTo>
                      <a:lnTo>
                        <a:pt x="546334" y="1982815"/>
                      </a:lnTo>
                      <a:cubicBezTo>
                        <a:pt x="552781" y="1990895"/>
                        <a:pt x="551460" y="2002674"/>
                        <a:pt x="543385" y="2009125"/>
                      </a:cubicBezTo>
                      <a:lnTo>
                        <a:pt x="543385" y="2009125"/>
                      </a:lnTo>
                      <a:cubicBezTo>
                        <a:pt x="540080" y="2011779"/>
                        <a:pt x="535969" y="2013230"/>
                        <a:pt x="531728" y="2013245"/>
                      </a:cubicBezTo>
                      <a:lnTo>
                        <a:pt x="531728" y="2013245"/>
                      </a:lnTo>
                      <a:cubicBezTo>
                        <a:pt x="525891" y="2013249"/>
                        <a:pt x="520385" y="2010529"/>
                        <a:pt x="516841" y="2005895"/>
                      </a:cubicBezTo>
                      <a:close/>
                      <a:moveTo>
                        <a:pt x="582100" y="1952807"/>
                      </a:moveTo>
                      <a:cubicBezTo>
                        <a:pt x="575247" y="1945060"/>
                        <a:pt x="575973" y="1933225"/>
                        <a:pt x="583720" y="1926376"/>
                      </a:cubicBezTo>
                      <a:cubicBezTo>
                        <a:pt x="583725" y="1926366"/>
                        <a:pt x="583734" y="1926362"/>
                        <a:pt x="583739" y="1926357"/>
                      </a:cubicBezTo>
                      <a:lnTo>
                        <a:pt x="583739" y="1926357"/>
                      </a:lnTo>
                      <a:cubicBezTo>
                        <a:pt x="591496" y="1919518"/>
                        <a:pt x="603331" y="1920262"/>
                        <a:pt x="610170" y="1928019"/>
                      </a:cubicBezTo>
                      <a:cubicBezTo>
                        <a:pt x="610175" y="1928029"/>
                        <a:pt x="610184" y="1928033"/>
                        <a:pt x="610189" y="1928043"/>
                      </a:cubicBezTo>
                      <a:lnTo>
                        <a:pt x="610189" y="1928043"/>
                      </a:lnTo>
                      <a:cubicBezTo>
                        <a:pt x="617029" y="1935800"/>
                        <a:pt x="616284" y="1947634"/>
                        <a:pt x="608527" y="1954474"/>
                      </a:cubicBezTo>
                      <a:cubicBezTo>
                        <a:pt x="608518" y="1954479"/>
                        <a:pt x="608513" y="1954488"/>
                        <a:pt x="608504" y="1954493"/>
                      </a:cubicBezTo>
                      <a:lnTo>
                        <a:pt x="608504" y="1954493"/>
                      </a:lnTo>
                      <a:cubicBezTo>
                        <a:pt x="605091" y="1957503"/>
                        <a:pt x="600695" y="1959169"/>
                        <a:pt x="596145" y="1959174"/>
                      </a:cubicBezTo>
                      <a:lnTo>
                        <a:pt x="596145" y="1959174"/>
                      </a:lnTo>
                      <a:cubicBezTo>
                        <a:pt x="590630" y="1959155"/>
                        <a:pt x="585410" y="1956702"/>
                        <a:pt x="581866" y="1952480"/>
                      </a:cubicBezTo>
                      <a:close/>
                      <a:moveTo>
                        <a:pt x="644457" y="1896349"/>
                      </a:moveTo>
                      <a:cubicBezTo>
                        <a:pt x="637257" y="1888924"/>
                        <a:pt x="637435" y="1877071"/>
                        <a:pt x="644860" y="1869871"/>
                      </a:cubicBezTo>
                      <a:cubicBezTo>
                        <a:pt x="644865" y="1869866"/>
                        <a:pt x="644874" y="1869857"/>
                        <a:pt x="644879" y="1869852"/>
                      </a:cubicBezTo>
                      <a:lnTo>
                        <a:pt x="644879" y="1869852"/>
                      </a:lnTo>
                      <a:cubicBezTo>
                        <a:pt x="652303" y="1862676"/>
                        <a:pt x="664138" y="1862863"/>
                        <a:pt x="671329" y="1870273"/>
                      </a:cubicBezTo>
                      <a:lnTo>
                        <a:pt x="671329" y="1870273"/>
                      </a:lnTo>
                      <a:cubicBezTo>
                        <a:pt x="678519" y="1877684"/>
                        <a:pt x="678351" y="1889519"/>
                        <a:pt x="670954" y="1896724"/>
                      </a:cubicBezTo>
                      <a:lnTo>
                        <a:pt x="670954" y="1896724"/>
                      </a:lnTo>
                      <a:cubicBezTo>
                        <a:pt x="667457" y="1900123"/>
                        <a:pt x="662771" y="1902018"/>
                        <a:pt x="657893" y="1902014"/>
                      </a:cubicBezTo>
                      <a:lnTo>
                        <a:pt x="657893" y="1902014"/>
                      </a:lnTo>
                      <a:cubicBezTo>
                        <a:pt x="652701" y="1901995"/>
                        <a:pt x="647753" y="1899827"/>
                        <a:pt x="644223" y="1896021"/>
                      </a:cubicBezTo>
                      <a:close/>
                      <a:moveTo>
                        <a:pt x="702928" y="1836942"/>
                      </a:moveTo>
                      <a:cubicBezTo>
                        <a:pt x="696262" y="1829634"/>
                        <a:pt x="695433" y="1818726"/>
                        <a:pt x="700915" y="1810492"/>
                      </a:cubicBezTo>
                      <a:lnTo>
                        <a:pt x="700915" y="1810492"/>
                      </a:lnTo>
                      <a:cubicBezTo>
                        <a:pt x="710278" y="1802954"/>
                        <a:pt x="720952" y="1802580"/>
                        <a:pt x="728583" y="1809649"/>
                      </a:cubicBezTo>
                      <a:lnTo>
                        <a:pt x="728583" y="1809649"/>
                      </a:lnTo>
                      <a:cubicBezTo>
                        <a:pt x="736288" y="1816549"/>
                        <a:pt x="736939" y="1828389"/>
                        <a:pt x="730039" y="1836090"/>
                      </a:cubicBezTo>
                      <a:cubicBezTo>
                        <a:pt x="730020" y="1836108"/>
                        <a:pt x="730001" y="1836127"/>
                        <a:pt x="729987" y="1836146"/>
                      </a:cubicBezTo>
                      <a:lnTo>
                        <a:pt x="729987" y="1836146"/>
                      </a:lnTo>
                      <a:cubicBezTo>
                        <a:pt x="726303" y="1839938"/>
                        <a:pt x="721233" y="1842068"/>
                        <a:pt x="715943" y="1842045"/>
                      </a:cubicBezTo>
                      <a:lnTo>
                        <a:pt x="715943" y="1842045"/>
                      </a:lnTo>
                      <a:cubicBezTo>
                        <a:pt x="710999" y="1841984"/>
                        <a:pt x="706262" y="1840041"/>
                        <a:pt x="702694" y="1836614"/>
                      </a:cubicBezTo>
                      <a:close/>
                      <a:moveTo>
                        <a:pt x="760838" y="1774772"/>
                      </a:moveTo>
                      <a:cubicBezTo>
                        <a:pt x="752954" y="1768082"/>
                        <a:pt x="751985" y="1756262"/>
                        <a:pt x="758675" y="1748378"/>
                      </a:cubicBezTo>
                      <a:cubicBezTo>
                        <a:pt x="758680" y="1748374"/>
                        <a:pt x="758680" y="1748374"/>
                        <a:pt x="758684" y="1748369"/>
                      </a:cubicBezTo>
                      <a:lnTo>
                        <a:pt x="758684" y="1748369"/>
                      </a:lnTo>
                      <a:cubicBezTo>
                        <a:pt x="765374" y="1740485"/>
                        <a:pt x="777195" y="1739516"/>
                        <a:pt x="785078" y="1746206"/>
                      </a:cubicBezTo>
                      <a:cubicBezTo>
                        <a:pt x="785083" y="1746211"/>
                        <a:pt x="785083" y="1746211"/>
                        <a:pt x="785087" y="1746215"/>
                      </a:cubicBezTo>
                      <a:lnTo>
                        <a:pt x="785087" y="1746215"/>
                      </a:lnTo>
                      <a:cubicBezTo>
                        <a:pt x="792962" y="1752924"/>
                        <a:pt x="793907" y="1764740"/>
                        <a:pt x="787199" y="1772614"/>
                      </a:cubicBezTo>
                      <a:cubicBezTo>
                        <a:pt x="787199" y="1772614"/>
                        <a:pt x="787194" y="1772619"/>
                        <a:pt x="787194" y="1772619"/>
                      </a:cubicBezTo>
                      <a:lnTo>
                        <a:pt x="787194" y="1772619"/>
                      </a:lnTo>
                      <a:cubicBezTo>
                        <a:pt x="783688" y="1776748"/>
                        <a:pt x="778566" y="1779154"/>
                        <a:pt x="773150" y="1779219"/>
                      </a:cubicBezTo>
                      <a:lnTo>
                        <a:pt x="773150" y="1779219"/>
                      </a:lnTo>
                      <a:cubicBezTo>
                        <a:pt x="768520" y="1779234"/>
                        <a:pt x="764054" y="1777530"/>
                        <a:pt x="760604" y="1774445"/>
                      </a:cubicBezTo>
                      <a:close/>
                      <a:moveTo>
                        <a:pt x="814534" y="1709934"/>
                      </a:moveTo>
                      <a:cubicBezTo>
                        <a:pt x="806351" y="1703610"/>
                        <a:pt x="804843" y="1691855"/>
                        <a:pt x="811163" y="1683671"/>
                      </a:cubicBezTo>
                      <a:lnTo>
                        <a:pt x="811163" y="1683671"/>
                      </a:lnTo>
                      <a:cubicBezTo>
                        <a:pt x="817488" y="1675488"/>
                        <a:pt x="829243" y="1673981"/>
                        <a:pt x="837426" y="1680301"/>
                      </a:cubicBezTo>
                      <a:lnTo>
                        <a:pt x="837426" y="1680301"/>
                      </a:lnTo>
                      <a:cubicBezTo>
                        <a:pt x="845609" y="1686625"/>
                        <a:pt x="847116" y="1698381"/>
                        <a:pt x="840797" y="1706564"/>
                      </a:cubicBezTo>
                      <a:lnTo>
                        <a:pt x="840797" y="1706564"/>
                      </a:lnTo>
                      <a:cubicBezTo>
                        <a:pt x="837244" y="1711151"/>
                        <a:pt x="831762" y="1713834"/>
                        <a:pt x="825957" y="1713820"/>
                      </a:cubicBezTo>
                      <a:lnTo>
                        <a:pt x="825957" y="1713820"/>
                      </a:lnTo>
                      <a:cubicBezTo>
                        <a:pt x="821706" y="1713778"/>
                        <a:pt x="817595" y="1712294"/>
                        <a:pt x="814300" y="1709607"/>
                      </a:cubicBezTo>
                      <a:close/>
                      <a:moveTo>
                        <a:pt x="864906" y="1642428"/>
                      </a:moveTo>
                      <a:cubicBezTo>
                        <a:pt x="856414" y="1636525"/>
                        <a:pt x="854312" y="1624859"/>
                        <a:pt x="860215" y="1616366"/>
                      </a:cubicBezTo>
                      <a:cubicBezTo>
                        <a:pt x="860220" y="1616362"/>
                        <a:pt x="860220" y="1616357"/>
                        <a:pt x="860225" y="1616352"/>
                      </a:cubicBezTo>
                      <a:lnTo>
                        <a:pt x="860225" y="1616352"/>
                      </a:lnTo>
                      <a:cubicBezTo>
                        <a:pt x="866128" y="1607860"/>
                        <a:pt x="877794" y="1605758"/>
                        <a:pt x="886286" y="1611661"/>
                      </a:cubicBezTo>
                      <a:cubicBezTo>
                        <a:pt x="886291" y="1611666"/>
                        <a:pt x="886296" y="1611666"/>
                        <a:pt x="886300" y="1611671"/>
                      </a:cubicBezTo>
                      <a:lnTo>
                        <a:pt x="886300" y="1611671"/>
                      </a:lnTo>
                      <a:cubicBezTo>
                        <a:pt x="894792" y="1617574"/>
                        <a:pt x="896894" y="1629240"/>
                        <a:pt x="890991" y="1637733"/>
                      </a:cubicBezTo>
                      <a:cubicBezTo>
                        <a:pt x="890986" y="1637737"/>
                        <a:pt x="890986" y="1637742"/>
                        <a:pt x="890982" y="1637747"/>
                      </a:cubicBezTo>
                      <a:lnTo>
                        <a:pt x="890982" y="1637747"/>
                      </a:lnTo>
                      <a:cubicBezTo>
                        <a:pt x="887471" y="1642779"/>
                        <a:pt x="881717" y="1645766"/>
                        <a:pt x="875580" y="1645752"/>
                      </a:cubicBezTo>
                      <a:lnTo>
                        <a:pt x="875580" y="1645752"/>
                      </a:lnTo>
                      <a:cubicBezTo>
                        <a:pt x="871764" y="1645780"/>
                        <a:pt x="868033" y="1644619"/>
                        <a:pt x="864906" y="1642428"/>
                      </a:cubicBezTo>
                      <a:close/>
                      <a:moveTo>
                        <a:pt x="912235" y="1572768"/>
                      </a:moveTo>
                      <a:cubicBezTo>
                        <a:pt x="903486" y="1567254"/>
                        <a:pt x="900860" y="1555695"/>
                        <a:pt x="906374" y="1546941"/>
                      </a:cubicBezTo>
                      <a:cubicBezTo>
                        <a:pt x="906379" y="1546936"/>
                        <a:pt x="906379" y="1546931"/>
                        <a:pt x="906384" y="1546927"/>
                      </a:cubicBezTo>
                      <a:lnTo>
                        <a:pt x="906384" y="1546927"/>
                      </a:lnTo>
                      <a:cubicBezTo>
                        <a:pt x="911898" y="1538177"/>
                        <a:pt x="923457" y="1535551"/>
                        <a:pt x="932211" y="1541066"/>
                      </a:cubicBezTo>
                      <a:cubicBezTo>
                        <a:pt x="932216" y="1541070"/>
                        <a:pt x="932220" y="1541070"/>
                        <a:pt x="932225" y="1541075"/>
                      </a:cubicBezTo>
                      <a:lnTo>
                        <a:pt x="932225" y="1541075"/>
                      </a:lnTo>
                      <a:cubicBezTo>
                        <a:pt x="940966" y="1546604"/>
                        <a:pt x="943564" y="1558176"/>
                        <a:pt x="938035" y="1566912"/>
                      </a:cubicBezTo>
                      <a:cubicBezTo>
                        <a:pt x="938030" y="1566912"/>
                        <a:pt x="938030" y="1566916"/>
                        <a:pt x="938030" y="1566916"/>
                      </a:cubicBezTo>
                      <a:lnTo>
                        <a:pt x="938030" y="1566916"/>
                      </a:lnTo>
                      <a:cubicBezTo>
                        <a:pt x="934608" y="1572356"/>
                        <a:pt x="928634" y="1575661"/>
                        <a:pt x="922207" y="1575671"/>
                      </a:cubicBezTo>
                      <a:lnTo>
                        <a:pt x="922207" y="1575671"/>
                      </a:lnTo>
                      <a:cubicBezTo>
                        <a:pt x="918663" y="1575619"/>
                        <a:pt x="915203" y="1574566"/>
                        <a:pt x="912235" y="1572628"/>
                      </a:cubicBezTo>
                      <a:close/>
                      <a:moveTo>
                        <a:pt x="956100" y="1500815"/>
                      </a:moveTo>
                      <a:cubicBezTo>
                        <a:pt x="947107" y="1495707"/>
                        <a:pt x="943957" y="1484280"/>
                        <a:pt x="949059" y="1475287"/>
                      </a:cubicBezTo>
                      <a:cubicBezTo>
                        <a:pt x="949064" y="1475273"/>
                        <a:pt x="949074" y="1475263"/>
                        <a:pt x="949078" y="1475254"/>
                      </a:cubicBezTo>
                      <a:lnTo>
                        <a:pt x="949078" y="1475254"/>
                      </a:lnTo>
                      <a:cubicBezTo>
                        <a:pt x="954172" y="1466261"/>
                        <a:pt x="965595" y="1463096"/>
                        <a:pt x="974592" y="1468185"/>
                      </a:cubicBezTo>
                      <a:lnTo>
                        <a:pt x="974592" y="1468185"/>
                      </a:lnTo>
                      <a:cubicBezTo>
                        <a:pt x="983599" y="1473269"/>
                        <a:pt x="986773" y="1484696"/>
                        <a:pt x="981689" y="1493699"/>
                      </a:cubicBezTo>
                      <a:cubicBezTo>
                        <a:pt x="981680" y="1493713"/>
                        <a:pt x="981670" y="1493731"/>
                        <a:pt x="981661" y="1493745"/>
                      </a:cubicBezTo>
                      <a:lnTo>
                        <a:pt x="981661" y="1493745"/>
                      </a:lnTo>
                      <a:cubicBezTo>
                        <a:pt x="978295" y="1499579"/>
                        <a:pt x="972055" y="1503151"/>
                        <a:pt x="965323" y="1503108"/>
                      </a:cubicBezTo>
                      <a:lnTo>
                        <a:pt x="965323" y="1503108"/>
                      </a:lnTo>
                      <a:cubicBezTo>
                        <a:pt x="962102" y="1503151"/>
                        <a:pt x="958928" y="1502359"/>
                        <a:pt x="956100" y="1500815"/>
                      </a:cubicBezTo>
                      <a:close/>
                      <a:moveTo>
                        <a:pt x="996735" y="1427082"/>
                      </a:moveTo>
                      <a:cubicBezTo>
                        <a:pt x="987527" y="1422410"/>
                        <a:pt x="983843" y="1411160"/>
                        <a:pt x="988496" y="1401943"/>
                      </a:cubicBezTo>
                      <a:lnTo>
                        <a:pt x="988496" y="1401943"/>
                      </a:lnTo>
                      <a:cubicBezTo>
                        <a:pt x="993154" y="1392715"/>
                        <a:pt x="1004404" y="1389008"/>
                        <a:pt x="1013635" y="1393656"/>
                      </a:cubicBezTo>
                      <a:lnTo>
                        <a:pt x="1013635" y="1393656"/>
                      </a:lnTo>
                      <a:cubicBezTo>
                        <a:pt x="1022872" y="1398305"/>
                        <a:pt x="1026594" y="1409564"/>
                        <a:pt x="1021940" y="1418800"/>
                      </a:cubicBezTo>
                      <a:cubicBezTo>
                        <a:pt x="1021935" y="1418814"/>
                        <a:pt x="1021926" y="1418828"/>
                        <a:pt x="1021921" y="1418842"/>
                      </a:cubicBezTo>
                      <a:lnTo>
                        <a:pt x="1021921" y="1418842"/>
                      </a:lnTo>
                      <a:cubicBezTo>
                        <a:pt x="1018729" y="1425134"/>
                        <a:pt x="1012268" y="1429100"/>
                        <a:pt x="1005209" y="1429095"/>
                      </a:cubicBezTo>
                      <a:lnTo>
                        <a:pt x="1005209" y="1429095"/>
                      </a:lnTo>
                      <a:cubicBezTo>
                        <a:pt x="1002264" y="1429100"/>
                        <a:pt x="999362" y="1428411"/>
                        <a:pt x="996735" y="1427082"/>
                      </a:cubicBezTo>
                      <a:close/>
                      <a:moveTo>
                        <a:pt x="1033766" y="1351383"/>
                      </a:moveTo>
                      <a:cubicBezTo>
                        <a:pt x="1024370" y="1347128"/>
                        <a:pt x="1020185" y="1336075"/>
                        <a:pt x="1024403" y="1326665"/>
                      </a:cubicBezTo>
                      <a:lnTo>
                        <a:pt x="1024403" y="1326665"/>
                      </a:lnTo>
                      <a:cubicBezTo>
                        <a:pt x="1028658" y="1317270"/>
                        <a:pt x="1039711" y="1313084"/>
                        <a:pt x="1049121" y="1317302"/>
                      </a:cubicBezTo>
                      <a:lnTo>
                        <a:pt x="1049121" y="1317302"/>
                      </a:lnTo>
                      <a:cubicBezTo>
                        <a:pt x="1058544" y="1321558"/>
                        <a:pt x="1062734" y="1332643"/>
                        <a:pt x="1058484" y="1342067"/>
                      </a:cubicBezTo>
                      <a:lnTo>
                        <a:pt x="1058484" y="1342067"/>
                      </a:lnTo>
                      <a:cubicBezTo>
                        <a:pt x="1055469" y="1348827"/>
                        <a:pt x="1048751" y="1353176"/>
                        <a:pt x="1041350" y="1353162"/>
                      </a:cubicBezTo>
                      <a:lnTo>
                        <a:pt x="1041350" y="1353162"/>
                      </a:lnTo>
                      <a:cubicBezTo>
                        <a:pt x="1038714" y="1353064"/>
                        <a:pt x="1036130" y="1352408"/>
                        <a:pt x="1033766" y="1351243"/>
                      </a:cubicBezTo>
                      <a:close/>
                      <a:moveTo>
                        <a:pt x="1067191" y="1274046"/>
                      </a:moveTo>
                      <a:cubicBezTo>
                        <a:pt x="1057561" y="1270282"/>
                        <a:pt x="1052805" y="1259426"/>
                        <a:pt x="1056564" y="1249796"/>
                      </a:cubicBezTo>
                      <a:lnTo>
                        <a:pt x="1056564" y="1249796"/>
                      </a:lnTo>
                      <a:cubicBezTo>
                        <a:pt x="1060328" y="1240166"/>
                        <a:pt x="1071184" y="1235410"/>
                        <a:pt x="1080814" y="1239169"/>
                      </a:cubicBezTo>
                      <a:lnTo>
                        <a:pt x="1080814" y="1239169"/>
                      </a:lnTo>
                      <a:cubicBezTo>
                        <a:pt x="1090448" y="1242923"/>
                        <a:pt x="1095214" y="1253780"/>
                        <a:pt x="1091460" y="1263419"/>
                      </a:cubicBezTo>
                      <a:cubicBezTo>
                        <a:pt x="1091455" y="1263433"/>
                        <a:pt x="1091446" y="1263452"/>
                        <a:pt x="1091441" y="1263466"/>
                      </a:cubicBezTo>
                      <a:lnTo>
                        <a:pt x="1091441" y="1263466"/>
                      </a:lnTo>
                      <a:cubicBezTo>
                        <a:pt x="1088627" y="1270647"/>
                        <a:pt x="1081694" y="1275366"/>
                        <a:pt x="1073979" y="1275357"/>
                      </a:cubicBezTo>
                      <a:lnTo>
                        <a:pt x="1073979" y="1275357"/>
                      </a:lnTo>
                      <a:cubicBezTo>
                        <a:pt x="1071643" y="1275310"/>
                        <a:pt x="1069340" y="1274813"/>
                        <a:pt x="1067191" y="1273905"/>
                      </a:cubicBezTo>
                      <a:close/>
                      <a:moveTo>
                        <a:pt x="1096544" y="1195070"/>
                      </a:moveTo>
                      <a:cubicBezTo>
                        <a:pt x="1086759" y="1191746"/>
                        <a:pt x="1079831" y="1181026"/>
                        <a:pt x="1084512" y="1171335"/>
                      </a:cubicBezTo>
                      <a:lnTo>
                        <a:pt x="1084512" y="1171335"/>
                      </a:lnTo>
                      <a:cubicBezTo>
                        <a:pt x="1088197" y="1161724"/>
                        <a:pt x="1098692" y="1156612"/>
                        <a:pt x="1108528" y="1159631"/>
                      </a:cubicBezTo>
                      <a:lnTo>
                        <a:pt x="1108528" y="1159631"/>
                      </a:lnTo>
                      <a:cubicBezTo>
                        <a:pt x="1118350" y="1162871"/>
                        <a:pt x="1123687" y="1173456"/>
                        <a:pt x="1120447" y="1183277"/>
                      </a:cubicBezTo>
                      <a:cubicBezTo>
                        <a:pt x="1120438" y="1183310"/>
                        <a:pt x="1120428" y="1183338"/>
                        <a:pt x="1120419" y="1183366"/>
                      </a:cubicBezTo>
                      <a:lnTo>
                        <a:pt x="1120419" y="1183366"/>
                      </a:lnTo>
                      <a:cubicBezTo>
                        <a:pt x="1117840" y="1191011"/>
                        <a:pt x="1110649" y="1196142"/>
                        <a:pt x="1102583" y="1196100"/>
                      </a:cubicBezTo>
                      <a:lnTo>
                        <a:pt x="1102583" y="1196100"/>
                      </a:lnTo>
                      <a:cubicBezTo>
                        <a:pt x="1100528" y="1196076"/>
                        <a:pt x="1098491" y="1195725"/>
                        <a:pt x="1096544" y="1195070"/>
                      </a:cubicBezTo>
                      <a:close/>
                      <a:moveTo>
                        <a:pt x="1122760" y="1115813"/>
                      </a:moveTo>
                      <a:cubicBezTo>
                        <a:pt x="1113186" y="1113383"/>
                        <a:pt x="1107395" y="1103655"/>
                        <a:pt x="1109825" y="1094082"/>
                      </a:cubicBezTo>
                      <a:cubicBezTo>
                        <a:pt x="1109858" y="1093946"/>
                        <a:pt x="1109895" y="1093806"/>
                        <a:pt x="1109932" y="1093670"/>
                      </a:cubicBezTo>
                      <a:lnTo>
                        <a:pt x="1109932" y="1093670"/>
                      </a:lnTo>
                      <a:cubicBezTo>
                        <a:pt x="1112788" y="1079626"/>
                        <a:pt x="1123181" y="1077004"/>
                        <a:pt x="1133106" y="1079626"/>
                      </a:cubicBezTo>
                      <a:lnTo>
                        <a:pt x="1133106" y="1079626"/>
                      </a:lnTo>
                      <a:cubicBezTo>
                        <a:pt x="1142834" y="1082182"/>
                        <a:pt x="1148648" y="1092134"/>
                        <a:pt x="1146097" y="1101862"/>
                      </a:cubicBezTo>
                      <a:cubicBezTo>
                        <a:pt x="1146059" y="1102003"/>
                        <a:pt x="1146022" y="1102143"/>
                        <a:pt x="1145980" y="1102284"/>
                      </a:cubicBezTo>
                      <a:lnTo>
                        <a:pt x="1145980" y="1102284"/>
                      </a:lnTo>
                      <a:cubicBezTo>
                        <a:pt x="1143686" y="1110364"/>
                        <a:pt x="1136355" y="1115982"/>
                        <a:pt x="1127956" y="1116094"/>
                      </a:cubicBezTo>
                      <a:lnTo>
                        <a:pt x="1127956" y="1116094"/>
                      </a:lnTo>
                      <a:cubicBezTo>
                        <a:pt x="1126233" y="1116253"/>
                        <a:pt x="1124501" y="1116160"/>
                        <a:pt x="1122806" y="1115813"/>
                      </a:cubicBezTo>
                      <a:close/>
                      <a:moveTo>
                        <a:pt x="1144856" y="1033513"/>
                      </a:moveTo>
                      <a:cubicBezTo>
                        <a:pt x="1134777" y="1031201"/>
                        <a:pt x="1128481" y="1021154"/>
                        <a:pt x="1130793" y="1011075"/>
                      </a:cubicBezTo>
                      <a:cubicBezTo>
                        <a:pt x="1130798" y="1011047"/>
                        <a:pt x="1130807" y="1011024"/>
                        <a:pt x="1130812" y="1010996"/>
                      </a:cubicBezTo>
                      <a:lnTo>
                        <a:pt x="1130812" y="1010996"/>
                      </a:lnTo>
                      <a:cubicBezTo>
                        <a:pt x="1133129" y="1000917"/>
                        <a:pt x="1143180" y="994625"/>
                        <a:pt x="1153259" y="996947"/>
                      </a:cubicBezTo>
                      <a:cubicBezTo>
                        <a:pt x="1153269" y="996947"/>
                        <a:pt x="1153273" y="996951"/>
                        <a:pt x="1153283" y="996951"/>
                      </a:cubicBezTo>
                      <a:lnTo>
                        <a:pt x="1153283" y="996951"/>
                      </a:lnTo>
                      <a:cubicBezTo>
                        <a:pt x="1163362" y="999264"/>
                        <a:pt x="1169658" y="1009310"/>
                        <a:pt x="1167346" y="1019389"/>
                      </a:cubicBezTo>
                      <a:cubicBezTo>
                        <a:pt x="1167341" y="1019418"/>
                        <a:pt x="1167332" y="1019441"/>
                        <a:pt x="1167327" y="1019469"/>
                      </a:cubicBezTo>
                      <a:lnTo>
                        <a:pt x="1167327" y="1019469"/>
                      </a:lnTo>
                      <a:cubicBezTo>
                        <a:pt x="1165351" y="1027933"/>
                        <a:pt x="1157810" y="1033925"/>
                        <a:pt x="1149116" y="1033935"/>
                      </a:cubicBezTo>
                      <a:lnTo>
                        <a:pt x="1149116" y="1033935"/>
                      </a:lnTo>
                      <a:cubicBezTo>
                        <a:pt x="1147702" y="1033944"/>
                        <a:pt x="1146289" y="1033804"/>
                        <a:pt x="1144903" y="1033513"/>
                      </a:cubicBezTo>
                      <a:close/>
                      <a:moveTo>
                        <a:pt x="1163067" y="951214"/>
                      </a:moveTo>
                      <a:cubicBezTo>
                        <a:pt x="1152899" y="949322"/>
                        <a:pt x="1146190" y="939548"/>
                        <a:pt x="1148081" y="929379"/>
                      </a:cubicBezTo>
                      <a:cubicBezTo>
                        <a:pt x="1148081" y="929370"/>
                        <a:pt x="1148086" y="929361"/>
                        <a:pt x="1148086" y="929351"/>
                      </a:cubicBezTo>
                      <a:lnTo>
                        <a:pt x="1148086" y="929351"/>
                      </a:lnTo>
                      <a:cubicBezTo>
                        <a:pt x="1149982" y="919193"/>
                        <a:pt x="1159743" y="912489"/>
                        <a:pt x="1169902" y="914371"/>
                      </a:cubicBezTo>
                      <a:lnTo>
                        <a:pt x="1169902" y="914371"/>
                      </a:lnTo>
                      <a:cubicBezTo>
                        <a:pt x="1180075" y="916243"/>
                        <a:pt x="1186802" y="926004"/>
                        <a:pt x="1184929" y="936177"/>
                      </a:cubicBezTo>
                      <a:cubicBezTo>
                        <a:pt x="1184929" y="936177"/>
                        <a:pt x="1184929" y="936182"/>
                        <a:pt x="1184929" y="936186"/>
                      </a:cubicBezTo>
                      <a:lnTo>
                        <a:pt x="1184929" y="936186"/>
                      </a:lnTo>
                      <a:cubicBezTo>
                        <a:pt x="1183281" y="945053"/>
                        <a:pt x="1175552" y="951490"/>
                        <a:pt x="1166531" y="951495"/>
                      </a:cubicBezTo>
                      <a:lnTo>
                        <a:pt x="1166531" y="951495"/>
                      </a:lnTo>
                      <a:cubicBezTo>
                        <a:pt x="1165389" y="951490"/>
                        <a:pt x="1164242" y="951396"/>
                        <a:pt x="1163114" y="951214"/>
                      </a:cubicBezTo>
                      <a:close/>
                      <a:moveTo>
                        <a:pt x="1177111" y="868118"/>
                      </a:moveTo>
                      <a:cubicBezTo>
                        <a:pt x="1166864" y="866714"/>
                        <a:pt x="1159696" y="857271"/>
                        <a:pt x="1161096" y="847028"/>
                      </a:cubicBezTo>
                      <a:cubicBezTo>
                        <a:pt x="1161101" y="847019"/>
                        <a:pt x="1161101" y="847010"/>
                        <a:pt x="1161101" y="847005"/>
                      </a:cubicBezTo>
                      <a:lnTo>
                        <a:pt x="1161101" y="847005"/>
                      </a:lnTo>
                      <a:cubicBezTo>
                        <a:pt x="1162505" y="836757"/>
                        <a:pt x="1171948" y="829590"/>
                        <a:pt x="1182190" y="830990"/>
                      </a:cubicBezTo>
                      <a:cubicBezTo>
                        <a:pt x="1182200" y="830994"/>
                        <a:pt x="1182204" y="830994"/>
                        <a:pt x="1182214" y="830994"/>
                      </a:cubicBezTo>
                      <a:lnTo>
                        <a:pt x="1182214" y="830994"/>
                      </a:lnTo>
                      <a:cubicBezTo>
                        <a:pt x="1192448" y="832399"/>
                        <a:pt x="1199610" y="841823"/>
                        <a:pt x="1198224" y="852061"/>
                      </a:cubicBezTo>
                      <a:lnTo>
                        <a:pt x="1198224" y="852061"/>
                      </a:lnTo>
                      <a:cubicBezTo>
                        <a:pt x="1196951" y="861405"/>
                        <a:pt x="1188927" y="868343"/>
                        <a:pt x="1179499" y="868259"/>
                      </a:cubicBezTo>
                      <a:lnTo>
                        <a:pt x="1179499" y="868259"/>
                      </a:lnTo>
                      <a:close/>
                      <a:moveTo>
                        <a:pt x="1187410" y="784414"/>
                      </a:moveTo>
                      <a:cubicBezTo>
                        <a:pt x="1177111" y="783496"/>
                        <a:pt x="1169499" y="774405"/>
                        <a:pt x="1170417" y="764106"/>
                      </a:cubicBezTo>
                      <a:cubicBezTo>
                        <a:pt x="1170417" y="764101"/>
                        <a:pt x="1170417" y="764101"/>
                        <a:pt x="1170417" y="764097"/>
                      </a:cubicBezTo>
                      <a:lnTo>
                        <a:pt x="1170417" y="764097"/>
                      </a:lnTo>
                      <a:cubicBezTo>
                        <a:pt x="1171334" y="753812"/>
                        <a:pt x="1180402" y="746209"/>
                        <a:pt x="1190687" y="747103"/>
                      </a:cubicBezTo>
                      <a:lnTo>
                        <a:pt x="1190687" y="747103"/>
                      </a:lnTo>
                      <a:cubicBezTo>
                        <a:pt x="1200991" y="747997"/>
                        <a:pt x="1208617" y="757070"/>
                        <a:pt x="1207728" y="767374"/>
                      </a:cubicBezTo>
                      <a:lnTo>
                        <a:pt x="1207728" y="767374"/>
                      </a:lnTo>
                      <a:cubicBezTo>
                        <a:pt x="1206876" y="777069"/>
                        <a:pt x="1198735" y="784498"/>
                        <a:pt x="1189002" y="784461"/>
                      </a:cubicBezTo>
                      <a:lnTo>
                        <a:pt x="1187317" y="784461"/>
                      </a:lnTo>
                      <a:close/>
                      <a:moveTo>
                        <a:pt x="1193683" y="700429"/>
                      </a:moveTo>
                      <a:cubicBezTo>
                        <a:pt x="1183469" y="699802"/>
                        <a:pt x="1175646" y="691085"/>
                        <a:pt x="1176128" y="680861"/>
                      </a:cubicBezTo>
                      <a:lnTo>
                        <a:pt x="1176128" y="680861"/>
                      </a:lnTo>
                      <a:cubicBezTo>
                        <a:pt x="1176535" y="670533"/>
                        <a:pt x="1185229" y="662491"/>
                        <a:pt x="1195556" y="662884"/>
                      </a:cubicBezTo>
                      <a:lnTo>
                        <a:pt x="1195556" y="662884"/>
                      </a:lnTo>
                      <a:cubicBezTo>
                        <a:pt x="1205888" y="663287"/>
                        <a:pt x="1213940" y="671994"/>
                        <a:pt x="1213538" y="682326"/>
                      </a:cubicBezTo>
                      <a:cubicBezTo>
                        <a:pt x="1213533" y="682354"/>
                        <a:pt x="1213533" y="682378"/>
                        <a:pt x="1213533" y="682406"/>
                      </a:cubicBezTo>
                      <a:lnTo>
                        <a:pt x="1213533" y="682406"/>
                      </a:lnTo>
                      <a:cubicBezTo>
                        <a:pt x="1213154" y="692471"/>
                        <a:pt x="1204882" y="700434"/>
                        <a:pt x="1194807" y="700429"/>
                      </a:cubicBezTo>
                      <a:lnTo>
                        <a:pt x="1194058" y="700429"/>
                      </a:lnTo>
                      <a:close/>
                      <a:moveTo>
                        <a:pt x="1177064" y="597437"/>
                      </a:moveTo>
                      <a:cubicBezTo>
                        <a:pt x="1176933" y="587096"/>
                        <a:pt x="1185215" y="578609"/>
                        <a:pt x="1195556" y="578478"/>
                      </a:cubicBezTo>
                      <a:cubicBezTo>
                        <a:pt x="1195636" y="578478"/>
                        <a:pt x="1195710" y="578478"/>
                        <a:pt x="1195790" y="578478"/>
                      </a:cubicBezTo>
                      <a:lnTo>
                        <a:pt x="1195790" y="578478"/>
                      </a:lnTo>
                      <a:cubicBezTo>
                        <a:pt x="1206131" y="578478"/>
                        <a:pt x="1214516" y="586862"/>
                        <a:pt x="1214516" y="597203"/>
                      </a:cubicBezTo>
                      <a:lnTo>
                        <a:pt x="1214516" y="597203"/>
                      </a:lnTo>
                      <a:cubicBezTo>
                        <a:pt x="1214516" y="607545"/>
                        <a:pt x="1206131" y="615929"/>
                        <a:pt x="1195790" y="615929"/>
                      </a:cubicBezTo>
                      <a:lnTo>
                        <a:pt x="1195790" y="615929"/>
                      </a:lnTo>
                      <a:cubicBezTo>
                        <a:pt x="1185664" y="615779"/>
                        <a:pt x="1177495" y="607610"/>
                        <a:pt x="1177345" y="597484"/>
                      </a:cubicBezTo>
                      <a:close/>
                      <a:moveTo>
                        <a:pt x="1174349" y="514108"/>
                      </a:moveTo>
                      <a:cubicBezTo>
                        <a:pt x="1173741" y="503785"/>
                        <a:pt x="1181615" y="494919"/>
                        <a:pt x="1191937" y="494310"/>
                      </a:cubicBezTo>
                      <a:cubicBezTo>
                        <a:pt x="1191956" y="494305"/>
                        <a:pt x="1191979" y="494305"/>
                        <a:pt x="1191998" y="494305"/>
                      </a:cubicBezTo>
                      <a:lnTo>
                        <a:pt x="1191998" y="494305"/>
                      </a:lnTo>
                      <a:cubicBezTo>
                        <a:pt x="1202325" y="493720"/>
                        <a:pt x="1211169" y="501618"/>
                        <a:pt x="1211749" y="511945"/>
                      </a:cubicBezTo>
                      <a:cubicBezTo>
                        <a:pt x="1211754" y="511964"/>
                        <a:pt x="1211754" y="511982"/>
                        <a:pt x="1211754" y="512001"/>
                      </a:cubicBezTo>
                      <a:lnTo>
                        <a:pt x="1211754" y="512001"/>
                      </a:lnTo>
                      <a:cubicBezTo>
                        <a:pt x="1212536" y="522160"/>
                        <a:pt x="1204938" y="531027"/>
                        <a:pt x="1194784" y="531813"/>
                      </a:cubicBezTo>
                      <a:cubicBezTo>
                        <a:pt x="1194559" y="531827"/>
                        <a:pt x="1194330" y="531841"/>
                        <a:pt x="1194105" y="531850"/>
                      </a:cubicBezTo>
                      <a:lnTo>
                        <a:pt x="1193075" y="531850"/>
                      </a:lnTo>
                      <a:cubicBezTo>
                        <a:pt x="1183249" y="531719"/>
                        <a:pt x="1175197" y="524014"/>
                        <a:pt x="1174630" y="514201"/>
                      </a:cubicBezTo>
                      <a:close/>
                      <a:moveTo>
                        <a:pt x="1167702" y="430919"/>
                      </a:moveTo>
                      <a:lnTo>
                        <a:pt x="1167702" y="430919"/>
                      </a:lnTo>
                      <a:cubicBezTo>
                        <a:pt x="1166700" y="421069"/>
                        <a:pt x="1173872" y="412268"/>
                        <a:pt x="1183721" y="411266"/>
                      </a:cubicBezTo>
                      <a:cubicBezTo>
                        <a:pt x="1183937" y="411243"/>
                        <a:pt x="1184152" y="411224"/>
                        <a:pt x="1184367" y="411210"/>
                      </a:cubicBezTo>
                      <a:lnTo>
                        <a:pt x="1184367" y="411210"/>
                      </a:lnTo>
                      <a:cubicBezTo>
                        <a:pt x="1194667" y="410133"/>
                        <a:pt x="1203842" y="414815"/>
                        <a:pt x="1204919" y="428859"/>
                      </a:cubicBezTo>
                      <a:lnTo>
                        <a:pt x="1204919" y="428859"/>
                      </a:lnTo>
                      <a:cubicBezTo>
                        <a:pt x="1205949" y="428859"/>
                        <a:pt x="1198506" y="447585"/>
                        <a:pt x="1188206" y="448474"/>
                      </a:cubicBezTo>
                      <a:lnTo>
                        <a:pt x="1188206" y="448474"/>
                      </a:lnTo>
                      <a:cubicBezTo>
                        <a:pt x="1187551" y="448474"/>
                        <a:pt x="1186895" y="448100"/>
                        <a:pt x="1186240" y="448100"/>
                      </a:cubicBezTo>
                      <a:lnTo>
                        <a:pt x="1186240" y="448100"/>
                      </a:lnTo>
                      <a:cubicBezTo>
                        <a:pt x="1176727" y="447748"/>
                        <a:pt x="1168933" y="440436"/>
                        <a:pt x="1167982" y="430966"/>
                      </a:cubicBezTo>
                      <a:close/>
                      <a:moveTo>
                        <a:pt x="1157402" y="348244"/>
                      </a:moveTo>
                      <a:cubicBezTo>
                        <a:pt x="1155862" y="338034"/>
                        <a:pt x="1162880" y="328508"/>
                        <a:pt x="1173085" y="326944"/>
                      </a:cubicBezTo>
                      <a:lnTo>
                        <a:pt x="1173085" y="326944"/>
                      </a:lnTo>
                      <a:cubicBezTo>
                        <a:pt x="1183295" y="325376"/>
                        <a:pt x="1192845" y="332370"/>
                        <a:pt x="1194432" y="342580"/>
                      </a:cubicBezTo>
                      <a:lnTo>
                        <a:pt x="1194432" y="342580"/>
                      </a:lnTo>
                      <a:cubicBezTo>
                        <a:pt x="1196001" y="352804"/>
                        <a:pt x="1188983" y="362359"/>
                        <a:pt x="1178759" y="363927"/>
                      </a:cubicBezTo>
                      <a:cubicBezTo>
                        <a:pt x="1178754" y="363927"/>
                        <a:pt x="1178754" y="363927"/>
                        <a:pt x="1178750" y="363927"/>
                      </a:cubicBezTo>
                      <a:lnTo>
                        <a:pt x="1178750" y="363927"/>
                      </a:lnTo>
                      <a:cubicBezTo>
                        <a:pt x="1177804" y="364077"/>
                        <a:pt x="1176849" y="364152"/>
                        <a:pt x="1175894" y="364161"/>
                      </a:cubicBezTo>
                      <a:lnTo>
                        <a:pt x="1175894" y="364161"/>
                      </a:lnTo>
                      <a:cubicBezTo>
                        <a:pt x="1166643" y="364152"/>
                        <a:pt x="1158788" y="357387"/>
                        <a:pt x="1157402" y="348244"/>
                      </a:cubicBezTo>
                      <a:close/>
                      <a:moveTo>
                        <a:pt x="1142703" y="266085"/>
                      </a:moveTo>
                      <a:cubicBezTo>
                        <a:pt x="1140662" y="255950"/>
                        <a:pt x="1147220" y="246081"/>
                        <a:pt x="1157355" y="244036"/>
                      </a:cubicBezTo>
                      <a:lnTo>
                        <a:pt x="1157355" y="244036"/>
                      </a:lnTo>
                      <a:cubicBezTo>
                        <a:pt x="1167486" y="241966"/>
                        <a:pt x="1177383" y="248502"/>
                        <a:pt x="1179452" y="258632"/>
                      </a:cubicBezTo>
                      <a:cubicBezTo>
                        <a:pt x="1179452" y="258637"/>
                        <a:pt x="1179452" y="258637"/>
                        <a:pt x="1179452" y="258642"/>
                      </a:cubicBezTo>
                      <a:lnTo>
                        <a:pt x="1179452" y="258642"/>
                      </a:lnTo>
                      <a:cubicBezTo>
                        <a:pt x="1181516" y="268777"/>
                        <a:pt x="1174977" y="278664"/>
                        <a:pt x="1164841" y="280729"/>
                      </a:cubicBezTo>
                      <a:cubicBezTo>
                        <a:pt x="1164827" y="280733"/>
                        <a:pt x="1164813" y="280733"/>
                        <a:pt x="1164799" y="280738"/>
                      </a:cubicBezTo>
                      <a:lnTo>
                        <a:pt x="1164799" y="280738"/>
                      </a:lnTo>
                      <a:cubicBezTo>
                        <a:pt x="1163563" y="280977"/>
                        <a:pt x="1162313" y="281103"/>
                        <a:pt x="1161054" y="281113"/>
                      </a:cubicBezTo>
                      <a:lnTo>
                        <a:pt x="1161054" y="281113"/>
                      </a:lnTo>
                      <a:cubicBezTo>
                        <a:pt x="1152140" y="281108"/>
                        <a:pt x="1144463" y="274826"/>
                        <a:pt x="1142703" y="266085"/>
                      </a:cubicBezTo>
                      <a:close/>
                      <a:moveTo>
                        <a:pt x="1123977" y="184769"/>
                      </a:moveTo>
                      <a:cubicBezTo>
                        <a:pt x="1121468" y="174750"/>
                        <a:pt x="1127539" y="164592"/>
                        <a:pt x="1137553" y="162064"/>
                      </a:cubicBezTo>
                      <a:lnTo>
                        <a:pt x="1137553" y="162064"/>
                      </a:lnTo>
                      <a:cubicBezTo>
                        <a:pt x="1147581" y="159526"/>
                        <a:pt x="1157763" y="165598"/>
                        <a:pt x="1160300" y="175621"/>
                      </a:cubicBezTo>
                      <a:cubicBezTo>
                        <a:pt x="1160300" y="175631"/>
                        <a:pt x="1160305" y="175635"/>
                        <a:pt x="1160305" y="175640"/>
                      </a:cubicBezTo>
                      <a:lnTo>
                        <a:pt x="1160305" y="175640"/>
                      </a:lnTo>
                      <a:cubicBezTo>
                        <a:pt x="1162814" y="185658"/>
                        <a:pt x="1156742" y="195817"/>
                        <a:pt x="1146729" y="198345"/>
                      </a:cubicBezTo>
                      <a:lnTo>
                        <a:pt x="1146729" y="198345"/>
                      </a:lnTo>
                      <a:cubicBezTo>
                        <a:pt x="1145202" y="198761"/>
                        <a:pt x="1143629" y="198963"/>
                        <a:pt x="1142047" y="198953"/>
                      </a:cubicBezTo>
                      <a:lnTo>
                        <a:pt x="1142047" y="198953"/>
                      </a:lnTo>
                      <a:cubicBezTo>
                        <a:pt x="1133607" y="198813"/>
                        <a:pt x="1126299" y="193046"/>
                        <a:pt x="1124211" y="184862"/>
                      </a:cubicBezTo>
                      <a:close/>
                      <a:moveTo>
                        <a:pt x="1101693" y="104435"/>
                      </a:moveTo>
                      <a:cubicBezTo>
                        <a:pt x="1098660" y="94548"/>
                        <a:pt x="1104216" y="84076"/>
                        <a:pt x="1114104" y="81042"/>
                      </a:cubicBezTo>
                      <a:cubicBezTo>
                        <a:pt x="1114118" y="81037"/>
                        <a:pt x="1114132" y="81033"/>
                        <a:pt x="1114146" y="81028"/>
                      </a:cubicBezTo>
                      <a:lnTo>
                        <a:pt x="1114146" y="81028"/>
                      </a:lnTo>
                      <a:cubicBezTo>
                        <a:pt x="1124033" y="78004"/>
                        <a:pt x="1134505" y="83565"/>
                        <a:pt x="1137530" y="93457"/>
                      </a:cubicBezTo>
                      <a:cubicBezTo>
                        <a:pt x="1137539" y="93481"/>
                        <a:pt x="1137544" y="93504"/>
                        <a:pt x="1137553" y="93528"/>
                      </a:cubicBezTo>
                      <a:lnTo>
                        <a:pt x="1137553" y="93528"/>
                      </a:lnTo>
                      <a:cubicBezTo>
                        <a:pt x="1140587" y="103415"/>
                        <a:pt x="1135030" y="113887"/>
                        <a:pt x="1125143" y="116921"/>
                      </a:cubicBezTo>
                      <a:cubicBezTo>
                        <a:pt x="1125129" y="116925"/>
                        <a:pt x="1125115" y="116930"/>
                        <a:pt x="1125100" y="116935"/>
                      </a:cubicBezTo>
                      <a:lnTo>
                        <a:pt x="1125100" y="116935"/>
                      </a:lnTo>
                      <a:cubicBezTo>
                        <a:pt x="1123326" y="117468"/>
                        <a:pt x="1121477" y="117740"/>
                        <a:pt x="1119623" y="117731"/>
                      </a:cubicBezTo>
                      <a:lnTo>
                        <a:pt x="1119623" y="117731"/>
                      </a:lnTo>
                      <a:cubicBezTo>
                        <a:pt x="1111482" y="117646"/>
                        <a:pt x="1104329" y="112309"/>
                        <a:pt x="1101927" y="104529"/>
                      </a:cubicBezTo>
                      <a:close/>
                      <a:moveTo>
                        <a:pt x="1075618" y="25225"/>
                      </a:moveTo>
                      <a:cubicBezTo>
                        <a:pt x="1072210" y="15376"/>
                        <a:pt x="1077368" y="4622"/>
                        <a:pt x="1087181" y="1116"/>
                      </a:cubicBezTo>
                      <a:lnTo>
                        <a:pt x="1087181" y="1116"/>
                      </a:lnTo>
                      <a:cubicBezTo>
                        <a:pt x="1096862" y="-2376"/>
                        <a:pt x="1107545" y="2600"/>
                        <a:pt x="1111103" y="12258"/>
                      </a:cubicBezTo>
                      <a:lnTo>
                        <a:pt x="1111103" y="12258"/>
                      </a:lnTo>
                      <a:cubicBezTo>
                        <a:pt x="1114567" y="12258"/>
                        <a:pt x="1109464" y="32950"/>
                        <a:pt x="1099680" y="36414"/>
                      </a:cubicBezTo>
                      <a:lnTo>
                        <a:pt x="1099680" y="36414"/>
                      </a:lnTo>
                      <a:cubicBezTo>
                        <a:pt x="1097695" y="37191"/>
                        <a:pt x="1095589" y="37622"/>
                        <a:pt x="1093454" y="37678"/>
                      </a:cubicBezTo>
                      <a:lnTo>
                        <a:pt x="1093454" y="37678"/>
                      </a:lnTo>
                      <a:cubicBezTo>
                        <a:pt x="1085570" y="37673"/>
                        <a:pt x="1078534" y="32734"/>
                        <a:pt x="1075852" y="2531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grpSp>
        <p:sp>
          <p:nvSpPr>
            <p:cNvPr id="70" name="Oval 69">
              <a:extLst>
                <a:ext uri="{FF2B5EF4-FFF2-40B4-BE49-F238E27FC236}">
                  <a16:creationId xmlns:a16="http://schemas.microsoft.com/office/drawing/2014/main" id="{D92F365B-588A-514E-87C3-3C74A4CE7374}"/>
                </a:ext>
              </a:extLst>
            </p:cNvPr>
            <p:cNvSpPr/>
            <p:nvPr/>
          </p:nvSpPr>
          <p:spPr>
            <a:xfrm rot="14400000">
              <a:off x="9092955" y="2374364"/>
              <a:ext cx="2505720" cy="250572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0" name="Group 109">
            <a:extLst>
              <a:ext uri="{FF2B5EF4-FFF2-40B4-BE49-F238E27FC236}">
                <a16:creationId xmlns:a16="http://schemas.microsoft.com/office/drawing/2014/main" id="{9D474EBC-1099-CD4C-A17D-604F7877F37D}"/>
              </a:ext>
            </a:extLst>
          </p:cNvPr>
          <p:cNvGrpSpPr>
            <a:grpSpLocks noChangeAspect="1"/>
          </p:cNvGrpSpPr>
          <p:nvPr/>
        </p:nvGrpSpPr>
        <p:grpSpPr>
          <a:xfrm>
            <a:off x="9019680" y="1439616"/>
            <a:ext cx="2517055" cy="2512180"/>
            <a:chOff x="1001806" y="2059444"/>
            <a:chExt cx="3131216" cy="3128203"/>
          </a:xfrm>
        </p:grpSpPr>
        <p:grpSp>
          <p:nvGrpSpPr>
            <p:cNvPr id="111" name="Group 110">
              <a:extLst>
                <a:ext uri="{FF2B5EF4-FFF2-40B4-BE49-F238E27FC236}">
                  <a16:creationId xmlns:a16="http://schemas.microsoft.com/office/drawing/2014/main" id="{CD2B346F-98E4-6945-9144-39959CB067AA}"/>
                </a:ext>
              </a:extLst>
            </p:cNvPr>
            <p:cNvGrpSpPr/>
            <p:nvPr/>
          </p:nvGrpSpPr>
          <p:grpSpPr>
            <a:xfrm>
              <a:off x="1001806" y="2059444"/>
              <a:ext cx="3131216" cy="3128203"/>
              <a:chOff x="492386" y="2089883"/>
              <a:chExt cx="3444338" cy="3441023"/>
            </a:xfrm>
            <a:solidFill>
              <a:schemeClr val="tx2"/>
            </a:solidFill>
          </p:grpSpPr>
          <p:sp>
            <p:nvSpPr>
              <p:cNvPr id="113" name="Freeform: Shape 217">
                <a:extLst>
                  <a:ext uri="{FF2B5EF4-FFF2-40B4-BE49-F238E27FC236}">
                    <a16:creationId xmlns:a16="http://schemas.microsoft.com/office/drawing/2014/main" id="{1B73F893-86D5-3441-B8F0-DCCDFACDA0B9}"/>
                  </a:ext>
                </a:extLst>
              </p:cNvPr>
              <p:cNvSpPr/>
              <p:nvPr/>
            </p:nvSpPr>
            <p:spPr>
              <a:xfrm rot="19039801">
                <a:off x="706006" y="4666707"/>
                <a:ext cx="180285" cy="180285"/>
              </a:xfrm>
              <a:custGeom>
                <a:avLst/>
                <a:gdLst>
                  <a:gd name="connsiteX0" fmla="*/ 187258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8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8" y="93629"/>
                    </a:moveTo>
                    <a:cubicBezTo>
                      <a:pt x="187258" y="145339"/>
                      <a:pt x="145339" y="187258"/>
                      <a:pt x="93629" y="187258"/>
                    </a:cubicBezTo>
                    <a:cubicBezTo>
                      <a:pt x="41919" y="187258"/>
                      <a:pt x="0" y="145339"/>
                      <a:pt x="0" y="93629"/>
                    </a:cubicBezTo>
                    <a:cubicBezTo>
                      <a:pt x="0" y="41919"/>
                      <a:pt x="41919" y="0"/>
                      <a:pt x="93629" y="0"/>
                    </a:cubicBezTo>
                    <a:cubicBezTo>
                      <a:pt x="145339" y="0"/>
                      <a:pt x="187258" y="41919"/>
                      <a:pt x="187258"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14" name="Freeform: Shape 218">
                <a:extLst>
                  <a:ext uri="{FF2B5EF4-FFF2-40B4-BE49-F238E27FC236}">
                    <a16:creationId xmlns:a16="http://schemas.microsoft.com/office/drawing/2014/main" id="{8208B616-E915-4340-9A27-E793C42735CB}"/>
                  </a:ext>
                </a:extLst>
              </p:cNvPr>
              <p:cNvSpPr/>
              <p:nvPr/>
            </p:nvSpPr>
            <p:spPr>
              <a:xfrm rot="21422400">
                <a:off x="3561339" y="2796862"/>
                <a:ext cx="180285" cy="180285"/>
              </a:xfrm>
              <a:custGeom>
                <a:avLst/>
                <a:gdLst>
                  <a:gd name="connsiteX0" fmla="*/ 187257 w 187257"/>
                  <a:gd name="connsiteY0" fmla="*/ 93629 h 187257"/>
                  <a:gd name="connsiteX1" fmla="*/ 93629 w 187257"/>
                  <a:gd name="connsiteY1" fmla="*/ 187258 h 187257"/>
                  <a:gd name="connsiteX2" fmla="*/ 0 w 187257"/>
                  <a:gd name="connsiteY2" fmla="*/ 93629 h 187257"/>
                  <a:gd name="connsiteX3" fmla="*/ 93629 w 187257"/>
                  <a:gd name="connsiteY3" fmla="*/ 0 h 187257"/>
                  <a:gd name="connsiteX4" fmla="*/ 187257 w 187257"/>
                  <a:gd name="connsiteY4" fmla="*/ 93629 h 18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7" h="187257">
                    <a:moveTo>
                      <a:pt x="187257" y="93629"/>
                    </a:moveTo>
                    <a:cubicBezTo>
                      <a:pt x="187257" y="145339"/>
                      <a:pt x="145338" y="187258"/>
                      <a:pt x="93629" y="187258"/>
                    </a:cubicBezTo>
                    <a:cubicBezTo>
                      <a:pt x="41919" y="187258"/>
                      <a:pt x="0" y="145339"/>
                      <a:pt x="0" y="93629"/>
                    </a:cubicBezTo>
                    <a:cubicBezTo>
                      <a:pt x="0" y="41919"/>
                      <a:pt x="41919" y="0"/>
                      <a:pt x="93629" y="0"/>
                    </a:cubicBezTo>
                    <a:cubicBezTo>
                      <a:pt x="145338" y="0"/>
                      <a:pt x="187257" y="41919"/>
                      <a:pt x="187257" y="9362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nvGrpSpPr>
              <p:cNvPr id="115" name="Group 114">
                <a:extLst>
                  <a:ext uri="{FF2B5EF4-FFF2-40B4-BE49-F238E27FC236}">
                    <a16:creationId xmlns:a16="http://schemas.microsoft.com/office/drawing/2014/main" id="{450F5ABA-FEF4-114E-8FA3-F8B9133A8A96}"/>
                  </a:ext>
                </a:extLst>
              </p:cNvPr>
              <p:cNvGrpSpPr/>
              <p:nvPr/>
            </p:nvGrpSpPr>
            <p:grpSpPr>
              <a:xfrm>
                <a:off x="492386" y="2089883"/>
                <a:ext cx="3444338" cy="3441023"/>
                <a:chOff x="492451" y="1888956"/>
                <a:chExt cx="3444786" cy="3441471"/>
              </a:xfrm>
              <a:grpFill/>
            </p:grpSpPr>
            <p:sp>
              <p:nvSpPr>
                <p:cNvPr id="116" name="Freeform: Shape 219">
                  <a:extLst>
                    <a:ext uri="{FF2B5EF4-FFF2-40B4-BE49-F238E27FC236}">
                      <a16:creationId xmlns:a16="http://schemas.microsoft.com/office/drawing/2014/main" id="{2B08C718-F81D-2245-BDE2-B72EA1184A82}"/>
                    </a:ext>
                  </a:extLst>
                </p:cNvPr>
                <p:cNvSpPr/>
                <p:nvPr/>
              </p:nvSpPr>
              <p:spPr>
                <a:xfrm>
                  <a:off x="1628608" y="1888956"/>
                  <a:ext cx="1982187" cy="736125"/>
                </a:xfrm>
                <a:custGeom>
                  <a:avLst/>
                  <a:gdLst>
                    <a:gd name="connsiteX0" fmla="*/ 2042241 w 2058583"/>
                    <a:gd name="connsiteY0" fmla="*/ 764497 h 764496"/>
                    <a:gd name="connsiteX1" fmla="*/ 2028945 w 2058583"/>
                    <a:gd name="connsiteY1" fmla="*/ 757709 h 764496"/>
                    <a:gd name="connsiteX2" fmla="*/ 21873 w 2058583"/>
                    <a:gd name="connsiteY2" fmla="*/ 134937 h 764496"/>
                    <a:gd name="connsiteX3" fmla="*/ 947 w 2058583"/>
                    <a:gd name="connsiteY3" fmla="*/ 124966 h 764496"/>
                    <a:gd name="connsiteX4" fmla="*/ 10918 w 2058583"/>
                    <a:gd name="connsiteY4" fmla="*/ 104040 h 764496"/>
                    <a:gd name="connsiteX5" fmla="*/ 1150052 w 2058583"/>
                    <a:gd name="connsiteY5" fmla="*/ 84752 h 764496"/>
                    <a:gd name="connsiteX6" fmla="*/ 2055489 w 2058583"/>
                    <a:gd name="connsiteY6" fmla="*/ 738468 h 764496"/>
                    <a:gd name="connsiteX7" fmla="*/ 2051749 w 2058583"/>
                    <a:gd name="connsiteY7" fmla="*/ 761402 h 764496"/>
                    <a:gd name="connsiteX8" fmla="*/ 2042241 w 2058583"/>
                    <a:gd name="connsiteY8" fmla="*/ 764497 h 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583" h="764496">
                      <a:moveTo>
                        <a:pt x="2042241" y="764497"/>
                      </a:moveTo>
                      <a:cubicBezTo>
                        <a:pt x="2036974" y="764502"/>
                        <a:pt x="2032030" y="761978"/>
                        <a:pt x="2028945" y="757709"/>
                      </a:cubicBezTo>
                      <a:cubicBezTo>
                        <a:pt x="1575829" y="132082"/>
                        <a:pt x="750492" y="-123993"/>
                        <a:pt x="21873" y="134937"/>
                      </a:cubicBezTo>
                      <a:cubicBezTo>
                        <a:pt x="13338" y="137962"/>
                        <a:pt x="3971" y="133498"/>
                        <a:pt x="947" y="124966"/>
                      </a:cubicBezTo>
                      <a:cubicBezTo>
                        <a:pt x="-2078" y="116434"/>
                        <a:pt x="2384" y="107065"/>
                        <a:pt x="10918" y="104040"/>
                      </a:cubicBezTo>
                      <a:cubicBezTo>
                        <a:pt x="378130" y="-27737"/>
                        <a:pt x="778590" y="-34517"/>
                        <a:pt x="1150052" y="84752"/>
                      </a:cubicBezTo>
                      <a:cubicBezTo>
                        <a:pt x="1513898" y="200443"/>
                        <a:pt x="1831178" y="429517"/>
                        <a:pt x="2055489" y="738468"/>
                      </a:cubicBezTo>
                      <a:cubicBezTo>
                        <a:pt x="2060789" y="745837"/>
                        <a:pt x="2059112" y="756103"/>
                        <a:pt x="2051749" y="761402"/>
                      </a:cubicBezTo>
                      <a:cubicBezTo>
                        <a:pt x="2048977" y="763397"/>
                        <a:pt x="2045653" y="764478"/>
                        <a:pt x="2042241" y="764497"/>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17" name="Freeform: Shape 220">
                  <a:extLst>
                    <a:ext uri="{FF2B5EF4-FFF2-40B4-BE49-F238E27FC236}">
                      <a16:creationId xmlns:a16="http://schemas.microsoft.com/office/drawing/2014/main" id="{43F43C9A-60CA-724F-BCCB-6984772BB2F1}"/>
                    </a:ext>
                  </a:extLst>
                </p:cNvPr>
                <p:cNvSpPr/>
                <p:nvPr/>
              </p:nvSpPr>
              <p:spPr>
                <a:xfrm>
                  <a:off x="492451" y="1986253"/>
                  <a:ext cx="1169886" cy="2212263"/>
                </a:xfrm>
                <a:custGeom>
                  <a:avLst/>
                  <a:gdLst>
                    <a:gd name="connsiteX0" fmla="*/ 103647 w 1214975"/>
                    <a:gd name="connsiteY0" fmla="*/ 2285100 h 2297526"/>
                    <a:gd name="connsiteX1" fmla="*/ 103647 w 1214975"/>
                    <a:gd name="connsiteY1" fmla="*/ 2285100 h 2297526"/>
                    <a:gd name="connsiteX2" fmla="*/ 115023 w 1214975"/>
                    <a:gd name="connsiteY2" fmla="*/ 2261084 h 2297526"/>
                    <a:gd name="connsiteX3" fmla="*/ 115023 w 1214975"/>
                    <a:gd name="connsiteY3" fmla="*/ 2261084 h 2297526"/>
                    <a:gd name="connsiteX4" fmla="*/ 138898 w 1214975"/>
                    <a:gd name="connsiteY4" fmla="*/ 2272413 h 2297526"/>
                    <a:gd name="connsiteX5" fmla="*/ 138898 w 1214975"/>
                    <a:gd name="connsiteY5" fmla="*/ 2272413 h 2297526"/>
                    <a:gd name="connsiteX6" fmla="*/ 127522 w 1214975"/>
                    <a:gd name="connsiteY6" fmla="*/ 2296289 h 2297526"/>
                    <a:gd name="connsiteX7" fmla="*/ 127522 w 1214975"/>
                    <a:gd name="connsiteY7" fmla="*/ 2296289 h 2297526"/>
                    <a:gd name="connsiteX8" fmla="*/ 121296 w 1214975"/>
                    <a:gd name="connsiteY8" fmla="*/ 2297459 h 2297526"/>
                    <a:gd name="connsiteX9" fmla="*/ 121296 w 1214975"/>
                    <a:gd name="connsiteY9" fmla="*/ 2297459 h 2297526"/>
                    <a:gd name="connsiteX10" fmla="*/ 103647 w 1214975"/>
                    <a:gd name="connsiteY10" fmla="*/ 2285100 h 2297526"/>
                    <a:gd name="connsiteX11" fmla="*/ 77056 w 1214975"/>
                    <a:gd name="connsiteY11" fmla="*/ 2204018 h 2297526"/>
                    <a:gd name="connsiteX12" fmla="*/ 89467 w 1214975"/>
                    <a:gd name="connsiteY12" fmla="*/ 2180624 h 2297526"/>
                    <a:gd name="connsiteX13" fmla="*/ 89509 w 1214975"/>
                    <a:gd name="connsiteY13" fmla="*/ 2180610 h 2297526"/>
                    <a:gd name="connsiteX14" fmla="*/ 89509 w 1214975"/>
                    <a:gd name="connsiteY14" fmla="*/ 2180610 h 2297526"/>
                    <a:gd name="connsiteX15" fmla="*/ 112894 w 1214975"/>
                    <a:gd name="connsiteY15" fmla="*/ 2193040 h 2297526"/>
                    <a:gd name="connsiteX16" fmla="*/ 112916 w 1214975"/>
                    <a:gd name="connsiteY16" fmla="*/ 2193110 h 2297526"/>
                    <a:gd name="connsiteX17" fmla="*/ 112916 w 1214975"/>
                    <a:gd name="connsiteY17" fmla="*/ 2193110 h 2297526"/>
                    <a:gd name="connsiteX18" fmla="*/ 100506 w 1214975"/>
                    <a:gd name="connsiteY18" fmla="*/ 2216503 h 2297526"/>
                    <a:gd name="connsiteX19" fmla="*/ 100464 w 1214975"/>
                    <a:gd name="connsiteY19" fmla="*/ 2216517 h 2297526"/>
                    <a:gd name="connsiteX20" fmla="*/ 100464 w 1214975"/>
                    <a:gd name="connsiteY20" fmla="*/ 2216517 h 2297526"/>
                    <a:gd name="connsiteX21" fmla="*/ 95033 w 1214975"/>
                    <a:gd name="connsiteY21" fmla="*/ 2217313 h 2297526"/>
                    <a:gd name="connsiteX22" fmla="*/ 95033 w 1214975"/>
                    <a:gd name="connsiteY22" fmla="*/ 2217313 h 2297526"/>
                    <a:gd name="connsiteX23" fmla="*/ 77056 w 1214975"/>
                    <a:gd name="connsiteY23" fmla="*/ 2204018 h 2297526"/>
                    <a:gd name="connsiteX24" fmla="*/ 54258 w 1214975"/>
                    <a:gd name="connsiteY24" fmla="*/ 2121999 h 2297526"/>
                    <a:gd name="connsiteX25" fmla="*/ 67834 w 1214975"/>
                    <a:gd name="connsiteY25" fmla="*/ 2098592 h 2297526"/>
                    <a:gd name="connsiteX26" fmla="*/ 67834 w 1214975"/>
                    <a:gd name="connsiteY26" fmla="*/ 2098592 h 2297526"/>
                    <a:gd name="connsiteX27" fmla="*/ 90586 w 1214975"/>
                    <a:gd name="connsiteY27" fmla="*/ 2111700 h 2297526"/>
                    <a:gd name="connsiteX28" fmla="*/ 90586 w 1214975"/>
                    <a:gd name="connsiteY28" fmla="*/ 2111700 h 2297526"/>
                    <a:gd name="connsiteX29" fmla="*/ 77010 w 1214975"/>
                    <a:gd name="connsiteY29" fmla="*/ 2135107 h 2297526"/>
                    <a:gd name="connsiteX30" fmla="*/ 77010 w 1214975"/>
                    <a:gd name="connsiteY30" fmla="*/ 2135107 h 2297526"/>
                    <a:gd name="connsiteX31" fmla="*/ 72328 w 1214975"/>
                    <a:gd name="connsiteY31" fmla="*/ 2135903 h 2297526"/>
                    <a:gd name="connsiteX32" fmla="*/ 72328 w 1214975"/>
                    <a:gd name="connsiteY32" fmla="*/ 2135903 h 2297526"/>
                    <a:gd name="connsiteX33" fmla="*/ 54258 w 1214975"/>
                    <a:gd name="connsiteY33" fmla="*/ 2121999 h 2297526"/>
                    <a:gd name="connsiteX34" fmla="*/ 35532 w 1214975"/>
                    <a:gd name="connsiteY34" fmla="*/ 2038950 h 2297526"/>
                    <a:gd name="connsiteX35" fmla="*/ 50185 w 1214975"/>
                    <a:gd name="connsiteY35" fmla="*/ 2016900 h 2297526"/>
                    <a:gd name="connsiteX36" fmla="*/ 50185 w 1214975"/>
                    <a:gd name="connsiteY36" fmla="*/ 2016900 h 2297526"/>
                    <a:gd name="connsiteX37" fmla="*/ 72235 w 1214975"/>
                    <a:gd name="connsiteY37" fmla="*/ 2031506 h 2297526"/>
                    <a:gd name="connsiteX38" fmla="*/ 72235 w 1214975"/>
                    <a:gd name="connsiteY38" fmla="*/ 2031506 h 2297526"/>
                    <a:gd name="connsiteX39" fmla="*/ 57636 w 1214975"/>
                    <a:gd name="connsiteY39" fmla="*/ 2053603 h 2297526"/>
                    <a:gd name="connsiteX40" fmla="*/ 57628 w 1214975"/>
                    <a:gd name="connsiteY40" fmla="*/ 2053603 h 2297526"/>
                    <a:gd name="connsiteX41" fmla="*/ 57628 w 1214975"/>
                    <a:gd name="connsiteY41" fmla="*/ 2053603 h 2297526"/>
                    <a:gd name="connsiteX42" fmla="*/ 53883 w 1214975"/>
                    <a:gd name="connsiteY42" fmla="*/ 2053977 h 2297526"/>
                    <a:gd name="connsiteX43" fmla="*/ 53883 w 1214975"/>
                    <a:gd name="connsiteY43" fmla="*/ 2053977 h 2297526"/>
                    <a:gd name="connsiteX44" fmla="*/ 35345 w 1214975"/>
                    <a:gd name="connsiteY44" fmla="*/ 2038950 h 2297526"/>
                    <a:gd name="connsiteX45" fmla="*/ 20458 w 1214975"/>
                    <a:gd name="connsiteY45" fmla="*/ 1955106 h 2297526"/>
                    <a:gd name="connsiteX46" fmla="*/ 36131 w 1214975"/>
                    <a:gd name="connsiteY46" fmla="*/ 1933758 h 2297526"/>
                    <a:gd name="connsiteX47" fmla="*/ 36141 w 1214975"/>
                    <a:gd name="connsiteY47" fmla="*/ 1933758 h 2297526"/>
                    <a:gd name="connsiteX48" fmla="*/ 36141 w 1214975"/>
                    <a:gd name="connsiteY48" fmla="*/ 1933758 h 2297526"/>
                    <a:gd name="connsiteX49" fmla="*/ 57487 w 1214975"/>
                    <a:gd name="connsiteY49" fmla="*/ 1949432 h 2297526"/>
                    <a:gd name="connsiteX50" fmla="*/ 57488 w 1214975"/>
                    <a:gd name="connsiteY50" fmla="*/ 1949441 h 2297526"/>
                    <a:gd name="connsiteX51" fmla="*/ 57488 w 1214975"/>
                    <a:gd name="connsiteY51" fmla="*/ 1949441 h 2297526"/>
                    <a:gd name="connsiteX52" fmla="*/ 41815 w 1214975"/>
                    <a:gd name="connsiteY52" fmla="*/ 1970788 h 2297526"/>
                    <a:gd name="connsiteX53" fmla="*/ 41805 w 1214975"/>
                    <a:gd name="connsiteY53" fmla="*/ 1970788 h 2297526"/>
                    <a:gd name="connsiteX54" fmla="*/ 41805 w 1214975"/>
                    <a:gd name="connsiteY54" fmla="*/ 1970788 h 2297526"/>
                    <a:gd name="connsiteX55" fmla="*/ 38950 w 1214975"/>
                    <a:gd name="connsiteY55" fmla="*/ 1970788 h 2297526"/>
                    <a:gd name="connsiteX56" fmla="*/ 38950 w 1214975"/>
                    <a:gd name="connsiteY56" fmla="*/ 1970788 h 2297526"/>
                    <a:gd name="connsiteX57" fmla="*/ 20458 w 1214975"/>
                    <a:gd name="connsiteY57" fmla="*/ 1955106 h 2297526"/>
                    <a:gd name="connsiteX58" fmla="*/ 9363 w 1214975"/>
                    <a:gd name="connsiteY58" fmla="*/ 1870652 h 2297526"/>
                    <a:gd name="connsiteX59" fmla="*/ 26015 w 1214975"/>
                    <a:gd name="connsiteY59" fmla="*/ 1850059 h 2297526"/>
                    <a:gd name="connsiteX60" fmla="*/ 26076 w 1214975"/>
                    <a:gd name="connsiteY60" fmla="*/ 1850054 h 2297526"/>
                    <a:gd name="connsiteX61" fmla="*/ 26076 w 1214975"/>
                    <a:gd name="connsiteY61" fmla="*/ 1850054 h 2297526"/>
                    <a:gd name="connsiteX62" fmla="*/ 46791 w 1214975"/>
                    <a:gd name="connsiteY62" fmla="*/ 1866551 h 2297526"/>
                    <a:gd name="connsiteX63" fmla="*/ 46814 w 1214975"/>
                    <a:gd name="connsiteY63" fmla="*/ 1866767 h 2297526"/>
                    <a:gd name="connsiteX64" fmla="*/ 46814 w 1214975"/>
                    <a:gd name="connsiteY64" fmla="*/ 1866767 h 2297526"/>
                    <a:gd name="connsiteX65" fmla="*/ 30148 w 1214975"/>
                    <a:gd name="connsiteY65" fmla="*/ 1887318 h 2297526"/>
                    <a:gd name="connsiteX66" fmla="*/ 30148 w 1214975"/>
                    <a:gd name="connsiteY66" fmla="*/ 1887318 h 2297526"/>
                    <a:gd name="connsiteX67" fmla="*/ 28182 w 1214975"/>
                    <a:gd name="connsiteY67" fmla="*/ 1887318 h 2297526"/>
                    <a:gd name="connsiteX68" fmla="*/ 28089 w 1214975"/>
                    <a:gd name="connsiteY68" fmla="*/ 1887318 h 2297526"/>
                    <a:gd name="connsiteX69" fmla="*/ 9363 w 1214975"/>
                    <a:gd name="connsiteY69" fmla="*/ 1870652 h 2297526"/>
                    <a:gd name="connsiteX70" fmla="*/ 2762 w 1214975"/>
                    <a:gd name="connsiteY70" fmla="*/ 1785778 h 2297526"/>
                    <a:gd name="connsiteX71" fmla="*/ 20399 w 1214975"/>
                    <a:gd name="connsiteY71" fmla="*/ 1766022 h 2297526"/>
                    <a:gd name="connsiteX72" fmla="*/ 20411 w 1214975"/>
                    <a:gd name="connsiteY72" fmla="*/ 1766022 h 2297526"/>
                    <a:gd name="connsiteX73" fmla="*/ 20411 w 1214975"/>
                    <a:gd name="connsiteY73" fmla="*/ 1766022 h 2297526"/>
                    <a:gd name="connsiteX74" fmla="*/ 40166 w 1214975"/>
                    <a:gd name="connsiteY74" fmla="*/ 1783657 h 2297526"/>
                    <a:gd name="connsiteX75" fmla="*/ 40167 w 1214975"/>
                    <a:gd name="connsiteY75" fmla="*/ 1783671 h 2297526"/>
                    <a:gd name="connsiteX76" fmla="*/ 40167 w 1214975"/>
                    <a:gd name="connsiteY76" fmla="*/ 1783671 h 2297526"/>
                    <a:gd name="connsiteX77" fmla="*/ 22518 w 1214975"/>
                    <a:gd name="connsiteY77" fmla="*/ 1803380 h 2297526"/>
                    <a:gd name="connsiteX78" fmla="*/ 21441 w 1214975"/>
                    <a:gd name="connsiteY78" fmla="*/ 1803380 h 2297526"/>
                    <a:gd name="connsiteX79" fmla="*/ 2762 w 1214975"/>
                    <a:gd name="connsiteY79" fmla="*/ 1785778 h 2297526"/>
                    <a:gd name="connsiteX80" fmla="*/ 0 w 1214975"/>
                    <a:gd name="connsiteY80" fmla="*/ 1700342 h 2297526"/>
                    <a:gd name="connsiteX81" fmla="*/ 18726 w 1214975"/>
                    <a:gd name="connsiteY81" fmla="*/ 1681616 h 2297526"/>
                    <a:gd name="connsiteX82" fmla="*/ 18726 w 1214975"/>
                    <a:gd name="connsiteY82" fmla="*/ 1681616 h 2297526"/>
                    <a:gd name="connsiteX83" fmla="*/ 37452 w 1214975"/>
                    <a:gd name="connsiteY83" fmla="*/ 1699967 h 2297526"/>
                    <a:gd name="connsiteX84" fmla="*/ 37452 w 1214975"/>
                    <a:gd name="connsiteY84" fmla="*/ 1699967 h 2297526"/>
                    <a:gd name="connsiteX85" fmla="*/ 18726 w 1214975"/>
                    <a:gd name="connsiteY85" fmla="*/ 1718693 h 2297526"/>
                    <a:gd name="connsiteX86" fmla="*/ 18726 w 1214975"/>
                    <a:gd name="connsiteY86" fmla="*/ 1718693 h 2297526"/>
                    <a:gd name="connsiteX87" fmla="*/ 0 w 1214975"/>
                    <a:gd name="connsiteY87" fmla="*/ 1700342 h 2297526"/>
                    <a:gd name="connsiteX88" fmla="*/ 19334 w 1214975"/>
                    <a:gd name="connsiteY88" fmla="*/ 1634380 h 2297526"/>
                    <a:gd name="connsiteX89" fmla="*/ 1333 w 1214975"/>
                    <a:gd name="connsiteY89" fmla="*/ 1615870 h 2297526"/>
                    <a:gd name="connsiteX90" fmla="*/ 1358 w 1214975"/>
                    <a:gd name="connsiteY90" fmla="*/ 1615140 h 2297526"/>
                    <a:gd name="connsiteX91" fmla="*/ 1358 w 1214975"/>
                    <a:gd name="connsiteY91" fmla="*/ 1615140 h 2297526"/>
                    <a:gd name="connsiteX92" fmla="*/ 20832 w 1214975"/>
                    <a:gd name="connsiteY92" fmla="*/ 1597303 h 2297526"/>
                    <a:gd name="connsiteX93" fmla="*/ 20832 w 1214975"/>
                    <a:gd name="connsiteY93" fmla="*/ 1597303 h 2297526"/>
                    <a:gd name="connsiteX94" fmla="*/ 38762 w 1214975"/>
                    <a:gd name="connsiteY94" fmla="*/ 1616684 h 2297526"/>
                    <a:gd name="connsiteX95" fmla="*/ 38762 w 1214975"/>
                    <a:gd name="connsiteY95" fmla="*/ 1616684 h 2297526"/>
                    <a:gd name="connsiteX96" fmla="*/ 20037 w 1214975"/>
                    <a:gd name="connsiteY96" fmla="*/ 1634521 h 2297526"/>
                    <a:gd name="connsiteX97" fmla="*/ 19334 w 1214975"/>
                    <a:gd name="connsiteY97" fmla="*/ 1634521 h 2297526"/>
                    <a:gd name="connsiteX98" fmla="*/ 24016 w 1214975"/>
                    <a:gd name="connsiteY98" fmla="*/ 1550629 h 2297526"/>
                    <a:gd name="connsiteX99" fmla="*/ 7022 w 1214975"/>
                    <a:gd name="connsiteY99" fmla="*/ 1530321 h 2297526"/>
                    <a:gd name="connsiteX100" fmla="*/ 7022 w 1214975"/>
                    <a:gd name="connsiteY100" fmla="*/ 1530312 h 2297526"/>
                    <a:gd name="connsiteX101" fmla="*/ 7022 w 1214975"/>
                    <a:gd name="connsiteY101" fmla="*/ 1530312 h 2297526"/>
                    <a:gd name="connsiteX102" fmla="*/ 27332 w 1214975"/>
                    <a:gd name="connsiteY102" fmla="*/ 1513318 h 2297526"/>
                    <a:gd name="connsiteX103" fmla="*/ 27340 w 1214975"/>
                    <a:gd name="connsiteY103" fmla="*/ 1513318 h 2297526"/>
                    <a:gd name="connsiteX104" fmla="*/ 27340 w 1214975"/>
                    <a:gd name="connsiteY104" fmla="*/ 1513318 h 2297526"/>
                    <a:gd name="connsiteX105" fmla="*/ 44333 w 1214975"/>
                    <a:gd name="connsiteY105" fmla="*/ 1533589 h 2297526"/>
                    <a:gd name="connsiteX106" fmla="*/ 44333 w 1214975"/>
                    <a:gd name="connsiteY106" fmla="*/ 1533589 h 2297526"/>
                    <a:gd name="connsiteX107" fmla="*/ 25607 w 1214975"/>
                    <a:gd name="connsiteY107" fmla="*/ 1550676 h 2297526"/>
                    <a:gd name="connsiteX108" fmla="*/ 23782 w 1214975"/>
                    <a:gd name="connsiteY108" fmla="*/ 1550676 h 2297526"/>
                    <a:gd name="connsiteX109" fmla="*/ 32302 w 1214975"/>
                    <a:gd name="connsiteY109" fmla="*/ 1466878 h 2297526"/>
                    <a:gd name="connsiteX110" fmla="*/ 16288 w 1214975"/>
                    <a:gd name="connsiteY110" fmla="*/ 1445788 h 2297526"/>
                    <a:gd name="connsiteX111" fmla="*/ 16291 w 1214975"/>
                    <a:gd name="connsiteY111" fmla="*/ 1445765 h 2297526"/>
                    <a:gd name="connsiteX112" fmla="*/ 16291 w 1214975"/>
                    <a:gd name="connsiteY112" fmla="*/ 1445765 h 2297526"/>
                    <a:gd name="connsiteX113" fmla="*/ 37097 w 1214975"/>
                    <a:gd name="connsiteY113" fmla="*/ 1429380 h 2297526"/>
                    <a:gd name="connsiteX114" fmla="*/ 37452 w 1214975"/>
                    <a:gd name="connsiteY114" fmla="*/ 1429427 h 2297526"/>
                    <a:gd name="connsiteX115" fmla="*/ 37452 w 1214975"/>
                    <a:gd name="connsiteY115" fmla="*/ 1429427 h 2297526"/>
                    <a:gd name="connsiteX116" fmla="*/ 53510 w 1214975"/>
                    <a:gd name="connsiteY116" fmla="*/ 1450484 h 2297526"/>
                    <a:gd name="connsiteX117" fmla="*/ 53509 w 1214975"/>
                    <a:gd name="connsiteY117" fmla="*/ 1450493 h 2297526"/>
                    <a:gd name="connsiteX118" fmla="*/ 53509 w 1214975"/>
                    <a:gd name="connsiteY118" fmla="*/ 1450493 h 2297526"/>
                    <a:gd name="connsiteX119" fmla="*/ 34783 w 1214975"/>
                    <a:gd name="connsiteY119" fmla="*/ 1466691 h 2297526"/>
                    <a:gd name="connsiteX120" fmla="*/ 34783 w 1214975"/>
                    <a:gd name="connsiteY120" fmla="*/ 1466691 h 2297526"/>
                    <a:gd name="connsiteX121" fmla="*/ 44801 w 1214975"/>
                    <a:gd name="connsiteY121" fmla="*/ 1383455 h 2297526"/>
                    <a:gd name="connsiteX122" fmla="*/ 29821 w 1214975"/>
                    <a:gd name="connsiteY122" fmla="*/ 1361640 h 2297526"/>
                    <a:gd name="connsiteX123" fmla="*/ 29821 w 1214975"/>
                    <a:gd name="connsiteY123" fmla="*/ 1361640 h 2297526"/>
                    <a:gd name="connsiteX124" fmla="*/ 51636 w 1214975"/>
                    <a:gd name="connsiteY124" fmla="*/ 1346659 h 2297526"/>
                    <a:gd name="connsiteX125" fmla="*/ 51636 w 1214975"/>
                    <a:gd name="connsiteY125" fmla="*/ 1346659 h 2297526"/>
                    <a:gd name="connsiteX126" fmla="*/ 66686 w 1214975"/>
                    <a:gd name="connsiteY126" fmla="*/ 1368451 h 2297526"/>
                    <a:gd name="connsiteX127" fmla="*/ 66664 w 1214975"/>
                    <a:gd name="connsiteY127" fmla="*/ 1368568 h 2297526"/>
                    <a:gd name="connsiteX128" fmla="*/ 66664 w 1214975"/>
                    <a:gd name="connsiteY128" fmla="*/ 1368568 h 2297526"/>
                    <a:gd name="connsiteX129" fmla="*/ 48266 w 1214975"/>
                    <a:gd name="connsiteY129" fmla="*/ 1383876 h 2297526"/>
                    <a:gd name="connsiteX130" fmla="*/ 48266 w 1214975"/>
                    <a:gd name="connsiteY130" fmla="*/ 1383876 h 2297526"/>
                    <a:gd name="connsiteX131" fmla="*/ 44801 w 1214975"/>
                    <a:gd name="connsiteY131" fmla="*/ 1383315 h 2297526"/>
                    <a:gd name="connsiteX132" fmla="*/ 61280 w 1214975"/>
                    <a:gd name="connsiteY132" fmla="*/ 1300781 h 2297526"/>
                    <a:gd name="connsiteX133" fmla="*/ 47218 w 1214975"/>
                    <a:gd name="connsiteY133" fmla="*/ 1278343 h 2297526"/>
                    <a:gd name="connsiteX134" fmla="*/ 47236 w 1214975"/>
                    <a:gd name="connsiteY134" fmla="*/ 1278263 h 2297526"/>
                    <a:gd name="connsiteX135" fmla="*/ 47236 w 1214975"/>
                    <a:gd name="connsiteY135" fmla="*/ 1278263 h 2297526"/>
                    <a:gd name="connsiteX136" fmla="*/ 69676 w 1214975"/>
                    <a:gd name="connsiteY136" fmla="*/ 1264200 h 2297526"/>
                    <a:gd name="connsiteX137" fmla="*/ 69753 w 1214975"/>
                    <a:gd name="connsiteY137" fmla="*/ 1264219 h 2297526"/>
                    <a:gd name="connsiteX138" fmla="*/ 69753 w 1214975"/>
                    <a:gd name="connsiteY138" fmla="*/ 1264219 h 2297526"/>
                    <a:gd name="connsiteX139" fmla="*/ 83803 w 1214975"/>
                    <a:gd name="connsiteY139" fmla="*/ 1286666 h 2297526"/>
                    <a:gd name="connsiteX140" fmla="*/ 83798 w 1214975"/>
                    <a:gd name="connsiteY140" fmla="*/ 1286690 h 2297526"/>
                    <a:gd name="connsiteX141" fmla="*/ 83798 w 1214975"/>
                    <a:gd name="connsiteY141" fmla="*/ 1286690 h 2297526"/>
                    <a:gd name="connsiteX142" fmla="*/ 65540 w 1214975"/>
                    <a:gd name="connsiteY142" fmla="*/ 1301155 h 2297526"/>
                    <a:gd name="connsiteX143" fmla="*/ 65540 w 1214975"/>
                    <a:gd name="connsiteY143" fmla="*/ 1301155 h 2297526"/>
                    <a:gd name="connsiteX144" fmla="*/ 61280 w 1214975"/>
                    <a:gd name="connsiteY144" fmla="*/ 1300640 h 2297526"/>
                    <a:gd name="connsiteX145" fmla="*/ 81691 w 1214975"/>
                    <a:gd name="connsiteY145" fmla="*/ 1218762 h 2297526"/>
                    <a:gd name="connsiteX146" fmla="*/ 68807 w 1214975"/>
                    <a:gd name="connsiteY146" fmla="*/ 1195627 h 2297526"/>
                    <a:gd name="connsiteX147" fmla="*/ 68817 w 1214975"/>
                    <a:gd name="connsiteY147" fmla="*/ 1195589 h 2297526"/>
                    <a:gd name="connsiteX148" fmla="*/ 68817 w 1214975"/>
                    <a:gd name="connsiteY148" fmla="*/ 1195589 h 2297526"/>
                    <a:gd name="connsiteX149" fmla="*/ 91943 w 1214975"/>
                    <a:gd name="connsiteY149" fmla="*/ 1182762 h 2297526"/>
                    <a:gd name="connsiteX150" fmla="*/ 91943 w 1214975"/>
                    <a:gd name="connsiteY150" fmla="*/ 1182762 h 2297526"/>
                    <a:gd name="connsiteX151" fmla="*/ 104828 w 1214975"/>
                    <a:gd name="connsiteY151" fmla="*/ 1205898 h 2297526"/>
                    <a:gd name="connsiteX152" fmla="*/ 104817 w 1214975"/>
                    <a:gd name="connsiteY152" fmla="*/ 1205935 h 2297526"/>
                    <a:gd name="connsiteX153" fmla="*/ 104817 w 1214975"/>
                    <a:gd name="connsiteY153" fmla="*/ 1205935 h 2297526"/>
                    <a:gd name="connsiteX154" fmla="*/ 86841 w 1214975"/>
                    <a:gd name="connsiteY154" fmla="*/ 1219511 h 2297526"/>
                    <a:gd name="connsiteX155" fmla="*/ 86841 w 1214975"/>
                    <a:gd name="connsiteY155" fmla="*/ 1219511 h 2297526"/>
                    <a:gd name="connsiteX156" fmla="*/ 81691 w 1214975"/>
                    <a:gd name="connsiteY156" fmla="*/ 1218762 h 2297526"/>
                    <a:gd name="connsiteX157" fmla="*/ 105894 w 1214975"/>
                    <a:gd name="connsiteY157" fmla="*/ 1138054 h 2297526"/>
                    <a:gd name="connsiteX158" fmla="*/ 94143 w 1214975"/>
                    <a:gd name="connsiteY158" fmla="*/ 1114324 h 2297526"/>
                    <a:gd name="connsiteX159" fmla="*/ 94144 w 1214975"/>
                    <a:gd name="connsiteY159" fmla="*/ 1114319 h 2297526"/>
                    <a:gd name="connsiteX160" fmla="*/ 94144 w 1214975"/>
                    <a:gd name="connsiteY160" fmla="*/ 1114319 h 2297526"/>
                    <a:gd name="connsiteX161" fmla="*/ 117876 w 1214975"/>
                    <a:gd name="connsiteY161" fmla="*/ 1102569 h 2297526"/>
                    <a:gd name="connsiteX162" fmla="*/ 117879 w 1214975"/>
                    <a:gd name="connsiteY162" fmla="*/ 1102569 h 2297526"/>
                    <a:gd name="connsiteX163" fmla="*/ 117879 w 1214975"/>
                    <a:gd name="connsiteY163" fmla="*/ 1102569 h 2297526"/>
                    <a:gd name="connsiteX164" fmla="*/ 129630 w 1214975"/>
                    <a:gd name="connsiteY164" fmla="*/ 1126299 h 2297526"/>
                    <a:gd name="connsiteX165" fmla="*/ 129629 w 1214975"/>
                    <a:gd name="connsiteY165" fmla="*/ 1126304 h 2297526"/>
                    <a:gd name="connsiteX166" fmla="*/ 129629 w 1214975"/>
                    <a:gd name="connsiteY166" fmla="*/ 1126304 h 2297526"/>
                    <a:gd name="connsiteX167" fmla="*/ 111886 w 1214975"/>
                    <a:gd name="connsiteY167" fmla="*/ 1139178 h 2297526"/>
                    <a:gd name="connsiteX168" fmla="*/ 111886 w 1214975"/>
                    <a:gd name="connsiteY168" fmla="*/ 1139178 h 2297526"/>
                    <a:gd name="connsiteX169" fmla="*/ 105894 w 1214975"/>
                    <a:gd name="connsiteY169" fmla="*/ 1138148 h 2297526"/>
                    <a:gd name="connsiteX170" fmla="*/ 133983 w 1214975"/>
                    <a:gd name="connsiteY170" fmla="*/ 1058470 h 2297526"/>
                    <a:gd name="connsiteX171" fmla="*/ 123403 w 1214975"/>
                    <a:gd name="connsiteY171" fmla="*/ 1034220 h 2297526"/>
                    <a:gd name="connsiteX172" fmla="*/ 123403 w 1214975"/>
                    <a:gd name="connsiteY172" fmla="*/ 1034220 h 2297526"/>
                    <a:gd name="connsiteX173" fmla="*/ 147653 w 1214975"/>
                    <a:gd name="connsiteY173" fmla="*/ 1023593 h 2297526"/>
                    <a:gd name="connsiteX174" fmla="*/ 147653 w 1214975"/>
                    <a:gd name="connsiteY174" fmla="*/ 1023593 h 2297526"/>
                    <a:gd name="connsiteX175" fmla="*/ 158299 w 1214975"/>
                    <a:gd name="connsiteY175" fmla="*/ 1047843 h 2297526"/>
                    <a:gd name="connsiteX176" fmla="*/ 158279 w 1214975"/>
                    <a:gd name="connsiteY176" fmla="*/ 1047890 h 2297526"/>
                    <a:gd name="connsiteX177" fmla="*/ 158279 w 1214975"/>
                    <a:gd name="connsiteY177" fmla="*/ 1047890 h 2297526"/>
                    <a:gd name="connsiteX178" fmla="*/ 140818 w 1214975"/>
                    <a:gd name="connsiteY178" fmla="*/ 1059781 h 2297526"/>
                    <a:gd name="connsiteX179" fmla="*/ 140818 w 1214975"/>
                    <a:gd name="connsiteY179" fmla="*/ 1059781 h 2297526"/>
                    <a:gd name="connsiteX180" fmla="*/ 133936 w 1214975"/>
                    <a:gd name="connsiteY180" fmla="*/ 1058657 h 2297526"/>
                    <a:gd name="connsiteX181" fmla="*/ 165770 w 1214975"/>
                    <a:gd name="connsiteY181" fmla="*/ 980430 h 2297526"/>
                    <a:gd name="connsiteX182" fmla="*/ 156407 w 1214975"/>
                    <a:gd name="connsiteY182" fmla="*/ 955712 h 2297526"/>
                    <a:gd name="connsiteX183" fmla="*/ 156407 w 1214975"/>
                    <a:gd name="connsiteY183" fmla="*/ 955712 h 2297526"/>
                    <a:gd name="connsiteX184" fmla="*/ 181125 w 1214975"/>
                    <a:gd name="connsiteY184" fmla="*/ 946349 h 2297526"/>
                    <a:gd name="connsiteX185" fmla="*/ 181125 w 1214975"/>
                    <a:gd name="connsiteY185" fmla="*/ 946349 h 2297526"/>
                    <a:gd name="connsiteX186" fmla="*/ 190488 w 1214975"/>
                    <a:gd name="connsiteY186" fmla="*/ 971067 h 2297526"/>
                    <a:gd name="connsiteX187" fmla="*/ 190488 w 1214975"/>
                    <a:gd name="connsiteY187" fmla="*/ 971067 h 2297526"/>
                    <a:gd name="connsiteX188" fmla="*/ 173213 w 1214975"/>
                    <a:gd name="connsiteY188" fmla="*/ 982256 h 2297526"/>
                    <a:gd name="connsiteX189" fmla="*/ 173213 w 1214975"/>
                    <a:gd name="connsiteY189" fmla="*/ 982256 h 2297526"/>
                    <a:gd name="connsiteX190" fmla="*/ 165723 w 1214975"/>
                    <a:gd name="connsiteY190" fmla="*/ 980617 h 2297526"/>
                    <a:gd name="connsiteX191" fmla="*/ 201302 w 1214975"/>
                    <a:gd name="connsiteY191" fmla="*/ 904170 h 2297526"/>
                    <a:gd name="connsiteX192" fmla="*/ 193062 w 1214975"/>
                    <a:gd name="connsiteY192" fmla="*/ 879030 h 2297526"/>
                    <a:gd name="connsiteX193" fmla="*/ 193062 w 1214975"/>
                    <a:gd name="connsiteY193" fmla="*/ 879030 h 2297526"/>
                    <a:gd name="connsiteX194" fmla="*/ 218202 w 1214975"/>
                    <a:gd name="connsiteY194" fmla="*/ 870744 h 2297526"/>
                    <a:gd name="connsiteX195" fmla="*/ 218202 w 1214975"/>
                    <a:gd name="connsiteY195" fmla="*/ 870744 h 2297526"/>
                    <a:gd name="connsiteX196" fmla="*/ 226301 w 1214975"/>
                    <a:gd name="connsiteY196" fmla="*/ 895743 h 2297526"/>
                    <a:gd name="connsiteX197" fmla="*/ 226301 w 1214975"/>
                    <a:gd name="connsiteY197" fmla="*/ 895743 h 2297526"/>
                    <a:gd name="connsiteX198" fmla="*/ 209541 w 1214975"/>
                    <a:gd name="connsiteY198" fmla="*/ 906042 h 2297526"/>
                    <a:gd name="connsiteX199" fmla="*/ 209541 w 1214975"/>
                    <a:gd name="connsiteY199" fmla="*/ 906042 h 2297526"/>
                    <a:gd name="connsiteX200" fmla="*/ 201302 w 1214975"/>
                    <a:gd name="connsiteY200" fmla="*/ 904170 h 2297526"/>
                    <a:gd name="connsiteX201" fmla="*/ 240298 w 1214975"/>
                    <a:gd name="connsiteY201" fmla="*/ 829267 h 2297526"/>
                    <a:gd name="connsiteX202" fmla="*/ 233229 w 1214975"/>
                    <a:gd name="connsiteY202" fmla="*/ 803753 h 2297526"/>
                    <a:gd name="connsiteX203" fmla="*/ 233229 w 1214975"/>
                    <a:gd name="connsiteY203" fmla="*/ 803753 h 2297526"/>
                    <a:gd name="connsiteX204" fmla="*/ 258743 w 1214975"/>
                    <a:gd name="connsiteY204" fmla="*/ 796684 h 2297526"/>
                    <a:gd name="connsiteX205" fmla="*/ 258743 w 1214975"/>
                    <a:gd name="connsiteY205" fmla="*/ 796684 h 2297526"/>
                    <a:gd name="connsiteX206" fmla="*/ 265812 w 1214975"/>
                    <a:gd name="connsiteY206" fmla="*/ 822197 h 2297526"/>
                    <a:gd name="connsiteX207" fmla="*/ 265812 w 1214975"/>
                    <a:gd name="connsiteY207" fmla="*/ 822197 h 2297526"/>
                    <a:gd name="connsiteX208" fmla="*/ 249521 w 1214975"/>
                    <a:gd name="connsiteY208" fmla="*/ 831560 h 2297526"/>
                    <a:gd name="connsiteX209" fmla="*/ 249521 w 1214975"/>
                    <a:gd name="connsiteY209" fmla="*/ 831560 h 2297526"/>
                    <a:gd name="connsiteX210" fmla="*/ 240111 w 1214975"/>
                    <a:gd name="connsiteY210" fmla="*/ 829501 h 2297526"/>
                    <a:gd name="connsiteX211" fmla="*/ 282759 w 1214975"/>
                    <a:gd name="connsiteY211" fmla="*/ 756517 h 2297526"/>
                    <a:gd name="connsiteX212" fmla="*/ 276897 w 1214975"/>
                    <a:gd name="connsiteY212" fmla="*/ 730689 h 2297526"/>
                    <a:gd name="connsiteX213" fmla="*/ 276907 w 1214975"/>
                    <a:gd name="connsiteY213" fmla="*/ 730675 h 2297526"/>
                    <a:gd name="connsiteX214" fmla="*/ 276907 w 1214975"/>
                    <a:gd name="connsiteY214" fmla="*/ 730675 h 2297526"/>
                    <a:gd name="connsiteX215" fmla="*/ 302732 w 1214975"/>
                    <a:gd name="connsiteY215" fmla="*/ 724814 h 2297526"/>
                    <a:gd name="connsiteX216" fmla="*/ 302749 w 1214975"/>
                    <a:gd name="connsiteY216" fmla="*/ 724824 h 2297526"/>
                    <a:gd name="connsiteX217" fmla="*/ 302749 w 1214975"/>
                    <a:gd name="connsiteY217" fmla="*/ 724824 h 2297526"/>
                    <a:gd name="connsiteX218" fmla="*/ 308611 w 1214975"/>
                    <a:gd name="connsiteY218" fmla="*/ 750651 h 2297526"/>
                    <a:gd name="connsiteX219" fmla="*/ 308600 w 1214975"/>
                    <a:gd name="connsiteY219" fmla="*/ 750665 h 2297526"/>
                    <a:gd name="connsiteX220" fmla="*/ 308600 w 1214975"/>
                    <a:gd name="connsiteY220" fmla="*/ 750665 h 2297526"/>
                    <a:gd name="connsiteX221" fmla="*/ 292730 w 1214975"/>
                    <a:gd name="connsiteY221" fmla="*/ 759419 h 2297526"/>
                    <a:gd name="connsiteX222" fmla="*/ 292730 w 1214975"/>
                    <a:gd name="connsiteY222" fmla="*/ 759419 h 2297526"/>
                    <a:gd name="connsiteX223" fmla="*/ 282572 w 1214975"/>
                    <a:gd name="connsiteY223" fmla="*/ 756751 h 2297526"/>
                    <a:gd name="connsiteX224" fmla="*/ 328637 w 1214975"/>
                    <a:gd name="connsiteY224" fmla="*/ 685874 h 2297526"/>
                    <a:gd name="connsiteX225" fmla="*/ 323947 w 1214975"/>
                    <a:gd name="connsiteY225" fmla="*/ 659812 h 2297526"/>
                    <a:gd name="connsiteX226" fmla="*/ 323955 w 1214975"/>
                    <a:gd name="connsiteY226" fmla="*/ 659798 h 2297526"/>
                    <a:gd name="connsiteX227" fmla="*/ 323955 w 1214975"/>
                    <a:gd name="connsiteY227" fmla="*/ 659798 h 2297526"/>
                    <a:gd name="connsiteX228" fmla="*/ 350019 w 1214975"/>
                    <a:gd name="connsiteY228" fmla="*/ 655108 h 2297526"/>
                    <a:gd name="connsiteX229" fmla="*/ 350031 w 1214975"/>
                    <a:gd name="connsiteY229" fmla="*/ 655117 h 2297526"/>
                    <a:gd name="connsiteX230" fmla="*/ 350031 w 1214975"/>
                    <a:gd name="connsiteY230" fmla="*/ 655117 h 2297526"/>
                    <a:gd name="connsiteX231" fmla="*/ 354721 w 1214975"/>
                    <a:gd name="connsiteY231" fmla="*/ 681179 h 2297526"/>
                    <a:gd name="connsiteX232" fmla="*/ 354713 w 1214975"/>
                    <a:gd name="connsiteY232" fmla="*/ 681193 h 2297526"/>
                    <a:gd name="connsiteX233" fmla="*/ 354713 w 1214975"/>
                    <a:gd name="connsiteY233" fmla="*/ 681193 h 2297526"/>
                    <a:gd name="connsiteX234" fmla="*/ 339357 w 1214975"/>
                    <a:gd name="connsiteY234" fmla="*/ 689151 h 2297526"/>
                    <a:gd name="connsiteX235" fmla="*/ 339357 w 1214975"/>
                    <a:gd name="connsiteY235" fmla="*/ 689151 h 2297526"/>
                    <a:gd name="connsiteX236" fmla="*/ 328450 w 1214975"/>
                    <a:gd name="connsiteY236" fmla="*/ 686108 h 2297526"/>
                    <a:gd name="connsiteX237" fmla="*/ 377792 w 1214975"/>
                    <a:gd name="connsiteY237" fmla="*/ 617525 h 2297526"/>
                    <a:gd name="connsiteX238" fmla="*/ 374421 w 1214975"/>
                    <a:gd name="connsiteY238" fmla="*/ 591262 h 2297526"/>
                    <a:gd name="connsiteX239" fmla="*/ 374421 w 1214975"/>
                    <a:gd name="connsiteY239" fmla="*/ 591262 h 2297526"/>
                    <a:gd name="connsiteX240" fmla="*/ 400684 w 1214975"/>
                    <a:gd name="connsiteY240" fmla="*/ 587892 h 2297526"/>
                    <a:gd name="connsiteX241" fmla="*/ 400684 w 1214975"/>
                    <a:gd name="connsiteY241" fmla="*/ 587892 h 2297526"/>
                    <a:gd name="connsiteX242" fmla="*/ 404055 w 1214975"/>
                    <a:gd name="connsiteY242" fmla="*/ 614154 h 2297526"/>
                    <a:gd name="connsiteX243" fmla="*/ 404055 w 1214975"/>
                    <a:gd name="connsiteY243" fmla="*/ 614154 h 2297526"/>
                    <a:gd name="connsiteX244" fmla="*/ 389215 w 1214975"/>
                    <a:gd name="connsiteY244" fmla="*/ 621411 h 2297526"/>
                    <a:gd name="connsiteX245" fmla="*/ 389215 w 1214975"/>
                    <a:gd name="connsiteY245" fmla="*/ 621411 h 2297526"/>
                    <a:gd name="connsiteX246" fmla="*/ 377605 w 1214975"/>
                    <a:gd name="connsiteY246" fmla="*/ 617759 h 2297526"/>
                    <a:gd name="connsiteX247" fmla="*/ 430084 w 1214975"/>
                    <a:gd name="connsiteY247" fmla="*/ 551564 h 2297526"/>
                    <a:gd name="connsiteX248" fmla="*/ 427972 w 1214975"/>
                    <a:gd name="connsiteY248" fmla="*/ 525165 h 2297526"/>
                    <a:gd name="connsiteX249" fmla="*/ 427977 w 1214975"/>
                    <a:gd name="connsiteY249" fmla="*/ 525160 h 2297526"/>
                    <a:gd name="connsiteX250" fmla="*/ 427977 w 1214975"/>
                    <a:gd name="connsiteY250" fmla="*/ 525160 h 2297526"/>
                    <a:gd name="connsiteX251" fmla="*/ 454375 w 1214975"/>
                    <a:gd name="connsiteY251" fmla="*/ 523049 h 2297526"/>
                    <a:gd name="connsiteX252" fmla="*/ 454380 w 1214975"/>
                    <a:gd name="connsiteY252" fmla="*/ 523054 h 2297526"/>
                    <a:gd name="connsiteX253" fmla="*/ 454380 w 1214975"/>
                    <a:gd name="connsiteY253" fmla="*/ 523054 h 2297526"/>
                    <a:gd name="connsiteX254" fmla="*/ 456492 w 1214975"/>
                    <a:gd name="connsiteY254" fmla="*/ 549452 h 2297526"/>
                    <a:gd name="connsiteX255" fmla="*/ 456487 w 1214975"/>
                    <a:gd name="connsiteY255" fmla="*/ 549457 h 2297526"/>
                    <a:gd name="connsiteX256" fmla="*/ 456487 w 1214975"/>
                    <a:gd name="connsiteY256" fmla="*/ 549457 h 2297526"/>
                    <a:gd name="connsiteX257" fmla="*/ 442443 w 1214975"/>
                    <a:gd name="connsiteY257" fmla="*/ 556011 h 2297526"/>
                    <a:gd name="connsiteX258" fmla="*/ 442443 w 1214975"/>
                    <a:gd name="connsiteY258" fmla="*/ 556011 h 2297526"/>
                    <a:gd name="connsiteX259" fmla="*/ 429896 w 1214975"/>
                    <a:gd name="connsiteY259" fmla="*/ 551798 h 2297526"/>
                    <a:gd name="connsiteX260" fmla="*/ 485512 w 1214975"/>
                    <a:gd name="connsiteY260" fmla="*/ 489207 h 2297526"/>
                    <a:gd name="connsiteX261" fmla="*/ 484622 w 1214975"/>
                    <a:gd name="connsiteY261" fmla="*/ 463787 h 2297526"/>
                    <a:gd name="connsiteX262" fmla="*/ 484622 w 1214975"/>
                    <a:gd name="connsiteY262" fmla="*/ 463787 h 2297526"/>
                    <a:gd name="connsiteX263" fmla="*/ 511073 w 1214975"/>
                    <a:gd name="connsiteY263" fmla="*/ 461867 h 2297526"/>
                    <a:gd name="connsiteX264" fmla="*/ 511073 w 1214975"/>
                    <a:gd name="connsiteY264" fmla="*/ 461867 h 2297526"/>
                    <a:gd name="connsiteX265" fmla="*/ 512215 w 1214975"/>
                    <a:gd name="connsiteY265" fmla="*/ 487531 h 2297526"/>
                    <a:gd name="connsiteX266" fmla="*/ 511915 w 1214975"/>
                    <a:gd name="connsiteY266" fmla="*/ 487849 h 2297526"/>
                    <a:gd name="connsiteX267" fmla="*/ 511915 w 1214975"/>
                    <a:gd name="connsiteY267" fmla="*/ 487849 h 2297526"/>
                    <a:gd name="connsiteX268" fmla="*/ 498245 w 1214975"/>
                    <a:gd name="connsiteY268" fmla="*/ 493982 h 2297526"/>
                    <a:gd name="connsiteX269" fmla="*/ 498245 w 1214975"/>
                    <a:gd name="connsiteY269" fmla="*/ 493982 h 2297526"/>
                    <a:gd name="connsiteX270" fmla="*/ 485325 w 1214975"/>
                    <a:gd name="connsiteY270" fmla="*/ 489441 h 2297526"/>
                    <a:gd name="connsiteX271" fmla="*/ 543655 w 1214975"/>
                    <a:gd name="connsiteY271" fmla="*/ 427599 h 2297526"/>
                    <a:gd name="connsiteX272" fmla="*/ 544058 w 1214975"/>
                    <a:gd name="connsiteY272" fmla="*/ 401121 h 2297526"/>
                    <a:gd name="connsiteX273" fmla="*/ 544077 w 1214975"/>
                    <a:gd name="connsiteY273" fmla="*/ 401102 h 2297526"/>
                    <a:gd name="connsiteX274" fmla="*/ 544077 w 1214975"/>
                    <a:gd name="connsiteY274" fmla="*/ 401102 h 2297526"/>
                    <a:gd name="connsiteX275" fmla="*/ 570555 w 1214975"/>
                    <a:gd name="connsiteY275" fmla="*/ 401505 h 2297526"/>
                    <a:gd name="connsiteX276" fmla="*/ 570574 w 1214975"/>
                    <a:gd name="connsiteY276" fmla="*/ 401524 h 2297526"/>
                    <a:gd name="connsiteX277" fmla="*/ 570574 w 1214975"/>
                    <a:gd name="connsiteY277" fmla="*/ 401524 h 2297526"/>
                    <a:gd name="connsiteX278" fmla="*/ 570152 w 1214975"/>
                    <a:gd name="connsiteY278" fmla="*/ 427974 h 2297526"/>
                    <a:gd name="connsiteX279" fmla="*/ 570152 w 1214975"/>
                    <a:gd name="connsiteY279" fmla="*/ 427974 h 2297526"/>
                    <a:gd name="connsiteX280" fmla="*/ 557091 w 1214975"/>
                    <a:gd name="connsiteY280" fmla="*/ 433264 h 2297526"/>
                    <a:gd name="connsiteX281" fmla="*/ 557091 w 1214975"/>
                    <a:gd name="connsiteY281" fmla="*/ 433264 h 2297526"/>
                    <a:gd name="connsiteX282" fmla="*/ 543655 w 1214975"/>
                    <a:gd name="connsiteY282" fmla="*/ 427599 h 2297526"/>
                    <a:gd name="connsiteX283" fmla="*/ 604842 w 1214975"/>
                    <a:gd name="connsiteY283" fmla="*/ 369783 h 2297526"/>
                    <a:gd name="connsiteX284" fmla="*/ 606480 w 1214975"/>
                    <a:gd name="connsiteY284" fmla="*/ 343380 h 2297526"/>
                    <a:gd name="connsiteX285" fmla="*/ 606480 w 1214975"/>
                    <a:gd name="connsiteY285" fmla="*/ 343380 h 2297526"/>
                    <a:gd name="connsiteX286" fmla="*/ 632912 w 1214975"/>
                    <a:gd name="connsiteY286" fmla="*/ 345000 h 2297526"/>
                    <a:gd name="connsiteX287" fmla="*/ 632930 w 1214975"/>
                    <a:gd name="connsiteY287" fmla="*/ 345019 h 2297526"/>
                    <a:gd name="connsiteX288" fmla="*/ 632930 w 1214975"/>
                    <a:gd name="connsiteY288" fmla="*/ 345019 h 2297526"/>
                    <a:gd name="connsiteX289" fmla="*/ 631268 w 1214975"/>
                    <a:gd name="connsiteY289" fmla="*/ 371450 h 2297526"/>
                    <a:gd name="connsiteX290" fmla="*/ 631245 w 1214975"/>
                    <a:gd name="connsiteY290" fmla="*/ 371469 h 2297526"/>
                    <a:gd name="connsiteX291" fmla="*/ 631245 w 1214975"/>
                    <a:gd name="connsiteY291" fmla="*/ 371469 h 2297526"/>
                    <a:gd name="connsiteX292" fmla="*/ 618886 w 1214975"/>
                    <a:gd name="connsiteY292" fmla="*/ 376150 h 2297526"/>
                    <a:gd name="connsiteX293" fmla="*/ 618886 w 1214975"/>
                    <a:gd name="connsiteY293" fmla="*/ 376150 h 2297526"/>
                    <a:gd name="connsiteX294" fmla="*/ 604842 w 1214975"/>
                    <a:gd name="connsiteY294" fmla="*/ 369971 h 2297526"/>
                    <a:gd name="connsiteX295" fmla="*/ 668697 w 1214975"/>
                    <a:gd name="connsiteY295" fmla="*/ 315245 h 2297526"/>
                    <a:gd name="connsiteX296" fmla="*/ 671599 w 1214975"/>
                    <a:gd name="connsiteY296" fmla="*/ 288935 h 2297526"/>
                    <a:gd name="connsiteX297" fmla="*/ 671599 w 1214975"/>
                    <a:gd name="connsiteY297" fmla="*/ 288935 h 2297526"/>
                    <a:gd name="connsiteX298" fmla="*/ 697909 w 1214975"/>
                    <a:gd name="connsiteY298" fmla="*/ 291884 h 2297526"/>
                    <a:gd name="connsiteX299" fmla="*/ 697909 w 1214975"/>
                    <a:gd name="connsiteY299" fmla="*/ 291884 h 2297526"/>
                    <a:gd name="connsiteX300" fmla="*/ 695006 w 1214975"/>
                    <a:gd name="connsiteY300" fmla="*/ 318194 h 2297526"/>
                    <a:gd name="connsiteX301" fmla="*/ 695006 w 1214975"/>
                    <a:gd name="connsiteY301" fmla="*/ 318194 h 2297526"/>
                    <a:gd name="connsiteX302" fmla="*/ 683303 w 1214975"/>
                    <a:gd name="connsiteY302" fmla="*/ 322314 h 2297526"/>
                    <a:gd name="connsiteX303" fmla="*/ 683303 w 1214975"/>
                    <a:gd name="connsiteY303" fmla="*/ 322314 h 2297526"/>
                    <a:gd name="connsiteX304" fmla="*/ 668697 w 1214975"/>
                    <a:gd name="connsiteY304" fmla="*/ 315245 h 2297526"/>
                    <a:gd name="connsiteX305" fmla="*/ 734986 w 1214975"/>
                    <a:gd name="connsiteY305" fmla="*/ 263749 h 2297526"/>
                    <a:gd name="connsiteX306" fmla="*/ 739199 w 1214975"/>
                    <a:gd name="connsiteY306" fmla="*/ 237626 h 2297526"/>
                    <a:gd name="connsiteX307" fmla="*/ 739199 w 1214975"/>
                    <a:gd name="connsiteY307" fmla="*/ 237626 h 2297526"/>
                    <a:gd name="connsiteX308" fmla="*/ 765321 w 1214975"/>
                    <a:gd name="connsiteY308" fmla="*/ 241793 h 2297526"/>
                    <a:gd name="connsiteX309" fmla="*/ 765321 w 1214975"/>
                    <a:gd name="connsiteY309" fmla="*/ 241793 h 2297526"/>
                    <a:gd name="connsiteX310" fmla="*/ 761174 w 1214975"/>
                    <a:gd name="connsiteY310" fmla="*/ 267948 h 2297526"/>
                    <a:gd name="connsiteX311" fmla="*/ 761155 w 1214975"/>
                    <a:gd name="connsiteY311" fmla="*/ 267962 h 2297526"/>
                    <a:gd name="connsiteX312" fmla="*/ 761155 w 1214975"/>
                    <a:gd name="connsiteY312" fmla="*/ 267962 h 2297526"/>
                    <a:gd name="connsiteX313" fmla="*/ 750200 w 1214975"/>
                    <a:gd name="connsiteY313" fmla="*/ 271520 h 2297526"/>
                    <a:gd name="connsiteX314" fmla="*/ 750200 w 1214975"/>
                    <a:gd name="connsiteY314" fmla="*/ 271520 h 2297526"/>
                    <a:gd name="connsiteX315" fmla="*/ 734986 w 1214975"/>
                    <a:gd name="connsiteY315" fmla="*/ 263749 h 2297526"/>
                    <a:gd name="connsiteX316" fmla="*/ 803943 w 1214975"/>
                    <a:gd name="connsiteY316" fmla="*/ 215062 h 2297526"/>
                    <a:gd name="connsiteX317" fmla="*/ 809374 w 1214975"/>
                    <a:gd name="connsiteY317" fmla="*/ 189174 h 2297526"/>
                    <a:gd name="connsiteX318" fmla="*/ 809374 w 1214975"/>
                    <a:gd name="connsiteY318" fmla="*/ 189174 h 2297526"/>
                    <a:gd name="connsiteX319" fmla="*/ 835295 w 1214975"/>
                    <a:gd name="connsiteY319" fmla="*/ 194586 h 2297526"/>
                    <a:gd name="connsiteX320" fmla="*/ 835309 w 1214975"/>
                    <a:gd name="connsiteY320" fmla="*/ 194604 h 2297526"/>
                    <a:gd name="connsiteX321" fmla="*/ 835309 w 1214975"/>
                    <a:gd name="connsiteY321" fmla="*/ 194604 h 2297526"/>
                    <a:gd name="connsiteX322" fmla="*/ 829878 w 1214975"/>
                    <a:gd name="connsiteY322" fmla="*/ 220492 h 2297526"/>
                    <a:gd name="connsiteX323" fmla="*/ 829878 w 1214975"/>
                    <a:gd name="connsiteY323" fmla="*/ 220492 h 2297526"/>
                    <a:gd name="connsiteX324" fmla="*/ 819626 w 1214975"/>
                    <a:gd name="connsiteY324" fmla="*/ 223582 h 2297526"/>
                    <a:gd name="connsiteX325" fmla="*/ 819626 w 1214975"/>
                    <a:gd name="connsiteY325" fmla="*/ 223582 h 2297526"/>
                    <a:gd name="connsiteX326" fmla="*/ 803943 w 1214975"/>
                    <a:gd name="connsiteY326" fmla="*/ 215062 h 2297526"/>
                    <a:gd name="connsiteX327" fmla="*/ 875054 w 1214975"/>
                    <a:gd name="connsiteY327" fmla="*/ 170120 h 2297526"/>
                    <a:gd name="connsiteX328" fmla="*/ 881711 w 1214975"/>
                    <a:gd name="connsiteY328" fmla="*/ 144488 h 2297526"/>
                    <a:gd name="connsiteX329" fmla="*/ 881749 w 1214975"/>
                    <a:gd name="connsiteY329" fmla="*/ 144466 h 2297526"/>
                    <a:gd name="connsiteX330" fmla="*/ 881749 w 1214975"/>
                    <a:gd name="connsiteY330" fmla="*/ 144466 h 2297526"/>
                    <a:gd name="connsiteX331" fmla="*/ 907356 w 1214975"/>
                    <a:gd name="connsiteY331" fmla="*/ 151113 h 2297526"/>
                    <a:gd name="connsiteX332" fmla="*/ 907356 w 1214975"/>
                    <a:gd name="connsiteY332" fmla="*/ 151113 h 2297526"/>
                    <a:gd name="connsiteX333" fmla="*/ 900732 w 1214975"/>
                    <a:gd name="connsiteY333" fmla="*/ 176754 h 2297526"/>
                    <a:gd name="connsiteX334" fmla="*/ 900709 w 1214975"/>
                    <a:gd name="connsiteY334" fmla="*/ 176768 h 2297526"/>
                    <a:gd name="connsiteX335" fmla="*/ 900709 w 1214975"/>
                    <a:gd name="connsiteY335" fmla="*/ 176768 h 2297526"/>
                    <a:gd name="connsiteX336" fmla="*/ 891346 w 1214975"/>
                    <a:gd name="connsiteY336" fmla="*/ 179342 h 2297526"/>
                    <a:gd name="connsiteX337" fmla="*/ 891346 w 1214975"/>
                    <a:gd name="connsiteY337" fmla="*/ 179342 h 2297526"/>
                    <a:gd name="connsiteX338" fmla="*/ 875054 w 1214975"/>
                    <a:gd name="connsiteY338" fmla="*/ 170120 h 2297526"/>
                    <a:gd name="connsiteX339" fmla="*/ 948272 w 1214975"/>
                    <a:gd name="connsiteY339" fmla="*/ 128408 h 2297526"/>
                    <a:gd name="connsiteX340" fmla="*/ 956174 w 1214975"/>
                    <a:gd name="connsiteY340" fmla="*/ 103133 h 2297526"/>
                    <a:gd name="connsiteX341" fmla="*/ 956184 w 1214975"/>
                    <a:gd name="connsiteY341" fmla="*/ 103129 h 2297526"/>
                    <a:gd name="connsiteX342" fmla="*/ 956184 w 1214975"/>
                    <a:gd name="connsiteY342" fmla="*/ 103129 h 2297526"/>
                    <a:gd name="connsiteX343" fmla="*/ 981459 w 1214975"/>
                    <a:gd name="connsiteY343" fmla="*/ 111032 h 2297526"/>
                    <a:gd name="connsiteX344" fmla="*/ 981463 w 1214975"/>
                    <a:gd name="connsiteY344" fmla="*/ 111040 h 2297526"/>
                    <a:gd name="connsiteX345" fmla="*/ 981463 w 1214975"/>
                    <a:gd name="connsiteY345" fmla="*/ 111040 h 2297526"/>
                    <a:gd name="connsiteX346" fmla="*/ 973561 w 1214975"/>
                    <a:gd name="connsiteY346" fmla="*/ 136316 h 2297526"/>
                    <a:gd name="connsiteX347" fmla="*/ 973552 w 1214975"/>
                    <a:gd name="connsiteY347" fmla="*/ 136320 h 2297526"/>
                    <a:gd name="connsiteX348" fmla="*/ 973552 w 1214975"/>
                    <a:gd name="connsiteY348" fmla="*/ 136320 h 2297526"/>
                    <a:gd name="connsiteX349" fmla="*/ 964891 w 1214975"/>
                    <a:gd name="connsiteY349" fmla="*/ 138427 h 2297526"/>
                    <a:gd name="connsiteX350" fmla="*/ 964891 w 1214975"/>
                    <a:gd name="connsiteY350" fmla="*/ 138427 h 2297526"/>
                    <a:gd name="connsiteX351" fmla="*/ 948272 w 1214975"/>
                    <a:gd name="connsiteY351" fmla="*/ 128268 h 2297526"/>
                    <a:gd name="connsiteX352" fmla="*/ 1023409 w 1214975"/>
                    <a:gd name="connsiteY352" fmla="*/ 90302 h 2297526"/>
                    <a:gd name="connsiteX353" fmla="*/ 1032458 w 1214975"/>
                    <a:gd name="connsiteY353" fmla="*/ 65413 h 2297526"/>
                    <a:gd name="connsiteX354" fmla="*/ 1032491 w 1214975"/>
                    <a:gd name="connsiteY354" fmla="*/ 65396 h 2297526"/>
                    <a:gd name="connsiteX355" fmla="*/ 1032491 w 1214975"/>
                    <a:gd name="connsiteY355" fmla="*/ 65396 h 2297526"/>
                    <a:gd name="connsiteX356" fmla="*/ 1057350 w 1214975"/>
                    <a:gd name="connsiteY356" fmla="*/ 74478 h 2297526"/>
                    <a:gd name="connsiteX357" fmla="*/ 1057350 w 1214975"/>
                    <a:gd name="connsiteY357" fmla="*/ 74478 h 2297526"/>
                    <a:gd name="connsiteX358" fmla="*/ 1048300 w 1214975"/>
                    <a:gd name="connsiteY358" fmla="*/ 99367 h 2297526"/>
                    <a:gd name="connsiteX359" fmla="*/ 1048268 w 1214975"/>
                    <a:gd name="connsiteY359" fmla="*/ 99384 h 2297526"/>
                    <a:gd name="connsiteX360" fmla="*/ 1048268 w 1214975"/>
                    <a:gd name="connsiteY360" fmla="*/ 99384 h 2297526"/>
                    <a:gd name="connsiteX361" fmla="*/ 1040403 w 1214975"/>
                    <a:gd name="connsiteY361" fmla="*/ 101116 h 2297526"/>
                    <a:gd name="connsiteX362" fmla="*/ 1040403 w 1214975"/>
                    <a:gd name="connsiteY362" fmla="*/ 101116 h 2297526"/>
                    <a:gd name="connsiteX363" fmla="*/ 1023409 w 1214975"/>
                    <a:gd name="connsiteY363" fmla="*/ 90161 h 2297526"/>
                    <a:gd name="connsiteX364" fmla="*/ 1100138 w 1214975"/>
                    <a:gd name="connsiteY364" fmla="*/ 55612 h 2297526"/>
                    <a:gd name="connsiteX365" fmla="*/ 1110367 w 1214975"/>
                    <a:gd name="connsiteY365" fmla="*/ 31185 h 2297526"/>
                    <a:gd name="connsiteX366" fmla="*/ 1110390 w 1214975"/>
                    <a:gd name="connsiteY366" fmla="*/ 31175 h 2297526"/>
                    <a:gd name="connsiteX367" fmla="*/ 1110390 w 1214975"/>
                    <a:gd name="connsiteY367" fmla="*/ 31175 h 2297526"/>
                    <a:gd name="connsiteX368" fmla="*/ 1134780 w 1214975"/>
                    <a:gd name="connsiteY368" fmla="*/ 41427 h 2297526"/>
                    <a:gd name="connsiteX369" fmla="*/ 1134780 w 1214975"/>
                    <a:gd name="connsiteY369" fmla="*/ 41427 h 2297526"/>
                    <a:gd name="connsiteX370" fmla="*/ 1124575 w 1214975"/>
                    <a:gd name="connsiteY370" fmla="*/ 65864 h 2297526"/>
                    <a:gd name="connsiteX371" fmla="*/ 1124575 w 1214975"/>
                    <a:gd name="connsiteY371" fmla="*/ 65864 h 2297526"/>
                    <a:gd name="connsiteX372" fmla="*/ 1124575 w 1214975"/>
                    <a:gd name="connsiteY372" fmla="*/ 65864 h 2297526"/>
                    <a:gd name="connsiteX373" fmla="*/ 1117459 w 1214975"/>
                    <a:gd name="connsiteY373" fmla="*/ 67269 h 2297526"/>
                    <a:gd name="connsiteX374" fmla="*/ 1117459 w 1214975"/>
                    <a:gd name="connsiteY374" fmla="*/ 67269 h 2297526"/>
                    <a:gd name="connsiteX375" fmla="*/ 1100138 w 1214975"/>
                    <a:gd name="connsiteY375" fmla="*/ 55612 h 2297526"/>
                    <a:gd name="connsiteX376" fmla="*/ 1178646 w 1214975"/>
                    <a:gd name="connsiteY376" fmla="*/ 24995 h 2297526"/>
                    <a:gd name="connsiteX377" fmla="*/ 1190012 w 1214975"/>
                    <a:gd name="connsiteY377" fmla="*/ 1077 h 2297526"/>
                    <a:gd name="connsiteX378" fmla="*/ 1190021 w 1214975"/>
                    <a:gd name="connsiteY378" fmla="*/ 1073 h 2297526"/>
                    <a:gd name="connsiteX379" fmla="*/ 1190021 w 1214975"/>
                    <a:gd name="connsiteY379" fmla="*/ 1073 h 2297526"/>
                    <a:gd name="connsiteX380" fmla="*/ 1213897 w 1214975"/>
                    <a:gd name="connsiteY380" fmla="*/ 12449 h 2297526"/>
                    <a:gd name="connsiteX381" fmla="*/ 1213897 w 1214975"/>
                    <a:gd name="connsiteY381" fmla="*/ 12449 h 2297526"/>
                    <a:gd name="connsiteX382" fmla="*/ 1202568 w 1214975"/>
                    <a:gd name="connsiteY382" fmla="*/ 36325 h 2297526"/>
                    <a:gd name="connsiteX383" fmla="*/ 1202568 w 1214975"/>
                    <a:gd name="connsiteY383" fmla="*/ 36325 h 2297526"/>
                    <a:gd name="connsiteX384" fmla="*/ 1196295 w 1214975"/>
                    <a:gd name="connsiteY384" fmla="*/ 37448 h 2297526"/>
                    <a:gd name="connsiteX385" fmla="*/ 1196295 w 1214975"/>
                    <a:gd name="connsiteY385" fmla="*/ 37448 h 2297526"/>
                    <a:gd name="connsiteX386" fmla="*/ 1178646 w 1214975"/>
                    <a:gd name="connsiteY386" fmla="*/ 24995 h 229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1214975" h="2297526">
                      <a:moveTo>
                        <a:pt x="103647" y="2285100"/>
                      </a:moveTo>
                      <a:lnTo>
                        <a:pt x="103647" y="2285100"/>
                      </a:lnTo>
                      <a:cubicBezTo>
                        <a:pt x="100136" y="2285100"/>
                        <a:pt x="105239" y="2264549"/>
                        <a:pt x="115023" y="2261084"/>
                      </a:cubicBezTo>
                      <a:lnTo>
                        <a:pt x="115023" y="2261084"/>
                      </a:lnTo>
                      <a:cubicBezTo>
                        <a:pt x="124743" y="2257643"/>
                        <a:pt x="135416" y="2262709"/>
                        <a:pt x="138898" y="2272413"/>
                      </a:cubicBezTo>
                      <a:lnTo>
                        <a:pt x="138898" y="2272413"/>
                      </a:lnTo>
                      <a:cubicBezTo>
                        <a:pt x="142335" y="2282146"/>
                        <a:pt x="137247" y="2292824"/>
                        <a:pt x="127522" y="2296289"/>
                      </a:cubicBezTo>
                      <a:lnTo>
                        <a:pt x="127522" y="2296289"/>
                      </a:lnTo>
                      <a:cubicBezTo>
                        <a:pt x="125531" y="2297038"/>
                        <a:pt x="123424" y="2297436"/>
                        <a:pt x="121296" y="2297459"/>
                      </a:cubicBezTo>
                      <a:lnTo>
                        <a:pt x="121296" y="2297459"/>
                      </a:lnTo>
                      <a:cubicBezTo>
                        <a:pt x="113188" y="2298189"/>
                        <a:pt x="105735" y="2292970"/>
                        <a:pt x="103647" y="2285100"/>
                      </a:cubicBezTo>
                      <a:close/>
                      <a:moveTo>
                        <a:pt x="77056" y="2204018"/>
                      </a:moveTo>
                      <a:cubicBezTo>
                        <a:pt x="74023" y="2194130"/>
                        <a:pt x="79580" y="2183658"/>
                        <a:pt x="89467" y="2180624"/>
                      </a:cubicBezTo>
                      <a:cubicBezTo>
                        <a:pt x="89481" y="2180620"/>
                        <a:pt x="89495" y="2180615"/>
                        <a:pt x="89509" y="2180610"/>
                      </a:cubicBezTo>
                      <a:lnTo>
                        <a:pt x="89509" y="2180610"/>
                      </a:lnTo>
                      <a:cubicBezTo>
                        <a:pt x="99399" y="2177586"/>
                        <a:pt x="109868" y="2183148"/>
                        <a:pt x="112894" y="2193040"/>
                      </a:cubicBezTo>
                      <a:cubicBezTo>
                        <a:pt x="112902" y="2193063"/>
                        <a:pt x="112909" y="2193086"/>
                        <a:pt x="112916" y="2193110"/>
                      </a:cubicBezTo>
                      <a:lnTo>
                        <a:pt x="112916" y="2193110"/>
                      </a:lnTo>
                      <a:cubicBezTo>
                        <a:pt x="115949" y="2202997"/>
                        <a:pt x="110393" y="2213469"/>
                        <a:pt x="100506" y="2216503"/>
                      </a:cubicBezTo>
                      <a:cubicBezTo>
                        <a:pt x="100492" y="2216508"/>
                        <a:pt x="100478" y="2216512"/>
                        <a:pt x="100464" y="2216517"/>
                      </a:cubicBezTo>
                      <a:lnTo>
                        <a:pt x="100464" y="2216517"/>
                      </a:lnTo>
                      <a:cubicBezTo>
                        <a:pt x="98703" y="2217051"/>
                        <a:pt x="96873" y="2217322"/>
                        <a:pt x="95033" y="2217313"/>
                      </a:cubicBezTo>
                      <a:lnTo>
                        <a:pt x="95033" y="2217313"/>
                      </a:lnTo>
                      <a:cubicBezTo>
                        <a:pt x="86762" y="2217336"/>
                        <a:pt x="79455" y="2211934"/>
                        <a:pt x="77056" y="2204018"/>
                      </a:cubicBezTo>
                      <a:close/>
                      <a:moveTo>
                        <a:pt x="54258" y="2121999"/>
                      </a:moveTo>
                      <a:cubicBezTo>
                        <a:pt x="51579" y="2111789"/>
                        <a:pt x="57643" y="2101335"/>
                        <a:pt x="67834" y="2098592"/>
                      </a:cubicBezTo>
                      <a:lnTo>
                        <a:pt x="67834" y="2098592"/>
                      </a:lnTo>
                      <a:cubicBezTo>
                        <a:pt x="77703" y="2096176"/>
                        <a:pt x="87724" y="2101953"/>
                        <a:pt x="90586" y="2111700"/>
                      </a:cubicBezTo>
                      <a:lnTo>
                        <a:pt x="90586" y="2111700"/>
                      </a:lnTo>
                      <a:cubicBezTo>
                        <a:pt x="93079" y="2121882"/>
                        <a:pt x="87086" y="2132214"/>
                        <a:pt x="77010" y="2135107"/>
                      </a:cubicBezTo>
                      <a:lnTo>
                        <a:pt x="77010" y="2135107"/>
                      </a:lnTo>
                      <a:cubicBezTo>
                        <a:pt x="75488" y="2135566"/>
                        <a:pt x="73916" y="2135832"/>
                        <a:pt x="72328" y="2135903"/>
                      </a:cubicBezTo>
                      <a:lnTo>
                        <a:pt x="72328" y="2135903"/>
                      </a:lnTo>
                      <a:cubicBezTo>
                        <a:pt x="63852" y="2135893"/>
                        <a:pt x="56440" y="2130191"/>
                        <a:pt x="54258" y="2121999"/>
                      </a:cubicBezTo>
                      <a:close/>
                      <a:moveTo>
                        <a:pt x="35532" y="2038950"/>
                      </a:moveTo>
                      <a:cubicBezTo>
                        <a:pt x="33493" y="2028815"/>
                        <a:pt x="40052" y="2018946"/>
                        <a:pt x="50185" y="2016900"/>
                      </a:cubicBezTo>
                      <a:lnTo>
                        <a:pt x="50185" y="2016900"/>
                      </a:lnTo>
                      <a:cubicBezTo>
                        <a:pt x="60304" y="2014859"/>
                        <a:pt x="70167" y="2021390"/>
                        <a:pt x="72235" y="2031506"/>
                      </a:cubicBezTo>
                      <a:lnTo>
                        <a:pt x="72235" y="2031506"/>
                      </a:lnTo>
                      <a:cubicBezTo>
                        <a:pt x="74305" y="2041637"/>
                        <a:pt x="67768" y="2051529"/>
                        <a:pt x="57636" y="2053603"/>
                      </a:cubicBezTo>
                      <a:cubicBezTo>
                        <a:pt x="57633" y="2053603"/>
                        <a:pt x="57631" y="2053603"/>
                        <a:pt x="57628" y="2053603"/>
                      </a:cubicBezTo>
                      <a:lnTo>
                        <a:pt x="57628" y="2053603"/>
                      </a:lnTo>
                      <a:cubicBezTo>
                        <a:pt x="56394" y="2053842"/>
                        <a:pt x="55140" y="2053968"/>
                        <a:pt x="53883" y="2053977"/>
                      </a:cubicBezTo>
                      <a:lnTo>
                        <a:pt x="53883" y="2053977"/>
                      </a:lnTo>
                      <a:cubicBezTo>
                        <a:pt x="44899" y="2054066"/>
                        <a:pt x="37119" y="2047756"/>
                        <a:pt x="35345" y="2038950"/>
                      </a:cubicBezTo>
                      <a:close/>
                      <a:moveTo>
                        <a:pt x="20458" y="1955106"/>
                      </a:moveTo>
                      <a:cubicBezTo>
                        <a:pt x="18891" y="1944881"/>
                        <a:pt x="25909" y="1935326"/>
                        <a:pt x="36131" y="1933758"/>
                      </a:cubicBezTo>
                      <a:cubicBezTo>
                        <a:pt x="36134" y="1933758"/>
                        <a:pt x="36138" y="1933758"/>
                        <a:pt x="36141" y="1933758"/>
                      </a:cubicBezTo>
                      <a:lnTo>
                        <a:pt x="36141" y="1933758"/>
                      </a:lnTo>
                      <a:cubicBezTo>
                        <a:pt x="46363" y="1932190"/>
                        <a:pt x="55920" y="1939207"/>
                        <a:pt x="57487" y="1949432"/>
                      </a:cubicBezTo>
                      <a:cubicBezTo>
                        <a:pt x="57487" y="1949436"/>
                        <a:pt x="57488" y="1949436"/>
                        <a:pt x="57488" y="1949441"/>
                      </a:cubicBezTo>
                      <a:lnTo>
                        <a:pt x="57488" y="1949441"/>
                      </a:lnTo>
                      <a:cubicBezTo>
                        <a:pt x="59054" y="1959665"/>
                        <a:pt x="52037" y="1969220"/>
                        <a:pt x="41815" y="1970788"/>
                      </a:cubicBezTo>
                      <a:cubicBezTo>
                        <a:pt x="41811" y="1970788"/>
                        <a:pt x="41808" y="1970788"/>
                        <a:pt x="41805" y="1970788"/>
                      </a:cubicBezTo>
                      <a:lnTo>
                        <a:pt x="41805" y="1970788"/>
                      </a:lnTo>
                      <a:cubicBezTo>
                        <a:pt x="40855" y="1970859"/>
                        <a:pt x="39900" y="1970859"/>
                        <a:pt x="38950" y="1970788"/>
                      </a:cubicBezTo>
                      <a:lnTo>
                        <a:pt x="38950" y="1970788"/>
                      </a:lnTo>
                      <a:cubicBezTo>
                        <a:pt x="29776" y="1970798"/>
                        <a:pt x="21948" y="1964155"/>
                        <a:pt x="20458" y="1955106"/>
                      </a:cubicBezTo>
                      <a:close/>
                      <a:moveTo>
                        <a:pt x="9363" y="1870652"/>
                      </a:moveTo>
                      <a:cubicBezTo>
                        <a:pt x="8275" y="1860367"/>
                        <a:pt x="15730" y="1851150"/>
                        <a:pt x="26015" y="1850059"/>
                      </a:cubicBezTo>
                      <a:cubicBezTo>
                        <a:pt x="26035" y="1850059"/>
                        <a:pt x="26055" y="1850054"/>
                        <a:pt x="26076" y="1850054"/>
                      </a:cubicBezTo>
                      <a:lnTo>
                        <a:pt x="26076" y="1850054"/>
                      </a:lnTo>
                      <a:cubicBezTo>
                        <a:pt x="36352" y="1848888"/>
                        <a:pt x="45626" y="1856276"/>
                        <a:pt x="46791" y="1866551"/>
                      </a:cubicBezTo>
                      <a:cubicBezTo>
                        <a:pt x="46799" y="1866622"/>
                        <a:pt x="46807" y="1866697"/>
                        <a:pt x="46814" y="1866767"/>
                      </a:cubicBezTo>
                      <a:lnTo>
                        <a:pt x="46814" y="1866767"/>
                      </a:lnTo>
                      <a:cubicBezTo>
                        <a:pt x="47878" y="1877042"/>
                        <a:pt x="40421" y="1886237"/>
                        <a:pt x="30148" y="1887318"/>
                      </a:cubicBezTo>
                      <a:lnTo>
                        <a:pt x="30148" y="1887318"/>
                      </a:lnTo>
                      <a:lnTo>
                        <a:pt x="28182" y="1887318"/>
                      </a:lnTo>
                      <a:lnTo>
                        <a:pt x="28089" y="1887318"/>
                      </a:lnTo>
                      <a:cubicBezTo>
                        <a:pt x="18500" y="1887374"/>
                        <a:pt x="10417" y="1880184"/>
                        <a:pt x="9363" y="1870652"/>
                      </a:cubicBezTo>
                      <a:close/>
                      <a:moveTo>
                        <a:pt x="2762" y="1785778"/>
                      </a:moveTo>
                      <a:cubicBezTo>
                        <a:pt x="2177" y="1775451"/>
                        <a:pt x="10073" y="1766607"/>
                        <a:pt x="20399" y="1766022"/>
                      </a:cubicBezTo>
                      <a:cubicBezTo>
                        <a:pt x="20403" y="1766022"/>
                        <a:pt x="20407" y="1766022"/>
                        <a:pt x="20411" y="1766022"/>
                      </a:cubicBezTo>
                      <a:lnTo>
                        <a:pt x="20411" y="1766022"/>
                      </a:lnTo>
                      <a:cubicBezTo>
                        <a:pt x="30736" y="1765437"/>
                        <a:pt x="39581" y="1773335"/>
                        <a:pt x="40166" y="1783657"/>
                      </a:cubicBezTo>
                      <a:cubicBezTo>
                        <a:pt x="40166" y="1783662"/>
                        <a:pt x="40167" y="1783667"/>
                        <a:pt x="40167" y="1783671"/>
                      </a:cubicBezTo>
                      <a:lnTo>
                        <a:pt x="40167" y="1783671"/>
                      </a:lnTo>
                      <a:cubicBezTo>
                        <a:pt x="40725" y="1793984"/>
                        <a:pt x="32829" y="1802800"/>
                        <a:pt x="22518" y="1803380"/>
                      </a:cubicBezTo>
                      <a:lnTo>
                        <a:pt x="21441" y="1803380"/>
                      </a:lnTo>
                      <a:cubicBezTo>
                        <a:pt x="11540" y="1803375"/>
                        <a:pt x="3356" y="1795660"/>
                        <a:pt x="2762" y="1785778"/>
                      </a:cubicBezTo>
                      <a:close/>
                      <a:moveTo>
                        <a:pt x="0" y="1700342"/>
                      </a:moveTo>
                      <a:cubicBezTo>
                        <a:pt x="0" y="1690000"/>
                        <a:pt x="8384" y="1681616"/>
                        <a:pt x="18726" y="1681616"/>
                      </a:cubicBezTo>
                      <a:lnTo>
                        <a:pt x="18726" y="1681616"/>
                      </a:lnTo>
                      <a:cubicBezTo>
                        <a:pt x="28923" y="1681616"/>
                        <a:pt x="37248" y="1689771"/>
                        <a:pt x="37452" y="1699967"/>
                      </a:cubicBezTo>
                      <a:lnTo>
                        <a:pt x="37452" y="1699967"/>
                      </a:lnTo>
                      <a:cubicBezTo>
                        <a:pt x="37452" y="1710308"/>
                        <a:pt x="29068" y="1718693"/>
                        <a:pt x="18726" y="1718693"/>
                      </a:cubicBezTo>
                      <a:lnTo>
                        <a:pt x="18726" y="1718693"/>
                      </a:lnTo>
                      <a:cubicBezTo>
                        <a:pt x="8528" y="1718693"/>
                        <a:pt x="204" y="1710538"/>
                        <a:pt x="0" y="1700342"/>
                      </a:cubicBezTo>
                      <a:close/>
                      <a:moveTo>
                        <a:pt x="19334" y="1634380"/>
                      </a:moveTo>
                      <a:cubicBezTo>
                        <a:pt x="9252" y="1634240"/>
                        <a:pt x="1192" y="1625954"/>
                        <a:pt x="1333" y="1615870"/>
                      </a:cubicBezTo>
                      <a:cubicBezTo>
                        <a:pt x="1336" y="1615626"/>
                        <a:pt x="1344" y="1615383"/>
                        <a:pt x="1358" y="1615140"/>
                      </a:cubicBezTo>
                      <a:lnTo>
                        <a:pt x="1358" y="1615140"/>
                      </a:lnTo>
                      <a:cubicBezTo>
                        <a:pt x="1838" y="1604850"/>
                        <a:pt x="10540" y="1596882"/>
                        <a:pt x="20832" y="1597303"/>
                      </a:cubicBezTo>
                      <a:lnTo>
                        <a:pt x="20832" y="1597303"/>
                      </a:lnTo>
                      <a:cubicBezTo>
                        <a:pt x="31122" y="1597734"/>
                        <a:pt x="39132" y="1606395"/>
                        <a:pt x="38762" y="1616684"/>
                      </a:cubicBezTo>
                      <a:lnTo>
                        <a:pt x="38762" y="1616684"/>
                      </a:lnTo>
                      <a:cubicBezTo>
                        <a:pt x="38287" y="1626679"/>
                        <a:pt x="30041" y="1634530"/>
                        <a:pt x="20037" y="1634521"/>
                      </a:cubicBezTo>
                      <a:lnTo>
                        <a:pt x="19334" y="1634521"/>
                      </a:lnTo>
                      <a:close/>
                      <a:moveTo>
                        <a:pt x="24016" y="1550629"/>
                      </a:moveTo>
                      <a:cubicBezTo>
                        <a:pt x="13714" y="1549712"/>
                        <a:pt x="6106" y="1540620"/>
                        <a:pt x="7022" y="1530321"/>
                      </a:cubicBezTo>
                      <a:cubicBezTo>
                        <a:pt x="7022" y="1530316"/>
                        <a:pt x="7022" y="1530316"/>
                        <a:pt x="7022" y="1530312"/>
                      </a:cubicBezTo>
                      <a:lnTo>
                        <a:pt x="7022" y="1530312"/>
                      </a:lnTo>
                      <a:cubicBezTo>
                        <a:pt x="7938" y="1520013"/>
                        <a:pt x="17031" y="1512401"/>
                        <a:pt x="27332" y="1513318"/>
                      </a:cubicBezTo>
                      <a:cubicBezTo>
                        <a:pt x="27335" y="1513318"/>
                        <a:pt x="27337" y="1513318"/>
                        <a:pt x="27340" y="1513318"/>
                      </a:cubicBezTo>
                      <a:lnTo>
                        <a:pt x="27340" y="1513318"/>
                      </a:lnTo>
                      <a:cubicBezTo>
                        <a:pt x="37624" y="1514236"/>
                        <a:pt x="45226" y="1523304"/>
                        <a:pt x="44333" y="1533589"/>
                      </a:cubicBezTo>
                      <a:lnTo>
                        <a:pt x="44333" y="1533589"/>
                      </a:lnTo>
                      <a:cubicBezTo>
                        <a:pt x="43482" y="1543284"/>
                        <a:pt x="35342" y="1550713"/>
                        <a:pt x="25607" y="1550676"/>
                      </a:cubicBezTo>
                      <a:lnTo>
                        <a:pt x="23782" y="1550676"/>
                      </a:lnTo>
                      <a:close/>
                      <a:moveTo>
                        <a:pt x="32302" y="1466878"/>
                      </a:moveTo>
                      <a:cubicBezTo>
                        <a:pt x="22056" y="1465474"/>
                        <a:pt x="14886" y="1456032"/>
                        <a:pt x="16288" y="1445788"/>
                      </a:cubicBezTo>
                      <a:cubicBezTo>
                        <a:pt x="16289" y="1445779"/>
                        <a:pt x="16290" y="1445770"/>
                        <a:pt x="16291" y="1445765"/>
                      </a:cubicBezTo>
                      <a:lnTo>
                        <a:pt x="16291" y="1445765"/>
                      </a:lnTo>
                      <a:cubicBezTo>
                        <a:pt x="17513" y="1435494"/>
                        <a:pt x="26828" y="1428158"/>
                        <a:pt x="37097" y="1429380"/>
                      </a:cubicBezTo>
                      <a:cubicBezTo>
                        <a:pt x="37215" y="1429394"/>
                        <a:pt x="37334" y="1429413"/>
                        <a:pt x="37452" y="1429427"/>
                      </a:cubicBezTo>
                      <a:lnTo>
                        <a:pt x="37452" y="1429427"/>
                      </a:lnTo>
                      <a:cubicBezTo>
                        <a:pt x="47701" y="1430808"/>
                        <a:pt x="54890" y="1440236"/>
                        <a:pt x="53510" y="1450484"/>
                      </a:cubicBezTo>
                      <a:cubicBezTo>
                        <a:pt x="53510" y="1450489"/>
                        <a:pt x="53509" y="1450489"/>
                        <a:pt x="53509" y="1450493"/>
                      </a:cubicBezTo>
                      <a:lnTo>
                        <a:pt x="53509" y="1450493"/>
                      </a:lnTo>
                      <a:cubicBezTo>
                        <a:pt x="52236" y="1459837"/>
                        <a:pt x="44213" y="1466775"/>
                        <a:pt x="34783" y="1466691"/>
                      </a:cubicBezTo>
                      <a:lnTo>
                        <a:pt x="34783" y="1466691"/>
                      </a:lnTo>
                      <a:close/>
                      <a:moveTo>
                        <a:pt x="44801" y="1383455"/>
                      </a:moveTo>
                      <a:cubicBezTo>
                        <a:pt x="34645" y="1381559"/>
                        <a:pt x="27941" y="1371798"/>
                        <a:pt x="29821" y="1361640"/>
                      </a:cubicBezTo>
                      <a:lnTo>
                        <a:pt x="29821" y="1361640"/>
                      </a:lnTo>
                      <a:cubicBezTo>
                        <a:pt x="31715" y="1351481"/>
                        <a:pt x="41477" y="1344777"/>
                        <a:pt x="51636" y="1346659"/>
                      </a:cubicBezTo>
                      <a:lnTo>
                        <a:pt x="51636" y="1346659"/>
                      </a:lnTo>
                      <a:cubicBezTo>
                        <a:pt x="61809" y="1348522"/>
                        <a:pt x="68547" y="1358278"/>
                        <a:pt x="66686" y="1368451"/>
                      </a:cubicBezTo>
                      <a:cubicBezTo>
                        <a:pt x="66679" y="1368489"/>
                        <a:pt x="66671" y="1368531"/>
                        <a:pt x="66664" y="1368568"/>
                      </a:cubicBezTo>
                      <a:lnTo>
                        <a:pt x="66664" y="1368568"/>
                      </a:lnTo>
                      <a:cubicBezTo>
                        <a:pt x="65018" y="1377435"/>
                        <a:pt x="57284" y="1383872"/>
                        <a:pt x="48266" y="1383876"/>
                      </a:cubicBezTo>
                      <a:lnTo>
                        <a:pt x="48266" y="1383876"/>
                      </a:lnTo>
                      <a:cubicBezTo>
                        <a:pt x="47095" y="1383806"/>
                        <a:pt x="45934" y="1383619"/>
                        <a:pt x="44801" y="1383315"/>
                      </a:cubicBezTo>
                      <a:close/>
                      <a:moveTo>
                        <a:pt x="61280" y="1300781"/>
                      </a:moveTo>
                      <a:cubicBezTo>
                        <a:pt x="51200" y="1298468"/>
                        <a:pt x="44904" y="1288422"/>
                        <a:pt x="47218" y="1278343"/>
                      </a:cubicBezTo>
                      <a:cubicBezTo>
                        <a:pt x="47224" y="1278315"/>
                        <a:pt x="47230" y="1278291"/>
                        <a:pt x="47236" y="1278263"/>
                      </a:cubicBezTo>
                      <a:lnTo>
                        <a:pt x="47236" y="1278263"/>
                      </a:lnTo>
                      <a:cubicBezTo>
                        <a:pt x="49549" y="1268184"/>
                        <a:pt x="59596" y="1261888"/>
                        <a:pt x="69676" y="1264200"/>
                      </a:cubicBezTo>
                      <a:cubicBezTo>
                        <a:pt x="69702" y="1264205"/>
                        <a:pt x="69728" y="1264214"/>
                        <a:pt x="69753" y="1264219"/>
                      </a:cubicBezTo>
                      <a:lnTo>
                        <a:pt x="69753" y="1264219"/>
                      </a:lnTo>
                      <a:cubicBezTo>
                        <a:pt x="79832" y="1266536"/>
                        <a:pt x="86122" y="1276587"/>
                        <a:pt x="83803" y="1286666"/>
                      </a:cubicBezTo>
                      <a:cubicBezTo>
                        <a:pt x="83801" y="1286676"/>
                        <a:pt x="83800" y="1286680"/>
                        <a:pt x="83798" y="1286690"/>
                      </a:cubicBezTo>
                      <a:lnTo>
                        <a:pt x="83798" y="1286690"/>
                      </a:lnTo>
                      <a:cubicBezTo>
                        <a:pt x="81817" y="1295173"/>
                        <a:pt x="74249" y="1301165"/>
                        <a:pt x="65540" y="1301155"/>
                      </a:cubicBezTo>
                      <a:lnTo>
                        <a:pt x="65540" y="1301155"/>
                      </a:lnTo>
                      <a:cubicBezTo>
                        <a:pt x="64106" y="1301141"/>
                        <a:pt x="62677" y="1300968"/>
                        <a:pt x="61280" y="1300640"/>
                      </a:cubicBezTo>
                      <a:close/>
                      <a:moveTo>
                        <a:pt x="81691" y="1218762"/>
                      </a:moveTo>
                      <a:cubicBezTo>
                        <a:pt x="71744" y="1215930"/>
                        <a:pt x="65976" y="1205575"/>
                        <a:pt x="68807" y="1195627"/>
                      </a:cubicBezTo>
                      <a:cubicBezTo>
                        <a:pt x="68810" y="1195612"/>
                        <a:pt x="68814" y="1195603"/>
                        <a:pt x="68817" y="1195589"/>
                      </a:cubicBezTo>
                      <a:lnTo>
                        <a:pt x="68817" y="1195589"/>
                      </a:lnTo>
                      <a:cubicBezTo>
                        <a:pt x="71673" y="1185669"/>
                        <a:pt x="82017" y="1179934"/>
                        <a:pt x="91943" y="1182762"/>
                      </a:cubicBezTo>
                      <a:lnTo>
                        <a:pt x="91943" y="1182762"/>
                      </a:lnTo>
                      <a:cubicBezTo>
                        <a:pt x="101891" y="1185594"/>
                        <a:pt x="107659" y="1195950"/>
                        <a:pt x="104828" y="1205898"/>
                      </a:cubicBezTo>
                      <a:cubicBezTo>
                        <a:pt x="104824" y="1205912"/>
                        <a:pt x="104821" y="1205921"/>
                        <a:pt x="104817" y="1205935"/>
                      </a:cubicBezTo>
                      <a:lnTo>
                        <a:pt x="104817" y="1205935"/>
                      </a:lnTo>
                      <a:cubicBezTo>
                        <a:pt x="102522" y="1213964"/>
                        <a:pt x="95189" y="1219497"/>
                        <a:pt x="86841" y="1219511"/>
                      </a:cubicBezTo>
                      <a:lnTo>
                        <a:pt x="86841" y="1219511"/>
                      </a:lnTo>
                      <a:cubicBezTo>
                        <a:pt x="85096" y="1219520"/>
                        <a:pt x="83361" y="1219268"/>
                        <a:pt x="81691" y="1218762"/>
                      </a:cubicBezTo>
                      <a:close/>
                      <a:moveTo>
                        <a:pt x="105894" y="1138054"/>
                      </a:moveTo>
                      <a:cubicBezTo>
                        <a:pt x="96096" y="1134744"/>
                        <a:pt x="90834" y="1124122"/>
                        <a:pt x="94143" y="1114324"/>
                      </a:cubicBezTo>
                      <a:cubicBezTo>
                        <a:pt x="94143" y="1114319"/>
                        <a:pt x="94143" y="1114319"/>
                        <a:pt x="94144" y="1114319"/>
                      </a:cubicBezTo>
                      <a:lnTo>
                        <a:pt x="94144" y="1114319"/>
                      </a:lnTo>
                      <a:cubicBezTo>
                        <a:pt x="97452" y="1104521"/>
                        <a:pt x="108078" y="1099259"/>
                        <a:pt x="117876" y="1102569"/>
                      </a:cubicBezTo>
                      <a:cubicBezTo>
                        <a:pt x="117877" y="1102569"/>
                        <a:pt x="117878" y="1102569"/>
                        <a:pt x="117879" y="1102569"/>
                      </a:cubicBezTo>
                      <a:lnTo>
                        <a:pt x="117879" y="1102569"/>
                      </a:lnTo>
                      <a:cubicBezTo>
                        <a:pt x="127677" y="1105879"/>
                        <a:pt x="132938" y="1116501"/>
                        <a:pt x="129630" y="1126299"/>
                      </a:cubicBezTo>
                      <a:cubicBezTo>
                        <a:pt x="129629" y="1126304"/>
                        <a:pt x="129629" y="1126304"/>
                        <a:pt x="129629" y="1126304"/>
                      </a:cubicBezTo>
                      <a:lnTo>
                        <a:pt x="129629" y="1126304"/>
                      </a:lnTo>
                      <a:cubicBezTo>
                        <a:pt x="127107" y="1133972"/>
                        <a:pt x="119957" y="1139159"/>
                        <a:pt x="111886" y="1139178"/>
                      </a:cubicBezTo>
                      <a:lnTo>
                        <a:pt x="111886" y="1139178"/>
                      </a:lnTo>
                      <a:cubicBezTo>
                        <a:pt x="109847" y="1139154"/>
                        <a:pt x="107825" y="1138803"/>
                        <a:pt x="105894" y="1138148"/>
                      </a:cubicBezTo>
                      <a:close/>
                      <a:moveTo>
                        <a:pt x="133983" y="1058470"/>
                      </a:moveTo>
                      <a:cubicBezTo>
                        <a:pt x="124372" y="1054687"/>
                        <a:pt x="119638" y="1043836"/>
                        <a:pt x="123403" y="1034220"/>
                      </a:cubicBezTo>
                      <a:lnTo>
                        <a:pt x="123403" y="1034220"/>
                      </a:lnTo>
                      <a:cubicBezTo>
                        <a:pt x="127167" y="1024590"/>
                        <a:pt x="138022" y="1019834"/>
                        <a:pt x="147653" y="1023593"/>
                      </a:cubicBezTo>
                      <a:lnTo>
                        <a:pt x="147653" y="1023593"/>
                      </a:lnTo>
                      <a:cubicBezTo>
                        <a:pt x="157288" y="1027347"/>
                        <a:pt x="162055" y="1038204"/>
                        <a:pt x="158299" y="1047843"/>
                      </a:cubicBezTo>
                      <a:cubicBezTo>
                        <a:pt x="158292" y="1047857"/>
                        <a:pt x="158286" y="1047876"/>
                        <a:pt x="158279" y="1047890"/>
                      </a:cubicBezTo>
                      <a:lnTo>
                        <a:pt x="158279" y="1047890"/>
                      </a:lnTo>
                      <a:cubicBezTo>
                        <a:pt x="155464" y="1055071"/>
                        <a:pt x="148532" y="1059790"/>
                        <a:pt x="140818" y="1059781"/>
                      </a:cubicBezTo>
                      <a:lnTo>
                        <a:pt x="140818" y="1059781"/>
                      </a:lnTo>
                      <a:cubicBezTo>
                        <a:pt x="138473" y="1059846"/>
                        <a:pt x="136138" y="1059467"/>
                        <a:pt x="133936" y="1058657"/>
                      </a:cubicBezTo>
                      <a:close/>
                      <a:moveTo>
                        <a:pt x="165770" y="980430"/>
                      </a:moveTo>
                      <a:cubicBezTo>
                        <a:pt x="156374" y="976175"/>
                        <a:pt x="152188" y="965122"/>
                        <a:pt x="156407" y="955712"/>
                      </a:cubicBezTo>
                      <a:lnTo>
                        <a:pt x="156407" y="955712"/>
                      </a:lnTo>
                      <a:cubicBezTo>
                        <a:pt x="160662" y="946316"/>
                        <a:pt x="171713" y="942131"/>
                        <a:pt x="181125" y="946349"/>
                      </a:cubicBezTo>
                      <a:lnTo>
                        <a:pt x="181125" y="946349"/>
                      </a:lnTo>
                      <a:cubicBezTo>
                        <a:pt x="190520" y="950605"/>
                        <a:pt x="194707" y="961658"/>
                        <a:pt x="190488" y="971067"/>
                      </a:cubicBezTo>
                      <a:lnTo>
                        <a:pt x="190488" y="971067"/>
                      </a:lnTo>
                      <a:cubicBezTo>
                        <a:pt x="187479" y="977912"/>
                        <a:pt x="180689" y="982307"/>
                        <a:pt x="173213" y="982256"/>
                      </a:cubicBezTo>
                      <a:lnTo>
                        <a:pt x="173213" y="982256"/>
                      </a:lnTo>
                      <a:cubicBezTo>
                        <a:pt x="170629" y="982242"/>
                        <a:pt x="168076" y="981685"/>
                        <a:pt x="165723" y="980617"/>
                      </a:cubicBezTo>
                      <a:close/>
                      <a:moveTo>
                        <a:pt x="201302" y="904170"/>
                      </a:moveTo>
                      <a:cubicBezTo>
                        <a:pt x="192093" y="899497"/>
                        <a:pt x="188407" y="888248"/>
                        <a:pt x="193062" y="879030"/>
                      </a:cubicBezTo>
                      <a:lnTo>
                        <a:pt x="193062" y="879030"/>
                      </a:lnTo>
                      <a:cubicBezTo>
                        <a:pt x="197720" y="869803"/>
                        <a:pt x="208971" y="866095"/>
                        <a:pt x="218202" y="870744"/>
                      </a:cubicBezTo>
                      <a:lnTo>
                        <a:pt x="218202" y="870744"/>
                      </a:lnTo>
                      <a:cubicBezTo>
                        <a:pt x="227277" y="875468"/>
                        <a:pt x="230882" y="886595"/>
                        <a:pt x="226301" y="895743"/>
                      </a:cubicBezTo>
                      <a:lnTo>
                        <a:pt x="226301" y="895743"/>
                      </a:lnTo>
                      <a:cubicBezTo>
                        <a:pt x="223113" y="902072"/>
                        <a:pt x="216626" y="906056"/>
                        <a:pt x="209541" y="906042"/>
                      </a:cubicBezTo>
                      <a:lnTo>
                        <a:pt x="209541" y="906042"/>
                      </a:lnTo>
                      <a:cubicBezTo>
                        <a:pt x="206688" y="906051"/>
                        <a:pt x="203870" y="905415"/>
                        <a:pt x="201302" y="904170"/>
                      </a:cubicBezTo>
                      <a:close/>
                      <a:moveTo>
                        <a:pt x="240298" y="829267"/>
                      </a:moveTo>
                      <a:cubicBezTo>
                        <a:pt x="231303" y="824173"/>
                        <a:pt x="228139" y="812750"/>
                        <a:pt x="233229" y="803753"/>
                      </a:cubicBezTo>
                      <a:lnTo>
                        <a:pt x="233229" y="803753"/>
                      </a:lnTo>
                      <a:cubicBezTo>
                        <a:pt x="238325" y="794760"/>
                        <a:pt x="249745" y="791595"/>
                        <a:pt x="258743" y="796684"/>
                      </a:cubicBezTo>
                      <a:lnTo>
                        <a:pt x="258743" y="796684"/>
                      </a:lnTo>
                      <a:cubicBezTo>
                        <a:pt x="267738" y="801777"/>
                        <a:pt x="270903" y="813200"/>
                        <a:pt x="265812" y="822197"/>
                      </a:cubicBezTo>
                      <a:lnTo>
                        <a:pt x="265812" y="822197"/>
                      </a:lnTo>
                      <a:cubicBezTo>
                        <a:pt x="262454" y="828017"/>
                        <a:pt x="256237" y="831589"/>
                        <a:pt x="249521" y="831560"/>
                      </a:cubicBezTo>
                      <a:lnTo>
                        <a:pt x="249521" y="831560"/>
                      </a:lnTo>
                      <a:cubicBezTo>
                        <a:pt x="246258" y="831706"/>
                        <a:pt x="243014" y="830994"/>
                        <a:pt x="240111" y="829501"/>
                      </a:cubicBezTo>
                      <a:close/>
                      <a:moveTo>
                        <a:pt x="282759" y="756517"/>
                      </a:moveTo>
                      <a:cubicBezTo>
                        <a:pt x="274009" y="751002"/>
                        <a:pt x="271384" y="739444"/>
                        <a:pt x="276897" y="730689"/>
                      </a:cubicBezTo>
                      <a:cubicBezTo>
                        <a:pt x="276900" y="730685"/>
                        <a:pt x="276904" y="730680"/>
                        <a:pt x="276907" y="730675"/>
                      </a:cubicBezTo>
                      <a:lnTo>
                        <a:pt x="276907" y="730675"/>
                      </a:lnTo>
                      <a:cubicBezTo>
                        <a:pt x="282420" y="721926"/>
                        <a:pt x="293982" y="719300"/>
                        <a:pt x="302732" y="724814"/>
                      </a:cubicBezTo>
                      <a:cubicBezTo>
                        <a:pt x="302738" y="724819"/>
                        <a:pt x="302743" y="724819"/>
                        <a:pt x="302749" y="724824"/>
                      </a:cubicBezTo>
                      <a:lnTo>
                        <a:pt x="302749" y="724824"/>
                      </a:lnTo>
                      <a:cubicBezTo>
                        <a:pt x="311499" y="730338"/>
                        <a:pt x="314124" y="741897"/>
                        <a:pt x="308611" y="750651"/>
                      </a:cubicBezTo>
                      <a:cubicBezTo>
                        <a:pt x="308607" y="750656"/>
                        <a:pt x="308604" y="750660"/>
                        <a:pt x="308600" y="750665"/>
                      </a:cubicBezTo>
                      <a:lnTo>
                        <a:pt x="308600" y="750665"/>
                      </a:lnTo>
                      <a:cubicBezTo>
                        <a:pt x="305169" y="756119"/>
                        <a:pt x="299174" y="759424"/>
                        <a:pt x="292730" y="759419"/>
                      </a:cubicBezTo>
                      <a:lnTo>
                        <a:pt x="292730" y="759419"/>
                      </a:lnTo>
                      <a:cubicBezTo>
                        <a:pt x="289159" y="759518"/>
                        <a:pt x="285634" y="758591"/>
                        <a:pt x="282572" y="756751"/>
                      </a:cubicBezTo>
                      <a:close/>
                      <a:moveTo>
                        <a:pt x="328637" y="685874"/>
                      </a:moveTo>
                      <a:cubicBezTo>
                        <a:pt x="320145" y="679971"/>
                        <a:pt x="318045" y="668305"/>
                        <a:pt x="323947" y="659812"/>
                      </a:cubicBezTo>
                      <a:cubicBezTo>
                        <a:pt x="323950" y="659808"/>
                        <a:pt x="323953" y="659803"/>
                        <a:pt x="323955" y="659798"/>
                      </a:cubicBezTo>
                      <a:lnTo>
                        <a:pt x="323955" y="659798"/>
                      </a:lnTo>
                      <a:cubicBezTo>
                        <a:pt x="329858" y="651306"/>
                        <a:pt x="341527" y="649204"/>
                        <a:pt x="350019" y="655108"/>
                      </a:cubicBezTo>
                      <a:cubicBezTo>
                        <a:pt x="350023" y="655112"/>
                        <a:pt x="350027" y="655112"/>
                        <a:pt x="350031" y="655117"/>
                      </a:cubicBezTo>
                      <a:lnTo>
                        <a:pt x="350031" y="655117"/>
                      </a:lnTo>
                      <a:cubicBezTo>
                        <a:pt x="358523" y="661020"/>
                        <a:pt x="360623" y="672686"/>
                        <a:pt x="354721" y="681179"/>
                      </a:cubicBezTo>
                      <a:cubicBezTo>
                        <a:pt x="354718" y="681183"/>
                        <a:pt x="354715" y="681188"/>
                        <a:pt x="354713" y="681193"/>
                      </a:cubicBezTo>
                      <a:lnTo>
                        <a:pt x="354713" y="681193"/>
                      </a:lnTo>
                      <a:cubicBezTo>
                        <a:pt x="351199" y="686192"/>
                        <a:pt x="345468" y="689160"/>
                        <a:pt x="339357" y="689151"/>
                      </a:cubicBezTo>
                      <a:lnTo>
                        <a:pt x="339357" y="689151"/>
                      </a:lnTo>
                      <a:cubicBezTo>
                        <a:pt x="335495" y="689287"/>
                        <a:pt x="331685" y="688224"/>
                        <a:pt x="328450" y="686108"/>
                      </a:cubicBezTo>
                      <a:close/>
                      <a:moveTo>
                        <a:pt x="377792" y="617525"/>
                      </a:moveTo>
                      <a:cubicBezTo>
                        <a:pt x="369610" y="611200"/>
                        <a:pt x="368101" y="599445"/>
                        <a:pt x="374421" y="591262"/>
                      </a:cubicBezTo>
                      <a:lnTo>
                        <a:pt x="374421" y="591262"/>
                      </a:lnTo>
                      <a:cubicBezTo>
                        <a:pt x="380744" y="583079"/>
                        <a:pt x="392501" y="581572"/>
                        <a:pt x="400684" y="587892"/>
                      </a:cubicBezTo>
                      <a:lnTo>
                        <a:pt x="400684" y="587892"/>
                      </a:lnTo>
                      <a:cubicBezTo>
                        <a:pt x="408866" y="594216"/>
                        <a:pt x="410375" y="605971"/>
                        <a:pt x="404055" y="614154"/>
                      </a:cubicBezTo>
                      <a:lnTo>
                        <a:pt x="404055" y="614154"/>
                      </a:lnTo>
                      <a:cubicBezTo>
                        <a:pt x="400500" y="618742"/>
                        <a:pt x="395019" y="621425"/>
                        <a:pt x="389215" y="621411"/>
                      </a:cubicBezTo>
                      <a:lnTo>
                        <a:pt x="389215" y="621411"/>
                      </a:lnTo>
                      <a:cubicBezTo>
                        <a:pt x="385046" y="621518"/>
                        <a:pt x="380960" y="620236"/>
                        <a:pt x="377605" y="617759"/>
                      </a:cubicBezTo>
                      <a:close/>
                      <a:moveTo>
                        <a:pt x="430084" y="551564"/>
                      </a:moveTo>
                      <a:cubicBezTo>
                        <a:pt x="422211" y="544855"/>
                        <a:pt x="421266" y="533039"/>
                        <a:pt x="427972" y="525165"/>
                      </a:cubicBezTo>
                      <a:cubicBezTo>
                        <a:pt x="427974" y="525165"/>
                        <a:pt x="427976" y="525160"/>
                        <a:pt x="427977" y="525160"/>
                      </a:cubicBezTo>
                      <a:lnTo>
                        <a:pt x="427977" y="525160"/>
                      </a:lnTo>
                      <a:cubicBezTo>
                        <a:pt x="434684" y="517286"/>
                        <a:pt x="446502" y="516340"/>
                        <a:pt x="454375" y="523049"/>
                      </a:cubicBezTo>
                      <a:cubicBezTo>
                        <a:pt x="454377" y="523049"/>
                        <a:pt x="454378" y="523054"/>
                        <a:pt x="454380" y="523054"/>
                      </a:cubicBezTo>
                      <a:lnTo>
                        <a:pt x="454380" y="523054"/>
                      </a:lnTo>
                      <a:cubicBezTo>
                        <a:pt x="462253" y="529762"/>
                        <a:pt x="463198" y="541578"/>
                        <a:pt x="456492" y="549452"/>
                      </a:cubicBezTo>
                      <a:cubicBezTo>
                        <a:pt x="456490" y="549452"/>
                        <a:pt x="456488" y="549457"/>
                        <a:pt x="456487" y="549457"/>
                      </a:cubicBezTo>
                      <a:lnTo>
                        <a:pt x="456487" y="549457"/>
                      </a:lnTo>
                      <a:cubicBezTo>
                        <a:pt x="452972" y="553567"/>
                        <a:pt x="447851" y="555955"/>
                        <a:pt x="442443" y="556011"/>
                      </a:cubicBezTo>
                      <a:lnTo>
                        <a:pt x="442443" y="556011"/>
                      </a:lnTo>
                      <a:cubicBezTo>
                        <a:pt x="437887" y="556180"/>
                        <a:pt x="433426" y="554681"/>
                        <a:pt x="429896" y="551798"/>
                      </a:cubicBezTo>
                      <a:close/>
                      <a:moveTo>
                        <a:pt x="485512" y="489207"/>
                      </a:moveTo>
                      <a:cubicBezTo>
                        <a:pt x="477975" y="482138"/>
                        <a:pt x="477600" y="468468"/>
                        <a:pt x="484622" y="463787"/>
                      </a:cubicBezTo>
                      <a:lnTo>
                        <a:pt x="484622" y="463787"/>
                      </a:lnTo>
                      <a:cubicBezTo>
                        <a:pt x="491691" y="463787"/>
                        <a:pt x="503348" y="454798"/>
                        <a:pt x="511073" y="461867"/>
                      </a:cubicBezTo>
                      <a:lnTo>
                        <a:pt x="511073" y="461867"/>
                      </a:lnTo>
                      <a:cubicBezTo>
                        <a:pt x="518474" y="468637"/>
                        <a:pt x="518984" y="480130"/>
                        <a:pt x="512215" y="487531"/>
                      </a:cubicBezTo>
                      <a:cubicBezTo>
                        <a:pt x="512116" y="487639"/>
                        <a:pt x="512018" y="487746"/>
                        <a:pt x="511915" y="487849"/>
                      </a:cubicBezTo>
                      <a:lnTo>
                        <a:pt x="511915" y="487849"/>
                      </a:lnTo>
                      <a:cubicBezTo>
                        <a:pt x="508409" y="491707"/>
                        <a:pt x="503456" y="493930"/>
                        <a:pt x="498245" y="493982"/>
                      </a:cubicBezTo>
                      <a:lnTo>
                        <a:pt x="498245" y="493982"/>
                      </a:lnTo>
                      <a:cubicBezTo>
                        <a:pt x="493512" y="494193"/>
                        <a:pt x="488883" y="492563"/>
                        <a:pt x="485325" y="489441"/>
                      </a:cubicBezTo>
                      <a:close/>
                      <a:moveTo>
                        <a:pt x="543655" y="427599"/>
                      </a:moveTo>
                      <a:cubicBezTo>
                        <a:pt x="536455" y="420174"/>
                        <a:pt x="536633" y="408321"/>
                        <a:pt x="544058" y="401121"/>
                      </a:cubicBezTo>
                      <a:cubicBezTo>
                        <a:pt x="544063" y="401116"/>
                        <a:pt x="544072" y="401107"/>
                        <a:pt x="544077" y="401102"/>
                      </a:cubicBezTo>
                      <a:lnTo>
                        <a:pt x="544077" y="401102"/>
                      </a:lnTo>
                      <a:cubicBezTo>
                        <a:pt x="551501" y="393902"/>
                        <a:pt x="563355" y="394080"/>
                        <a:pt x="570555" y="401505"/>
                      </a:cubicBezTo>
                      <a:cubicBezTo>
                        <a:pt x="570560" y="401509"/>
                        <a:pt x="570569" y="401519"/>
                        <a:pt x="570574" y="401524"/>
                      </a:cubicBezTo>
                      <a:lnTo>
                        <a:pt x="570574" y="401524"/>
                      </a:lnTo>
                      <a:cubicBezTo>
                        <a:pt x="577750" y="408948"/>
                        <a:pt x="577563" y="420783"/>
                        <a:pt x="570152" y="427974"/>
                      </a:cubicBezTo>
                      <a:lnTo>
                        <a:pt x="570152" y="427974"/>
                      </a:lnTo>
                      <a:cubicBezTo>
                        <a:pt x="566655" y="431372"/>
                        <a:pt x="561969" y="433268"/>
                        <a:pt x="557091" y="433264"/>
                      </a:cubicBezTo>
                      <a:lnTo>
                        <a:pt x="557091" y="433264"/>
                      </a:lnTo>
                      <a:cubicBezTo>
                        <a:pt x="552030" y="433268"/>
                        <a:pt x="547185" y="431227"/>
                        <a:pt x="543655" y="427599"/>
                      </a:cubicBezTo>
                      <a:close/>
                      <a:moveTo>
                        <a:pt x="604842" y="369783"/>
                      </a:moveTo>
                      <a:cubicBezTo>
                        <a:pt x="598016" y="362036"/>
                        <a:pt x="598747" y="350224"/>
                        <a:pt x="606480" y="343380"/>
                      </a:cubicBezTo>
                      <a:lnTo>
                        <a:pt x="606480" y="343380"/>
                      </a:lnTo>
                      <a:cubicBezTo>
                        <a:pt x="614228" y="336526"/>
                        <a:pt x="626063" y="337252"/>
                        <a:pt x="632912" y="345000"/>
                      </a:cubicBezTo>
                      <a:cubicBezTo>
                        <a:pt x="632921" y="345005"/>
                        <a:pt x="632926" y="345014"/>
                        <a:pt x="632930" y="345019"/>
                      </a:cubicBezTo>
                      <a:lnTo>
                        <a:pt x="632930" y="345019"/>
                      </a:lnTo>
                      <a:cubicBezTo>
                        <a:pt x="639770" y="352776"/>
                        <a:pt x="639026" y="364610"/>
                        <a:pt x="631268" y="371450"/>
                      </a:cubicBezTo>
                      <a:cubicBezTo>
                        <a:pt x="631259" y="371455"/>
                        <a:pt x="631254" y="371464"/>
                        <a:pt x="631245" y="371469"/>
                      </a:cubicBezTo>
                      <a:lnTo>
                        <a:pt x="631245" y="371469"/>
                      </a:lnTo>
                      <a:cubicBezTo>
                        <a:pt x="627832" y="374479"/>
                        <a:pt x="623436" y="376145"/>
                        <a:pt x="618886" y="376150"/>
                      </a:cubicBezTo>
                      <a:lnTo>
                        <a:pt x="618886" y="376150"/>
                      </a:lnTo>
                      <a:cubicBezTo>
                        <a:pt x="613535" y="376192"/>
                        <a:pt x="608428" y="373941"/>
                        <a:pt x="604842" y="369971"/>
                      </a:cubicBezTo>
                      <a:close/>
                      <a:moveTo>
                        <a:pt x="668697" y="315245"/>
                      </a:moveTo>
                      <a:cubicBezTo>
                        <a:pt x="662236" y="307179"/>
                        <a:pt x="663538" y="295400"/>
                        <a:pt x="671599" y="288935"/>
                      </a:cubicBezTo>
                      <a:lnTo>
                        <a:pt x="671599" y="288935"/>
                      </a:lnTo>
                      <a:cubicBezTo>
                        <a:pt x="679679" y="282489"/>
                        <a:pt x="691458" y="283809"/>
                        <a:pt x="697909" y="291884"/>
                      </a:cubicBezTo>
                      <a:lnTo>
                        <a:pt x="697909" y="291884"/>
                      </a:lnTo>
                      <a:cubicBezTo>
                        <a:pt x="704369" y="299950"/>
                        <a:pt x="703068" y="311729"/>
                        <a:pt x="695006" y="318194"/>
                      </a:cubicBezTo>
                      <a:lnTo>
                        <a:pt x="695006" y="318194"/>
                      </a:lnTo>
                      <a:cubicBezTo>
                        <a:pt x="691687" y="320858"/>
                        <a:pt x="687558" y="322309"/>
                        <a:pt x="683303" y="322314"/>
                      </a:cubicBezTo>
                      <a:lnTo>
                        <a:pt x="683303" y="322314"/>
                      </a:lnTo>
                      <a:cubicBezTo>
                        <a:pt x="677615" y="322300"/>
                        <a:pt x="672240" y="319697"/>
                        <a:pt x="668697" y="315245"/>
                      </a:cubicBezTo>
                      <a:close/>
                      <a:moveTo>
                        <a:pt x="734986" y="263749"/>
                      </a:moveTo>
                      <a:cubicBezTo>
                        <a:pt x="728947" y="255369"/>
                        <a:pt x="730829" y="243681"/>
                        <a:pt x="739199" y="237626"/>
                      </a:cubicBezTo>
                      <a:lnTo>
                        <a:pt x="739199" y="237626"/>
                      </a:lnTo>
                      <a:cubicBezTo>
                        <a:pt x="747565" y="231576"/>
                        <a:pt x="759250" y="233439"/>
                        <a:pt x="765321" y="241793"/>
                      </a:cubicBezTo>
                      <a:lnTo>
                        <a:pt x="765321" y="241793"/>
                      </a:lnTo>
                      <a:cubicBezTo>
                        <a:pt x="771398" y="250161"/>
                        <a:pt x="769544" y="261871"/>
                        <a:pt x="761174" y="267948"/>
                      </a:cubicBezTo>
                      <a:cubicBezTo>
                        <a:pt x="761169" y="267953"/>
                        <a:pt x="761160" y="267957"/>
                        <a:pt x="761155" y="267962"/>
                      </a:cubicBezTo>
                      <a:lnTo>
                        <a:pt x="761155" y="267962"/>
                      </a:lnTo>
                      <a:cubicBezTo>
                        <a:pt x="757967" y="270270"/>
                        <a:pt x="754133" y="271514"/>
                        <a:pt x="750200" y="271520"/>
                      </a:cubicBezTo>
                      <a:lnTo>
                        <a:pt x="750200" y="271520"/>
                      </a:lnTo>
                      <a:cubicBezTo>
                        <a:pt x="744175" y="271529"/>
                        <a:pt x="738511" y="268637"/>
                        <a:pt x="734986" y="263749"/>
                      </a:cubicBezTo>
                      <a:close/>
                      <a:moveTo>
                        <a:pt x="803943" y="215062"/>
                      </a:moveTo>
                      <a:cubicBezTo>
                        <a:pt x="798307" y="206411"/>
                        <a:pt x="800736" y="194830"/>
                        <a:pt x="809374" y="189174"/>
                      </a:cubicBezTo>
                      <a:lnTo>
                        <a:pt x="809374" y="189174"/>
                      </a:lnTo>
                      <a:cubicBezTo>
                        <a:pt x="818025" y="183509"/>
                        <a:pt x="829635" y="185933"/>
                        <a:pt x="835295" y="194586"/>
                      </a:cubicBezTo>
                      <a:cubicBezTo>
                        <a:pt x="835300" y="194592"/>
                        <a:pt x="835304" y="194598"/>
                        <a:pt x="835309" y="194604"/>
                      </a:cubicBezTo>
                      <a:lnTo>
                        <a:pt x="835309" y="194604"/>
                      </a:lnTo>
                      <a:cubicBezTo>
                        <a:pt x="840945" y="203255"/>
                        <a:pt x="838516" y="214836"/>
                        <a:pt x="829878" y="220492"/>
                      </a:cubicBezTo>
                      <a:lnTo>
                        <a:pt x="829878" y="220492"/>
                      </a:lnTo>
                      <a:cubicBezTo>
                        <a:pt x="826835" y="222498"/>
                        <a:pt x="823273" y="223572"/>
                        <a:pt x="819626" y="223582"/>
                      </a:cubicBezTo>
                      <a:lnTo>
                        <a:pt x="819626" y="223582"/>
                      </a:lnTo>
                      <a:cubicBezTo>
                        <a:pt x="813292" y="223576"/>
                        <a:pt x="807393" y="220371"/>
                        <a:pt x="803943" y="215062"/>
                      </a:cubicBezTo>
                      <a:close/>
                      <a:moveTo>
                        <a:pt x="875054" y="170120"/>
                      </a:moveTo>
                      <a:cubicBezTo>
                        <a:pt x="869816" y="161204"/>
                        <a:pt x="872793" y="149728"/>
                        <a:pt x="881711" y="144488"/>
                      </a:cubicBezTo>
                      <a:cubicBezTo>
                        <a:pt x="881725" y="144481"/>
                        <a:pt x="881735" y="144473"/>
                        <a:pt x="881749" y="144466"/>
                      </a:cubicBezTo>
                      <a:lnTo>
                        <a:pt x="881749" y="144466"/>
                      </a:lnTo>
                      <a:cubicBezTo>
                        <a:pt x="890658" y="139241"/>
                        <a:pt x="902113" y="142215"/>
                        <a:pt x="907356" y="151113"/>
                      </a:cubicBezTo>
                      <a:lnTo>
                        <a:pt x="907356" y="151113"/>
                      </a:lnTo>
                      <a:cubicBezTo>
                        <a:pt x="912609" y="160023"/>
                        <a:pt x="909641" y="171502"/>
                        <a:pt x="900732" y="176754"/>
                      </a:cubicBezTo>
                      <a:cubicBezTo>
                        <a:pt x="900723" y="176758"/>
                        <a:pt x="900718" y="176763"/>
                        <a:pt x="900709" y="176768"/>
                      </a:cubicBezTo>
                      <a:lnTo>
                        <a:pt x="900709" y="176768"/>
                      </a:lnTo>
                      <a:cubicBezTo>
                        <a:pt x="897867" y="178434"/>
                        <a:pt x="894637" y="179322"/>
                        <a:pt x="891346" y="179342"/>
                      </a:cubicBezTo>
                      <a:lnTo>
                        <a:pt x="891346" y="179342"/>
                      </a:lnTo>
                      <a:cubicBezTo>
                        <a:pt x="884656" y="179398"/>
                        <a:pt x="878448" y="175883"/>
                        <a:pt x="875054" y="170120"/>
                      </a:cubicBezTo>
                      <a:close/>
                      <a:moveTo>
                        <a:pt x="948272" y="128408"/>
                      </a:moveTo>
                      <a:cubicBezTo>
                        <a:pt x="943474" y="119246"/>
                        <a:pt x="947013" y="107930"/>
                        <a:pt x="956174" y="103133"/>
                      </a:cubicBezTo>
                      <a:cubicBezTo>
                        <a:pt x="956179" y="103131"/>
                        <a:pt x="956179" y="103130"/>
                        <a:pt x="956184" y="103129"/>
                      </a:cubicBezTo>
                      <a:lnTo>
                        <a:pt x="956184" y="103129"/>
                      </a:lnTo>
                      <a:cubicBezTo>
                        <a:pt x="965345" y="98332"/>
                        <a:pt x="976660" y="101870"/>
                        <a:pt x="981459" y="111032"/>
                      </a:cubicBezTo>
                      <a:cubicBezTo>
                        <a:pt x="981459" y="111035"/>
                        <a:pt x="981463" y="111038"/>
                        <a:pt x="981463" y="111040"/>
                      </a:cubicBezTo>
                      <a:lnTo>
                        <a:pt x="981463" y="111040"/>
                      </a:lnTo>
                      <a:cubicBezTo>
                        <a:pt x="986262" y="120202"/>
                        <a:pt x="982723" y="131518"/>
                        <a:pt x="973561" y="136316"/>
                      </a:cubicBezTo>
                      <a:cubicBezTo>
                        <a:pt x="973556" y="136317"/>
                        <a:pt x="973556" y="136319"/>
                        <a:pt x="973552" y="136320"/>
                      </a:cubicBezTo>
                      <a:lnTo>
                        <a:pt x="973552" y="136320"/>
                      </a:lnTo>
                      <a:cubicBezTo>
                        <a:pt x="970879" y="137709"/>
                        <a:pt x="967906" y="138432"/>
                        <a:pt x="964891" y="138427"/>
                      </a:cubicBezTo>
                      <a:lnTo>
                        <a:pt x="964891" y="138427"/>
                      </a:lnTo>
                      <a:cubicBezTo>
                        <a:pt x="957888" y="138415"/>
                        <a:pt x="951474" y="134496"/>
                        <a:pt x="948272" y="128268"/>
                      </a:cubicBezTo>
                      <a:close/>
                      <a:moveTo>
                        <a:pt x="1023409" y="90302"/>
                      </a:moveTo>
                      <a:cubicBezTo>
                        <a:pt x="1019037" y="80930"/>
                        <a:pt x="1023086" y="69787"/>
                        <a:pt x="1032458" y="65413"/>
                      </a:cubicBezTo>
                      <a:cubicBezTo>
                        <a:pt x="1032468" y="65407"/>
                        <a:pt x="1032482" y="65402"/>
                        <a:pt x="1032491" y="65396"/>
                      </a:cubicBezTo>
                      <a:lnTo>
                        <a:pt x="1032491" y="65396"/>
                      </a:lnTo>
                      <a:cubicBezTo>
                        <a:pt x="1041863" y="61047"/>
                        <a:pt x="1052986" y="65111"/>
                        <a:pt x="1057350" y="74478"/>
                      </a:cubicBezTo>
                      <a:lnTo>
                        <a:pt x="1057350" y="74478"/>
                      </a:lnTo>
                      <a:cubicBezTo>
                        <a:pt x="1061722" y="83850"/>
                        <a:pt x="1057673" y="94993"/>
                        <a:pt x="1048300" y="99367"/>
                      </a:cubicBezTo>
                      <a:cubicBezTo>
                        <a:pt x="1048291" y="99373"/>
                        <a:pt x="1048277" y="99378"/>
                        <a:pt x="1048268" y="99384"/>
                      </a:cubicBezTo>
                      <a:lnTo>
                        <a:pt x="1048268" y="99384"/>
                      </a:lnTo>
                      <a:cubicBezTo>
                        <a:pt x="1045800" y="100524"/>
                        <a:pt x="1043118" y="101116"/>
                        <a:pt x="1040403" y="101116"/>
                      </a:cubicBezTo>
                      <a:lnTo>
                        <a:pt x="1040403" y="101116"/>
                      </a:lnTo>
                      <a:cubicBezTo>
                        <a:pt x="1033086" y="101099"/>
                        <a:pt x="1026447" y="96820"/>
                        <a:pt x="1023409" y="90161"/>
                      </a:cubicBezTo>
                      <a:close/>
                      <a:moveTo>
                        <a:pt x="1100138" y="55612"/>
                      </a:moveTo>
                      <a:cubicBezTo>
                        <a:pt x="1096215" y="46042"/>
                        <a:pt x="1100798" y="35106"/>
                        <a:pt x="1110367" y="31185"/>
                      </a:cubicBezTo>
                      <a:cubicBezTo>
                        <a:pt x="1110376" y="31182"/>
                        <a:pt x="1110381" y="31178"/>
                        <a:pt x="1110390" y="31175"/>
                      </a:cubicBezTo>
                      <a:lnTo>
                        <a:pt x="1110390" y="31175"/>
                      </a:lnTo>
                      <a:cubicBezTo>
                        <a:pt x="1119954" y="27281"/>
                        <a:pt x="1130867" y="31868"/>
                        <a:pt x="1134780" y="41427"/>
                      </a:cubicBezTo>
                      <a:lnTo>
                        <a:pt x="1134780" y="41427"/>
                      </a:lnTo>
                      <a:cubicBezTo>
                        <a:pt x="1138708" y="50993"/>
                        <a:pt x="1134144" y="61934"/>
                        <a:pt x="1124575" y="65864"/>
                      </a:cubicBezTo>
                      <a:cubicBezTo>
                        <a:pt x="1124575" y="65864"/>
                        <a:pt x="1124575" y="65864"/>
                        <a:pt x="1124575" y="65864"/>
                      </a:cubicBezTo>
                      <a:lnTo>
                        <a:pt x="1124575" y="65864"/>
                      </a:lnTo>
                      <a:cubicBezTo>
                        <a:pt x="1122314" y="66784"/>
                        <a:pt x="1119898" y="67260"/>
                        <a:pt x="1117459" y="67269"/>
                      </a:cubicBezTo>
                      <a:lnTo>
                        <a:pt x="1117459" y="67269"/>
                      </a:lnTo>
                      <a:cubicBezTo>
                        <a:pt x="1109852" y="67261"/>
                        <a:pt x="1103008" y="62654"/>
                        <a:pt x="1100138" y="55612"/>
                      </a:cubicBezTo>
                      <a:close/>
                      <a:moveTo>
                        <a:pt x="1178646" y="24995"/>
                      </a:moveTo>
                      <a:cubicBezTo>
                        <a:pt x="1175181" y="15252"/>
                        <a:pt x="1180270" y="4543"/>
                        <a:pt x="1190012" y="1077"/>
                      </a:cubicBezTo>
                      <a:cubicBezTo>
                        <a:pt x="1190017" y="1076"/>
                        <a:pt x="1190017" y="1074"/>
                        <a:pt x="1190021" y="1073"/>
                      </a:cubicBezTo>
                      <a:lnTo>
                        <a:pt x="1190021" y="1073"/>
                      </a:lnTo>
                      <a:cubicBezTo>
                        <a:pt x="1199754" y="-2363"/>
                        <a:pt x="1210433" y="2725"/>
                        <a:pt x="1213897" y="12449"/>
                      </a:cubicBezTo>
                      <a:lnTo>
                        <a:pt x="1213897" y="12449"/>
                      </a:lnTo>
                      <a:cubicBezTo>
                        <a:pt x="1217338" y="22169"/>
                        <a:pt x="1212272" y="32843"/>
                        <a:pt x="1202568" y="36325"/>
                      </a:cubicBezTo>
                      <a:lnTo>
                        <a:pt x="1202568" y="36325"/>
                      </a:lnTo>
                      <a:cubicBezTo>
                        <a:pt x="1200555" y="37055"/>
                        <a:pt x="1198434" y="37435"/>
                        <a:pt x="1196295" y="37448"/>
                      </a:cubicBezTo>
                      <a:lnTo>
                        <a:pt x="1196295" y="37448"/>
                      </a:lnTo>
                      <a:cubicBezTo>
                        <a:pt x="1188369" y="37450"/>
                        <a:pt x="1181300" y="32463"/>
                        <a:pt x="1178646" y="24995"/>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18" name="Freeform: Shape 221">
                  <a:extLst>
                    <a:ext uri="{FF2B5EF4-FFF2-40B4-BE49-F238E27FC236}">
                      <a16:creationId xmlns:a16="http://schemas.microsoft.com/office/drawing/2014/main" id="{D7401047-ABC8-DB4E-80D5-3D399096C0BE}"/>
                    </a:ext>
                  </a:extLst>
                </p:cNvPr>
                <p:cNvSpPr/>
                <p:nvPr/>
              </p:nvSpPr>
              <p:spPr>
                <a:xfrm>
                  <a:off x="839556" y="4622031"/>
                  <a:ext cx="1961795" cy="708396"/>
                </a:xfrm>
                <a:custGeom>
                  <a:avLst/>
                  <a:gdLst>
                    <a:gd name="connsiteX0" fmla="*/ 1428434 w 2037405"/>
                    <a:gd name="connsiteY0" fmla="*/ 735698 h 735698"/>
                    <a:gd name="connsiteX1" fmla="*/ 3311 w 2037405"/>
                    <a:gd name="connsiteY1" fmla="*/ 26273 h 735698"/>
                    <a:gd name="connsiteX2" fmla="*/ 6517 w 2037405"/>
                    <a:gd name="connsiteY2" fmla="*/ 3311 h 735698"/>
                    <a:gd name="connsiteX3" fmla="*/ 29480 w 2037405"/>
                    <a:gd name="connsiteY3" fmla="*/ 6518 h 735698"/>
                    <a:gd name="connsiteX4" fmla="*/ 2015533 w 2037405"/>
                    <a:gd name="connsiteY4" fmla="*/ 601060 h 735698"/>
                    <a:gd name="connsiteX5" fmla="*/ 2036459 w 2037405"/>
                    <a:gd name="connsiteY5" fmla="*/ 611031 h 735698"/>
                    <a:gd name="connsiteX6" fmla="*/ 2026488 w 2037405"/>
                    <a:gd name="connsiteY6" fmla="*/ 631958 h 735698"/>
                    <a:gd name="connsiteX7" fmla="*/ 1428434 w 2037405"/>
                    <a:gd name="connsiteY7" fmla="*/ 735698 h 7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405" h="735698">
                      <a:moveTo>
                        <a:pt x="1428434" y="735698"/>
                      </a:moveTo>
                      <a:cubicBezTo>
                        <a:pt x="868632" y="734930"/>
                        <a:pt x="341381" y="472465"/>
                        <a:pt x="3311" y="26273"/>
                      </a:cubicBezTo>
                      <a:cubicBezTo>
                        <a:pt x="-2145" y="19045"/>
                        <a:pt x="-709" y="8765"/>
                        <a:pt x="6517" y="3311"/>
                      </a:cubicBezTo>
                      <a:cubicBezTo>
                        <a:pt x="13744" y="-2143"/>
                        <a:pt x="24025" y="-711"/>
                        <a:pt x="29480" y="6518"/>
                      </a:cubicBezTo>
                      <a:cubicBezTo>
                        <a:pt x="492942" y="619786"/>
                        <a:pt x="1290846" y="858539"/>
                        <a:pt x="2015533" y="601060"/>
                      </a:cubicBezTo>
                      <a:cubicBezTo>
                        <a:pt x="2024067" y="598036"/>
                        <a:pt x="2033435" y="602497"/>
                        <a:pt x="2036459" y="611031"/>
                      </a:cubicBezTo>
                      <a:cubicBezTo>
                        <a:pt x="2039483" y="619566"/>
                        <a:pt x="2035022" y="628933"/>
                        <a:pt x="2026488" y="631958"/>
                      </a:cubicBezTo>
                      <a:cubicBezTo>
                        <a:pt x="1834530" y="700461"/>
                        <a:pt x="1632250" y="735548"/>
                        <a:pt x="1428434" y="735698"/>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sp>
              <p:nvSpPr>
                <p:cNvPr id="119" name="Freeform: Shape 222">
                  <a:extLst>
                    <a:ext uri="{FF2B5EF4-FFF2-40B4-BE49-F238E27FC236}">
                      <a16:creationId xmlns:a16="http://schemas.microsoft.com/office/drawing/2014/main" id="{8B561E18-22A0-A143-AFB9-3276DF265DF7}"/>
                    </a:ext>
                  </a:extLst>
                </p:cNvPr>
                <p:cNvSpPr/>
                <p:nvPr/>
              </p:nvSpPr>
              <p:spPr>
                <a:xfrm>
                  <a:off x="2767794" y="3020776"/>
                  <a:ext cx="1169443" cy="2212689"/>
                </a:xfrm>
                <a:custGeom>
                  <a:avLst/>
                  <a:gdLst>
                    <a:gd name="connsiteX0" fmla="*/ 1087 w 1214515"/>
                    <a:gd name="connsiteY0" fmla="*/ 2285517 h 2297969"/>
                    <a:gd name="connsiteX1" fmla="*/ 12454 w 1214515"/>
                    <a:gd name="connsiteY1" fmla="*/ 2261600 h 2297969"/>
                    <a:gd name="connsiteX2" fmla="*/ 12463 w 1214515"/>
                    <a:gd name="connsiteY2" fmla="*/ 2261595 h 2297969"/>
                    <a:gd name="connsiteX3" fmla="*/ 12463 w 1214515"/>
                    <a:gd name="connsiteY3" fmla="*/ 2261595 h 2297969"/>
                    <a:gd name="connsiteX4" fmla="*/ 36381 w 1214515"/>
                    <a:gd name="connsiteY4" fmla="*/ 2272961 h 2297969"/>
                    <a:gd name="connsiteX5" fmla="*/ 36385 w 1214515"/>
                    <a:gd name="connsiteY5" fmla="*/ 2272971 h 2297969"/>
                    <a:gd name="connsiteX6" fmla="*/ 36385 w 1214515"/>
                    <a:gd name="connsiteY6" fmla="*/ 2272971 h 2297969"/>
                    <a:gd name="connsiteX7" fmla="*/ 25019 w 1214515"/>
                    <a:gd name="connsiteY7" fmla="*/ 2296888 h 2297969"/>
                    <a:gd name="connsiteX8" fmla="*/ 25009 w 1214515"/>
                    <a:gd name="connsiteY8" fmla="*/ 2296893 h 2297969"/>
                    <a:gd name="connsiteX9" fmla="*/ 25009 w 1214515"/>
                    <a:gd name="connsiteY9" fmla="*/ 2296893 h 2297969"/>
                    <a:gd name="connsiteX10" fmla="*/ 18736 w 1214515"/>
                    <a:gd name="connsiteY10" fmla="*/ 2297970 h 2297969"/>
                    <a:gd name="connsiteX11" fmla="*/ 18736 w 1214515"/>
                    <a:gd name="connsiteY11" fmla="*/ 2297970 h 2297969"/>
                    <a:gd name="connsiteX12" fmla="*/ 1087 w 1214515"/>
                    <a:gd name="connsiteY12" fmla="*/ 2285517 h 2297969"/>
                    <a:gd name="connsiteX13" fmla="*/ 80110 w 1214515"/>
                    <a:gd name="connsiteY13" fmla="*/ 2256258 h 2297969"/>
                    <a:gd name="connsiteX14" fmla="*/ 90035 w 1214515"/>
                    <a:gd name="connsiteY14" fmla="*/ 2231821 h 2297969"/>
                    <a:gd name="connsiteX15" fmla="*/ 90035 w 1214515"/>
                    <a:gd name="connsiteY15" fmla="*/ 2231821 h 2297969"/>
                    <a:gd name="connsiteX16" fmla="*/ 114425 w 1214515"/>
                    <a:gd name="connsiteY16" fmla="*/ 2242074 h 2297969"/>
                    <a:gd name="connsiteX17" fmla="*/ 114425 w 1214515"/>
                    <a:gd name="connsiteY17" fmla="*/ 2242074 h 2297969"/>
                    <a:gd name="connsiteX18" fmla="*/ 104219 w 1214515"/>
                    <a:gd name="connsiteY18" fmla="*/ 2266511 h 2297969"/>
                    <a:gd name="connsiteX19" fmla="*/ 104219 w 1214515"/>
                    <a:gd name="connsiteY19" fmla="*/ 2266511 h 2297969"/>
                    <a:gd name="connsiteX20" fmla="*/ 104219 w 1214515"/>
                    <a:gd name="connsiteY20" fmla="*/ 2266511 h 2297969"/>
                    <a:gd name="connsiteX21" fmla="*/ 97104 w 1214515"/>
                    <a:gd name="connsiteY21" fmla="*/ 2267915 h 2297969"/>
                    <a:gd name="connsiteX22" fmla="*/ 97104 w 1214515"/>
                    <a:gd name="connsiteY22" fmla="*/ 2267915 h 2297969"/>
                    <a:gd name="connsiteX23" fmla="*/ 79876 w 1214515"/>
                    <a:gd name="connsiteY23" fmla="*/ 2256258 h 2297969"/>
                    <a:gd name="connsiteX24" fmla="*/ 157681 w 1214515"/>
                    <a:gd name="connsiteY24" fmla="*/ 2223488 h 2297969"/>
                    <a:gd name="connsiteX25" fmla="*/ 166717 w 1214515"/>
                    <a:gd name="connsiteY25" fmla="*/ 2198630 h 2297969"/>
                    <a:gd name="connsiteX26" fmla="*/ 166717 w 1214515"/>
                    <a:gd name="connsiteY26" fmla="*/ 2198630 h 2297969"/>
                    <a:gd name="connsiteX27" fmla="*/ 191608 w 1214515"/>
                    <a:gd name="connsiteY27" fmla="*/ 2207674 h 2297969"/>
                    <a:gd name="connsiteX28" fmla="*/ 191622 w 1214515"/>
                    <a:gd name="connsiteY28" fmla="*/ 2207712 h 2297969"/>
                    <a:gd name="connsiteX29" fmla="*/ 191622 w 1214515"/>
                    <a:gd name="connsiteY29" fmla="*/ 2207712 h 2297969"/>
                    <a:gd name="connsiteX30" fmla="*/ 182540 w 1214515"/>
                    <a:gd name="connsiteY30" fmla="*/ 2232570 h 2297969"/>
                    <a:gd name="connsiteX31" fmla="*/ 182540 w 1214515"/>
                    <a:gd name="connsiteY31" fmla="*/ 2232570 h 2297969"/>
                    <a:gd name="connsiteX32" fmla="*/ 174628 w 1214515"/>
                    <a:gd name="connsiteY32" fmla="*/ 2234302 h 2297969"/>
                    <a:gd name="connsiteX33" fmla="*/ 174628 w 1214515"/>
                    <a:gd name="connsiteY33" fmla="*/ 2234302 h 2297969"/>
                    <a:gd name="connsiteX34" fmla="*/ 157447 w 1214515"/>
                    <a:gd name="connsiteY34" fmla="*/ 2223348 h 2297969"/>
                    <a:gd name="connsiteX35" fmla="*/ 233567 w 1214515"/>
                    <a:gd name="connsiteY35" fmla="*/ 2186973 h 2297969"/>
                    <a:gd name="connsiteX36" fmla="*/ 241432 w 1214515"/>
                    <a:gd name="connsiteY36" fmla="*/ 2161693 h 2297969"/>
                    <a:gd name="connsiteX37" fmla="*/ 241432 w 1214515"/>
                    <a:gd name="connsiteY37" fmla="*/ 2161693 h 2297969"/>
                    <a:gd name="connsiteX38" fmla="*/ 266712 w 1214515"/>
                    <a:gd name="connsiteY38" fmla="*/ 2169558 h 2297969"/>
                    <a:gd name="connsiteX39" fmla="*/ 266712 w 1214515"/>
                    <a:gd name="connsiteY39" fmla="*/ 2169558 h 2297969"/>
                    <a:gd name="connsiteX40" fmla="*/ 258665 w 1214515"/>
                    <a:gd name="connsiteY40" fmla="*/ 2194786 h 2297969"/>
                    <a:gd name="connsiteX41" fmla="*/ 258566 w 1214515"/>
                    <a:gd name="connsiteY41" fmla="*/ 2194838 h 2297969"/>
                    <a:gd name="connsiteX42" fmla="*/ 258566 w 1214515"/>
                    <a:gd name="connsiteY42" fmla="*/ 2194838 h 2297969"/>
                    <a:gd name="connsiteX43" fmla="*/ 249859 w 1214515"/>
                    <a:gd name="connsiteY43" fmla="*/ 2196991 h 2297969"/>
                    <a:gd name="connsiteX44" fmla="*/ 249859 w 1214515"/>
                    <a:gd name="connsiteY44" fmla="*/ 2196991 h 2297969"/>
                    <a:gd name="connsiteX45" fmla="*/ 233333 w 1214515"/>
                    <a:gd name="connsiteY45" fmla="*/ 2186832 h 2297969"/>
                    <a:gd name="connsiteX46" fmla="*/ 307628 w 1214515"/>
                    <a:gd name="connsiteY46" fmla="*/ 2146853 h 2297969"/>
                    <a:gd name="connsiteX47" fmla="*/ 314285 w 1214515"/>
                    <a:gd name="connsiteY47" fmla="*/ 2121222 h 2297969"/>
                    <a:gd name="connsiteX48" fmla="*/ 314322 w 1214515"/>
                    <a:gd name="connsiteY48" fmla="*/ 2121199 h 2297969"/>
                    <a:gd name="connsiteX49" fmla="*/ 314322 w 1214515"/>
                    <a:gd name="connsiteY49" fmla="*/ 2121199 h 2297969"/>
                    <a:gd name="connsiteX50" fmla="*/ 339930 w 1214515"/>
                    <a:gd name="connsiteY50" fmla="*/ 2127893 h 2297969"/>
                    <a:gd name="connsiteX51" fmla="*/ 339930 w 1214515"/>
                    <a:gd name="connsiteY51" fmla="*/ 2127893 h 2297969"/>
                    <a:gd name="connsiteX52" fmla="*/ 333282 w 1214515"/>
                    <a:gd name="connsiteY52" fmla="*/ 2153501 h 2297969"/>
                    <a:gd name="connsiteX53" fmla="*/ 333282 w 1214515"/>
                    <a:gd name="connsiteY53" fmla="*/ 2153501 h 2297969"/>
                    <a:gd name="connsiteX54" fmla="*/ 323919 w 1214515"/>
                    <a:gd name="connsiteY54" fmla="*/ 2156075 h 2297969"/>
                    <a:gd name="connsiteX55" fmla="*/ 323919 w 1214515"/>
                    <a:gd name="connsiteY55" fmla="*/ 2156075 h 2297969"/>
                    <a:gd name="connsiteX56" fmla="*/ 307394 w 1214515"/>
                    <a:gd name="connsiteY56" fmla="*/ 2146712 h 2297969"/>
                    <a:gd name="connsiteX57" fmla="*/ 379722 w 1214515"/>
                    <a:gd name="connsiteY57" fmla="*/ 2103222 h 2297969"/>
                    <a:gd name="connsiteX58" fmla="*/ 385152 w 1214515"/>
                    <a:gd name="connsiteY58" fmla="*/ 2077334 h 2297969"/>
                    <a:gd name="connsiteX59" fmla="*/ 385152 w 1214515"/>
                    <a:gd name="connsiteY59" fmla="*/ 2077334 h 2297969"/>
                    <a:gd name="connsiteX60" fmla="*/ 411074 w 1214515"/>
                    <a:gd name="connsiteY60" fmla="*/ 2082745 h 2297969"/>
                    <a:gd name="connsiteX61" fmla="*/ 411088 w 1214515"/>
                    <a:gd name="connsiteY61" fmla="*/ 2082764 h 2297969"/>
                    <a:gd name="connsiteX62" fmla="*/ 411088 w 1214515"/>
                    <a:gd name="connsiteY62" fmla="*/ 2082764 h 2297969"/>
                    <a:gd name="connsiteX63" fmla="*/ 405610 w 1214515"/>
                    <a:gd name="connsiteY63" fmla="*/ 2108653 h 2297969"/>
                    <a:gd name="connsiteX64" fmla="*/ 405610 w 1214515"/>
                    <a:gd name="connsiteY64" fmla="*/ 2108653 h 2297969"/>
                    <a:gd name="connsiteX65" fmla="*/ 395405 w 1214515"/>
                    <a:gd name="connsiteY65" fmla="*/ 2111742 h 2297969"/>
                    <a:gd name="connsiteX66" fmla="*/ 395405 w 1214515"/>
                    <a:gd name="connsiteY66" fmla="*/ 2111742 h 2297969"/>
                    <a:gd name="connsiteX67" fmla="*/ 379488 w 1214515"/>
                    <a:gd name="connsiteY67" fmla="*/ 2103082 h 2297969"/>
                    <a:gd name="connsiteX68" fmla="*/ 449616 w 1214515"/>
                    <a:gd name="connsiteY68" fmla="*/ 2056407 h 2297969"/>
                    <a:gd name="connsiteX69" fmla="*/ 453829 w 1214515"/>
                    <a:gd name="connsiteY69" fmla="*/ 2030285 h 2297969"/>
                    <a:gd name="connsiteX70" fmla="*/ 453829 w 1214515"/>
                    <a:gd name="connsiteY70" fmla="*/ 2030285 h 2297969"/>
                    <a:gd name="connsiteX71" fmla="*/ 479951 w 1214515"/>
                    <a:gd name="connsiteY71" fmla="*/ 2034452 h 2297969"/>
                    <a:gd name="connsiteX72" fmla="*/ 479951 w 1214515"/>
                    <a:gd name="connsiteY72" fmla="*/ 2034452 h 2297969"/>
                    <a:gd name="connsiteX73" fmla="*/ 475804 w 1214515"/>
                    <a:gd name="connsiteY73" fmla="*/ 2060607 h 2297969"/>
                    <a:gd name="connsiteX74" fmla="*/ 475785 w 1214515"/>
                    <a:gd name="connsiteY74" fmla="*/ 2060621 h 2297969"/>
                    <a:gd name="connsiteX75" fmla="*/ 475785 w 1214515"/>
                    <a:gd name="connsiteY75" fmla="*/ 2060621 h 2297969"/>
                    <a:gd name="connsiteX76" fmla="*/ 464550 w 1214515"/>
                    <a:gd name="connsiteY76" fmla="*/ 2063757 h 2297969"/>
                    <a:gd name="connsiteX77" fmla="*/ 464550 w 1214515"/>
                    <a:gd name="connsiteY77" fmla="*/ 2063757 h 2297969"/>
                    <a:gd name="connsiteX78" fmla="*/ 449382 w 1214515"/>
                    <a:gd name="connsiteY78" fmla="*/ 2056080 h 2297969"/>
                    <a:gd name="connsiteX79" fmla="*/ 517075 w 1214515"/>
                    <a:gd name="connsiteY79" fmla="*/ 2006223 h 2297969"/>
                    <a:gd name="connsiteX80" fmla="*/ 519982 w 1214515"/>
                    <a:gd name="connsiteY80" fmla="*/ 1979899 h 2297969"/>
                    <a:gd name="connsiteX81" fmla="*/ 520024 w 1214515"/>
                    <a:gd name="connsiteY81" fmla="*/ 1979866 h 2297969"/>
                    <a:gd name="connsiteX82" fmla="*/ 520024 w 1214515"/>
                    <a:gd name="connsiteY82" fmla="*/ 1979866 h 2297969"/>
                    <a:gd name="connsiteX83" fmla="*/ 546334 w 1214515"/>
                    <a:gd name="connsiteY83" fmla="*/ 1982815 h 2297969"/>
                    <a:gd name="connsiteX84" fmla="*/ 546334 w 1214515"/>
                    <a:gd name="connsiteY84" fmla="*/ 1982815 h 2297969"/>
                    <a:gd name="connsiteX85" fmla="*/ 543385 w 1214515"/>
                    <a:gd name="connsiteY85" fmla="*/ 2009125 h 2297969"/>
                    <a:gd name="connsiteX86" fmla="*/ 543385 w 1214515"/>
                    <a:gd name="connsiteY86" fmla="*/ 2009125 h 2297969"/>
                    <a:gd name="connsiteX87" fmla="*/ 531728 w 1214515"/>
                    <a:gd name="connsiteY87" fmla="*/ 2013245 h 2297969"/>
                    <a:gd name="connsiteX88" fmla="*/ 531728 w 1214515"/>
                    <a:gd name="connsiteY88" fmla="*/ 2013245 h 2297969"/>
                    <a:gd name="connsiteX89" fmla="*/ 516841 w 1214515"/>
                    <a:gd name="connsiteY89" fmla="*/ 2005895 h 2297969"/>
                    <a:gd name="connsiteX90" fmla="*/ 582100 w 1214515"/>
                    <a:gd name="connsiteY90" fmla="*/ 1952807 h 2297969"/>
                    <a:gd name="connsiteX91" fmla="*/ 583720 w 1214515"/>
                    <a:gd name="connsiteY91" fmla="*/ 1926376 h 2297969"/>
                    <a:gd name="connsiteX92" fmla="*/ 583739 w 1214515"/>
                    <a:gd name="connsiteY92" fmla="*/ 1926357 h 2297969"/>
                    <a:gd name="connsiteX93" fmla="*/ 583739 w 1214515"/>
                    <a:gd name="connsiteY93" fmla="*/ 1926357 h 2297969"/>
                    <a:gd name="connsiteX94" fmla="*/ 610170 w 1214515"/>
                    <a:gd name="connsiteY94" fmla="*/ 1928019 h 2297969"/>
                    <a:gd name="connsiteX95" fmla="*/ 610189 w 1214515"/>
                    <a:gd name="connsiteY95" fmla="*/ 1928043 h 2297969"/>
                    <a:gd name="connsiteX96" fmla="*/ 610189 w 1214515"/>
                    <a:gd name="connsiteY96" fmla="*/ 1928043 h 2297969"/>
                    <a:gd name="connsiteX97" fmla="*/ 608527 w 1214515"/>
                    <a:gd name="connsiteY97" fmla="*/ 1954474 h 2297969"/>
                    <a:gd name="connsiteX98" fmla="*/ 608504 w 1214515"/>
                    <a:gd name="connsiteY98" fmla="*/ 1954493 h 2297969"/>
                    <a:gd name="connsiteX99" fmla="*/ 608504 w 1214515"/>
                    <a:gd name="connsiteY99" fmla="*/ 1954493 h 2297969"/>
                    <a:gd name="connsiteX100" fmla="*/ 596145 w 1214515"/>
                    <a:gd name="connsiteY100" fmla="*/ 1959174 h 2297969"/>
                    <a:gd name="connsiteX101" fmla="*/ 596145 w 1214515"/>
                    <a:gd name="connsiteY101" fmla="*/ 1959174 h 2297969"/>
                    <a:gd name="connsiteX102" fmla="*/ 581866 w 1214515"/>
                    <a:gd name="connsiteY102" fmla="*/ 1952480 h 2297969"/>
                    <a:gd name="connsiteX103" fmla="*/ 644457 w 1214515"/>
                    <a:gd name="connsiteY103" fmla="*/ 1896349 h 2297969"/>
                    <a:gd name="connsiteX104" fmla="*/ 644860 w 1214515"/>
                    <a:gd name="connsiteY104" fmla="*/ 1869871 h 2297969"/>
                    <a:gd name="connsiteX105" fmla="*/ 644879 w 1214515"/>
                    <a:gd name="connsiteY105" fmla="*/ 1869852 h 2297969"/>
                    <a:gd name="connsiteX106" fmla="*/ 644879 w 1214515"/>
                    <a:gd name="connsiteY106" fmla="*/ 1869852 h 2297969"/>
                    <a:gd name="connsiteX107" fmla="*/ 671329 w 1214515"/>
                    <a:gd name="connsiteY107" fmla="*/ 1870273 h 2297969"/>
                    <a:gd name="connsiteX108" fmla="*/ 671329 w 1214515"/>
                    <a:gd name="connsiteY108" fmla="*/ 1870273 h 2297969"/>
                    <a:gd name="connsiteX109" fmla="*/ 670954 w 1214515"/>
                    <a:gd name="connsiteY109" fmla="*/ 1896724 h 2297969"/>
                    <a:gd name="connsiteX110" fmla="*/ 670954 w 1214515"/>
                    <a:gd name="connsiteY110" fmla="*/ 1896724 h 2297969"/>
                    <a:gd name="connsiteX111" fmla="*/ 657893 w 1214515"/>
                    <a:gd name="connsiteY111" fmla="*/ 1902014 h 2297969"/>
                    <a:gd name="connsiteX112" fmla="*/ 657893 w 1214515"/>
                    <a:gd name="connsiteY112" fmla="*/ 1902014 h 2297969"/>
                    <a:gd name="connsiteX113" fmla="*/ 644223 w 1214515"/>
                    <a:gd name="connsiteY113" fmla="*/ 1896021 h 2297969"/>
                    <a:gd name="connsiteX114" fmla="*/ 702928 w 1214515"/>
                    <a:gd name="connsiteY114" fmla="*/ 1836942 h 2297969"/>
                    <a:gd name="connsiteX115" fmla="*/ 700915 w 1214515"/>
                    <a:gd name="connsiteY115" fmla="*/ 1810492 h 2297969"/>
                    <a:gd name="connsiteX116" fmla="*/ 700915 w 1214515"/>
                    <a:gd name="connsiteY116" fmla="*/ 1810492 h 2297969"/>
                    <a:gd name="connsiteX117" fmla="*/ 728583 w 1214515"/>
                    <a:gd name="connsiteY117" fmla="*/ 1809649 h 2297969"/>
                    <a:gd name="connsiteX118" fmla="*/ 728583 w 1214515"/>
                    <a:gd name="connsiteY118" fmla="*/ 1809649 h 2297969"/>
                    <a:gd name="connsiteX119" fmla="*/ 730039 w 1214515"/>
                    <a:gd name="connsiteY119" fmla="*/ 1836090 h 2297969"/>
                    <a:gd name="connsiteX120" fmla="*/ 729987 w 1214515"/>
                    <a:gd name="connsiteY120" fmla="*/ 1836146 h 2297969"/>
                    <a:gd name="connsiteX121" fmla="*/ 729987 w 1214515"/>
                    <a:gd name="connsiteY121" fmla="*/ 1836146 h 2297969"/>
                    <a:gd name="connsiteX122" fmla="*/ 715943 w 1214515"/>
                    <a:gd name="connsiteY122" fmla="*/ 1842045 h 2297969"/>
                    <a:gd name="connsiteX123" fmla="*/ 715943 w 1214515"/>
                    <a:gd name="connsiteY123" fmla="*/ 1842045 h 2297969"/>
                    <a:gd name="connsiteX124" fmla="*/ 702694 w 1214515"/>
                    <a:gd name="connsiteY124" fmla="*/ 1836614 h 2297969"/>
                    <a:gd name="connsiteX125" fmla="*/ 760838 w 1214515"/>
                    <a:gd name="connsiteY125" fmla="*/ 1774772 h 2297969"/>
                    <a:gd name="connsiteX126" fmla="*/ 758675 w 1214515"/>
                    <a:gd name="connsiteY126" fmla="*/ 1748378 h 2297969"/>
                    <a:gd name="connsiteX127" fmla="*/ 758684 w 1214515"/>
                    <a:gd name="connsiteY127" fmla="*/ 1748369 h 2297969"/>
                    <a:gd name="connsiteX128" fmla="*/ 758684 w 1214515"/>
                    <a:gd name="connsiteY128" fmla="*/ 1748369 h 2297969"/>
                    <a:gd name="connsiteX129" fmla="*/ 785078 w 1214515"/>
                    <a:gd name="connsiteY129" fmla="*/ 1746206 h 2297969"/>
                    <a:gd name="connsiteX130" fmla="*/ 785087 w 1214515"/>
                    <a:gd name="connsiteY130" fmla="*/ 1746215 h 2297969"/>
                    <a:gd name="connsiteX131" fmla="*/ 785087 w 1214515"/>
                    <a:gd name="connsiteY131" fmla="*/ 1746215 h 2297969"/>
                    <a:gd name="connsiteX132" fmla="*/ 787199 w 1214515"/>
                    <a:gd name="connsiteY132" fmla="*/ 1772614 h 2297969"/>
                    <a:gd name="connsiteX133" fmla="*/ 787194 w 1214515"/>
                    <a:gd name="connsiteY133" fmla="*/ 1772619 h 2297969"/>
                    <a:gd name="connsiteX134" fmla="*/ 787194 w 1214515"/>
                    <a:gd name="connsiteY134" fmla="*/ 1772619 h 2297969"/>
                    <a:gd name="connsiteX135" fmla="*/ 773150 w 1214515"/>
                    <a:gd name="connsiteY135" fmla="*/ 1779219 h 2297969"/>
                    <a:gd name="connsiteX136" fmla="*/ 773150 w 1214515"/>
                    <a:gd name="connsiteY136" fmla="*/ 1779219 h 2297969"/>
                    <a:gd name="connsiteX137" fmla="*/ 760604 w 1214515"/>
                    <a:gd name="connsiteY137" fmla="*/ 1774445 h 2297969"/>
                    <a:gd name="connsiteX138" fmla="*/ 814534 w 1214515"/>
                    <a:gd name="connsiteY138" fmla="*/ 1709934 h 2297969"/>
                    <a:gd name="connsiteX139" fmla="*/ 811163 w 1214515"/>
                    <a:gd name="connsiteY139" fmla="*/ 1683671 h 2297969"/>
                    <a:gd name="connsiteX140" fmla="*/ 811163 w 1214515"/>
                    <a:gd name="connsiteY140" fmla="*/ 1683671 h 2297969"/>
                    <a:gd name="connsiteX141" fmla="*/ 837426 w 1214515"/>
                    <a:gd name="connsiteY141" fmla="*/ 1680301 h 2297969"/>
                    <a:gd name="connsiteX142" fmla="*/ 837426 w 1214515"/>
                    <a:gd name="connsiteY142" fmla="*/ 1680301 h 2297969"/>
                    <a:gd name="connsiteX143" fmla="*/ 840797 w 1214515"/>
                    <a:gd name="connsiteY143" fmla="*/ 1706564 h 2297969"/>
                    <a:gd name="connsiteX144" fmla="*/ 840797 w 1214515"/>
                    <a:gd name="connsiteY144" fmla="*/ 1706564 h 2297969"/>
                    <a:gd name="connsiteX145" fmla="*/ 825957 w 1214515"/>
                    <a:gd name="connsiteY145" fmla="*/ 1713820 h 2297969"/>
                    <a:gd name="connsiteX146" fmla="*/ 825957 w 1214515"/>
                    <a:gd name="connsiteY146" fmla="*/ 1713820 h 2297969"/>
                    <a:gd name="connsiteX147" fmla="*/ 814300 w 1214515"/>
                    <a:gd name="connsiteY147" fmla="*/ 1709607 h 2297969"/>
                    <a:gd name="connsiteX148" fmla="*/ 864906 w 1214515"/>
                    <a:gd name="connsiteY148" fmla="*/ 1642428 h 2297969"/>
                    <a:gd name="connsiteX149" fmla="*/ 860215 w 1214515"/>
                    <a:gd name="connsiteY149" fmla="*/ 1616366 h 2297969"/>
                    <a:gd name="connsiteX150" fmla="*/ 860225 w 1214515"/>
                    <a:gd name="connsiteY150" fmla="*/ 1616352 h 2297969"/>
                    <a:gd name="connsiteX151" fmla="*/ 860225 w 1214515"/>
                    <a:gd name="connsiteY151" fmla="*/ 1616352 h 2297969"/>
                    <a:gd name="connsiteX152" fmla="*/ 886286 w 1214515"/>
                    <a:gd name="connsiteY152" fmla="*/ 1611661 h 2297969"/>
                    <a:gd name="connsiteX153" fmla="*/ 886300 w 1214515"/>
                    <a:gd name="connsiteY153" fmla="*/ 1611671 h 2297969"/>
                    <a:gd name="connsiteX154" fmla="*/ 886300 w 1214515"/>
                    <a:gd name="connsiteY154" fmla="*/ 1611671 h 2297969"/>
                    <a:gd name="connsiteX155" fmla="*/ 890991 w 1214515"/>
                    <a:gd name="connsiteY155" fmla="*/ 1637733 h 2297969"/>
                    <a:gd name="connsiteX156" fmla="*/ 890982 w 1214515"/>
                    <a:gd name="connsiteY156" fmla="*/ 1637747 h 2297969"/>
                    <a:gd name="connsiteX157" fmla="*/ 890982 w 1214515"/>
                    <a:gd name="connsiteY157" fmla="*/ 1637747 h 2297969"/>
                    <a:gd name="connsiteX158" fmla="*/ 875580 w 1214515"/>
                    <a:gd name="connsiteY158" fmla="*/ 1645752 h 2297969"/>
                    <a:gd name="connsiteX159" fmla="*/ 875580 w 1214515"/>
                    <a:gd name="connsiteY159" fmla="*/ 1645752 h 2297969"/>
                    <a:gd name="connsiteX160" fmla="*/ 864906 w 1214515"/>
                    <a:gd name="connsiteY160" fmla="*/ 1642428 h 2297969"/>
                    <a:gd name="connsiteX161" fmla="*/ 912235 w 1214515"/>
                    <a:gd name="connsiteY161" fmla="*/ 1572768 h 2297969"/>
                    <a:gd name="connsiteX162" fmla="*/ 906374 w 1214515"/>
                    <a:gd name="connsiteY162" fmla="*/ 1546941 h 2297969"/>
                    <a:gd name="connsiteX163" fmla="*/ 906384 w 1214515"/>
                    <a:gd name="connsiteY163" fmla="*/ 1546927 h 2297969"/>
                    <a:gd name="connsiteX164" fmla="*/ 906384 w 1214515"/>
                    <a:gd name="connsiteY164" fmla="*/ 1546927 h 2297969"/>
                    <a:gd name="connsiteX165" fmla="*/ 932211 w 1214515"/>
                    <a:gd name="connsiteY165" fmla="*/ 1541066 h 2297969"/>
                    <a:gd name="connsiteX166" fmla="*/ 932225 w 1214515"/>
                    <a:gd name="connsiteY166" fmla="*/ 1541075 h 2297969"/>
                    <a:gd name="connsiteX167" fmla="*/ 932225 w 1214515"/>
                    <a:gd name="connsiteY167" fmla="*/ 1541075 h 2297969"/>
                    <a:gd name="connsiteX168" fmla="*/ 938035 w 1214515"/>
                    <a:gd name="connsiteY168" fmla="*/ 1566912 h 2297969"/>
                    <a:gd name="connsiteX169" fmla="*/ 938030 w 1214515"/>
                    <a:gd name="connsiteY169" fmla="*/ 1566916 h 2297969"/>
                    <a:gd name="connsiteX170" fmla="*/ 938030 w 1214515"/>
                    <a:gd name="connsiteY170" fmla="*/ 1566916 h 2297969"/>
                    <a:gd name="connsiteX171" fmla="*/ 922207 w 1214515"/>
                    <a:gd name="connsiteY171" fmla="*/ 1575671 h 2297969"/>
                    <a:gd name="connsiteX172" fmla="*/ 922207 w 1214515"/>
                    <a:gd name="connsiteY172" fmla="*/ 1575671 h 2297969"/>
                    <a:gd name="connsiteX173" fmla="*/ 912235 w 1214515"/>
                    <a:gd name="connsiteY173" fmla="*/ 1572628 h 2297969"/>
                    <a:gd name="connsiteX174" fmla="*/ 956100 w 1214515"/>
                    <a:gd name="connsiteY174" fmla="*/ 1500815 h 2297969"/>
                    <a:gd name="connsiteX175" fmla="*/ 949059 w 1214515"/>
                    <a:gd name="connsiteY175" fmla="*/ 1475287 h 2297969"/>
                    <a:gd name="connsiteX176" fmla="*/ 949078 w 1214515"/>
                    <a:gd name="connsiteY176" fmla="*/ 1475254 h 2297969"/>
                    <a:gd name="connsiteX177" fmla="*/ 949078 w 1214515"/>
                    <a:gd name="connsiteY177" fmla="*/ 1475254 h 2297969"/>
                    <a:gd name="connsiteX178" fmla="*/ 974592 w 1214515"/>
                    <a:gd name="connsiteY178" fmla="*/ 1468185 h 2297969"/>
                    <a:gd name="connsiteX179" fmla="*/ 974592 w 1214515"/>
                    <a:gd name="connsiteY179" fmla="*/ 1468185 h 2297969"/>
                    <a:gd name="connsiteX180" fmla="*/ 981689 w 1214515"/>
                    <a:gd name="connsiteY180" fmla="*/ 1493699 h 2297969"/>
                    <a:gd name="connsiteX181" fmla="*/ 981661 w 1214515"/>
                    <a:gd name="connsiteY181" fmla="*/ 1493745 h 2297969"/>
                    <a:gd name="connsiteX182" fmla="*/ 981661 w 1214515"/>
                    <a:gd name="connsiteY182" fmla="*/ 1493745 h 2297969"/>
                    <a:gd name="connsiteX183" fmla="*/ 965323 w 1214515"/>
                    <a:gd name="connsiteY183" fmla="*/ 1503108 h 2297969"/>
                    <a:gd name="connsiteX184" fmla="*/ 965323 w 1214515"/>
                    <a:gd name="connsiteY184" fmla="*/ 1503108 h 2297969"/>
                    <a:gd name="connsiteX185" fmla="*/ 956100 w 1214515"/>
                    <a:gd name="connsiteY185" fmla="*/ 1500815 h 2297969"/>
                    <a:gd name="connsiteX186" fmla="*/ 996735 w 1214515"/>
                    <a:gd name="connsiteY186" fmla="*/ 1427082 h 2297969"/>
                    <a:gd name="connsiteX187" fmla="*/ 988496 w 1214515"/>
                    <a:gd name="connsiteY187" fmla="*/ 1401943 h 2297969"/>
                    <a:gd name="connsiteX188" fmla="*/ 988496 w 1214515"/>
                    <a:gd name="connsiteY188" fmla="*/ 1401943 h 2297969"/>
                    <a:gd name="connsiteX189" fmla="*/ 1013635 w 1214515"/>
                    <a:gd name="connsiteY189" fmla="*/ 1393656 h 2297969"/>
                    <a:gd name="connsiteX190" fmla="*/ 1013635 w 1214515"/>
                    <a:gd name="connsiteY190" fmla="*/ 1393656 h 2297969"/>
                    <a:gd name="connsiteX191" fmla="*/ 1021940 w 1214515"/>
                    <a:gd name="connsiteY191" fmla="*/ 1418800 h 2297969"/>
                    <a:gd name="connsiteX192" fmla="*/ 1021921 w 1214515"/>
                    <a:gd name="connsiteY192" fmla="*/ 1418842 h 2297969"/>
                    <a:gd name="connsiteX193" fmla="*/ 1021921 w 1214515"/>
                    <a:gd name="connsiteY193" fmla="*/ 1418842 h 2297969"/>
                    <a:gd name="connsiteX194" fmla="*/ 1005209 w 1214515"/>
                    <a:gd name="connsiteY194" fmla="*/ 1429095 h 2297969"/>
                    <a:gd name="connsiteX195" fmla="*/ 1005209 w 1214515"/>
                    <a:gd name="connsiteY195" fmla="*/ 1429095 h 2297969"/>
                    <a:gd name="connsiteX196" fmla="*/ 996735 w 1214515"/>
                    <a:gd name="connsiteY196" fmla="*/ 1427082 h 2297969"/>
                    <a:gd name="connsiteX197" fmla="*/ 1033766 w 1214515"/>
                    <a:gd name="connsiteY197" fmla="*/ 1351383 h 2297969"/>
                    <a:gd name="connsiteX198" fmla="*/ 1024403 w 1214515"/>
                    <a:gd name="connsiteY198" fmla="*/ 1326665 h 2297969"/>
                    <a:gd name="connsiteX199" fmla="*/ 1024403 w 1214515"/>
                    <a:gd name="connsiteY199" fmla="*/ 1326665 h 2297969"/>
                    <a:gd name="connsiteX200" fmla="*/ 1049121 w 1214515"/>
                    <a:gd name="connsiteY200" fmla="*/ 1317302 h 2297969"/>
                    <a:gd name="connsiteX201" fmla="*/ 1049121 w 1214515"/>
                    <a:gd name="connsiteY201" fmla="*/ 1317302 h 2297969"/>
                    <a:gd name="connsiteX202" fmla="*/ 1058484 w 1214515"/>
                    <a:gd name="connsiteY202" fmla="*/ 1342067 h 2297969"/>
                    <a:gd name="connsiteX203" fmla="*/ 1058484 w 1214515"/>
                    <a:gd name="connsiteY203" fmla="*/ 1342067 h 2297969"/>
                    <a:gd name="connsiteX204" fmla="*/ 1041350 w 1214515"/>
                    <a:gd name="connsiteY204" fmla="*/ 1353162 h 2297969"/>
                    <a:gd name="connsiteX205" fmla="*/ 1041350 w 1214515"/>
                    <a:gd name="connsiteY205" fmla="*/ 1353162 h 2297969"/>
                    <a:gd name="connsiteX206" fmla="*/ 1033766 w 1214515"/>
                    <a:gd name="connsiteY206" fmla="*/ 1351243 h 2297969"/>
                    <a:gd name="connsiteX207" fmla="*/ 1067191 w 1214515"/>
                    <a:gd name="connsiteY207" fmla="*/ 1274046 h 2297969"/>
                    <a:gd name="connsiteX208" fmla="*/ 1056564 w 1214515"/>
                    <a:gd name="connsiteY208" fmla="*/ 1249796 h 2297969"/>
                    <a:gd name="connsiteX209" fmla="*/ 1056564 w 1214515"/>
                    <a:gd name="connsiteY209" fmla="*/ 1249796 h 2297969"/>
                    <a:gd name="connsiteX210" fmla="*/ 1080814 w 1214515"/>
                    <a:gd name="connsiteY210" fmla="*/ 1239169 h 2297969"/>
                    <a:gd name="connsiteX211" fmla="*/ 1080814 w 1214515"/>
                    <a:gd name="connsiteY211" fmla="*/ 1239169 h 2297969"/>
                    <a:gd name="connsiteX212" fmla="*/ 1091460 w 1214515"/>
                    <a:gd name="connsiteY212" fmla="*/ 1263419 h 2297969"/>
                    <a:gd name="connsiteX213" fmla="*/ 1091441 w 1214515"/>
                    <a:gd name="connsiteY213" fmla="*/ 1263466 h 2297969"/>
                    <a:gd name="connsiteX214" fmla="*/ 1091441 w 1214515"/>
                    <a:gd name="connsiteY214" fmla="*/ 1263466 h 2297969"/>
                    <a:gd name="connsiteX215" fmla="*/ 1073979 w 1214515"/>
                    <a:gd name="connsiteY215" fmla="*/ 1275357 h 2297969"/>
                    <a:gd name="connsiteX216" fmla="*/ 1073979 w 1214515"/>
                    <a:gd name="connsiteY216" fmla="*/ 1275357 h 2297969"/>
                    <a:gd name="connsiteX217" fmla="*/ 1067191 w 1214515"/>
                    <a:gd name="connsiteY217" fmla="*/ 1273905 h 2297969"/>
                    <a:gd name="connsiteX218" fmla="*/ 1096544 w 1214515"/>
                    <a:gd name="connsiteY218" fmla="*/ 1195070 h 2297969"/>
                    <a:gd name="connsiteX219" fmla="*/ 1084512 w 1214515"/>
                    <a:gd name="connsiteY219" fmla="*/ 1171335 h 2297969"/>
                    <a:gd name="connsiteX220" fmla="*/ 1084512 w 1214515"/>
                    <a:gd name="connsiteY220" fmla="*/ 1171335 h 2297969"/>
                    <a:gd name="connsiteX221" fmla="*/ 1108528 w 1214515"/>
                    <a:gd name="connsiteY221" fmla="*/ 1159631 h 2297969"/>
                    <a:gd name="connsiteX222" fmla="*/ 1108528 w 1214515"/>
                    <a:gd name="connsiteY222" fmla="*/ 1159631 h 2297969"/>
                    <a:gd name="connsiteX223" fmla="*/ 1120447 w 1214515"/>
                    <a:gd name="connsiteY223" fmla="*/ 1183277 h 2297969"/>
                    <a:gd name="connsiteX224" fmla="*/ 1120419 w 1214515"/>
                    <a:gd name="connsiteY224" fmla="*/ 1183366 h 2297969"/>
                    <a:gd name="connsiteX225" fmla="*/ 1120419 w 1214515"/>
                    <a:gd name="connsiteY225" fmla="*/ 1183366 h 2297969"/>
                    <a:gd name="connsiteX226" fmla="*/ 1102583 w 1214515"/>
                    <a:gd name="connsiteY226" fmla="*/ 1196100 h 2297969"/>
                    <a:gd name="connsiteX227" fmla="*/ 1102583 w 1214515"/>
                    <a:gd name="connsiteY227" fmla="*/ 1196100 h 2297969"/>
                    <a:gd name="connsiteX228" fmla="*/ 1096544 w 1214515"/>
                    <a:gd name="connsiteY228" fmla="*/ 1195070 h 2297969"/>
                    <a:gd name="connsiteX229" fmla="*/ 1122760 w 1214515"/>
                    <a:gd name="connsiteY229" fmla="*/ 1115813 h 2297969"/>
                    <a:gd name="connsiteX230" fmla="*/ 1109825 w 1214515"/>
                    <a:gd name="connsiteY230" fmla="*/ 1094082 h 2297969"/>
                    <a:gd name="connsiteX231" fmla="*/ 1109932 w 1214515"/>
                    <a:gd name="connsiteY231" fmla="*/ 1093670 h 2297969"/>
                    <a:gd name="connsiteX232" fmla="*/ 1109932 w 1214515"/>
                    <a:gd name="connsiteY232" fmla="*/ 1093670 h 2297969"/>
                    <a:gd name="connsiteX233" fmla="*/ 1133106 w 1214515"/>
                    <a:gd name="connsiteY233" fmla="*/ 1079626 h 2297969"/>
                    <a:gd name="connsiteX234" fmla="*/ 1133106 w 1214515"/>
                    <a:gd name="connsiteY234" fmla="*/ 1079626 h 2297969"/>
                    <a:gd name="connsiteX235" fmla="*/ 1146097 w 1214515"/>
                    <a:gd name="connsiteY235" fmla="*/ 1101862 h 2297969"/>
                    <a:gd name="connsiteX236" fmla="*/ 1145980 w 1214515"/>
                    <a:gd name="connsiteY236" fmla="*/ 1102284 h 2297969"/>
                    <a:gd name="connsiteX237" fmla="*/ 1145980 w 1214515"/>
                    <a:gd name="connsiteY237" fmla="*/ 1102284 h 2297969"/>
                    <a:gd name="connsiteX238" fmla="*/ 1127956 w 1214515"/>
                    <a:gd name="connsiteY238" fmla="*/ 1116094 h 2297969"/>
                    <a:gd name="connsiteX239" fmla="*/ 1127956 w 1214515"/>
                    <a:gd name="connsiteY239" fmla="*/ 1116094 h 2297969"/>
                    <a:gd name="connsiteX240" fmla="*/ 1122806 w 1214515"/>
                    <a:gd name="connsiteY240" fmla="*/ 1115813 h 2297969"/>
                    <a:gd name="connsiteX241" fmla="*/ 1144856 w 1214515"/>
                    <a:gd name="connsiteY241" fmla="*/ 1033513 h 2297969"/>
                    <a:gd name="connsiteX242" fmla="*/ 1130793 w 1214515"/>
                    <a:gd name="connsiteY242" fmla="*/ 1011075 h 2297969"/>
                    <a:gd name="connsiteX243" fmla="*/ 1130812 w 1214515"/>
                    <a:gd name="connsiteY243" fmla="*/ 1010996 h 2297969"/>
                    <a:gd name="connsiteX244" fmla="*/ 1130812 w 1214515"/>
                    <a:gd name="connsiteY244" fmla="*/ 1010996 h 2297969"/>
                    <a:gd name="connsiteX245" fmla="*/ 1153259 w 1214515"/>
                    <a:gd name="connsiteY245" fmla="*/ 996947 h 2297969"/>
                    <a:gd name="connsiteX246" fmla="*/ 1153283 w 1214515"/>
                    <a:gd name="connsiteY246" fmla="*/ 996951 h 2297969"/>
                    <a:gd name="connsiteX247" fmla="*/ 1153283 w 1214515"/>
                    <a:gd name="connsiteY247" fmla="*/ 996951 h 2297969"/>
                    <a:gd name="connsiteX248" fmla="*/ 1167346 w 1214515"/>
                    <a:gd name="connsiteY248" fmla="*/ 1019389 h 2297969"/>
                    <a:gd name="connsiteX249" fmla="*/ 1167327 w 1214515"/>
                    <a:gd name="connsiteY249" fmla="*/ 1019469 h 2297969"/>
                    <a:gd name="connsiteX250" fmla="*/ 1167327 w 1214515"/>
                    <a:gd name="connsiteY250" fmla="*/ 1019469 h 2297969"/>
                    <a:gd name="connsiteX251" fmla="*/ 1149116 w 1214515"/>
                    <a:gd name="connsiteY251" fmla="*/ 1033935 h 2297969"/>
                    <a:gd name="connsiteX252" fmla="*/ 1149116 w 1214515"/>
                    <a:gd name="connsiteY252" fmla="*/ 1033935 h 2297969"/>
                    <a:gd name="connsiteX253" fmla="*/ 1144903 w 1214515"/>
                    <a:gd name="connsiteY253" fmla="*/ 1033513 h 2297969"/>
                    <a:gd name="connsiteX254" fmla="*/ 1163067 w 1214515"/>
                    <a:gd name="connsiteY254" fmla="*/ 951214 h 2297969"/>
                    <a:gd name="connsiteX255" fmla="*/ 1148081 w 1214515"/>
                    <a:gd name="connsiteY255" fmla="*/ 929379 h 2297969"/>
                    <a:gd name="connsiteX256" fmla="*/ 1148086 w 1214515"/>
                    <a:gd name="connsiteY256" fmla="*/ 929351 h 2297969"/>
                    <a:gd name="connsiteX257" fmla="*/ 1148086 w 1214515"/>
                    <a:gd name="connsiteY257" fmla="*/ 929351 h 2297969"/>
                    <a:gd name="connsiteX258" fmla="*/ 1169902 w 1214515"/>
                    <a:gd name="connsiteY258" fmla="*/ 914371 h 2297969"/>
                    <a:gd name="connsiteX259" fmla="*/ 1169902 w 1214515"/>
                    <a:gd name="connsiteY259" fmla="*/ 914371 h 2297969"/>
                    <a:gd name="connsiteX260" fmla="*/ 1184929 w 1214515"/>
                    <a:gd name="connsiteY260" fmla="*/ 936177 h 2297969"/>
                    <a:gd name="connsiteX261" fmla="*/ 1184929 w 1214515"/>
                    <a:gd name="connsiteY261" fmla="*/ 936186 h 2297969"/>
                    <a:gd name="connsiteX262" fmla="*/ 1184929 w 1214515"/>
                    <a:gd name="connsiteY262" fmla="*/ 936186 h 2297969"/>
                    <a:gd name="connsiteX263" fmla="*/ 1166531 w 1214515"/>
                    <a:gd name="connsiteY263" fmla="*/ 951495 h 2297969"/>
                    <a:gd name="connsiteX264" fmla="*/ 1166531 w 1214515"/>
                    <a:gd name="connsiteY264" fmla="*/ 951495 h 2297969"/>
                    <a:gd name="connsiteX265" fmla="*/ 1163114 w 1214515"/>
                    <a:gd name="connsiteY265" fmla="*/ 951214 h 2297969"/>
                    <a:gd name="connsiteX266" fmla="*/ 1177111 w 1214515"/>
                    <a:gd name="connsiteY266" fmla="*/ 868118 h 2297969"/>
                    <a:gd name="connsiteX267" fmla="*/ 1161096 w 1214515"/>
                    <a:gd name="connsiteY267" fmla="*/ 847028 h 2297969"/>
                    <a:gd name="connsiteX268" fmla="*/ 1161101 w 1214515"/>
                    <a:gd name="connsiteY268" fmla="*/ 847005 h 2297969"/>
                    <a:gd name="connsiteX269" fmla="*/ 1161101 w 1214515"/>
                    <a:gd name="connsiteY269" fmla="*/ 847005 h 2297969"/>
                    <a:gd name="connsiteX270" fmla="*/ 1182190 w 1214515"/>
                    <a:gd name="connsiteY270" fmla="*/ 830990 h 2297969"/>
                    <a:gd name="connsiteX271" fmla="*/ 1182214 w 1214515"/>
                    <a:gd name="connsiteY271" fmla="*/ 830994 h 2297969"/>
                    <a:gd name="connsiteX272" fmla="*/ 1182214 w 1214515"/>
                    <a:gd name="connsiteY272" fmla="*/ 830994 h 2297969"/>
                    <a:gd name="connsiteX273" fmla="*/ 1198224 w 1214515"/>
                    <a:gd name="connsiteY273" fmla="*/ 852061 h 2297969"/>
                    <a:gd name="connsiteX274" fmla="*/ 1198224 w 1214515"/>
                    <a:gd name="connsiteY274" fmla="*/ 852061 h 2297969"/>
                    <a:gd name="connsiteX275" fmla="*/ 1179499 w 1214515"/>
                    <a:gd name="connsiteY275" fmla="*/ 868259 h 2297969"/>
                    <a:gd name="connsiteX276" fmla="*/ 1179499 w 1214515"/>
                    <a:gd name="connsiteY276" fmla="*/ 868259 h 2297969"/>
                    <a:gd name="connsiteX277" fmla="*/ 1187410 w 1214515"/>
                    <a:gd name="connsiteY277" fmla="*/ 784414 h 2297969"/>
                    <a:gd name="connsiteX278" fmla="*/ 1170417 w 1214515"/>
                    <a:gd name="connsiteY278" fmla="*/ 764106 h 2297969"/>
                    <a:gd name="connsiteX279" fmla="*/ 1170417 w 1214515"/>
                    <a:gd name="connsiteY279" fmla="*/ 764097 h 2297969"/>
                    <a:gd name="connsiteX280" fmla="*/ 1170417 w 1214515"/>
                    <a:gd name="connsiteY280" fmla="*/ 764097 h 2297969"/>
                    <a:gd name="connsiteX281" fmla="*/ 1190687 w 1214515"/>
                    <a:gd name="connsiteY281" fmla="*/ 747103 h 2297969"/>
                    <a:gd name="connsiteX282" fmla="*/ 1190687 w 1214515"/>
                    <a:gd name="connsiteY282" fmla="*/ 747103 h 2297969"/>
                    <a:gd name="connsiteX283" fmla="*/ 1207728 w 1214515"/>
                    <a:gd name="connsiteY283" fmla="*/ 767374 h 2297969"/>
                    <a:gd name="connsiteX284" fmla="*/ 1207728 w 1214515"/>
                    <a:gd name="connsiteY284" fmla="*/ 767374 h 2297969"/>
                    <a:gd name="connsiteX285" fmla="*/ 1189002 w 1214515"/>
                    <a:gd name="connsiteY285" fmla="*/ 784461 h 2297969"/>
                    <a:gd name="connsiteX286" fmla="*/ 1187317 w 1214515"/>
                    <a:gd name="connsiteY286" fmla="*/ 784461 h 2297969"/>
                    <a:gd name="connsiteX287" fmla="*/ 1193683 w 1214515"/>
                    <a:gd name="connsiteY287" fmla="*/ 700429 h 2297969"/>
                    <a:gd name="connsiteX288" fmla="*/ 1176128 w 1214515"/>
                    <a:gd name="connsiteY288" fmla="*/ 680861 h 2297969"/>
                    <a:gd name="connsiteX289" fmla="*/ 1176128 w 1214515"/>
                    <a:gd name="connsiteY289" fmla="*/ 680861 h 2297969"/>
                    <a:gd name="connsiteX290" fmla="*/ 1195556 w 1214515"/>
                    <a:gd name="connsiteY290" fmla="*/ 662884 h 2297969"/>
                    <a:gd name="connsiteX291" fmla="*/ 1195556 w 1214515"/>
                    <a:gd name="connsiteY291" fmla="*/ 662884 h 2297969"/>
                    <a:gd name="connsiteX292" fmla="*/ 1213538 w 1214515"/>
                    <a:gd name="connsiteY292" fmla="*/ 682326 h 2297969"/>
                    <a:gd name="connsiteX293" fmla="*/ 1213533 w 1214515"/>
                    <a:gd name="connsiteY293" fmla="*/ 682406 h 2297969"/>
                    <a:gd name="connsiteX294" fmla="*/ 1213533 w 1214515"/>
                    <a:gd name="connsiteY294" fmla="*/ 682406 h 2297969"/>
                    <a:gd name="connsiteX295" fmla="*/ 1194807 w 1214515"/>
                    <a:gd name="connsiteY295" fmla="*/ 700429 h 2297969"/>
                    <a:gd name="connsiteX296" fmla="*/ 1194058 w 1214515"/>
                    <a:gd name="connsiteY296" fmla="*/ 700429 h 2297969"/>
                    <a:gd name="connsiteX297" fmla="*/ 1177064 w 1214515"/>
                    <a:gd name="connsiteY297" fmla="*/ 597437 h 2297969"/>
                    <a:gd name="connsiteX298" fmla="*/ 1195556 w 1214515"/>
                    <a:gd name="connsiteY298" fmla="*/ 578478 h 2297969"/>
                    <a:gd name="connsiteX299" fmla="*/ 1195790 w 1214515"/>
                    <a:gd name="connsiteY299" fmla="*/ 578478 h 2297969"/>
                    <a:gd name="connsiteX300" fmla="*/ 1195790 w 1214515"/>
                    <a:gd name="connsiteY300" fmla="*/ 578478 h 2297969"/>
                    <a:gd name="connsiteX301" fmla="*/ 1214516 w 1214515"/>
                    <a:gd name="connsiteY301" fmla="*/ 597203 h 2297969"/>
                    <a:gd name="connsiteX302" fmla="*/ 1214516 w 1214515"/>
                    <a:gd name="connsiteY302" fmla="*/ 597203 h 2297969"/>
                    <a:gd name="connsiteX303" fmla="*/ 1195790 w 1214515"/>
                    <a:gd name="connsiteY303" fmla="*/ 615929 h 2297969"/>
                    <a:gd name="connsiteX304" fmla="*/ 1195790 w 1214515"/>
                    <a:gd name="connsiteY304" fmla="*/ 615929 h 2297969"/>
                    <a:gd name="connsiteX305" fmla="*/ 1177345 w 1214515"/>
                    <a:gd name="connsiteY305" fmla="*/ 597484 h 2297969"/>
                    <a:gd name="connsiteX306" fmla="*/ 1174349 w 1214515"/>
                    <a:gd name="connsiteY306" fmla="*/ 514108 h 2297969"/>
                    <a:gd name="connsiteX307" fmla="*/ 1191937 w 1214515"/>
                    <a:gd name="connsiteY307" fmla="*/ 494310 h 2297969"/>
                    <a:gd name="connsiteX308" fmla="*/ 1191998 w 1214515"/>
                    <a:gd name="connsiteY308" fmla="*/ 494305 h 2297969"/>
                    <a:gd name="connsiteX309" fmla="*/ 1191998 w 1214515"/>
                    <a:gd name="connsiteY309" fmla="*/ 494305 h 2297969"/>
                    <a:gd name="connsiteX310" fmla="*/ 1211749 w 1214515"/>
                    <a:gd name="connsiteY310" fmla="*/ 511945 h 2297969"/>
                    <a:gd name="connsiteX311" fmla="*/ 1211754 w 1214515"/>
                    <a:gd name="connsiteY311" fmla="*/ 512001 h 2297969"/>
                    <a:gd name="connsiteX312" fmla="*/ 1211754 w 1214515"/>
                    <a:gd name="connsiteY312" fmla="*/ 512001 h 2297969"/>
                    <a:gd name="connsiteX313" fmla="*/ 1194784 w 1214515"/>
                    <a:gd name="connsiteY313" fmla="*/ 531813 h 2297969"/>
                    <a:gd name="connsiteX314" fmla="*/ 1194105 w 1214515"/>
                    <a:gd name="connsiteY314" fmla="*/ 531850 h 2297969"/>
                    <a:gd name="connsiteX315" fmla="*/ 1193075 w 1214515"/>
                    <a:gd name="connsiteY315" fmla="*/ 531850 h 2297969"/>
                    <a:gd name="connsiteX316" fmla="*/ 1174630 w 1214515"/>
                    <a:gd name="connsiteY316" fmla="*/ 514201 h 2297969"/>
                    <a:gd name="connsiteX317" fmla="*/ 1167702 w 1214515"/>
                    <a:gd name="connsiteY317" fmla="*/ 430919 h 2297969"/>
                    <a:gd name="connsiteX318" fmla="*/ 1167702 w 1214515"/>
                    <a:gd name="connsiteY318" fmla="*/ 430919 h 2297969"/>
                    <a:gd name="connsiteX319" fmla="*/ 1183721 w 1214515"/>
                    <a:gd name="connsiteY319" fmla="*/ 411266 h 2297969"/>
                    <a:gd name="connsiteX320" fmla="*/ 1184367 w 1214515"/>
                    <a:gd name="connsiteY320" fmla="*/ 411210 h 2297969"/>
                    <a:gd name="connsiteX321" fmla="*/ 1184367 w 1214515"/>
                    <a:gd name="connsiteY321" fmla="*/ 411210 h 2297969"/>
                    <a:gd name="connsiteX322" fmla="*/ 1204919 w 1214515"/>
                    <a:gd name="connsiteY322" fmla="*/ 428859 h 2297969"/>
                    <a:gd name="connsiteX323" fmla="*/ 1204919 w 1214515"/>
                    <a:gd name="connsiteY323" fmla="*/ 428859 h 2297969"/>
                    <a:gd name="connsiteX324" fmla="*/ 1188206 w 1214515"/>
                    <a:gd name="connsiteY324" fmla="*/ 448474 h 2297969"/>
                    <a:gd name="connsiteX325" fmla="*/ 1188206 w 1214515"/>
                    <a:gd name="connsiteY325" fmla="*/ 448474 h 2297969"/>
                    <a:gd name="connsiteX326" fmla="*/ 1186240 w 1214515"/>
                    <a:gd name="connsiteY326" fmla="*/ 448100 h 2297969"/>
                    <a:gd name="connsiteX327" fmla="*/ 1186240 w 1214515"/>
                    <a:gd name="connsiteY327" fmla="*/ 448100 h 2297969"/>
                    <a:gd name="connsiteX328" fmla="*/ 1167982 w 1214515"/>
                    <a:gd name="connsiteY328" fmla="*/ 430966 h 2297969"/>
                    <a:gd name="connsiteX329" fmla="*/ 1157402 w 1214515"/>
                    <a:gd name="connsiteY329" fmla="*/ 348244 h 2297969"/>
                    <a:gd name="connsiteX330" fmla="*/ 1173085 w 1214515"/>
                    <a:gd name="connsiteY330" fmla="*/ 326944 h 2297969"/>
                    <a:gd name="connsiteX331" fmla="*/ 1173085 w 1214515"/>
                    <a:gd name="connsiteY331" fmla="*/ 326944 h 2297969"/>
                    <a:gd name="connsiteX332" fmla="*/ 1194432 w 1214515"/>
                    <a:gd name="connsiteY332" fmla="*/ 342580 h 2297969"/>
                    <a:gd name="connsiteX333" fmla="*/ 1194432 w 1214515"/>
                    <a:gd name="connsiteY333" fmla="*/ 342580 h 2297969"/>
                    <a:gd name="connsiteX334" fmla="*/ 1178759 w 1214515"/>
                    <a:gd name="connsiteY334" fmla="*/ 363927 h 2297969"/>
                    <a:gd name="connsiteX335" fmla="*/ 1178750 w 1214515"/>
                    <a:gd name="connsiteY335" fmla="*/ 363927 h 2297969"/>
                    <a:gd name="connsiteX336" fmla="*/ 1178750 w 1214515"/>
                    <a:gd name="connsiteY336" fmla="*/ 363927 h 2297969"/>
                    <a:gd name="connsiteX337" fmla="*/ 1175894 w 1214515"/>
                    <a:gd name="connsiteY337" fmla="*/ 364161 h 2297969"/>
                    <a:gd name="connsiteX338" fmla="*/ 1175894 w 1214515"/>
                    <a:gd name="connsiteY338" fmla="*/ 364161 h 2297969"/>
                    <a:gd name="connsiteX339" fmla="*/ 1157402 w 1214515"/>
                    <a:gd name="connsiteY339" fmla="*/ 348244 h 2297969"/>
                    <a:gd name="connsiteX340" fmla="*/ 1142703 w 1214515"/>
                    <a:gd name="connsiteY340" fmla="*/ 266085 h 2297969"/>
                    <a:gd name="connsiteX341" fmla="*/ 1157355 w 1214515"/>
                    <a:gd name="connsiteY341" fmla="*/ 244036 h 2297969"/>
                    <a:gd name="connsiteX342" fmla="*/ 1157355 w 1214515"/>
                    <a:gd name="connsiteY342" fmla="*/ 244036 h 2297969"/>
                    <a:gd name="connsiteX343" fmla="*/ 1179452 w 1214515"/>
                    <a:gd name="connsiteY343" fmla="*/ 258632 h 2297969"/>
                    <a:gd name="connsiteX344" fmla="*/ 1179452 w 1214515"/>
                    <a:gd name="connsiteY344" fmla="*/ 258642 h 2297969"/>
                    <a:gd name="connsiteX345" fmla="*/ 1179452 w 1214515"/>
                    <a:gd name="connsiteY345" fmla="*/ 258642 h 2297969"/>
                    <a:gd name="connsiteX346" fmla="*/ 1164841 w 1214515"/>
                    <a:gd name="connsiteY346" fmla="*/ 280729 h 2297969"/>
                    <a:gd name="connsiteX347" fmla="*/ 1164799 w 1214515"/>
                    <a:gd name="connsiteY347" fmla="*/ 280738 h 2297969"/>
                    <a:gd name="connsiteX348" fmla="*/ 1164799 w 1214515"/>
                    <a:gd name="connsiteY348" fmla="*/ 280738 h 2297969"/>
                    <a:gd name="connsiteX349" fmla="*/ 1161054 w 1214515"/>
                    <a:gd name="connsiteY349" fmla="*/ 281113 h 2297969"/>
                    <a:gd name="connsiteX350" fmla="*/ 1161054 w 1214515"/>
                    <a:gd name="connsiteY350" fmla="*/ 281113 h 2297969"/>
                    <a:gd name="connsiteX351" fmla="*/ 1142703 w 1214515"/>
                    <a:gd name="connsiteY351" fmla="*/ 266085 h 2297969"/>
                    <a:gd name="connsiteX352" fmla="*/ 1123977 w 1214515"/>
                    <a:gd name="connsiteY352" fmla="*/ 184769 h 2297969"/>
                    <a:gd name="connsiteX353" fmla="*/ 1137553 w 1214515"/>
                    <a:gd name="connsiteY353" fmla="*/ 162064 h 2297969"/>
                    <a:gd name="connsiteX354" fmla="*/ 1137553 w 1214515"/>
                    <a:gd name="connsiteY354" fmla="*/ 162064 h 2297969"/>
                    <a:gd name="connsiteX355" fmla="*/ 1160300 w 1214515"/>
                    <a:gd name="connsiteY355" fmla="*/ 175621 h 2297969"/>
                    <a:gd name="connsiteX356" fmla="*/ 1160305 w 1214515"/>
                    <a:gd name="connsiteY356" fmla="*/ 175640 h 2297969"/>
                    <a:gd name="connsiteX357" fmla="*/ 1160305 w 1214515"/>
                    <a:gd name="connsiteY357" fmla="*/ 175640 h 2297969"/>
                    <a:gd name="connsiteX358" fmla="*/ 1146729 w 1214515"/>
                    <a:gd name="connsiteY358" fmla="*/ 198345 h 2297969"/>
                    <a:gd name="connsiteX359" fmla="*/ 1146729 w 1214515"/>
                    <a:gd name="connsiteY359" fmla="*/ 198345 h 2297969"/>
                    <a:gd name="connsiteX360" fmla="*/ 1142047 w 1214515"/>
                    <a:gd name="connsiteY360" fmla="*/ 198953 h 2297969"/>
                    <a:gd name="connsiteX361" fmla="*/ 1142047 w 1214515"/>
                    <a:gd name="connsiteY361" fmla="*/ 198953 h 2297969"/>
                    <a:gd name="connsiteX362" fmla="*/ 1124211 w 1214515"/>
                    <a:gd name="connsiteY362" fmla="*/ 184862 h 2297969"/>
                    <a:gd name="connsiteX363" fmla="*/ 1101693 w 1214515"/>
                    <a:gd name="connsiteY363" fmla="*/ 104435 h 2297969"/>
                    <a:gd name="connsiteX364" fmla="*/ 1114104 w 1214515"/>
                    <a:gd name="connsiteY364" fmla="*/ 81042 h 2297969"/>
                    <a:gd name="connsiteX365" fmla="*/ 1114146 w 1214515"/>
                    <a:gd name="connsiteY365" fmla="*/ 81028 h 2297969"/>
                    <a:gd name="connsiteX366" fmla="*/ 1114146 w 1214515"/>
                    <a:gd name="connsiteY366" fmla="*/ 81028 h 2297969"/>
                    <a:gd name="connsiteX367" fmla="*/ 1137530 w 1214515"/>
                    <a:gd name="connsiteY367" fmla="*/ 93457 h 2297969"/>
                    <a:gd name="connsiteX368" fmla="*/ 1137553 w 1214515"/>
                    <a:gd name="connsiteY368" fmla="*/ 93528 h 2297969"/>
                    <a:gd name="connsiteX369" fmla="*/ 1137553 w 1214515"/>
                    <a:gd name="connsiteY369" fmla="*/ 93528 h 2297969"/>
                    <a:gd name="connsiteX370" fmla="*/ 1125143 w 1214515"/>
                    <a:gd name="connsiteY370" fmla="*/ 116921 h 2297969"/>
                    <a:gd name="connsiteX371" fmla="*/ 1125100 w 1214515"/>
                    <a:gd name="connsiteY371" fmla="*/ 116935 h 2297969"/>
                    <a:gd name="connsiteX372" fmla="*/ 1125100 w 1214515"/>
                    <a:gd name="connsiteY372" fmla="*/ 116935 h 2297969"/>
                    <a:gd name="connsiteX373" fmla="*/ 1119623 w 1214515"/>
                    <a:gd name="connsiteY373" fmla="*/ 117731 h 2297969"/>
                    <a:gd name="connsiteX374" fmla="*/ 1119623 w 1214515"/>
                    <a:gd name="connsiteY374" fmla="*/ 117731 h 2297969"/>
                    <a:gd name="connsiteX375" fmla="*/ 1101927 w 1214515"/>
                    <a:gd name="connsiteY375" fmla="*/ 104529 h 2297969"/>
                    <a:gd name="connsiteX376" fmla="*/ 1075618 w 1214515"/>
                    <a:gd name="connsiteY376" fmla="*/ 25225 h 2297969"/>
                    <a:gd name="connsiteX377" fmla="*/ 1087181 w 1214515"/>
                    <a:gd name="connsiteY377" fmla="*/ 1116 h 2297969"/>
                    <a:gd name="connsiteX378" fmla="*/ 1087181 w 1214515"/>
                    <a:gd name="connsiteY378" fmla="*/ 1116 h 2297969"/>
                    <a:gd name="connsiteX379" fmla="*/ 1111103 w 1214515"/>
                    <a:gd name="connsiteY379" fmla="*/ 12258 h 2297969"/>
                    <a:gd name="connsiteX380" fmla="*/ 1111103 w 1214515"/>
                    <a:gd name="connsiteY380" fmla="*/ 12258 h 2297969"/>
                    <a:gd name="connsiteX381" fmla="*/ 1099680 w 1214515"/>
                    <a:gd name="connsiteY381" fmla="*/ 36414 h 2297969"/>
                    <a:gd name="connsiteX382" fmla="*/ 1099680 w 1214515"/>
                    <a:gd name="connsiteY382" fmla="*/ 36414 h 2297969"/>
                    <a:gd name="connsiteX383" fmla="*/ 1093454 w 1214515"/>
                    <a:gd name="connsiteY383" fmla="*/ 37678 h 2297969"/>
                    <a:gd name="connsiteX384" fmla="*/ 1093454 w 1214515"/>
                    <a:gd name="connsiteY384" fmla="*/ 37678 h 2297969"/>
                    <a:gd name="connsiteX385" fmla="*/ 1075852 w 1214515"/>
                    <a:gd name="connsiteY385" fmla="*/ 25319 h 229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1214515" h="2297969">
                      <a:moveTo>
                        <a:pt x="1087" y="2285517"/>
                      </a:moveTo>
                      <a:cubicBezTo>
                        <a:pt x="-2377" y="2275775"/>
                        <a:pt x="2712" y="2265064"/>
                        <a:pt x="12454" y="2261600"/>
                      </a:cubicBezTo>
                      <a:cubicBezTo>
                        <a:pt x="12458" y="2261595"/>
                        <a:pt x="12458" y="2261595"/>
                        <a:pt x="12463" y="2261595"/>
                      </a:cubicBezTo>
                      <a:lnTo>
                        <a:pt x="12463" y="2261595"/>
                      </a:lnTo>
                      <a:cubicBezTo>
                        <a:pt x="22205" y="2258131"/>
                        <a:pt x="32916" y="2263219"/>
                        <a:pt x="36381" y="2272961"/>
                      </a:cubicBezTo>
                      <a:cubicBezTo>
                        <a:pt x="36385" y="2272966"/>
                        <a:pt x="36385" y="2272966"/>
                        <a:pt x="36385" y="2272971"/>
                      </a:cubicBezTo>
                      <a:lnTo>
                        <a:pt x="36385" y="2272971"/>
                      </a:lnTo>
                      <a:cubicBezTo>
                        <a:pt x="39850" y="2282713"/>
                        <a:pt x="34761" y="2293424"/>
                        <a:pt x="25019" y="2296888"/>
                      </a:cubicBezTo>
                      <a:cubicBezTo>
                        <a:pt x="25014" y="2296893"/>
                        <a:pt x="25014" y="2296893"/>
                        <a:pt x="25009" y="2296893"/>
                      </a:cubicBezTo>
                      <a:lnTo>
                        <a:pt x="25009" y="2296893"/>
                      </a:lnTo>
                      <a:cubicBezTo>
                        <a:pt x="22996" y="2297619"/>
                        <a:pt x="20876" y="2297979"/>
                        <a:pt x="18736" y="2297970"/>
                      </a:cubicBezTo>
                      <a:lnTo>
                        <a:pt x="18736" y="2297970"/>
                      </a:lnTo>
                      <a:cubicBezTo>
                        <a:pt x="10811" y="2297974"/>
                        <a:pt x="3742" y="2292984"/>
                        <a:pt x="1087" y="2285517"/>
                      </a:cubicBezTo>
                      <a:close/>
                      <a:moveTo>
                        <a:pt x="80110" y="2256258"/>
                      </a:moveTo>
                      <a:cubicBezTo>
                        <a:pt x="76149" y="2246769"/>
                        <a:pt x="80578" y="2235861"/>
                        <a:pt x="90035" y="2231821"/>
                      </a:cubicBezTo>
                      <a:lnTo>
                        <a:pt x="90035" y="2231821"/>
                      </a:lnTo>
                      <a:cubicBezTo>
                        <a:pt x="99599" y="2227926"/>
                        <a:pt x="110511" y="2232514"/>
                        <a:pt x="114425" y="2242074"/>
                      </a:cubicBezTo>
                      <a:lnTo>
                        <a:pt x="114425" y="2242074"/>
                      </a:lnTo>
                      <a:cubicBezTo>
                        <a:pt x="118353" y="2251638"/>
                        <a:pt x="113788" y="2262583"/>
                        <a:pt x="104219" y="2266511"/>
                      </a:cubicBezTo>
                      <a:cubicBezTo>
                        <a:pt x="104219" y="2266511"/>
                        <a:pt x="104219" y="2266511"/>
                        <a:pt x="104219" y="2266511"/>
                      </a:cubicBezTo>
                      <a:lnTo>
                        <a:pt x="104219" y="2266511"/>
                      </a:lnTo>
                      <a:cubicBezTo>
                        <a:pt x="101958" y="2267428"/>
                        <a:pt x="99543" y="2267905"/>
                        <a:pt x="97104" y="2267915"/>
                      </a:cubicBezTo>
                      <a:lnTo>
                        <a:pt x="97104" y="2267915"/>
                      </a:lnTo>
                      <a:cubicBezTo>
                        <a:pt x="89534" y="2267868"/>
                        <a:pt x="82732" y="2263271"/>
                        <a:pt x="79876" y="2256258"/>
                      </a:cubicBezTo>
                      <a:close/>
                      <a:moveTo>
                        <a:pt x="157681" y="2223488"/>
                      </a:moveTo>
                      <a:cubicBezTo>
                        <a:pt x="153328" y="2214130"/>
                        <a:pt x="157368" y="2203007"/>
                        <a:pt x="166717" y="2198630"/>
                      </a:cubicBezTo>
                      <a:lnTo>
                        <a:pt x="166717" y="2198630"/>
                      </a:lnTo>
                      <a:cubicBezTo>
                        <a:pt x="176089" y="2194257"/>
                        <a:pt x="187231" y="2198307"/>
                        <a:pt x="191608" y="2207674"/>
                      </a:cubicBezTo>
                      <a:cubicBezTo>
                        <a:pt x="191612" y="2207688"/>
                        <a:pt x="191617" y="2207698"/>
                        <a:pt x="191622" y="2207712"/>
                      </a:cubicBezTo>
                      <a:lnTo>
                        <a:pt x="191622" y="2207712"/>
                      </a:lnTo>
                      <a:cubicBezTo>
                        <a:pt x="195971" y="2217084"/>
                        <a:pt x="191907" y="2228207"/>
                        <a:pt x="182540" y="2232570"/>
                      </a:cubicBezTo>
                      <a:lnTo>
                        <a:pt x="182540" y="2232570"/>
                      </a:lnTo>
                      <a:cubicBezTo>
                        <a:pt x="180058" y="2233708"/>
                        <a:pt x="177357" y="2234302"/>
                        <a:pt x="174628" y="2234302"/>
                      </a:cubicBezTo>
                      <a:lnTo>
                        <a:pt x="174628" y="2234302"/>
                      </a:lnTo>
                      <a:cubicBezTo>
                        <a:pt x="167241" y="2234358"/>
                        <a:pt x="160514" y="2230070"/>
                        <a:pt x="157447" y="2223348"/>
                      </a:cubicBezTo>
                      <a:close/>
                      <a:moveTo>
                        <a:pt x="233567" y="2186973"/>
                      </a:moveTo>
                      <a:cubicBezTo>
                        <a:pt x="228760" y="2177821"/>
                        <a:pt x="232280" y="2166506"/>
                        <a:pt x="241432" y="2161693"/>
                      </a:cubicBezTo>
                      <a:lnTo>
                        <a:pt x="241432" y="2161693"/>
                      </a:lnTo>
                      <a:cubicBezTo>
                        <a:pt x="250584" y="2156885"/>
                        <a:pt x="261899" y="2160406"/>
                        <a:pt x="266712" y="2169558"/>
                      </a:cubicBezTo>
                      <a:lnTo>
                        <a:pt x="266712" y="2169558"/>
                      </a:lnTo>
                      <a:cubicBezTo>
                        <a:pt x="271454" y="2178748"/>
                        <a:pt x="267854" y="2190044"/>
                        <a:pt x="258665" y="2194786"/>
                      </a:cubicBezTo>
                      <a:cubicBezTo>
                        <a:pt x="258632" y="2194805"/>
                        <a:pt x="258599" y="2194819"/>
                        <a:pt x="258566" y="2194838"/>
                      </a:cubicBezTo>
                      <a:lnTo>
                        <a:pt x="258566" y="2194838"/>
                      </a:lnTo>
                      <a:cubicBezTo>
                        <a:pt x="255879" y="2196252"/>
                        <a:pt x="252893" y="2196991"/>
                        <a:pt x="249859" y="2196991"/>
                      </a:cubicBezTo>
                      <a:lnTo>
                        <a:pt x="249859" y="2196991"/>
                      </a:lnTo>
                      <a:cubicBezTo>
                        <a:pt x="242888" y="2196944"/>
                        <a:pt x="236521" y="2193031"/>
                        <a:pt x="233333" y="2186832"/>
                      </a:cubicBezTo>
                      <a:close/>
                      <a:moveTo>
                        <a:pt x="307628" y="2146853"/>
                      </a:moveTo>
                      <a:cubicBezTo>
                        <a:pt x="302389" y="2137935"/>
                        <a:pt x="305367" y="2126461"/>
                        <a:pt x="314285" y="2121222"/>
                      </a:cubicBezTo>
                      <a:cubicBezTo>
                        <a:pt x="314299" y="2121213"/>
                        <a:pt x="314308" y="2121208"/>
                        <a:pt x="314322" y="2121199"/>
                      </a:cubicBezTo>
                      <a:lnTo>
                        <a:pt x="314322" y="2121199"/>
                      </a:lnTo>
                      <a:cubicBezTo>
                        <a:pt x="323245" y="2115984"/>
                        <a:pt x="334705" y="2118980"/>
                        <a:pt x="339930" y="2127893"/>
                      </a:cubicBezTo>
                      <a:lnTo>
                        <a:pt x="339930" y="2127893"/>
                      </a:lnTo>
                      <a:cubicBezTo>
                        <a:pt x="345154" y="2136802"/>
                        <a:pt x="342182" y="2148257"/>
                        <a:pt x="333282" y="2153501"/>
                      </a:cubicBezTo>
                      <a:lnTo>
                        <a:pt x="333282" y="2153501"/>
                      </a:lnTo>
                      <a:cubicBezTo>
                        <a:pt x="330436" y="2155158"/>
                        <a:pt x="327210" y="2156043"/>
                        <a:pt x="323919" y="2156075"/>
                      </a:cubicBezTo>
                      <a:lnTo>
                        <a:pt x="323919" y="2156075"/>
                      </a:lnTo>
                      <a:cubicBezTo>
                        <a:pt x="317117" y="2156188"/>
                        <a:pt x="310792" y="2152602"/>
                        <a:pt x="307394" y="2146712"/>
                      </a:cubicBezTo>
                      <a:close/>
                      <a:moveTo>
                        <a:pt x="379722" y="2103222"/>
                      </a:moveTo>
                      <a:cubicBezTo>
                        <a:pt x="374086" y="2094570"/>
                        <a:pt x="376515" y="2082989"/>
                        <a:pt x="385152" y="2077334"/>
                      </a:cubicBezTo>
                      <a:lnTo>
                        <a:pt x="385152" y="2077334"/>
                      </a:lnTo>
                      <a:cubicBezTo>
                        <a:pt x="393804" y="2071669"/>
                        <a:pt x="405414" y="2074094"/>
                        <a:pt x="411074" y="2082745"/>
                      </a:cubicBezTo>
                      <a:cubicBezTo>
                        <a:pt x="411078" y="2082750"/>
                        <a:pt x="411083" y="2082759"/>
                        <a:pt x="411088" y="2082764"/>
                      </a:cubicBezTo>
                      <a:lnTo>
                        <a:pt x="411088" y="2082764"/>
                      </a:lnTo>
                      <a:cubicBezTo>
                        <a:pt x="416715" y="2091429"/>
                        <a:pt x="414266" y="2103011"/>
                        <a:pt x="405610" y="2108653"/>
                      </a:cubicBezTo>
                      <a:lnTo>
                        <a:pt x="405610" y="2108653"/>
                      </a:lnTo>
                      <a:cubicBezTo>
                        <a:pt x="402591" y="2110680"/>
                        <a:pt x="399037" y="2111752"/>
                        <a:pt x="395405" y="2111742"/>
                      </a:cubicBezTo>
                      <a:lnTo>
                        <a:pt x="395405" y="2111742"/>
                      </a:lnTo>
                      <a:cubicBezTo>
                        <a:pt x="388963" y="2111784"/>
                        <a:pt x="382952" y="2108512"/>
                        <a:pt x="379488" y="2103082"/>
                      </a:cubicBezTo>
                      <a:close/>
                      <a:moveTo>
                        <a:pt x="449616" y="2056407"/>
                      </a:moveTo>
                      <a:cubicBezTo>
                        <a:pt x="443577" y="2048028"/>
                        <a:pt x="445459" y="2036338"/>
                        <a:pt x="453829" y="2030285"/>
                      </a:cubicBezTo>
                      <a:lnTo>
                        <a:pt x="453829" y="2030285"/>
                      </a:lnTo>
                      <a:cubicBezTo>
                        <a:pt x="462195" y="2024232"/>
                        <a:pt x="473884" y="2026100"/>
                        <a:pt x="479951" y="2034452"/>
                      </a:cubicBezTo>
                      <a:lnTo>
                        <a:pt x="479951" y="2034452"/>
                      </a:lnTo>
                      <a:cubicBezTo>
                        <a:pt x="486028" y="2042817"/>
                        <a:pt x="484174" y="2054530"/>
                        <a:pt x="475804" y="2060607"/>
                      </a:cubicBezTo>
                      <a:cubicBezTo>
                        <a:pt x="475799" y="2060611"/>
                        <a:pt x="475790" y="2060616"/>
                        <a:pt x="475785" y="2060621"/>
                      </a:cubicBezTo>
                      <a:lnTo>
                        <a:pt x="475785" y="2060621"/>
                      </a:lnTo>
                      <a:cubicBezTo>
                        <a:pt x="472471" y="2062835"/>
                        <a:pt x="468534" y="2063935"/>
                        <a:pt x="464550" y="2063757"/>
                      </a:cubicBezTo>
                      <a:lnTo>
                        <a:pt x="464550" y="2063757"/>
                      </a:lnTo>
                      <a:cubicBezTo>
                        <a:pt x="458557" y="2063771"/>
                        <a:pt x="452916" y="2060920"/>
                        <a:pt x="449382" y="2056080"/>
                      </a:cubicBezTo>
                      <a:close/>
                      <a:moveTo>
                        <a:pt x="517075" y="2006223"/>
                      </a:moveTo>
                      <a:cubicBezTo>
                        <a:pt x="510610" y="1998152"/>
                        <a:pt x="511912" y="1986369"/>
                        <a:pt x="519982" y="1979899"/>
                      </a:cubicBezTo>
                      <a:cubicBezTo>
                        <a:pt x="519996" y="1979890"/>
                        <a:pt x="520010" y="1979875"/>
                        <a:pt x="520024" y="1979866"/>
                      </a:cubicBezTo>
                      <a:lnTo>
                        <a:pt x="520024" y="1979866"/>
                      </a:lnTo>
                      <a:cubicBezTo>
                        <a:pt x="528105" y="1973420"/>
                        <a:pt x="539883" y="1974740"/>
                        <a:pt x="546334" y="1982815"/>
                      </a:cubicBezTo>
                      <a:lnTo>
                        <a:pt x="546334" y="1982815"/>
                      </a:lnTo>
                      <a:cubicBezTo>
                        <a:pt x="552781" y="1990895"/>
                        <a:pt x="551460" y="2002674"/>
                        <a:pt x="543385" y="2009125"/>
                      </a:cubicBezTo>
                      <a:lnTo>
                        <a:pt x="543385" y="2009125"/>
                      </a:lnTo>
                      <a:cubicBezTo>
                        <a:pt x="540080" y="2011779"/>
                        <a:pt x="535969" y="2013230"/>
                        <a:pt x="531728" y="2013245"/>
                      </a:cubicBezTo>
                      <a:lnTo>
                        <a:pt x="531728" y="2013245"/>
                      </a:lnTo>
                      <a:cubicBezTo>
                        <a:pt x="525891" y="2013249"/>
                        <a:pt x="520385" y="2010529"/>
                        <a:pt x="516841" y="2005895"/>
                      </a:cubicBezTo>
                      <a:close/>
                      <a:moveTo>
                        <a:pt x="582100" y="1952807"/>
                      </a:moveTo>
                      <a:cubicBezTo>
                        <a:pt x="575247" y="1945060"/>
                        <a:pt x="575973" y="1933225"/>
                        <a:pt x="583720" y="1926376"/>
                      </a:cubicBezTo>
                      <a:cubicBezTo>
                        <a:pt x="583725" y="1926366"/>
                        <a:pt x="583734" y="1926362"/>
                        <a:pt x="583739" y="1926357"/>
                      </a:cubicBezTo>
                      <a:lnTo>
                        <a:pt x="583739" y="1926357"/>
                      </a:lnTo>
                      <a:cubicBezTo>
                        <a:pt x="591496" y="1919518"/>
                        <a:pt x="603331" y="1920262"/>
                        <a:pt x="610170" y="1928019"/>
                      </a:cubicBezTo>
                      <a:cubicBezTo>
                        <a:pt x="610175" y="1928029"/>
                        <a:pt x="610184" y="1928033"/>
                        <a:pt x="610189" y="1928043"/>
                      </a:cubicBezTo>
                      <a:lnTo>
                        <a:pt x="610189" y="1928043"/>
                      </a:lnTo>
                      <a:cubicBezTo>
                        <a:pt x="617029" y="1935800"/>
                        <a:pt x="616284" y="1947634"/>
                        <a:pt x="608527" y="1954474"/>
                      </a:cubicBezTo>
                      <a:cubicBezTo>
                        <a:pt x="608518" y="1954479"/>
                        <a:pt x="608513" y="1954488"/>
                        <a:pt x="608504" y="1954493"/>
                      </a:cubicBezTo>
                      <a:lnTo>
                        <a:pt x="608504" y="1954493"/>
                      </a:lnTo>
                      <a:cubicBezTo>
                        <a:pt x="605091" y="1957503"/>
                        <a:pt x="600695" y="1959169"/>
                        <a:pt x="596145" y="1959174"/>
                      </a:cubicBezTo>
                      <a:lnTo>
                        <a:pt x="596145" y="1959174"/>
                      </a:lnTo>
                      <a:cubicBezTo>
                        <a:pt x="590630" y="1959155"/>
                        <a:pt x="585410" y="1956702"/>
                        <a:pt x="581866" y="1952480"/>
                      </a:cubicBezTo>
                      <a:close/>
                      <a:moveTo>
                        <a:pt x="644457" y="1896349"/>
                      </a:moveTo>
                      <a:cubicBezTo>
                        <a:pt x="637257" y="1888924"/>
                        <a:pt x="637435" y="1877071"/>
                        <a:pt x="644860" y="1869871"/>
                      </a:cubicBezTo>
                      <a:cubicBezTo>
                        <a:pt x="644865" y="1869866"/>
                        <a:pt x="644874" y="1869857"/>
                        <a:pt x="644879" y="1869852"/>
                      </a:cubicBezTo>
                      <a:lnTo>
                        <a:pt x="644879" y="1869852"/>
                      </a:lnTo>
                      <a:cubicBezTo>
                        <a:pt x="652303" y="1862676"/>
                        <a:pt x="664138" y="1862863"/>
                        <a:pt x="671329" y="1870273"/>
                      </a:cubicBezTo>
                      <a:lnTo>
                        <a:pt x="671329" y="1870273"/>
                      </a:lnTo>
                      <a:cubicBezTo>
                        <a:pt x="678519" y="1877684"/>
                        <a:pt x="678351" y="1889519"/>
                        <a:pt x="670954" y="1896724"/>
                      </a:cubicBezTo>
                      <a:lnTo>
                        <a:pt x="670954" y="1896724"/>
                      </a:lnTo>
                      <a:cubicBezTo>
                        <a:pt x="667457" y="1900123"/>
                        <a:pt x="662771" y="1902018"/>
                        <a:pt x="657893" y="1902014"/>
                      </a:cubicBezTo>
                      <a:lnTo>
                        <a:pt x="657893" y="1902014"/>
                      </a:lnTo>
                      <a:cubicBezTo>
                        <a:pt x="652701" y="1901995"/>
                        <a:pt x="647753" y="1899827"/>
                        <a:pt x="644223" y="1896021"/>
                      </a:cubicBezTo>
                      <a:close/>
                      <a:moveTo>
                        <a:pt x="702928" y="1836942"/>
                      </a:moveTo>
                      <a:cubicBezTo>
                        <a:pt x="696262" y="1829634"/>
                        <a:pt x="695433" y="1818726"/>
                        <a:pt x="700915" y="1810492"/>
                      </a:cubicBezTo>
                      <a:lnTo>
                        <a:pt x="700915" y="1810492"/>
                      </a:lnTo>
                      <a:cubicBezTo>
                        <a:pt x="710278" y="1802954"/>
                        <a:pt x="720952" y="1802580"/>
                        <a:pt x="728583" y="1809649"/>
                      </a:cubicBezTo>
                      <a:lnTo>
                        <a:pt x="728583" y="1809649"/>
                      </a:lnTo>
                      <a:cubicBezTo>
                        <a:pt x="736288" y="1816549"/>
                        <a:pt x="736939" y="1828389"/>
                        <a:pt x="730039" y="1836090"/>
                      </a:cubicBezTo>
                      <a:cubicBezTo>
                        <a:pt x="730020" y="1836108"/>
                        <a:pt x="730001" y="1836127"/>
                        <a:pt x="729987" y="1836146"/>
                      </a:cubicBezTo>
                      <a:lnTo>
                        <a:pt x="729987" y="1836146"/>
                      </a:lnTo>
                      <a:cubicBezTo>
                        <a:pt x="726303" y="1839938"/>
                        <a:pt x="721233" y="1842068"/>
                        <a:pt x="715943" y="1842045"/>
                      </a:cubicBezTo>
                      <a:lnTo>
                        <a:pt x="715943" y="1842045"/>
                      </a:lnTo>
                      <a:cubicBezTo>
                        <a:pt x="710999" y="1841984"/>
                        <a:pt x="706262" y="1840041"/>
                        <a:pt x="702694" y="1836614"/>
                      </a:cubicBezTo>
                      <a:close/>
                      <a:moveTo>
                        <a:pt x="760838" y="1774772"/>
                      </a:moveTo>
                      <a:cubicBezTo>
                        <a:pt x="752954" y="1768082"/>
                        <a:pt x="751985" y="1756262"/>
                        <a:pt x="758675" y="1748378"/>
                      </a:cubicBezTo>
                      <a:cubicBezTo>
                        <a:pt x="758680" y="1748374"/>
                        <a:pt x="758680" y="1748374"/>
                        <a:pt x="758684" y="1748369"/>
                      </a:cubicBezTo>
                      <a:lnTo>
                        <a:pt x="758684" y="1748369"/>
                      </a:lnTo>
                      <a:cubicBezTo>
                        <a:pt x="765374" y="1740485"/>
                        <a:pt x="777195" y="1739516"/>
                        <a:pt x="785078" y="1746206"/>
                      </a:cubicBezTo>
                      <a:cubicBezTo>
                        <a:pt x="785083" y="1746211"/>
                        <a:pt x="785083" y="1746211"/>
                        <a:pt x="785087" y="1746215"/>
                      </a:cubicBezTo>
                      <a:lnTo>
                        <a:pt x="785087" y="1746215"/>
                      </a:lnTo>
                      <a:cubicBezTo>
                        <a:pt x="792962" y="1752924"/>
                        <a:pt x="793907" y="1764740"/>
                        <a:pt x="787199" y="1772614"/>
                      </a:cubicBezTo>
                      <a:cubicBezTo>
                        <a:pt x="787199" y="1772614"/>
                        <a:pt x="787194" y="1772619"/>
                        <a:pt x="787194" y="1772619"/>
                      </a:cubicBezTo>
                      <a:lnTo>
                        <a:pt x="787194" y="1772619"/>
                      </a:lnTo>
                      <a:cubicBezTo>
                        <a:pt x="783688" y="1776748"/>
                        <a:pt x="778566" y="1779154"/>
                        <a:pt x="773150" y="1779219"/>
                      </a:cubicBezTo>
                      <a:lnTo>
                        <a:pt x="773150" y="1779219"/>
                      </a:lnTo>
                      <a:cubicBezTo>
                        <a:pt x="768520" y="1779234"/>
                        <a:pt x="764054" y="1777530"/>
                        <a:pt x="760604" y="1774445"/>
                      </a:cubicBezTo>
                      <a:close/>
                      <a:moveTo>
                        <a:pt x="814534" y="1709934"/>
                      </a:moveTo>
                      <a:cubicBezTo>
                        <a:pt x="806351" y="1703610"/>
                        <a:pt x="804843" y="1691855"/>
                        <a:pt x="811163" y="1683671"/>
                      </a:cubicBezTo>
                      <a:lnTo>
                        <a:pt x="811163" y="1683671"/>
                      </a:lnTo>
                      <a:cubicBezTo>
                        <a:pt x="817488" y="1675488"/>
                        <a:pt x="829243" y="1673981"/>
                        <a:pt x="837426" y="1680301"/>
                      </a:cubicBezTo>
                      <a:lnTo>
                        <a:pt x="837426" y="1680301"/>
                      </a:lnTo>
                      <a:cubicBezTo>
                        <a:pt x="845609" y="1686625"/>
                        <a:pt x="847116" y="1698381"/>
                        <a:pt x="840797" y="1706564"/>
                      </a:cubicBezTo>
                      <a:lnTo>
                        <a:pt x="840797" y="1706564"/>
                      </a:lnTo>
                      <a:cubicBezTo>
                        <a:pt x="837244" y="1711151"/>
                        <a:pt x="831762" y="1713834"/>
                        <a:pt x="825957" y="1713820"/>
                      </a:cubicBezTo>
                      <a:lnTo>
                        <a:pt x="825957" y="1713820"/>
                      </a:lnTo>
                      <a:cubicBezTo>
                        <a:pt x="821706" y="1713778"/>
                        <a:pt x="817595" y="1712294"/>
                        <a:pt x="814300" y="1709607"/>
                      </a:cubicBezTo>
                      <a:close/>
                      <a:moveTo>
                        <a:pt x="864906" y="1642428"/>
                      </a:moveTo>
                      <a:cubicBezTo>
                        <a:pt x="856414" y="1636525"/>
                        <a:pt x="854312" y="1624859"/>
                        <a:pt x="860215" y="1616366"/>
                      </a:cubicBezTo>
                      <a:cubicBezTo>
                        <a:pt x="860220" y="1616362"/>
                        <a:pt x="860220" y="1616357"/>
                        <a:pt x="860225" y="1616352"/>
                      </a:cubicBezTo>
                      <a:lnTo>
                        <a:pt x="860225" y="1616352"/>
                      </a:lnTo>
                      <a:cubicBezTo>
                        <a:pt x="866128" y="1607860"/>
                        <a:pt x="877794" y="1605758"/>
                        <a:pt x="886286" y="1611661"/>
                      </a:cubicBezTo>
                      <a:cubicBezTo>
                        <a:pt x="886291" y="1611666"/>
                        <a:pt x="886296" y="1611666"/>
                        <a:pt x="886300" y="1611671"/>
                      </a:cubicBezTo>
                      <a:lnTo>
                        <a:pt x="886300" y="1611671"/>
                      </a:lnTo>
                      <a:cubicBezTo>
                        <a:pt x="894792" y="1617574"/>
                        <a:pt x="896894" y="1629240"/>
                        <a:pt x="890991" y="1637733"/>
                      </a:cubicBezTo>
                      <a:cubicBezTo>
                        <a:pt x="890986" y="1637737"/>
                        <a:pt x="890986" y="1637742"/>
                        <a:pt x="890982" y="1637747"/>
                      </a:cubicBezTo>
                      <a:lnTo>
                        <a:pt x="890982" y="1637747"/>
                      </a:lnTo>
                      <a:cubicBezTo>
                        <a:pt x="887471" y="1642779"/>
                        <a:pt x="881717" y="1645766"/>
                        <a:pt x="875580" y="1645752"/>
                      </a:cubicBezTo>
                      <a:lnTo>
                        <a:pt x="875580" y="1645752"/>
                      </a:lnTo>
                      <a:cubicBezTo>
                        <a:pt x="871764" y="1645780"/>
                        <a:pt x="868033" y="1644619"/>
                        <a:pt x="864906" y="1642428"/>
                      </a:cubicBezTo>
                      <a:close/>
                      <a:moveTo>
                        <a:pt x="912235" y="1572768"/>
                      </a:moveTo>
                      <a:cubicBezTo>
                        <a:pt x="903486" y="1567254"/>
                        <a:pt x="900860" y="1555695"/>
                        <a:pt x="906374" y="1546941"/>
                      </a:cubicBezTo>
                      <a:cubicBezTo>
                        <a:pt x="906379" y="1546936"/>
                        <a:pt x="906379" y="1546931"/>
                        <a:pt x="906384" y="1546927"/>
                      </a:cubicBezTo>
                      <a:lnTo>
                        <a:pt x="906384" y="1546927"/>
                      </a:lnTo>
                      <a:cubicBezTo>
                        <a:pt x="911898" y="1538177"/>
                        <a:pt x="923457" y="1535551"/>
                        <a:pt x="932211" y="1541066"/>
                      </a:cubicBezTo>
                      <a:cubicBezTo>
                        <a:pt x="932216" y="1541070"/>
                        <a:pt x="932220" y="1541070"/>
                        <a:pt x="932225" y="1541075"/>
                      </a:cubicBezTo>
                      <a:lnTo>
                        <a:pt x="932225" y="1541075"/>
                      </a:lnTo>
                      <a:cubicBezTo>
                        <a:pt x="940966" y="1546604"/>
                        <a:pt x="943564" y="1558176"/>
                        <a:pt x="938035" y="1566912"/>
                      </a:cubicBezTo>
                      <a:cubicBezTo>
                        <a:pt x="938030" y="1566912"/>
                        <a:pt x="938030" y="1566916"/>
                        <a:pt x="938030" y="1566916"/>
                      </a:cubicBezTo>
                      <a:lnTo>
                        <a:pt x="938030" y="1566916"/>
                      </a:lnTo>
                      <a:cubicBezTo>
                        <a:pt x="934608" y="1572356"/>
                        <a:pt x="928634" y="1575661"/>
                        <a:pt x="922207" y="1575671"/>
                      </a:cubicBezTo>
                      <a:lnTo>
                        <a:pt x="922207" y="1575671"/>
                      </a:lnTo>
                      <a:cubicBezTo>
                        <a:pt x="918663" y="1575619"/>
                        <a:pt x="915203" y="1574566"/>
                        <a:pt x="912235" y="1572628"/>
                      </a:cubicBezTo>
                      <a:close/>
                      <a:moveTo>
                        <a:pt x="956100" y="1500815"/>
                      </a:moveTo>
                      <a:cubicBezTo>
                        <a:pt x="947107" y="1495707"/>
                        <a:pt x="943957" y="1484280"/>
                        <a:pt x="949059" y="1475287"/>
                      </a:cubicBezTo>
                      <a:cubicBezTo>
                        <a:pt x="949064" y="1475273"/>
                        <a:pt x="949074" y="1475263"/>
                        <a:pt x="949078" y="1475254"/>
                      </a:cubicBezTo>
                      <a:lnTo>
                        <a:pt x="949078" y="1475254"/>
                      </a:lnTo>
                      <a:cubicBezTo>
                        <a:pt x="954172" y="1466261"/>
                        <a:pt x="965595" y="1463096"/>
                        <a:pt x="974592" y="1468185"/>
                      </a:cubicBezTo>
                      <a:lnTo>
                        <a:pt x="974592" y="1468185"/>
                      </a:lnTo>
                      <a:cubicBezTo>
                        <a:pt x="983599" y="1473269"/>
                        <a:pt x="986773" y="1484696"/>
                        <a:pt x="981689" y="1493699"/>
                      </a:cubicBezTo>
                      <a:cubicBezTo>
                        <a:pt x="981680" y="1493713"/>
                        <a:pt x="981670" y="1493731"/>
                        <a:pt x="981661" y="1493745"/>
                      </a:cubicBezTo>
                      <a:lnTo>
                        <a:pt x="981661" y="1493745"/>
                      </a:lnTo>
                      <a:cubicBezTo>
                        <a:pt x="978295" y="1499579"/>
                        <a:pt x="972055" y="1503151"/>
                        <a:pt x="965323" y="1503108"/>
                      </a:cubicBezTo>
                      <a:lnTo>
                        <a:pt x="965323" y="1503108"/>
                      </a:lnTo>
                      <a:cubicBezTo>
                        <a:pt x="962102" y="1503151"/>
                        <a:pt x="958928" y="1502359"/>
                        <a:pt x="956100" y="1500815"/>
                      </a:cubicBezTo>
                      <a:close/>
                      <a:moveTo>
                        <a:pt x="996735" y="1427082"/>
                      </a:moveTo>
                      <a:cubicBezTo>
                        <a:pt x="987527" y="1422410"/>
                        <a:pt x="983843" y="1411160"/>
                        <a:pt x="988496" y="1401943"/>
                      </a:cubicBezTo>
                      <a:lnTo>
                        <a:pt x="988496" y="1401943"/>
                      </a:lnTo>
                      <a:cubicBezTo>
                        <a:pt x="993154" y="1392715"/>
                        <a:pt x="1004404" y="1389008"/>
                        <a:pt x="1013635" y="1393656"/>
                      </a:cubicBezTo>
                      <a:lnTo>
                        <a:pt x="1013635" y="1393656"/>
                      </a:lnTo>
                      <a:cubicBezTo>
                        <a:pt x="1022872" y="1398305"/>
                        <a:pt x="1026594" y="1409564"/>
                        <a:pt x="1021940" y="1418800"/>
                      </a:cubicBezTo>
                      <a:cubicBezTo>
                        <a:pt x="1021935" y="1418814"/>
                        <a:pt x="1021926" y="1418828"/>
                        <a:pt x="1021921" y="1418842"/>
                      </a:cubicBezTo>
                      <a:lnTo>
                        <a:pt x="1021921" y="1418842"/>
                      </a:lnTo>
                      <a:cubicBezTo>
                        <a:pt x="1018729" y="1425134"/>
                        <a:pt x="1012268" y="1429100"/>
                        <a:pt x="1005209" y="1429095"/>
                      </a:cubicBezTo>
                      <a:lnTo>
                        <a:pt x="1005209" y="1429095"/>
                      </a:lnTo>
                      <a:cubicBezTo>
                        <a:pt x="1002264" y="1429100"/>
                        <a:pt x="999362" y="1428411"/>
                        <a:pt x="996735" y="1427082"/>
                      </a:cubicBezTo>
                      <a:close/>
                      <a:moveTo>
                        <a:pt x="1033766" y="1351383"/>
                      </a:moveTo>
                      <a:cubicBezTo>
                        <a:pt x="1024370" y="1347128"/>
                        <a:pt x="1020185" y="1336075"/>
                        <a:pt x="1024403" y="1326665"/>
                      </a:cubicBezTo>
                      <a:lnTo>
                        <a:pt x="1024403" y="1326665"/>
                      </a:lnTo>
                      <a:cubicBezTo>
                        <a:pt x="1028658" y="1317270"/>
                        <a:pt x="1039711" y="1313084"/>
                        <a:pt x="1049121" y="1317302"/>
                      </a:cubicBezTo>
                      <a:lnTo>
                        <a:pt x="1049121" y="1317302"/>
                      </a:lnTo>
                      <a:cubicBezTo>
                        <a:pt x="1058544" y="1321558"/>
                        <a:pt x="1062734" y="1332643"/>
                        <a:pt x="1058484" y="1342067"/>
                      </a:cubicBezTo>
                      <a:lnTo>
                        <a:pt x="1058484" y="1342067"/>
                      </a:lnTo>
                      <a:cubicBezTo>
                        <a:pt x="1055469" y="1348827"/>
                        <a:pt x="1048751" y="1353176"/>
                        <a:pt x="1041350" y="1353162"/>
                      </a:cubicBezTo>
                      <a:lnTo>
                        <a:pt x="1041350" y="1353162"/>
                      </a:lnTo>
                      <a:cubicBezTo>
                        <a:pt x="1038714" y="1353064"/>
                        <a:pt x="1036130" y="1352408"/>
                        <a:pt x="1033766" y="1351243"/>
                      </a:cubicBezTo>
                      <a:close/>
                      <a:moveTo>
                        <a:pt x="1067191" y="1274046"/>
                      </a:moveTo>
                      <a:cubicBezTo>
                        <a:pt x="1057561" y="1270282"/>
                        <a:pt x="1052805" y="1259426"/>
                        <a:pt x="1056564" y="1249796"/>
                      </a:cubicBezTo>
                      <a:lnTo>
                        <a:pt x="1056564" y="1249796"/>
                      </a:lnTo>
                      <a:cubicBezTo>
                        <a:pt x="1060328" y="1240166"/>
                        <a:pt x="1071184" y="1235410"/>
                        <a:pt x="1080814" y="1239169"/>
                      </a:cubicBezTo>
                      <a:lnTo>
                        <a:pt x="1080814" y="1239169"/>
                      </a:lnTo>
                      <a:cubicBezTo>
                        <a:pt x="1090448" y="1242923"/>
                        <a:pt x="1095214" y="1253780"/>
                        <a:pt x="1091460" y="1263419"/>
                      </a:cubicBezTo>
                      <a:cubicBezTo>
                        <a:pt x="1091455" y="1263433"/>
                        <a:pt x="1091446" y="1263452"/>
                        <a:pt x="1091441" y="1263466"/>
                      </a:cubicBezTo>
                      <a:lnTo>
                        <a:pt x="1091441" y="1263466"/>
                      </a:lnTo>
                      <a:cubicBezTo>
                        <a:pt x="1088627" y="1270647"/>
                        <a:pt x="1081694" y="1275366"/>
                        <a:pt x="1073979" y="1275357"/>
                      </a:cubicBezTo>
                      <a:lnTo>
                        <a:pt x="1073979" y="1275357"/>
                      </a:lnTo>
                      <a:cubicBezTo>
                        <a:pt x="1071643" y="1275310"/>
                        <a:pt x="1069340" y="1274813"/>
                        <a:pt x="1067191" y="1273905"/>
                      </a:cubicBezTo>
                      <a:close/>
                      <a:moveTo>
                        <a:pt x="1096544" y="1195070"/>
                      </a:moveTo>
                      <a:cubicBezTo>
                        <a:pt x="1086759" y="1191746"/>
                        <a:pt x="1079831" y="1181026"/>
                        <a:pt x="1084512" y="1171335"/>
                      </a:cubicBezTo>
                      <a:lnTo>
                        <a:pt x="1084512" y="1171335"/>
                      </a:lnTo>
                      <a:cubicBezTo>
                        <a:pt x="1088197" y="1161724"/>
                        <a:pt x="1098692" y="1156612"/>
                        <a:pt x="1108528" y="1159631"/>
                      </a:cubicBezTo>
                      <a:lnTo>
                        <a:pt x="1108528" y="1159631"/>
                      </a:lnTo>
                      <a:cubicBezTo>
                        <a:pt x="1118350" y="1162871"/>
                        <a:pt x="1123687" y="1173456"/>
                        <a:pt x="1120447" y="1183277"/>
                      </a:cubicBezTo>
                      <a:cubicBezTo>
                        <a:pt x="1120438" y="1183310"/>
                        <a:pt x="1120428" y="1183338"/>
                        <a:pt x="1120419" y="1183366"/>
                      </a:cubicBezTo>
                      <a:lnTo>
                        <a:pt x="1120419" y="1183366"/>
                      </a:lnTo>
                      <a:cubicBezTo>
                        <a:pt x="1117840" y="1191011"/>
                        <a:pt x="1110649" y="1196142"/>
                        <a:pt x="1102583" y="1196100"/>
                      </a:cubicBezTo>
                      <a:lnTo>
                        <a:pt x="1102583" y="1196100"/>
                      </a:lnTo>
                      <a:cubicBezTo>
                        <a:pt x="1100528" y="1196076"/>
                        <a:pt x="1098491" y="1195725"/>
                        <a:pt x="1096544" y="1195070"/>
                      </a:cubicBezTo>
                      <a:close/>
                      <a:moveTo>
                        <a:pt x="1122760" y="1115813"/>
                      </a:moveTo>
                      <a:cubicBezTo>
                        <a:pt x="1113186" y="1113383"/>
                        <a:pt x="1107395" y="1103655"/>
                        <a:pt x="1109825" y="1094082"/>
                      </a:cubicBezTo>
                      <a:cubicBezTo>
                        <a:pt x="1109858" y="1093946"/>
                        <a:pt x="1109895" y="1093806"/>
                        <a:pt x="1109932" y="1093670"/>
                      </a:cubicBezTo>
                      <a:lnTo>
                        <a:pt x="1109932" y="1093670"/>
                      </a:lnTo>
                      <a:cubicBezTo>
                        <a:pt x="1112788" y="1079626"/>
                        <a:pt x="1123181" y="1077004"/>
                        <a:pt x="1133106" y="1079626"/>
                      </a:cubicBezTo>
                      <a:lnTo>
                        <a:pt x="1133106" y="1079626"/>
                      </a:lnTo>
                      <a:cubicBezTo>
                        <a:pt x="1142834" y="1082182"/>
                        <a:pt x="1148648" y="1092134"/>
                        <a:pt x="1146097" y="1101862"/>
                      </a:cubicBezTo>
                      <a:cubicBezTo>
                        <a:pt x="1146059" y="1102003"/>
                        <a:pt x="1146022" y="1102143"/>
                        <a:pt x="1145980" y="1102284"/>
                      </a:cubicBezTo>
                      <a:lnTo>
                        <a:pt x="1145980" y="1102284"/>
                      </a:lnTo>
                      <a:cubicBezTo>
                        <a:pt x="1143686" y="1110364"/>
                        <a:pt x="1136355" y="1115982"/>
                        <a:pt x="1127956" y="1116094"/>
                      </a:cubicBezTo>
                      <a:lnTo>
                        <a:pt x="1127956" y="1116094"/>
                      </a:lnTo>
                      <a:cubicBezTo>
                        <a:pt x="1126233" y="1116253"/>
                        <a:pt x="1124501" y="1116160"/>
                        <a:pt x="1122806" y="1115813"/>
                      </a:cubicBezTo>
                      <a:close/>
                      <a:moveTo>
                        <a:pt x="1144856" y="1033513"/>
                      </a:moveTo>
                      <a:cubicBezTo>
                        <a:pt x="1134777" y="1031201"/>
                        <a:pt x="1128481" y="1021154"/>
                        <a:pt x="1130793" y="1011075"/>
                      </a:cubicBezTo>
                      <a:cubicBezTo>
                        <a:pt x="1130798" y="1011047"/>
                        <a:pt x="1130807" y="1011024"/>
                        <a:pt x="1130812" y="1010996"/>
                      </a:cubicBezTo>
                      <a:lnTo>
                        <a:pt x="1130812" y="1010996"/>
                      </a:lnTo>
                      <a:cubicBezTo>
                        <a:pt x="1133129" y="1000917"/>
                        <a:pt x="1143180" y="994625"/>
                        <a:pt x="1153259" y="996947"/>
                      </a:cubicBezTo>
                      <a:cubicBezTo>
                        <a:pt x="1153269" y="996947"/>
                        <a:pt x="1153273" y="996951"/>
                        <a:pt x="1153283" y="996951"/>
                      </a:cubicBezTo>
                      <a:lnTo>
                        <a:pt x="1153283" y="996951"/>
                      </a:lnTo>
                      <a:cubicBezTo>
                        <a:pt x="1163362" y="999264"/>
                        <a:pt x="1169658" y="1009310"/>
                        <a:pt x="1167346" y="1019389"/>
                      </a:cubicBezTo>
                      <a:cubicBezTo>
                        <a:pt x="1167341" y="1019418"/>
                        <a:pt x="1167332" y="1019441"/>
                        <a:pt x="1167327" y="1019469"/>
                      </a:cubicBezTo>
                      <a:lnTo>
                        <a:pt x="1167327" y="1019469"/>
                      </a:lnTo>
                      <a:cubicBezTo>
                        <a:pt x="1165351" y="1027933"/>
                        <a:pt x="1157810" y="1033925"/>
                        <a:pt x="1149116" y="1033935"/>
                      </a:cubicBezTo>
                      <a:lnTo>
                        <a:pt x="1149116" y="1033935"/>
                      </a:lnTo>
                      <a:cubicBezTo>
                        <a:pt x="1147702" y="1033944"/>
                        <a:pt x="1146289" y="1033804"/>
                        <a:pt x="1144903" y="1033513"/>
                      </a:cubicBezTo>
                      <a:close/>
                      <a:moveTo>
                        <a:pt x="1163067" y="951214"/>
                      </a:moveTo>
                      <a:cubicBezTo>
                        <a:pt x="1152899" y="949322"/>
                        <a:pt x="1146190" y="939548"/>
                        <a:pt x="1148081" y="929379"/>
                      </a:cubicBezTo>
                      <a:cubicBezTo>
                        <a:pt x="1148081" y="929370"/>
                        <a:pt x="1148086" y="929361"/>
                        <a:pt x="1148086" y="929351"/>
                      </a:cubicBezTo>
                      <a:lnTo>
                        <a:pt x="1148086" y="929351"/>
                      </a:lnTo>
                      <a:cubicBezTo>
                        <a:pt x="1149982" y="919193"/>
                        <a:pt x="1159743" y="912489"/>
                        <a:pt x="1169902" y="914371"/>
                      </a:cubicBezTo>
                      <a:lnTo>
                        <a:pt x="1169902" y="914371"/>
                      </a:lnTo>
                      <a:cubicBezTo>
                        <a:pt x="1180075" y="916243"/>
                        <a:pt x="1186802" y="926004"/>
                        <a:pt x="1184929" y="936177"/>
                      </a:cubicBezTo>
                      <a:cubicBezTo>
                        <a:pt x="1184929" y="936177"/>
                        <a:pt x="1184929" y="936182"/>
                        <a:pt x="1184929" y="936186"/>
                      </a:cubicBezTo>
                      <a:lnTo>
                        <a:pt x="1184929" y="936186"/>
                      </a:lnTo>
                      <a:cubicBezTo>
                        <a:pt x="1183281" y="945053"/>
                        <a:pt x="1175552" y="951490"/>
                        <a:pt x="1166531" y="951495"/>
                      </a:cubicBezTo>
                      <a:lnTo>
                        <a:pt x="1166531" y="951495"/>
                      </a:lnTo>
                      <a:cubicBezTo>
                        <a:pt x="1165389" y="951490"/>
                        <a:pt x="1164242" y="951396"/>
                        <a:pt x="1163114" y="951214"/>
                      </a:cubicBezTo>
                      <a:close/>
                      <a:moveTo>
                        <a:pt x="1177111" y="868118"/>
                      </a:moveTo>
                      <a:cubicBezTo>
                        <a:pt x="1166864" y="866714"/>
                        <a:pt x="1159696" y="857271"/>
                        <a:pt x="1161096" y="847028"/>
                      </a:cubicBezTo>
                      <a:cubicBezTo>
                        <a:pt x="1161101" y="847019"/>
                        <a:pt x="1161101" y="847010"/>
                        <a:pt x="1161101" y="847005"/>
                      </a:cubicBezTo>
                      <a:lnTo>
                        <a:pt x="1161101" y="847005"/>
                      </a:lnTo>
                      <a:cubicBezTo>
                        <a:pt x="1162505" y="836757"/>
                        <a:pt x="1171948" y="829590"/>
                        <a:pt x="1182190" y="830990"/>
                      </a:cubicBezTo>
                      <a:cubicBezTo>
                        <a:pt x="1182200" y="830994"/>
                        <a:pt x="1182204" y="830994"/>
                        <a:pt x="1182214" y="830994"/>
                      </a:cubicBezTo>
                      <a:lnTo>
                        <a:pt x="1182214" y="830994"/>
                      </a:lnTo>
                      <a:cubicBezTo>
                        <a:pt x="1192448" y="832399"/>
                        <a:pt x="1199610" y="841823"/>
                        <a:pt x="1198224" y="852061"/>
                      </a:cubicBezTo>
                      <a:lnTo>
                        <a:pt x="1198224" y="852061"/>
                      </a:lnTo>
                      <a:cubicBezTo>
                        <a:pt x="1196951" y="861405"/>
                        <a:pt x="1188927" y="868343"/>
                        <a:pt x="1179499" y="868259"/>
                      </a:cubicBezTo>
                      <a:lnTo>
                        <a:pt x="1179499" y="868259"/>
                      </a:lnTo>
                      <a:close/>
                      <a:moveTo>
                        <a:pt x="1187410" y="784414"/>
                      </a:moveTo>
                      <a:cubicBezTo>
                        <a:pt x="1177111" y="783496"/>
                        <a:pt x="1169499" y="774405"/>
                        <a:pt x="1170417" y="764106"/>
                      </a:cubicBezTo>
                      <a:cubicBezTo>
                        <a:pt x="1170417" y="764101"/>
                        <a:pt x="1170417" y="764101"/>
                        <a:pt x="1170417" y="764097"/>
                      </a:cubicBezTo>
                      <a:lnTo>
                        <a:pt x="1170417" y="764097"/>
                      </a:lnTo>
                      <a:cubicBezTo>
                        <a:pt x="1171334" y="753812"/>
                        <a:pt x="1180402" y="746209"/>
                        <a:pt x="1190687" y="747103"/>
                      </a:cubicBezTo>
                      <a:lnTo>
                        <a:pt x="1190687" y="747103"/>
                      </a:lnTo>
                      <a:cubicBezTo>
                        <a:pt x="1200991" y="747997"/>
                        <a:pt x="1208617" y="757070"/>
                        <a:pt x="1207728" y="767374"/>
                      </a:cubicBezTo>
                      <a:lnTo>
                        <a:pt x="1207728" y="767374"/>
                      </a:lnTo>
                      <a:cubicBezTo>
                        <a:pt x="1206876" y="777069"/>
                        <a:pt x="1198735" y="784498"/>
                        <a:pt x="1189002" y="784461"/>
                      </a:cubicBezTo>
                      <a:lnTo>
                        <a:pt x="1187317" y="784461"/>
                      </a:lnTo>
                      <a:close/>
                      <a:moveTo>
                        <a:pt x="1193683" y="700429"/>
                      </a:moveTo>
                      <a:cubicBezTo>
                        <a:pt x="1183469" y="699802"/>
                        <a:pt x="1175646" y="691085"/>
                        <a:pt x="1176128" y="680861"/>
                      </a:cubicBezTo>
                      <a:lnTo>
                        <a:pt x="1176128" y="680861"/>
                      </a:lnTo>
                      <a:cubicBezTo>
                        <a:pt x="1176535" y="670533"/>
                        <a:pt x="1185229" y="662491"/>
                        <a:pt x="1195556" y="662884"/>
                      </a:cubicBezTo>
                      <a:lnTo>
                        <a:pt x="1195556" y="662884"/>
                      </a:lnTo>
                      <a:cubicBezTo>
                        <a:pt x="1205888" y="663287"/>
                        <a:pt x="1213940" y="671994"/>
                        <a:pt x="1213538" y="682326"/>
                      </a:cubicBezTo>
                      <a:cubicBezTo>
                        <a:pt x="1213533" y="682354"/>
                        <a:pt x="1213533" y="682378"/>
                        <a:pt x="1213533" y="682406"/>
                      </a:cubicBezTo>
                      <a:lnTo>
                        <a:pt x="1213533" y="682406"/>
                      </a:lnTo>
                      <a:cubicBezTo>
                        <a:pt x="1213154" y="692471"/>
                        <a:pt x="1204882" y="700434"/>
                        <a:pt x="1194807" y="700429"/>
                      </a:cubicBezTo>
                      <a:lnTo>
                        <a:pt x="1194058" y="700429"/>
                      </a:lnTo>
                      <a:close/>
                      <a:moveTo>
                        <a:pt x="1177064" y="597437"/>
                      </a:moveTo>
                      <a:cubicBezTo>
                        <a:pt x="1176933" y="587096"/>
                        <a:pt x="1185215" y="578609"/>
                        <a:pt x="1195556" y="578478"/>
                      </a:cubicBezTo>
                      <a:cubicBezTo>
                        <a:pt x="1195636" y="578478"/>
                        <a:pt x="1195710" y="578478"/>
                        <a:pt x="1195790" y="578478"/>
                      </a:cubicBezTo>
                      <a:lnTo>
                        <a:pt x="1195790" y="578478"/>
                      </a:lnTo>
                      <a:cubicBezTo>
                        <a:pt x="1206131" y="578478"/>
                        <a:pt x="1214516" y="586862"/>
                        <a:pt x="1214516" y="597203"/>
                      </a:cubicBezTo>
                      <a:lnTo>
                        <a:pt x="1214516" y="597203"/>
                      </a:lnTo>
                      <a:cubicBezTo>
                        <a:pt x="1214516" y="607545"/>
                        <a:pt x="1206131" y="615929"/>
                        <a:pt x="1195790" y="615929"/>
                      </a:cubicBezTo>
                      <a:lnTo>
                        <a:pt x="1195790" y="615929"/>
                      </a:lnTo>
                      <a:cubicBezTo>
                        <a:pt x="1185664" y="615779"/>
                        <a:pt x="1177495" y="607610"/>
                        <a:pt x="1177345" y="597484"/>
                      </a:cubicBezTo>
                      <a:close/>
                      <a:moveTo>
                        <a:pt x="1174349" y="514108"/>
                      </a:moveTo>
                      <a:cubicBezTo>
                        <a:pt x="1173741" y="503785"/>
                        <a:pt x="1181615" y="494919"/>
                        <a:pt x="1191937" y="494310"/>
                      </a:cubicBezTo>
                      <a:cubicBezTo>
                        <a:pt x="1191956" y="494305"/>
                        <a:pt x="1191979" y="494305"/>
                        <a:pt x="1191998" y="494305"/>
                      </a:cubicBezTo>
                      <a:lnTo>
                        <a:pt x="1191998" y="494305"/>
                      </a:lnTo>
                      <a:cubicBezTo>
                        <a:pt x="1202325" y="493720"/>
                        <a:pt x="1211169" y="501618"/>
                        <a:pt x="1211749" y="511945"/>
                      </a:cubicBezTo>
                      <a:cubicBezTo>
                        <a:pt x="1211754" y="511964"/>
                        <a:pt x="1211754" y="511982"/>
                        <a:pt x="1211754" y="512001"/>
                      </a:cubicBezTo>
                      <a:lnTo>
                        <a:pt x="1211754" y="512001"/>
                      </a:lnTo>
                      <a:cubicBezTo>
                        <a:pt x="1212536" y="522160"/>
                        <a:pt x="1204938" y="531027"/>
                        <a:pt x="1194784" y="531813"/>
                      </a:cubicBezTo>
                      <a:cubicBezTo>
                        <a:pt x="1194559" y="531827"/>
                        <a:pt x="1194330" y="531841"/>
                        <a:pt x="1194105" y="531850"/>
                      </a:cubicBezTo>
                      <a:lnTo>
                        <a:pt x="1193075" y="531850"/>
                      </a:lnTo>
                      <a:cubicBezTo>
                        <a:pt x="1183249" y="531719"/>
                        <a:pt x="1175197" y="524014"/>
                        <a:pt x="1174630" y="514201"/>
                      </a:cubicBezTo>
                      <a:close/>
                      <a:moveTo>
                        <a:pt x="1167702" y="430919"/>
                      </a:moveTo>
                      <a:lnTo>
                        <a:pt x="1167702" y="430919"/>
                      </a:lnTo>
                      <a:cubicBezTo>
                        <a:pt x="1166700" y="421069"/>
                        <a:pt x="1173872" y="412268"/>
                        <a:pt x="1183721" y="411266"/>
                      </a:cubicBezTo>
                      <a:cubicBezTo>
                        <a:pt x="1183937" y="411243"/>
                        <a:pt x="1184152" y="411224"/>
                        <a:pt x="1184367" y="411210"/>
                      </a:cubicBezTo>
                      <a:lnTo>
                        <a:pt x="1184367" y="411210"/>
                      </a:lnTo>
                      <a:cubicBezTo>
                        <a:pt x="1194667" y="410133"/>
                        <a:pt x="1203842" y="414815"/>
                        <a:pt x="1204919" y="428859"/>
                      </a:cubicBezTo>
                      <a:lnTo>
                        <a:pt x="1204919" y="428859"/>
                      </a:lnTo>
                      <a:cubicBezTo>
                        <a:pt x="1205949" y="428859"/>
                        <a:pt x="1198506" y="447585"/>
                        <a:pt x="1188206" y="448474"/>
                      </a:cubicBezTo>
                      <a:lnTo>
                        <a:pt x="1188206" y="448474"/>
                      </a:lnTo>
                      <a:cubicBezTo>
                        <a:pt x="1187551" y="448474"/>
                        <a:pt x="1186895" y="448100"/>
                        <a:pt x="1186240" y="448100"/>
                      </a:cubicBezTo>
                      <a:lnTo>
                        <a:pt x="1186240" y="448100"/>
                      </a:lnTo>
                      <a:cubicBezTo>
                        <a:pt x="1176727" y="447748"/>
                        <a:pt x="1168933" y="440436"/>
                        <a:pt x="1167982" y="430966"/>
                      </a:cubicBezTo>
                      <a:close/>
                      <a:moveTo>
                        <a:pt x="1157402" y="348244"/>
                      </a:moveTo>
                      <a:cubicBezTo>
                        <a:pt x="1155862" y="338034"/>
                        <a:pt x="1162880" y="328508"/>
                        <a:pt x="1173085" y="326944"/>
                      </a:cubicBezTo>
                      <a:lnTo>
                        <a:pt x="1173085" y="326944"/>
                      </a:lnTo>
                      <a:cubicBezTo>
                        <a:pt x="1183295" y="325376"/>
                        <a:pt x="1192845" y="332370"/>
                        <a:pt x="1194432" y="342580"/>
                      </a:cubicBezTo>
                      <a:lnTo>
                        <a:pt x="1194432" y="342580"/>
                      </a:lnTo>
                      <a:cubicBezTo>
                        <a:pt x="1196001" y="352804"/>
                        <a:pt x="1188983" y="362359"/>
                        <a:pt x="1178759" y="363927"/>
                      </a:cubicBezTo>
                      <a:cubicBezTo>
                        <a:pt x="1178754" y="363927"/>
                        <a:pt x="1178754" y="363927"/>
                        <a:pt x="1178750" y="363927"/>
                      </a:cubicBezTo>
                      <a:lnTo>
                        <a:pt x="1178750" y="363927"/>
                      </a:lnTo>
                      <a:cubicBezTo>
                        <a:pt x="1177804" y="364077"/>
                        <a:pt x="1176849" y="364152"/>
                        <a:pt x="1175894" y="364161"/>
                      </a:cubicBezTo>
                      <a:lnTo>
                        <a:pt x="1175894" y="364161"/>
                      </a:lnTo>
                      <a:cubicBezTo>
                        <a:pt x="1166643" y="364152"/>
                        <a:pt x="1158788" y="357387"/>
                        <a:pt x="1157402" y="348244"/>
                      </a:cubicBezTo>
                      <a:close/>
                      <a:moveTo>
                        <a:pt x="1142703" y="266085"/>
                      </a:moveTo>
                      <a:cubicBezTo>
                        <a:pt x="1140662" y="255950"/>
                        <a:pt x="1147220" y="246081"/>
                        <a:pt x="1157355" y="244036"/>
                      </a:cubicBezTo>
                      <a:lnTo>
                        <a:pt x="1157355" y="244036"/>
                      </a:lnTo>
                      <a:cubicBezTo>
                        <a:pt x="1167486" y="241966"/>
                        <a:pt x="1177383" y="248502"/>
                        <a:pt x="1179452" y="258632"/>
                      </a:cubicBezTo>
                      <a:cubicBezTo>
                        <a:pt x="1179452" y="258637"/>
                        <a:pt x="1179452" y="258637"/>
                        <a:pt x="1179452" y="258642"/>
                      </a:cubicBezTo>
                      <a:lnTo>
                        <a:pt x="1179452" y="258642"/>
                      </a:lnTo>
                      <a:cubicBezTo>
                        <a:pt x="1181516" y="268777"/>
                        <a:pt x="1174977" y="278664"/>
                        <a:pt x="1164841" y="280729"/>
                      </a:cubicBezTo>
                      <a:cubicBezTo>
                        <a:pt x="1164827" y="280733"/>
                        <a:pt x="1164813" y="280733"/>
                        <a:pt x="1164799" y="280738"/>
                      </a:cubicBezTo>
                      <a:lnTo>
                        <a:pt x="1164799" y="280738"/>
                      </a:lnTo>
                      <a:cubicBezTo>
                        <a:pt x="1163563" y="280977"/>
                        <a:pt x="1162313" y="281103"/>
                        <a:pt x="1161054" y="281113"/>
                      </a:cubicBezTo>
                      <a:lnTo>
                        <a:pt x="1161054" y="281113"/>
                      </a:lnTo>
                      <a:cubicBezTo>
                        <a:pt x="1152140" y="281108"/>
                        <a:pt x="1144463" y="274826"/>
                        <a:pt x="1142703" y="266085"/>
                      </a:cubicBezTo>
                      <a:close/>
                      <a:moveTo>
                        <a:pt x="1123977" y="184769"/>
                      </a:moveTo>
                      <a:cubicBezTo>
                        <a:pt x="1121468" y="174750"/>
                        <a:pt x="1127539" y="164592"/>
                        <a:pt x="1137553" y="162064"/>
                      </a:cubicBezTo>
                      <a:lnTo>
                        <a:pt x="1137553" y="162064"/>
                      </a:lnTo>
                      <a:cubicBezTo>
                        <a:pt x="1147581" y="159526"/>
                        <a:pt x="1157763" y="165598"/>
                        <a:pt x="1160300" y="175621"/>
                      </a:cubicBezTo>
                      <a:cubicBezTo>
                        <a:pt x="1160300" y="175631"/>
                        <a:pt x="1160305" y="175635"/>
                        <a:pt x="1160305" y="175640"/>
                      </a:cubicBezTo>
                      <a:lnTo>
                        <a:pt x="1160305" y="175640"/>
                      </a:lnTo>
                      <a:cubicBezTo>
                        <a:pt x="1162814" y="185658"/>
                        <a:pt x="1156742" y="195817"/>
                        <a:pt x="1146729" y="198345"/>
                      </a:cubicBezTo>
                      <a:lnTo>
                        <a:pt x="1146729" y="198345"/>
                      </a:lnTo>
                      <a:cubicBezTo>
                        <a:pt x="1145202" y="198761"/>
                        <a:pt x="1143629" y="198963"/>
                        <a:pt x="1142047" y="198953"/>
                      </a:cubicBezTo>
                      <a:lnTo>
                        <a:pt x="1142047" y="198953"/>
                      </a:lnTo>
                      <a:cubicBezTo>
                        <a:pt x="1133607" y="198813"/>
                        <a:pt x="1126299" y="193046"/>
                        <a:pt x="1124211" y="184862"/>
                      </a:cubicBezTo>
                      <a:close/>
                      <a:moveTo>
                        <a:pt x="1101693" y="104435"/>
                      </a:moveTo>
                      <a:cubicBezTo>
                        <a:pt x="1098660" y="94548"/>
                        <a:pt x="1104216" y="84076"/>
                        <a:pt x="1114104" y="81042"/>
                      </a:cubicBezTo>
                      <a:cubicBezTo>
                        <a:pt x="1114118" y="81037"/>
                        <a:pt x="1114132" y="81033"/>
                        <a:pt x="1114146" y="81028"/>
                      </a:cubicBezTo>
                      <a:lnTo>
                        <a:pt x="1114146" y="81028"/>
                      </a:lnTo>
                      <a:cubicBezTo>
                        <a:pt x="1124033" y="78004"/>
                        <a:pt x="1134505" y="83565"/>
                        <a:pt x="1137530" y="93457"/>
                      </a:cubicBezTo>
                      <a:cubicBezTo>
                        <a:pt x="1137539" y="93481"/>
                        <a:pt x="1137544" y="93504"/>
                        <a:pt x="1137553" y="93528"/>
                      </a:cubicBezTo>
                      <a:lnTo>
                        <a:pt x="1137553" y="93528"/>
                      </a:lnTo>
                      <a:cubicBezTo>
                        <a:pt x="1140587" y="103415"/>
                        <a:pt x="1135030" y="113887"/>
                        <a:pt x="1125143" y="116921"/>
                      </a:cubicBezTo>
                      <a:cubicBezTo>
                        <a:pt x="1125129" y="116925"/>
                        <a:pt x="1125115" y="116930"/>
                        <a:pt x="1125100" y="116935"/>
                      </a:cubicBezTo>
                      <a:lnTo>
                        <a:pt x="1125100" y="116935"/>
                      </a:lnTo>
                      <a:cubicBezTo>
                        <a:pt x="1123326" y="117468"/>
                        <a:pt x="1121477" y="117740"/>
                        <a:pt x="1119623" y="117731"/>
                      </a:cubicBezTo>
                      <a:lnTo>
                        <a:pt x="1119623" y="117731"/>
                      </a:lnTo>
                      <a:cubicBezTo>
                        <a:pt x="1111482" y="117646"/>
                        <a:pt x="1104329" y="112309"/>
                        <a:pt x="1101927" y="104529"/>
                      </a:cubicBezTo>
                      <a:close/>
                      <a:moveTo>
                        <a:pt x="1075618" y="25225"/>
                      </a:moveTo>
                      <a:cubicBezTo>
                        <a:pt x="1072210" y="15376"/>
                        <a:pt x="1077368" y="4622"/>
                        <a:pt x="1087181" y="1116"/>
                      </a:cubicBezTo>
                      <a:lnTo>
                        <a:pt x="1087181" y="1116"/>
                      </a:lnTo>
                      <a:cubicBezTo>
                        <a:pt x="1096862" y="-2376"/>
                        <a:pt x="1107545" y="2600"/>
                        <a:pt x="1111103" y="12258"/>
                      </a:cubicBezTo>
                      <a:lnTo>
                        <a:pt x="1111103" y="12258"/>
                      </a:lnTo>
                      <a:cubicBezTo>
                        <a:pt x="1114567" y="12258"/>
                        <a:pt x="1109464" y="32950"/>
                        <a:pt x="1099680" y="36414"/>
                      </a:cubicBezTo>
                      <a:lnTo>
                        <a:pt x="1099680" y="36414"/>
                      </a:lnTo>
                      <a:cubicBezTo>
                        <a:pt x="1097695" y="37191"/>
                        <a:pt x="1095589" y="37622"/>
                        <a:pt x="1093454" y="37678"/>
                      </a:cubicBezTo>
                      <a:lnTo>
                        <a:pt x="1093454" y="37678"/>
                      </a:lnTo>
                      <a:cubicBezTo>
                        <a:pt x="1085570" y="37673"/>
                        <a:pt x="1078534" y="32734"/>
                        <a:pt x="1075852" y="25319"/>
                      </a:cubicBezTo>
                      <a:close/>
                    </a:path>
                  </a:pathLst>
                </a:custGeom>
                <a:grpFill/>
                <a:ln w="4680"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646569"/>
                    </a:solidFill>
                    <a:effectLst/>
                    <a:uLnTx/>
                    <a:uFillTx/>
                    <a:latin typeface="Calibri"/>
                    <a:ea typeface="+mn-ea"/>
                    <a:cs typeface="+mn-cs"/>
                  </a:endParaRPr>
                </a:p>
              </p:txBody>
            </p:sp>
          </p:grpSp>
        </p:grpSp>
        <p:sp>
          <p:nvSpPr>
            <p:cNvPr id="112" name="Oval 111">
              <a:extLst>
                <a:ext uri="{FF2B5EF4-FFF2-40B4-BE49-F238E27FC236}">
                  <a16:creationId xmlns:a16="http://schemas.microsoft.com/office/drawing/2014/main" id="{EC89B4FD-233B-564C-A022-FCD5F94CBE94}"/>
                </a:ext>
              </a:extLst>
            </p:cNvPr>
            <p:cNvSpPr/>
            <p:nvPr/>
          </p:nvSpPr>
          <p:spPr>
            <a:xfrm>
              <a:off x="1179870" y="2253584"/>
              <a:ext cx="2756292" cy="2756292"/>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1C1888C3-504A-407F-B3F0-BC82F84400AC}"/>
              </a:ext>
            </a:extLst>
          </p:cNvPr>
          <p:cNvSpPr txBox="1"/>
          <p:nvPr/>
        </p:nvSpPr>
        <p:spPr>
          <a:xfrm>
            <a:off x="856282" y="2339852"/>
            <a:ext cx="2115021" cy="740459"/>
          </a:xfrm>
          <a:prstGeom prst="rect">
            <a:avLst/>
          </a:prstGeom>
          <a:noFill/>
        </p:spPr>
        <p:txBody>
          <a:bodyPr wrap="square" rtlCol="0" anchor="ctr">
            <a:spAutoFit/>
          </a:bodyPr>
          <a:lstStyle/>
          <a:p>
            <a:pPr marL="0" marR="0" lvl="0" indent="0" algn="ctr" defTabSz="914400" rtl="0" eaLnBrk="1" fontAlgn="auto" latinLnBrk="0" hangingPunct="1">
              <a:lnSpc>
                <a:spcPct val="80000"/>
              </a:lnSpc>
              <a:spcBef>
                <a:spcPts val="600"/>
              </a:spcBef>
              <a:spcAft>
                <a:spcPts val="0"/>
              </a:spcAft>
              <a:buClr>
                <a:srgbClr val="FF9E16"/>
              </a:buClr>
              <a:buSzTx/>
              <a:buFontTx/>
              <a:buNone/>
              <a:tabLst/>
              <a:defRPr/>
            </a:pPr>
            <a:r>
              <a:rPr kumimoji="0" lang="en-US" sz="2600" b="0" i="0" u="none" strike="noStrike" kern="1200" cap="none" spc="0" normalizeH="0" baseline="0" noProof="0">
                <a:ln>
                  <a:noFill/>
                </a:ln>
                <a:solidFill>
                  <a:srgbClr val="646569"/>
                </a:solidFill>
                <a:effectLst/>
                <a:uLnTx/>
                <a:uFillTx/>
                <a:latin typeface="Calibri"/>
                <a:ea typeface="+mn-ea"/>
                <a:cs typeface="+mn-cs"/>
              </a:rPr>
              <a:t>Build relationships </a:t>
            </a:r>
          </a:p>
        </p:txBody>
      </p:sp>
      <p:sp>
        <p:nvSpPr>
          <p:cNvPr id="78" name="TextBox 77">
            <a:extLst>
              <a:ext uri="{FF2B5EF4-FFF2-40B4-BE49-F238E27FC236}">
                <a16:creationId xmlns:a16="http://schemas.microsoft.com/office/drawing/2014/main" id="{9E63A47F-CA2C-1E4D-9DA8-CC20F3F53C69}"/>
              </a:ext>
            </a:extLst>
          </p:cNvPr>
          <p:cNvSpPr txBox="1"/>
          <p:nvPr/>
        </p:nvSpPr>
        <p:spPr>
          <a:xfrm>
            <a:off x="3644824" y="2339852"/>
            <a:ext cx="2115021" cy="740459"/>
          </a:xfrm>
          <a:prstGeom prst="rect">
            <a:avLst/>
          </a:prstGeom>
          <a:noFill/>
        </p:spPr>
        <p:txBody>
          <a:bodyPr wrap="square" rtlCol="0" anchor="ctr">
            <a:spAutoFit/>
          </a:bodyPr>
          <a:lstStyle/>
          <a:p>
            <a:pPr marL="0" marR="0" lvl="0" indent="0" algn="ctr" defTabSz="914400" rtl="0" eaLnBrk="1" fontAlgn="auto" latinLnBrk="0" hangingPunct="1">
              <a:lnSpc>
                <a:spcPct val="80000"/>
              </a:lnSpc>
              <a:spcBef>
                <a:spcPts val="600"/>
              </a:spcBef>
              <a:spcAft>
                <a:spcPts val="0"/>
              </a:spcAft>
              <a:buClr>
                <a:srgbClr val="FF9E16"/>
              </a:buClr>
              <a:buSzTx/>
              <a:buFontTx/>
              <a:buNone/>
              <a:tabLst/>
              <a:defRPr/>
            </a:pPr>
            <a:r>
              <a:rPr kumimoji="0" lang="en-US" sz="2600" b="0" i="0" u="none" strike="noStrike" kern="1200" cap="none" spc="0" normalizeH="0" baseline="0" noProof="0">
                <a:ln>
                  <a:noFill/>
                </a:ln>
                <a:solidFill>
                  <a:srgbClr val="646569"/>
                </a:solidFill>
                <a:effectLst/>
                <a:uLnTx/>
                <a:uFillTx/>
                <a:latin typeface="Calibri"/>
                <a:ea typeface="+mn-ea"/>
                <a:cs typeface="+mn-cs"/>
              </a:rPr>
              <a:t>Talk to</a:t>
            </a:r>
            <a:br>
              <a:rPr kumimoji="0" lang="en-US" sz="2600" b="0" i="0" u="none" strike="noStrike" kern="1200" cap="none" spc="0" normalizeH="0" baseline="0" noProof="0">
                <a:ln>
                  <a:noFill/>
                </a:ln>
                <a:solidFill>
                  <a:srgbClr val="646569"/>
                </a:solidFill>
                <a:effectLst/>
                <a:uLnTx/>
                <a:uFillTx/>
                <a:latin typeface="Calibri"/>
                <a:ea typeface="+mn-ea"/>
                <a:cs typeface="+mn-cs"/>
              </a:rPr>
            </a:br>
            <a:r>
              <a:rPr kumimoji="0" lang="en-US" sz="2600" b="0" i="0" u="none" strike="noStrike" kern="1200" cap="none" spc="0" normalizeH="0" baseline="0" noProof="0">
                <a:ln>
                  <a:noFill/>
                </a:ln>
                <a:solidFill>
                  <a:srgbClr val="646569"/>
                </a:solidFill>
                <a:effectLst/>
                <a:uLnTx/>
                <a:uFillTx/>
                <a:latin typeface="Calibri"/>
                <a:ea typeface="+mn-ea"/>
                <a:cs typeface="+mn-cs"/>
              </a:rPr>
              <a:t>Veeva experts</a:t>
            </a:r>
          </a:p>
        </p:txBody>
      </p:sp>
      <p:sp>
        <p:nvSpPr>
          <p:cNvPr id="82" name="TextBox 81">
            <a:extLst>
              <a:ext uri="{FF2B5EF4-FFF2-40B4-BE49-F238E27FC236}">
                <a16:creationId xmlns:a16="http://schemas.microsoft.com/office/drawing/2014/main" id="{35B6F7AB-642C-774E-8F66-CCFC2BB23E7E}"/>
              </a:ext>
            </a:extLst>
          </p:cNvPr>
          <p:cNvSpPr txBox="1"/>
          <p:nvPr/>
        </p:nvSpPr>
        <p:spPr>
          <a:xfrm>
            <a:off x="6520642" y="2236832"/>
            <a:ext cx="2115021" cy="837922"/>
          </a:xfrm>
          <a:prstGeom prst="rect">
            <a:avLst/>
          </a:prstGeom>
          <a:noFill/>
        </p:spPr>
        <p:txBody>
          <a:bodyPr wrap="square" rtlCol="0" anchor="ctr">
            <a:spAutoFit/>
          </a:bodyPr>
          <a:lstStyle/>
          <a:p>
            <a:pPr marL="0" marR="0" lvl="0" indent="0" algn="l" defTabSz="914400" rtl="0" eaLnBrk="1" fontAlgn="auto" latinLnBrk="0" hangingPunct="1">
              <a:lnSpc>
                <a:spcPts val="2860"/>
              </a:lnSpc>
              <a:spcBef>
                <a:spcPts val="0"/>
              </a:spcBef>
              <a:spcAft>
                <a:spcPts val="0"/>
              </a:spcAft>
              <a:buClrTx/>
              <a:buSzTx/>
              <a:buFontTx/>
              <a:buNone/>
              <a:tabLst/>
              <a:defRPr/>
            </a:pPr>
            <a:r>
              <a:rPr kumimoji="0" lang="en-US" sz="2800" b="0" i="0" u="none" strike="noStrike" kern="1200" cap="none" spc="0" normalizeH="0" baseline="0" noProof="0">
                <a:ln>
                  <a:noFill/>
                </a:ln>
                <a:solidFill>
                  <a:srgbClr val="646569"/>
                </a:solidFill>
                <a:effectLst/>
                <a:uLnTx/>
                <a:uFillTx/>
                <a:latin typeface="Calibri"/>
                <a:ea typeface="+mn-ea"/>
                <a:cs typeface="+mn-cs"/>
              </a:rPr>
              <a:t>See product innovations</a:t>
            </a:r>
          </a:p>
        </p:txBody>
      </p:sp>
      <p:sp>
        <p:nvSpPr>
          <p:cNvPr id="87" name="TextBox 86">
            <a:extLst>
              <a:ext uri="{FF2B5EF4-FFF2-40B4-BE49-F238E27FC236}">
                <a16:creationId xmlns:a16="http://schemas.microsoft.com/office/drawing/2014/main" id="{E78F918A-3C5C-2441-870D-1016D11C45B7}"/>
              </a:ext>
            </a:extLst>
          </p:cNvPr>
          <p:cNvSpPr txBox="1"/>
          <p:nvPr/>
        </p:nvSpPr>
        <p:spPr>
          <a:xfrm>
            <a:off x="9188316" y="2339852"/>
            <a:ext cx="2179782" cy="740459"/>
          </a:xfrm>
          <a:prstGeom prst="rect">
            <a:avLst/>
          </a:prstGeom>
          <a:noFill/>
        </p:spPr>
        <p:txBody>
          <a:bodyPr wrap="square" rtlCol="0" anchor="ctr">
            <a:spAutoFit/>
          </a:bodyPr>
          <a:lstStyle/>
          <a:p>
            <a:pPr marL="0" marR="0" lvl="0" indent="0" algn="ctr" defTabSz="914400" rtl="0" eaLnBrk="1" fontAlgn="auto" latinLnBrk="0" hangingPunct="1">
              <a:lnSpc>
                <a:spcPct val="80000"/>
              </a:lnSpc>
              <a:spcBef>
                <a:spcPts val="600"/>
              </a:spcBef>
              <a:spcAft>
                <a:spcPts val="0"/>
              </a:spcAft>
              <a:buClr>
                <a:srgbClr val="FF9E16"/>
              </a:buClr>
              <a:buSzTx/>
              <a:buFontTx/>
              <a:buNone/>
              <a:tabLst/>
              <a:defRPr/>
            </a:pPr>
            <a:r>
              <a:rPr kumimoji="0" lang="en-US" sz="2600" b="0" i="0" u="none" strike="noStrike" kern="1200" cap="none" spc="0" normalizeH="0" baseline="0" noProof="0">
                <a:ln>
                  <a:noFill/>
                </a:ln>
                <a:solidFill>
                  <a:srgbClr val="646569"/>
                </a:solidFill>
                <a:effectLst/>
                <a:uLnTx/>
                <a:uFillTx/>
                <a:latin typeface="Calibri"/>
                <a:ea typeface="+mn-ea"/>
                <a:cs typeface="+mn-cs"/>
              </a:rPr>
              <a:t>Learn best practices</a:t>
            </a:r>
          </a:p>
        </p:txBody>
      </p:sp>
    </p:spTree>
    <p:extLst>
      <p:ext uri="{BB962C8B-B14F-4D97-AF65-F5344CB8AC3E}">
        <p14:creationId xmlns:p14="http://schemas.microsoft.com/office/powerpoint/2010/main" val="1414587285"/>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7871-91D1-FABD-680D-EBEBCB0C2A26}"/>
              </a:ext>
            </a:extLst>
          </p:cNvPr>
          <p:cNvSpPr>
            <a:spLocks noGrp="1"/>
          </p:cNvSpPr>
          <p:nvPr>
            <p:ph type="title"/>
          </p:nvPr>
        </p:nvSpPr>
        <p:spPr/>
        <p:txBody>
          <a:bodyPr/>
          <a:lstStyle/>
          <a:p>
            <a:r>
              <a:rPr lang="en-US"/>
              <a:t>Upcoming Quality Community Events</a:t>
            </a:r>
          </a:p>
        </p:txBody>
      </p:sp>
      <p:sp>
        <p:nvSpPr>
          <p:cNvPr id="3" name="Content Placeholder 2">
            <a:extLst>
              <a:ext uri="{FF2B5EF4-FFF2-40B4-BE49-F238E27FC236}">
                <a16:creationId xmlns:a16="http://schemas.microsoft.com/office/drawing/2014/main" id="{0F5AE7BF-26FB-015E-8DBE-97C4B956E32D}"/>
              </a:ext>
            </a:extLst>
          </p:cNvPr>
          <p:cNvSpPr>
            <a:spLocks noGrp="1"/>
          </p:cNvSpPr>
          <p:nvPr>
            <p:ph idx="1"/>
          </p:nvPr>
        </p:nvSpPr>
        <p:spPr>
          <a:xfrm>
            <a:off x="175719" y="1726429"/>
            <a:ext cx="6016444" cy="5498592"/>
          </a:xfrm>
        </p:spPr>
        <p:txBody>
          <a:bodyPr/>
          <a:lstStyle/>
          <a:p>
            <a:r>
              <a:rPr lang="en-US" sz="2200"/>
              <a:t>August 3: </a:t>
            </a:r>
            <a:r>
              <a:rPr lang="en-US" sz="2200" b="1"/>
              <a:t>Quality Community Meeting</a:t>
            </a:r>
          </a:p>
          <a:p>
            <a:pPr lvl="1"/>
            <a:r>
              <a:rPr lang="en-US"/>
              <a:t>Product Roadmap and Deep Dive and Recent Feature Highlights, Customer Breakout Sessions by application</a:t>
            </a:r>
          </a:p>
          <a:p>
            <a:pPr marL="457200" lvl="1" indent="0">
              <a:buNone/>
            </a:pPr>
            <a:endParaRPr lang="en-US"/>
          </a:p>
          <a:p>
            <a:r>
              <a:rPr lang="en-US" sz="2200"/>
              <a:t>September 14: </a:t>
            </a:r>
            <a:r>
              <a:rPr lang="en-US" sz="2200" b="1"/>
              <a:t>Day in the Life Webinar Series</a:t>
            </a:r>
          </a:p>
          <a:p>
            <a:pPr lvl="1"/>
            <a:r>
              <a:rPr lang="en-US"/>
              <a:t>Supplier Quality and Audit Management </a:t>
            </a:r>
          </a:p>
          <a:p>
            <a:pPr marL="457200" lvl="1" indent="0">
              <a:buNone/>
            </a:pPr>
            <a:endParaRPr lang="en-US"/>
          </a:p>
          <a:p>
            <a:pPr marL="457200" lvl="1" indent="0">
              <a:buNone/>
            </a:pPr>
            <a:endParaRPr lang="en-US"/>
          </a:p>
        </p:txBody>
      </p:sp>
      <p:sp>
        <p:nvSpPr>
          <p:cNvPr id="6" name="TextBox 5">
            <a:extLst>
              <a:ext uri="{FF2B5EF4-FFF2-40B4-BE49-F238E27FC236}">
                <a16:creationId xmlns:a16="http://schemas.microsoft.com/office/drawing/2014/main" id="{1A6C8BDD-6C74-56EA-00CB-3189EAC62D19}"/>
              </a:ext>
            </a:extLst>
          </p:cNvPr>
          <p:cNvSpPr txBox="1"/>
          <p:nvPr/>
        </p:nvSpPr>
        <p:spPr>
          <a:xfrm>
            <a:off x="6153240" y="4057369"/>
            <a:ext cx="6263640" cy="319446"/>
          </a:xfrm>
          <a:prstGeom prst="rect">
            <a:avLst/>
          </a:prstGeom>
          <a:noFill/>
        </p:spPr>
        <p:txBody>
          <a:bodyPr wrap="square" rtlCol="0">
            <a:spAutoFit/>
          </a:bodyPr>
          <a:lstStyle/>
          <a:p>
            <a:pPr marR="0" algn="l" defTabSz="914400" rtl="0" eaLnBrk="1" fontAlgn="auto" latinLnBrk="0" hangingPunct="1">
              <a:lnSpc>
                <a:spcPct val="80000"/>
              </a:lnSpc>
              <a:spcBef>
                <a:spcPts val="1200"/>
              </a:spcBef>
              <a:spcAft>
                <a:spcPts val="0"/>
              </a:spcAft>
              <a:buClr>
                <a:schemeClr val="tx2"/>
              </a:buClr>
              <a:buSzTx/>
              <a:tabLst/>
            </a:pPr>
            <a:r>
              <a:rPr lang="en-US" b="1"/>
              <a:t>   Stay connected to the Community and join us on LinkedIn! </a:t>
            </a:r>
          </a:p>
        </p:txBody>
      </p:sp>
      <p:pic>
        <p:nvPicPr>
          <p:cNvPr id="7" name="Picture 6">
            <a:extLst>
              <a:ext uri="{FF2B5EF4-FFF2-40B4-BE49-F238E27FC236}">
                <a16:creationId xmlns:a16="http://schemas.microsoft.com/office/drawing/2014/main" id="{F7CBE22F-6AE3-145F-CA34-C60C43F263BE}"/>
              </a:ext>
            </a:extLst>
          </p:cNvPr>
          <p:cNvPicPr>
            <a:picLocks noChangeAspect="1"/>
          </p:cNvPicPr>
          <p:nvPr/>
        </p:nvPicPr>
        <p:blipFill>
          <a:blip r:embed="rId3"/>
          <a:stretch>
            <a:fillRect/>
          </a:stretch>
        </p:blipFill>
        <p:spPr>
          <a:xfrm>
            <a:off x="7850728" y="1259732"/>
            <a:ext cx="2659295" cy="2604705"/>
          </a:xfrm>
          <a:prstGeom prst="rect">
            <a:avLst/>
          </a:prstGeom>
        </p:spPr>
      </p:pic>
    </p:spTree>
    <p:extLst>
      <p:ext uri="{BB962C8B-B14F-4D97-AF65-F5344CB8AC3E}">
        <p14:creationId xmlns:p14="http://schemas.microsoft.com/office/powerpoint/2010/main" val="27765004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D617C0-FA9E-4593-AC97-791F938D9618}"/>
              </a:ext>
            </a:extLst>
          </p:cNvPr>
          <p:cNvSpPr>
            <a:spLocks noGrp="1"/>
          </p:cNvSpPr>
          <p:nvPr>
            <p:ph type="title"/>
          </p:nvPr>
        </p:nvSpPr>
        <p:spPr>
          <a:xfrm>
            <a:off x="0" y="96275"/>
            <a:ext cx="12191999" cy="1101213"/>
          </a:xfrm>
        </p:spPr>
        <p:txBody>
          <a:bodyPr/>
          <a:lstStyle/>
          <a:p>
            <a:r>
              <a:rPr lang="en-US"/>
              <a:t>QualityDocs Key Takeaways</a:t>
            </a:r>
          </a:p>
        </p:txBody>
      </p:sp>
      <p:sp>
        <p:nvSpPr>
          <p:cNvPr id="6" name="Oval 5">
            <a:extLst>
              <a:ext uri="{FF2B5EF4-FFF2-40B4-BE49-F238E27FC236}">
                <a16:creationId xmlns:a16="http://schemas.microsoft.com/office/drawing/2014/main" id="{B106C3F0-1D2A-45F7-94CA-AC41B750C6F5}"/>
              </a:ext>
            </a:extLst>
          </p:cNvPr>
          <p:cNvSpPr/>
          <p:nvPr/>
        </p:nvSpPr>
        <p:spPr>
          <a:xfrm>
            <a:off x="2562345" y="1197488"/>
            <a:ext cx="2459736" cy="2286000"/>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white"/>
                </a:solidFill>
                <a:effectLst/>
                <a:uLnTx/>
                <a:uFillTx/>
                <a:latin typeface="Calibri"/>
                <a:ea typeface="+mn-ea"/>
                <a:cs typeface="+mn-cs"/>
              </a:rPr>
              <a:t> Send DCR Notification to Document Owner </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A3483200-467B-4C6A-9A5E-7277E3CF76A1}"/>
              </a:ext>
            </a:extLst>
          </p:cNvPr>
          <p:cNvSpPr/>
          <p:nvPr/>
        </p:nvSpPr>
        <p:spPr>
          <a:xfrm>
            <a:off x="7169920" y="3854235"/>
            <a:ext cx="2459736" cy="2286000"/>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white"/>
                </a:solidFill>
                <a:effectLst/>
                <a:uLnTx/>
                <a:uFillTx/>
                <a:latin typeface="Calibri"/>
                <a:ea typeface="+mn-ea"/>
                <a:cs typeface="+mn-cs"/>
              </a:rPr>
              <a:t>Add Documents to Expanded Search </a:t>
            </a:r>
          </a:p>
        </p:txBody>
      </p:sp>
      <p:sp>
        <p:nvSpPr>
          <p:cNvPr id="9" name="Oval 8">
            <a:extLst>
              <a:ext uri="{FF2B5EF4-FFF2-40B4-BE49-F238E27FC236}">
                <a16:creationId xmlns:a16="http://schemas.microsoft.com/office/drawing/2014/main" id="{06AF1DC2-DAEE-4259-B01F-92D27DA62A45}"/>
              </a:ext>
            </a:extLst>
          </p:cNvPr>
          <p:cNvSpPr/>
          <p:nvPr/>
        </p:nvSpPr>
        <p:spPr>
          <a:xfrm>
            <a:off x="7169920" y="1197488"/>
            <a:ext cx="2459736" cy="2286000"/>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n-US">
                <a:solidFill>
                  <a:prstClr val="white"/>
                </a:solidFill>
                <a:latin typeface="Calibri"/>
              </a:rPr>
              <a:t>Support Document Roles as a Reporting Object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5172BE1C-6416-4D04-B6FD-BC6F87D50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24" y="141508"/>
            <a:ext cx="609600" cy="609600"/>
          </a:xfrm>
          <a:prstGeom prst="rect">
            <a:avLst/>
          </a:prstGeom>
        </p:spPr>
      </p:pic>
      <p:sp>
        <p:nvSpPr>
          <p:cNvPr id="16" name="Oval 15">
            <a:extLst>
              <a:ext uri="{FF2B5EF4-FFF2-40B4-BE49-F238E27FC236}">
                <a16:creationId xmlns:a16="http://schemas.microsoft.com/office/drawing/2014/main" id="{6A00571F-1887-F847-A0E9-C4B42599154D}"/>
              </a:ext>
            </a:extLst>
          </p:cNvPr>
          <p:cNvSpPr/>
          <p:nvPr/>
        </p:nvSpPr>
        <p:spPr>
          <a:xfrm>
            <a:off x="2562345" y="3814389"/>
            <a:ext cx="2459736" cy="2365693"/>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white"/>
                </a:solidFill>
                <a:effectLst/>
                <a:uLnTx/>
                <a:uFillTx/>
                <a:latin typeface="Calibri"/>
                <a:ea typeface="+mn-ea"/>
                <a:cs typeface="+mn-cs"/>
              </a:rPr>
              <a:t>Auto-Accept Document Change Requests and Periodic Review</a:t>
            </a:r>
          </a:p>
        </p:txBody>
      </p:sp>
      <p:sp>
        <p:nvSpPr>
          <p:cNvPr id="2" name="TextBox 1">
            <a:extLst>
              <a:ext uri="{FF2B5EF4-FFF2-40B4-BE49-F238E27FC236}">
                <a16:creationId xmlns:a16="http://schemas.microsoft.com/office/drawing/2014/main" id="{CFE5C759-6640-A079-1787-767ADC403BCE}"/>
              </a:ext>
            </a:extLst>
          </p:cNvPr>
          <p:cNvSpPr txBox="1"/>
          <p:nvPr/>
        </p:nvSpPr>
        <p:spPr>
          <a:xfrm>
            <a:off x="5957455" y="38792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0739811"/>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4304DFC-567B-155E-750E-BE6CF051308B}"/>
              </a:ext>
            </a:extLst>
          </p:cNvPr>
          <p:cNvSpPr/>
          <p:nvPr/>
        </p:nvSpPr>
        <p:spPr>
          <a:xfrm>
            <a:off x="0" y="3429000"/>
            <a:ext cx="12192000" cy="3429000"/>
          </a:xfrm>
          <a:prstGeom prst="rect">
            <a:avLst/>
          </a:prstGeom>
          <a:solidFill>
            <a:srgbClr val="4F86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82" name="Oval 81">
            <a:extLst>
              <a:ext uri="{FF2B5EF4-FFF2-40B4-BE49-F238E27FC236}">
                <a16:creationId xmlns:a16="http://schemas.microsoft.com/office/drawing/2014/main" id="{02CD8551-1208-B97B-2CFC-4E3E1A842684}"/>
              </a:ext>
            </a:extLst>
          </p:cNvPr>
          <p:cNvSpPr>
            <a:spLocks noChangeAspect="1"/>
          </p:cNvSpPr>
          <p:nvPr/>
        </p:nvSpPr>
        <p:spPr>
          <a:xfrm>
            <a:off x="9387840" y="2623729"/>
            <a:ext cx="1828800" cy="18288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4" name="Oval 3">
            <a:extLst>
              <a:ext uri="{FF2B5EF4-FFF2-40B4-BE49-F238E27FC236}">
                <a16:creationId xmlns:a16="http://schemas.microsoft.com/office/drawing/2014/main" id="{7B95A3ED-A09C-2FBD-8729-8D21840E5444}"/>
              </a:ext>
            </a:extLst>
          </p:cNvPr>
          <p:cNvSpPr>
            <a:spLocks noChangeAspect="1"/>
          </p:cNvSpPr>
          <p:nvPr/>
        </p:nvSpPr>
        <p:spPr>
          <a:xfrm>
            <a:off x="975360" y="2623729"/>
            <a:ext cx="1828800" cy="18288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 name="Oval 5">
            <a:extLst>
              <a:ext uri="{FF2B5EF4-FFF2-40B4-BE49-F238E27FC236}">
                <a16:creationId xmlns:a16="http://schemas.microsoft.com/office/drawing/2014/main" id="{E279079B-900E-D518-F478-B8015CF85006}"/>
              </a:ext>
            </a:extLst>
          </p:cNvPr>
          <p:cNvSpPr>
            <a:spLocks noChangeAspect="1"/>
          </p:cNvSpPr>
          <p:nvPr/>
        </p:nvSpPr>
        <p:spPr>
          <a:xfrm>
            <a:off x="3779520" y="2623729"/>
            <a:ext cx="1828800" cy="18288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7" name="Oval 6">
            <a:extLst>
              <a:ext uri="{FF2B5EF4-FFF2-40B4-BE49-F238E27FC236}">
                <a16:creationId xmlns:a16="http://schemas.microsoft.com/office/drawing/2014/main" id="{3C423204-5FBC-3068-D6BC-62AB2298C496}"/>
              </a:ext>
            </a:extLst>
          </p:cNvPr>
          <p:cNvSpPr>
            <a:spLocks noChangeAspect="1"/>
          </p:cNvSpPr>
          <p:nvPr/>
        </p:nvSpPr>
        <p:spPr>
          <a:xfrm>
            <a:off x="6583680" y="2623729"/>
            <a:ext cx="1828800" cy="18288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8" name="TextBox 7">
            <a:extLst>
              <a:ext uri="{FF2B5EF4-FFF2-40B4-BE49-F238E27FC236}">
                <a16:creationId xmlns:a16="http://schemas.microsoft.com/office/drawing/2014/main" id="{7C9B1D4C-8692-7FCC-E4F4-A95847F8DC9D}"/>
              </a:ext>
            </a:extLst>
          </p:cNvPr>
          <p:cNvSpPr txBox="1"/>
          <p:nvPr/>
        </p:nvSpPr>
        <p:spPr>
          <a:xfrm>
            <a:off x="672227" y="4635857"/>
            <a:ext cx="2538810" cy="1477328"/>
          </a:xfrm>
          <a:prstGeom prst="rect">
            <a:avLst/>
          </a:prstGeom>
          <a:noFill/>
        </p:spPr>
        <p:txBody>
          <a:bodyPr wrap="square" numCol="1" rtlCol="0">
            <a:spAutoFit/>
          </a:bodyPr>
          <a:lstStyle/>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Inventory</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Activities</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Deliverables</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Requirements Mgmt.</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Test Authoring </a:t>
            </a:r>
          </a:p>
        </p:txBody>
      </p:sp>
      <p:sp>
        <p:nvSpPr>
          <p:cNvPr id="17" name="TextBox 16">
            <a:extLst>
              <a:ext uri="{FF2B5EF4-FFF2-40B4-BE49-F238E27FC236}">
                <a16:creationId xmlns:a16="http://schemas.microsoft.com/office/drawing/2014/main" id="{6F62DF24-55A6-3147-0983-DFB69C8066D6}"/>
              </a:ext>
            </a:extLst>
          </p:cNvPr>
          <p:cNvSpPr txBox="1"/>
          <p:nvPr/>
        </p:nvSpPr>
        <p:spPr>
          <a:xfrm>
            <a:off x="9066585" y="2105621"/>
            <a:ext cx="2500808" cy="49616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 typeface="Arial"/>
              <a:buNone/>
              <a:tabLst/>
              <a:defRPr/>
            </a:pPr>
            <a:r>
              <a:rPr kumimoji="0" lang="en-US" sz="3200" b="1" i="0" u="none" strike="noStrike" kern="1200" cap="none" spc="0" normalizeH="0" baseline="0" noProof="0">
                <a:ln>
                  <a:noFill/>
                </a:ln>
                <a:solidFill>
                  <a:srgbClr val="4F86A0"/>
                </a:solidFill>
                <a:effectLst/>
                <a:uLnTx/>
                <a:uFillTx/>
                <a:latin typeface="Calibri"/>
                <a:ea typeface="+mn-ea"/>
                <a:cs typeface="Arial"/>
                <a:sym typeface="Arial"/>
              </a:rPr>
              <a:t>Configuration</a:t>
            </a:r>
          </a:p>
        </p:txBody>
      </p:sp>
      <p:sp>
        <p:nvSpPr>
          <p:cNvPr id="19" name="TextBox 18">
            <a:extLst>
              <a:ext uri="{FF2B5EF4-FFF2-40B4-BE49-F238E27FC236}">
                <a16:creationId xmlns:a16="http://schemas.microsoft.com/office/drawing/2014/main" id="{67C98487-06FE-BF8E-7251-AA9CFEFB1887}"/>
              </a:ext>
            </a:extLst>
          </p:cNvPr>
          <p:cNvSpPr txBox="1"/>
          <p:nvPr/>
        </p:nvSpPr>
        <p:spPr>
          <a:xfrm>
            <a:off x="2363724" y="1060975"/>
            <a:ext cx="7464552" cy="74045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 typeface="Arial"/>
              <a:buNone/>
              <a:tabLst/>
              <a:defRPr/>
            </a:pPr>
            <a:r>
              <a:rPr kumimoji="0" lang="en-US" sz="2600" b="1" i="1" u="none" strike="noStrike" kern="1200" cap="none" spc="0" normalizeH="0" baseline="0" noProof="0">
                <a:ln>
                  <a:noFill/>
                </a:ln>
                <a:solidFill>
                  <a:srgbClr val="646569"/>
                </a:solidFill>
                <a:effectLst/>
                <a:uLnTx/>
                <a:uFillTx/>
                <a:latin typeface="Calibri"/>
                <a:ea typeface="+mn-ea"/>
                <a:cs typeface="Arial"/>
                <a:sym typeface="Arial"/>
              </a:rPr>
              <a:t>A Data-Centric, Paperless Validation Solution Optimizing End-to-End Validation Processes </a:t>
            </a:r>
          </a:p>
        </p:txBody>
      </p:sp>
      <p:grpSp>
        <p:nvGrpSpPr>
          <p:cNvPr id="54" name="Group 53">
            <a:extLst>
              <a:ext uri="{FF2B5EF4-FFF2-40B4-BE49-F238E27FC236}">
                <a16:creationId xmlns:a16="http://schemas.microsoft.com/office/drawing/2014/main" id="{399275BA-0A90-3C8F-9543-2436B2685465}"/>
              </a:ext>
            </a:extLst>
          </p:cNvPr>
          <p:cNvGrpSpPr>
            <a:grpSpLocks noChangeAspect="1"/>
          </p:cNvGrpSpPr>
          <p:nvPr/>
        </p:nvGrpSpPr>
        <p:grpSpPr bwMode="auto">
          <a:xfrm>
            <a:off x="1532550" y="3191668"/>
            <a:ext cx="714419" cy="702550"/>
            <a:chOff x="1643" y="-1"/>
            <a:chExt cx="4394" cy="4321"/>
          </a:xfrm>
          <a:solidFill>
            <a:schemeClr val="bg1"/>
          </a:solidFill>
        </p:grpSpPr>
        <p:sp>
          <p:nvSpPr>
            <p:cNvPr id="55" name="Freeform 5">
              <a:extLst>
                <a:ext uri="{FF2B5EF4-FFF2-40B4-BE49-F238E27FC236}">
                  <a16:creationId xmlns:a16="http://schemas.microsoft.com/office/drawing/2014/main" id="{BD9C24B8-4E20-DDCF-9120-7652FCE5EF22}"/>
                </a:ext>
              </a:extLst>
            </p:cNvPr>
            <p:cNvSpPr>
              <a:spLocks/>
            </p:cNvSpPr>
            <p:nvPr/>
          </p:nvSpPr>
          <p:spPr bwMode="auto">
            <a:xfrm>
              <a:off x="1643" y="246"/>
              <a:ext cx="4140" cy="959"/>
            </a:xfrm>
            <a:custGeom>
              <a:avLst/>
              <a:gdLst>
                <a:gd name="T0" fmla="*/ 4140 w 4140"/>
                <a:gd name="T1" fmla="*/ 959 h 959"/>
                <a:gd name="T2" fmla="*/ 0 w 4140"/>
                <a:gd name="T3" fmla="*/ 959 h 959"/>
                <a:gd name="T4" fmla="*/ 0 w 4140"/>
                <a:gd name="T5" fmla="*/ 0 h 959"/>
                <a:gd name="T6" fmla="*/ 901 w 4140"/>
                <a:gd name="T7" fmla="*/ 0 h 959"/>
                <a:gd name="T8" fmla="*/ 901 w 4140"/>
                <a:gd name="T9" fmla="*/ 536 h 959"/>
                <a:gd name="T10" fmla="*/ 1300 w 4140"/>
                <a:gd name="T11" fmla="*/ 536 h 959"/>
                <a:gd name="T12" fmla="*/ 1300 w 4140"/>
                <a:gd name="T13" fmla="*/ 0 h 959"/>
                <a:gd name="T14" fmla="*/ 2896 w 4140"/>
                <a:gd name="T15" fmla="*/ 0 h 959"/>
                <a:gd name="T16" fmla="*/ 2896 w 4140"/>
                <a:gd name="T17" fmla="*/ 536 h 959"/>
                <a:gd name="T18" fmla="*/ 3298 w 4140"/>
                <a:gd name="T19" fmla="*/ 536 h 959"/>
                <a:gd name="T20" fmla="*/ 3298 w 4140"/>
                <a:gd name="T21" fmla="*/ 0 h 959"/>
                <a:gd name="T22" fmla="*/ 4140 w 4140"/>
                <a:gd name="T23" fmla="*/ 0 h 959"/>
                <a:gd name="T24" fmla="*/ 4140 w 4140"/>
                <a:gd name="T25"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0" h="959">
                  <a:moveTo>
                    <a:pt x="4140" y="959"/>
                  </a:moveTo>
                  <a:lnTo>
                    <a:pt x="0" y="959"/>
                  </a:lnTo>
                  <a:lnTo>
                    <a:pt x="0" y="0"/>
                  </a:lnTo>
                  <a:lnTo>
                    <a:pt x="901" y="0"/>
                  </a:lnTo>
                  <a:lnTo>
                    <a:pt x="901" y="536"/>
                  </a:lnTo>
                  <a:lnTo>
                    <a:pt x="1300" y="536"/>
                  </a:lnTo>
                  <a:lnTo>
                    <a:pt x="1300" y="0"/>
                  </a:lnTo>
                  <a:lnTo>
                    <a:pt x="2896" y="0"/>
                  </a:lnTo>
                  <a:lnTo>
                    <a:pt x="2896" y="536"/>
                  </a:lnTo>
                  <a:lnTo>
                    <a:pt x="3298" y="536"/>
                  </a:lnTo>
                  <a:lnTo>
                    <a:pt x="3298" y="0"/>
                  </a:lnTo>
                  <a:lnTo>
                    <a:pt x="4140" y="0"/>
                  </a:lnTo>
                  <a:lnTo>
                    <a:pt x="4140" y="9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56" name="Freeform 6">
              <a:extLst>
                <a:ext uri="{FF2B5EF4-FFF2-40B4-BE49-F238E27FC236}">
                  <a16:creationId xmlns:a16="http://schemas.microsoft.com/office/drawing/2014/main" id="{F5EBDC3B-A334-14E7-6365-CE80D0517520}"/>
                </a:ext>
              </a:extLst>
            </p:cNvPr>
            <p:cNvSpPr>
              <a:spLocks/>
            </p:cNvSpPr>
            <p:nvPr/>
          </p:nvSpPr>
          <p:spPr bwMode="auto">
            <a:xfrm>
              <a:off x="3160" y="1781"/>
              <a:ext cx="1050" cy="1559"/>
            </a:xfrm>
            <a:custGeom>
              <a:avLst/>
              <a:gdLst>
                <a:gd name="T0" fmla="*/ 831 w 2083"/>
                <a:gd name="T1" fmla="*/ 1282 h 3070"/>
                <a:gd name="T2" fmla="*/ 1484 w 2083"/>
                <a:gd name="T3" fmla="*/ 818 h 3070"/>
                <a:gd name="T4" fmla="*/ 1025 w 2083"/>
                <a:gd name="T5" fmla="*/ 400 h 3070"/>
                <a:gd name="T6" fmla="*/ 535 w 2083"/>
                <a:gd name="T7" fmla="*/ 1003 h 3070"/>
                <a:gd name="T8" fmla="*/ 55 w 2083"/>
                <a:gd name="T9" fmla="*/ 1003 h 3070"/>
                <a:gd name="T10" fmla="*/ 1033 w 2083"/>
                <a:gd name="T11" fmla="*/ 0 h 3070"/>
                <a:gd name="T12" fmla="*/ 1965 w 2083"/>
                <a:gd name="T13" fmla="*/ 788 h 3070"/>
                <a:gd name="T14" fmla="*/ 1547 w 2083"/>
                <a:gd name="T15" fmla="*/ 1421 h 3070"/>
                <a:gd name="T16" fmla="*/ 1547 w 2083"/>
                <a:gd name="T17" fmla="*/ 1429 h 3070"/>
                <a:gd name="T18" fmla="*/ 2083 w 2083"/>
                <a:gd name="T19" fmla="*/ 2167 h 3070"/>
                <a:gd name="T20" fmla="*/ 1037 w 2083"/>
                <a:gd name="T21" fmla="*/ 3070 h 3070"/>
                <a:gd name="T22" fmla="*/ 0 w 2083"/>
                <a:gd name="T23" fmla="*/ 2041 h 3070"/>
                <a:gd name="T24" fmla="*/ 480 w 2083"/>
                <a:gd name="T25" fmla="*/ 2041 h 3070"/>
                <a:gd name="T26" fmla="*/ 1037 w 2083"/>
                <a:gd name="T27" fmla="*/ 2669 h 3070"/>
                <a:gd name="T28" fmla="*/ 1602 w 2083"/>
                <a:gd name="T29" fmla="*/ 2142 h 3070"/>
                <a:gd name="T30" fmla="*/ 831 w 2083"/>
                <a:gd name="T31" fmla="*/ 1640 h 3070"/>
                <a:gd name="T32" fmla="*/ 831 w 2083"/>
                <a:gd name="T33" fmla="*/ 1282 h 3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3" h="3070">
                  <a:moveTo>
                    <a:pt x="831" y="1282"/>
                  </a:moveTo>
                  <a:cubicBezTo>
                    <a:pt x="1151" y="1294"/>
                    <a:pt x="1484" y="1180"/>
                    <a:pt x="1484" y="818"/>
                  </a:cubicBezTo>
                  <a:cubicBezTo>
                    <a:pt x="1484" y="569"/>
                    <a:pt x="1290" y="400"/>
                    <a:pt x="1025" y="400"/>
                  </a:cubicBezTo>
                  <a:cubicBezTo>
                    <a:pt x="691" y="400"/>
                    <a:pt x="527" y="700"/>
                    <a:pt x="535" y="1003"/>
                  </a:cubicBezTo>
                  <a:cubicBezTo>
                    <a:pt x="55" y="1003"/>
                    <a:pt x="55" y="1003"/>
                    <a:pt x="55" y="1003"/>
                  </a:cubicBezTo>
                  <a:cubicBezTo>
                    <a:pt x="80" y="430"/>
                    <a:pt x="438" y="0"/>
                    <a:pt x="1033" y="0"/>
                  </a:cubicBezTo>
                  <a:cubicBezTo>
                    <a:pt x="1493" y="0"/>
                    <a:pt x="1965" y="265"/>
                    <a:pt x="1965" y="788"/>
                  </a:cubicBezTo>
                  <a:cubicBezTo>
                    <a:pt x="1965" y="1083"/>
                    <a:pt x="1830" y="1320"/>
                    <a:pt x="1547" y="1421"/>
                  </a:cubicBezTo>
                  <a:cubicBezTo>
                    <a:pt x="1547" y="1429"/>
                    <a:pt x="1547" y="1429"/>
                    <a:pt x="1547" y="1429"/>
                  </a:cubicBezTo>
                  <a:cubicBezTo>
                    <a:pt x="1881" y="1497"/>
                    <a:pt x="2083" y="1788"/>
                    <a:pt x="2083" y="2167"/>
                  </a:cubicBezTo>
                  <a:cubicBezTo>
                    <a:pt x="2083" y="2724"/>
                    <a:pt x="1602" y="3070"/>
                    <a:pt x="1037" y="3070"/>
                  </a:cubicBezTo>
                  <a:cubicBezTo>
                    <a:pt x="354" y="3070"/>
                    <a:pt x="12" y="2657"/>
                    <a:pt x="0" y="2041"/>
                  </a:cubicBezTo>
                  <a:cubicBezTo>
                    <a:pt x="480" y="2041"/>
                    <a:pt x="480" y="2041"/>
                    <a:pt x="480" y="2041"/>
                  </a:cubicBezTo>
                  <a:cubicBezTo>
                    <a:pt x="468" y="2399"/>
                    <a:pt x="662" y="2669"/>
                    <a:pt x="1037" y="2669"/>
                  </a:cubicBezTo>
                  <a:cubicBezTo>
                    <a:pt x="1358" y="2669"/>
                    <a:pt x="1602" y="2479"/>
                    <a:pt x="1602" y="2142"/>
                  </a:cubicBezTo>
                  <a:cubicBezTo>
                    <a:pt x="1602" y="1682"/>
                    <a:pt x="1210" y="1623"/>
                    <a:pt x="831" y="1640"/>
                  </a:cubicBezTo>
                  <a:lnTo>
                    <a:pt x="831" y="1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57" name="Rectangle 7">
              <a:extLst>
                <a:ext uri="{FF2B5EF4-FFF2-40B4-BE49-F238E27FC236}">
                  <a16:creationId xmlns:a16="http://schemas.microsoft.com/office/drawing/2014/main" id="{0275C04B-0351-5816-721B-D9CD5D831947}"/>
                </a:ext>
              </a:extLst>
            </p:cNvPr>
            <p:cNvSpPr>
              <a:spLocks noChangeArrowheads="1"/>
            </p:cNvSpPr>
            <p:nvPr/>
          </p:nvSpPr>
          <p:spPr bwMode="auto">
            <a:xfrm>
              <a:off x="1643" y="1172"/>
              <a:ext cx="134" cy="28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58" name="Rectangle 8">
              <a:extLst>
                <a:ext uri="{FF2B5EF4-FFF2-40B4-BE49-F238E27FC236}">
                  <a16:creationId xmlns:a16="http://schemas.microsoft.com/office/drawing/2014/main" id="{0B430563-8BD4-86D0-CBBE-B853506F44BC}"/>
                </a:ext>
              </a:extLst>
            </p:cNvPr>
            <p:cNvSpPr>
              <a:spLocks noChangeArrowheads="1"/>
            </p:cNvSpPr>
            <p:nvPr/>
          </p:nvSpPr>
          <p:spPr bwMode="auto">
            <a:xfrm>
              <a:off x="2663" y="-1"/>
              <a:ext cx="164" cy="6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59" name="Rectangle 9">
              <a:extLst>
                <a:ext uri="{FF2B5EF4-FFF2-40B4-BE49-F238E27FC236}">
                  <a16:creationId xmlns:a16="http://schemas.microsoft.com/office/drawing/2014/main" id="{E59B0784-D144-4319-AD55-9940B76655F7}"/>
                </a:ext>
              </a:extLst>
            </p:cNvPr>
            <p:cNvSpPr>
              <a:spLocks noChangeArrowheads="1"/>
            </p:cNvSpPr>
            <p:nvPr/>
          </p:nvSpPr>
          <p:spPr bwMode="auto">
            <a:xfrm>
              <a:off x="4654" y="-1"/>
              <a:ext cx="163" cy="6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60" name="Rectangle 10">
              <a:extLst>
                <a:ext uri="{FF2B5EF4-FFF2-40B4-BE49-F238E27FC236}">
                  <a16:creationId xmlns:a16="http://schemas.microsoft.com/office/drawing/2014/main" id="{11DEC8F7-DE0B-5FE6-CFB0-A585A0084733}"/>
                </a:ext>
              </a:extLst>
            </p:cNvPr>
            <p:cNvSpPr>
              <a:spLocks noChangeArrowheads="1"/>
            </p:cNvSpPr>
            <p:nvPr/>
          </p:nvSpPr>
          <p:spPr bwMode="auto">
            <a:xfrm>
              <a:off x="5646" y="1172"/>
              <a:ext cx="134" cy="28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61" name="Rectangle 11">
              <a:extLst>
                <a:ext uri="{FF2B5EF4-FFF2-40B4-BE49-F238E27FC236}">
                  <a16:creationId xmlns:a16="http://schemas.microsoft.com/office/drawing/2014/main" id="{7DDB93A2-3E4F-48C9-7152-6E7113BFC25A}"/>
                </a:ext>
              </a:extLst>
            </p:cNvPr>
            <p:cNvSpPr>
              <a:spLocks noChangeArrowheads="1"/>
            </p:cNvSpPr>
            <p:nvPr/>
          </p:nvSpPr>
          <p:spPr bwMode="auto">
            <a:xfrm>
              <a:off x="1643" y="3920"/>
              <a:ext cx="4137" cy="1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62" name="Rectangle 12">
              <a:extLst>
                <a:ext uri="{FF2B5EF4-FFF2-40B4-BE49-F238E27FC236}">
                  <a16:creationId xmlns:a16="http://schemas.microsoft.com/office/drawing/2014/main" id="{282D0BAF-6E07-244A-264E-46E946228899}"/>
                </a:ext>
              </a:extLst>
            </p:cNvPr>
            <p:cNvSpPr>
              <a:spLocks noChangeArrowheads="1"/>
            </p:cNvSpPr>
            <p:nvPr/>
          </p:nvSpPr>
          <p:spPr bwMode="auto">
            <a:xfrm>
              <a:off x="1777" y="4185"/>
              <a:ext cx="4260" cy="1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63" name="Rectangle 13">
              <a:extLst>
                <a:ext uri="{FF2B5EF4-FFF2-40B4-BE49-F238E27FC236}">
                  <a16:creationId xmlns:a16="http://schemas.microsoft.com/office/drawing/2014/main" id="{43FF0D12-D9FA-B094-B5F2-3471F5AA74B8}"/>
                </a:ext>
              </a:extLst>
            </p:cNvPr>
            <p:cNvSpPr>
              <a:spLocks noChangeArrowheads="1"/>
            </p:cNvSpPr>
            <p:nvPr/>
          </p:nvSpPr>
          <p:spPr bwMode="auto">
            <a:xfrm>
              <a:off x="5902" y="401"/>
              <a:ext cx="135" cy="39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Arial"/>
                <a:sym typeface="Arial"/>
              </a:endParaRPr>
            </a:p>
          </p:txBody>
        </p:sp>
      </p:grpSp>
      <p:sp>
        <p:nvSpPr>
          <p:cNvPr id="89" name="TextBox 88">
            <a:extLst>
              <a:ext uri="{FF2B5EF4-FFF2-40B4-BE49-F238E27FC236}">
                <a16:creationId xmlns:a16="http://schemas.microsoft.com/office/drawing/2014/main" id="{5C6AF610-F21B-12A2-409F-3789DD676A90}"/>
              </a:ext>
            </a:extLst>
          </p:cNvPr>
          <p:cNvSpPr txBox="1"/>
          <p:nvPr/>
        </p:nvSpPr>
        <p:spPr>
          <a:xfrm>
            <a:off x="3555112" y="4635857"/>
            <a:ext cx="2277615" cy="2031325"/>
          </a:xfrm>
          <a:prstGeom prst="rect">
            <a:avLst/>
          </a:prstGeom>
          <a:noFill/>
        </p:spPr>
        <p:txBody>
          <a:bodyPr wrap="square" numCol="1" rtlCol="0">
            <a:spAutoFit/>
          </a:bodyPr>
          <a:lstStyle/>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Data-Centric Test Execution</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Discrepancy Mgmt.</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Automated Trace Matrix </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Execution Audit Trail</a:t>
            </a:r>
          </a:p>
        </p:txBody>
      </p:sp>
      <p:pic>
        <p:nvPicPr>
          <p:cNvPr id="68" name="Graphic 67">
            <a:extLst>
              <a:ext uri="{FF2B5EF4-FFF2-40B4-BE49-F238E27FC236}">
                <a16:creationId xmlns:a16="http://schemas.microsoft.com/office/drawing/2014/main" id="{D66CDDB9-C8EA-1075-C0A4-EA8AF8738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6074" y="3197802"/>
            <a:ext cx="838200" cy="690282"/>
          </a:xfrm>
          <a:prstGeom prst="rect">
            <a:avLst/>
          </a:prstGeom>
        </p:spPr>
      </p:pic>
      <p:sp>
        <p:nvSpPr>
          <p:cNvPr id="90" name="TextBox 89">
            <a:extLst>
              <a:ext uri="{FF2B5EF4-FFF2-40B4-BE49-F238E27FC236}">
                <a16:creationId xmlns:a16="http://schemas.microsoft.com/office/drawing/2014/main" id="{C50EF343-71E6-503A-45F5-AE4166026B60}"/>
              </a:ext>
            </a:extLst>
          </p:cNvPr>
          <p:cNvSpPr txBox="1"/>
          <p:nvPr/>
        </p:nvSpPr>
        <p:spPr>
          <a:xfrm>
            <a:off x="6309855" y="4635857"/>
            <a:ext cx="2374957" cy="2031325"/>
          </a:xfrm>
          <a:prstGeom prst="rect">
            <a:avLst/>
          </a:prstGeom>
          <a:noFill/>
        </p:spPr>
        <p:txBody>
          <a:bodyPr wrap="square" numCol="1" rtlCol="0">
            <a:spAutoFit/>
          </a:bodyPr>
          <a:lstStyle/>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Dashboards</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Inventory Status</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Protocol Status</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Discrepancy Status</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Scheduling</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Periodic Review</a:t>
            </a:r>
          </a:p>
          <a:p>
            <a:pPr marL="0" marR="0" lvl="0" indent="0" algn="ctr" defTabSz="914400" rtl="0" eaLnBrk="1" fontAlgn="auto" latinLnBrk="0" hangingPunct="1">
              <a:lnSpc>
                <a:spcPct val="100000"/>
              </a:lnSpc>
              <a:spcBef>
                <a:spcPts val="0"/>
              </a:spcBef>
              <a:spcAft>
                <a:spcPts val="0"/>
              </a:spcAft>
              <a:buClr>
                <a:srgbClr val="FF9E16"/>
              </a:buClr>
              <a:buSzTx/>
              <a:buFont typeface="Arial"/>
              <a:buNone/>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 </a:t>
            </a:r>
          </a:p>
        </p:txBody>
      </p:sp>
      <p:grpSp>
        <p:nvGrpSpPr>
          <p:cNvPr id="20" name="Group 19">
            <a:extLst>
              <a:ext uri="{FF2B5EF4-FFF2-40B4-BE49-F238E27FC236}">
                <a16:creationId xmlns:a16="http://schemas.microsoft.com/office/drawing/2014/main" id="{F3094E3F-87B7-4CC8-0CF1-1C727FF1CA50}"/>
              </a:ext>
            </a:extLst>
          </p:cNvPr>
          <p:cNvGrpSpPr/>
          <p:nvPr/>
        </p:nvGrpSpPr>
        <p:grpSpPr>
          <a:xfrm>
            <a:off x="2708119" y="158056"/>
            <a:ext cx="6775763" cy="646331"/>
            <a:chOff x="3556967" y="275331"/>
            <a:chExt cx="6775763" cy="646331"/>
          </a:xfrm>
        </p:grpSpPr>
        <p:sp>
          <p:nvSpPr>
            <p:cNvPr id="71" name="TextBox 70">
              <a:extLst>
                <a:ext uri="{FF2B5EF4-FFF2-40B4-BE49-F238E27FC236}">
                  <a16:creationId xmlns:a16="http://schemas.microsoft.com/office/drawing/2014/main" id="{DA1B3F21-FFA9-347B-5EA6-E6D1ECEC933B}"/>
                </a:ext>
              </a:extLst>
            </p:cNvPr>
            <p:cNvSpPr txBox="1"/>
            <p:nvPr/>
          </p:nvSpPr>
          <p:spPr>
            <a:xfrm>
              <a:off x="5326130" y="275331"/>
              <a:ext cx="5006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9E16"/>
                  </a:solidFill>
                  <a:effectLst/>
                  <a:uLnTx/>
                  <a:uFillTx/>
                  <a:latin typeface="Arial" panose="020B0604020202020204" pitchFamily="34" charset="0"/>
                  <a:ea typeface="Roboto" panose="02000000000000000000" pitchFamily="2" charset="0"/>
                  <a:cs typeface="Arial" panose="020B0604020202020204" pitchFamily="34" charset="0"/>
                  <a:sym typeface="Arial"/>
                </a:rPr>
                <a:t>Validation Management</a:t>
              </a:r>
            </a:p>
          </p:txBody>
        </p:sp>
        <p:grpSp>
          <p:nvGrpSpPr>
            <p:cNvPr id="72" name="Group 64">
              <a:extLst>
                <a:ext uri="{FF2B5EF4-FFF2-40B4-BE49-F238E27FC236}">
                  <a16:creationId xmlns:a16="http://schemas.microsoft.com/office/drawing/2014/main" id="{FE3DCC41-4E53-8CDC-8A6B-6B483A1BD759}"/>
                </a:ext>
              </a:extLst>
            </p:cNvPr>
            <p:cNvGrpSpPr>
              <a:grpSpLocks noChangeAspect="1"/>
            </p:cNvGrpSpPr>
            <p:nvPr/>
          </p:nvGrpSpPr>
          <p:grpSpPr bwMode="auto">
            <a:xfrm>
              <a:off x="3556967" y="335489"/>
              <a:ext cx="1729710" cy="539828"/>
              <a:chOff x="4612" y="1950"/>
              <a:chExt cx="1381" cy="431"/>
            </a:xfrm>
          </p:grpSpPr>
          <p:sp>
            <p:nvSpPr>
              <p:cNvPr id="73" name="AutoShape 63">
                <a:extLst>
                  <a:ext uri="{FF2B5EF4-FFF2-40B4-BE49-F238E27FC236}">
                    <a16:creationId xmlns:a16="http://schemas.microsoft.com/office/drawing/2014/main" id="{FC790E2E-0673-8B80-D5DE-4BEF24A3E1A3}"/>
                  </a:ext>
                </a:extLst>
              </p:cNvPr>
              <p:cNvSpPr>
                <a:spLocks noChangeAspect="1" noChangeArrowheads="1" noTextEdit="1"/>
              </p:cNvSpPr>
              <p:nvPr/>
            </p:nvSpPr>
            <p:spPr bwMode="auto">
              <a:xfrm>
                <a:off x="4613" y="1951"/>
                <a:ext cx="138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Arial"/>
                  <a:sym typeface="Arial"/>
                </a:endParaRPr>
              </a:p>
            </p:txBody>
          </p:sp>
          <p:sp>
            <p:nvSpPr>
              <p:cNvPr id="74" name="Freeform 65">
                <a:extLst>
                  <a:ext uri="{FF2B5EF4-FFF2-40B4-BE49-F238E27FC236}">
                    <a16:creationId xmlns:a16="http://schemas.microsoft.com/office/drawing/2014/main" id="{E7D7C74B-16E3-86E5-7197-A664D2E8BC10}"/>
                  </a:ext>
                </a:extLst>
              </p:cNvPr>
              <p:cNvSpPr>
                <a:spLocks/>
              </p:cNvSpPr>
              <p:nvPr/>
            </p:nvSpPr>
            <p:spPr bwMode="auto">
              <a:xfrm>
                <a:off x="4612" y="1950"/>
                <a:ext cx="419" cy="430"/>
              </a:xfrm>
              <a:custGeom>
                <a:avLst/>
                <a:gdLst>
                  <a:gd name="T0" fmla="*/ 0 w 419"/>
                  <a:gd name="T1" fmla="*/ 0 h 430"/>
                  <a:gd name="T2" fmla="*/ 73 w 419"/>
                  <a:gd name="T3" fmla="*/ 0 h 430"/>
                  <a:gd name="T4" fmla="*/ 211 w 419"/>
                  <a:gd name="T5" fmla="*/ 281 h 430"/>
                  <a:gd name="T6" fmla="*/ 347 w 419"/>
                  <a:gd name="T7" fmla="*/ 0 h 430"/>
                  <a:gd name="T8" fmla="*/ 419 w 419"/>
                  <a:gd name="T9" fmla="*/ 0 h 430"/>
                  <a:gd name="T10" fmla="*/ 210 w 419"/>
                  <a:gd name="T11" fmla="*/ 430 h 430"/>
                  <a:gd name="T12" fmla="*/ 0 w 419"/>
                  <a:gd name="T13" fmla="*/ 0 h 430"/>
                </a:gdLst>
                <a:ahLst/>
                <a:cxnLst>
                  <a:cxn ang="0">
                    <a:pos x="T0" y="T1"/>
                  </a:cxn>
                  <a:cxn ang="0">
                    <a:pos x="T2" y="T3"/>
                  </a:cxn>
                  <a:cxn ang="0">
                    <a:pos x="T4" y="T5"/>
                  </a:cxn>
                  <a:cxn ang="0">
                    <a:pos x="T6" y="T7"/>
                  </a:cxn>
                  <a:cxn ang="0">
                    <a:pos x="T8" y="T9"/>
                  </a:cxn>
                  <a:cxn ang="0">
                    <a:pos x="T10" y="T11"/>
                  </a:cxn>
                  <a:cxn ang="0">
                    <a:pos x="T12" y="T13"/>
                  </a:cxn>
                </a:cxnLst>
                <a:rect l="0" t="0" r="r" b="b"/>
                <a:pathLst>
                  <a:path w="419" h="430">
                    <a:moveTo>
                      <a:pt x="0" y="0"/>
                    </a:moveTo>
                    <a:lnTo>
                      <a:pt x="73" y="0"/>
                    </a:lnTo>
                    <a:lnTo>
                      <a:pt x="211" y="281"/>
                    </a:lnTo>
                    <a:lnTo>
                      <a:pt x="347" y="0"/>
                    </a:lnTo>
                    <a:lnTo>
                      <a:pt x="419" y="0"/>
                    </a:lnTo>
                    <a:lnTo>
                      <a:pt x="210" y="430"/>
                    </a:lnTo>
                    <a:lnTo>
                      <a:pt x="0" y="0"/>
                    </a:lnTo>
                    <a:close/>
                  </a:path>
                </a:pathLst>
              </a:custGeom>
              <a:solidFill>
                <a:srgbClr val="F899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Arial"/>
                  <a:sym typeface="Arial"/>
                </a:endParaRPr>
              </a:p>
            </p:txBody>
          </p:sp>
          <p:sp>
            <p:nvSpPr>
              <p:cNvPr id="75" name="Freeform 66">
                <a:extLst>
                  <a:ext uri="{FF2B5EF4-FFF2-40B4-BE49-F238E27FC236}">
                    <a16:creationId xmlns:a16="http://schemas.microsoft.com/office/drawing/2014/main" id="{420D435D-76A6-D762-990A-464333EE8762}"/>
                  </a:ext>
                </a:extLst>
              </p:cNvPr>
              <p:cNvSpPr>
                <a:spLocks/>
              </p:cNvSpPr>
              <p:nvPr/>
            </p:nvSpPr>
            <p:spPr bwMode="auto">
              <a:xfrm>
                <a:off x="4728" y="1951"/>
                <a:ext cx="188" cy="190"/>
              </a:xfrm>
              <a:custGeom>
                <a:avLst/>
                <a:gdLst>
                  <a:gd name="T0" fmla="*/ 0 w 154"/>
                  <a:gd name="T1" fmla="*/ 0 h 154"/>
                  <a:gd name="T2" fmla="*/ 77 w 154"/>
                  <a:gd name="T3" fmla="*/ 154 h 154"/>
                  <a:gd name="T4" fmla="*/ 154 w 154"/>
                  <a:gd name="T5" fmla="*/ 0 h 154"/>
                  <a:gd name="T6" fmla="*/ 0 w 154"/>
                  <a:gd name="T7" fmla="*/ 0 h 154"/>
                </a:gdLst>
                <a:ahLst/>
                <a:cxnLst>
                  <a:cxn ang="0">
                    <a:pos x="T0" y="T1"/>
                  </a:cxn>
                  <a:cxn ang="0">
                    <a:pos x="T2" y="T3"/>
                  </a:cxn>
                  <a:cxn ang="0">
                    <a:pos x="T4" y="T5"/>
                  </a:cxn>
                  <a:cxn ang="0">
                    <a:pos x="T6" y="T7"/>
                  </a:cxn>
                </a:cxnLst>
                <a:rect l="0" t="0" r="r" b="b"/>
                <a:pathLst>
                  <a:path w="154" h="154">
                    <a:moveTo>
                      <a:pt x="0" y="0"/>
                    </a:moveTo>
                    <a:cubicBezTo>
                      <a:pt x="77" y="154"/>
                      <a:pt x="77" y="154"/>
                      <a:pt x="77" y="154"/>
                    </a:cubicBezTo>
                    <a:cubicBezTo>
                      <a:pt x="154" y="0"/>
                      <a:pt x="154" y="0"/>
                      <a:pt x="154" y="0"/>
                    </a:cubicBezTo>
                    <a:cubicBezTo>
                      <a:pt x="154" y="0"/>
                      <a:pt x="0" y="0"/>
                      <a:pt x="0" y="0"/>
                    </a:cubicBezTo>
                    <a:close/>
                  </a:path>
                </a:pathLst>
              </a:custGeom>
              <a:solidFill>
                <a:srgbClr val="FF9E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Arial"/>
                  <a:sym typeface="Arial"/>
                </a:endParaRPr>
              </a:p>
            </p:txBody>
          </p:sp>
          <p:sp>
            <p:nvSpPr>
              <p:cNvPr id="76" name="Freeform 67">
                <a:extLst>
                  <a:ext uri="{FF2B5EF4-FFF2-40B4-BE49-F238E27FC236}">
                    <a16:creationId xmlns:a16="http://schemas.microsoft.com/office/drawing/2014/main" id="{63995F48-202F-7A07-5988-2AC5DDDCE5DC}"/>
                  </a:ext>
                </a:extLst>
              </p:cNvPr>
              <p:cNvSpPr>
                <a:spLocks/>
              </p:cNvSpPr>
              <p:nvPr/>
            </p:nvSpPr>
            <p:spPr bwMode="auto">
              <a:xfrm>
                <a:off x="5057" y="2007"/>
                <a:ext cx="289" cy="300"/>
              </a:xfrm>
              <a:custGeom>
                <a:avLst/>
                <a:gdLst>
                  <a:gd name="T0" fmla="*/ 237 w 237"/>
                  <a:gd name="T1" fmla="*/ 0 h 243"/>
                  <a:gd name="T2" fmla="*/ 139 w 237"/>
                  <a:gd name="T3" fmla="*/ 243 h 243"/>
                  <a:gd name="T4" fmla="*/ 98 w 237"/>
                  <a:gd name="T5" fmla="*/ 243 h 243"/>
                  <a:gd name="T6" fmla="*/ 0 w 237"/>
                  <a:gd name="T7" fmla="*/ 0 h 243"/>
                  <a:gd name="T8" fmla="*/ 36 w 237"/>
                  <a:gd name="T9" fmla="*/ 0 h 243"/>
                  <a:gd name="T10" fmla="*/ 46 w 237"/>
                  <a:gd name="T11" fmla="*/ 3 h 243"/>
                  <a:gd name="T12" fmla="*/ 51 w 237"/>
                  <a:gd name="T13" fmla="*/ 10 h 243"/>
                  <a:gd name="T14" fmla="*/ 109 w 237"/>
                  <a:gd name="T15" fmla="*/ 158 h 243"/>
                  <a:gd name="T16" fmla="*/ 114 w 237"/>
                  <a:gd name="T17" fmla="*/ 174 h 243"/>
                  <a:gd name="T18" fmla="*/ 119 w 237"/>
                  <a:gd name="T19" fmla="*/ 192 h 243"/>
                  <a:gd name="T20" fmla="*/ 123 w 237"/>
                  <a:gd name="T21" fmla="*/ 174 h 243"/>
                  <a:gd name="T22" fmla="*/ 129 w 237"/>
                  <a:gd name="T23" fmla="*/ 158 h 243"/>
                  <a:gd name="T24" fmla="*/ 186 w 237"/>
                  <a:gd name="T25" fmla="*/ 10 h 243"/>
                  <a:gd name="T26" fmla="*/ 191 w 237"/>
                  <a:gd name="T27" fmla="*/ 3 h 243"/>
                  <a:gd name="T28" fmla="*/ 201 w 237"/>
                  <a:gd name="T29" fmla="*/ 0 h 243"/>
                  <a:gd name="T30" fmla="*/ 237 w 237"/>
                  <a:gd name="T3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243">
                    <a:moveTo>
                      <a:pt x="237" y="0"/>
                    </a:moveTo>
                    <a:cubicBezTo>
                      <a:pt x="139" y="243"/>
                      <a:pt x="139" y="243"/>
                      <a:pt x="139" y="243"/>
                    </a:cubicBezTo>
                    <a:cubicBezTo>
                      <a:pt x="98" y="243"/>
                      <a:pt x="98" y="243"/>
                      <a:pt x="98" y="243"/>
                    </a:cubicBezTo>
                    <a:cubicBezTo>
                      <a:pt x="0" y="0"/>
                      <a:pt x="0" y="0"/>
                      <a:pt x="0" y="0"/>
                    </a:cubicBezTo>
                    <a:cubicBezTo>
                      <a:pt x="36" y="0"/>
                      <a:pt x="36" y="0"/>
                      <a:pt x="36" y="0"/>
                    </a:cubicBezTo>
                    <a:cubicBezTo>
                      <a:pt x="40" y="0"/>
                      <a:pt x="43" y="1"/>
                      <a:pt x="46" y="3"/>
                    </a:cubicBezTo>
                    <a:cubicBezTo>
                      <a:pt x="48" y="5"/>
                      <a:pt x="50" y="7"/>
                      <a:pt x="51" y="10"/>
                    </a:cubicBezTo>
                    <a:cubicBezTo>
                      <a:pt x="109" y="158"/>
                      <a:pt x="109" y="158"/>
                      <a:pt x="109" y="158"/>
                    </a:cubicBezTo>
                    <a:cubicBezTo>
                      <a:pt x="111" y="163"/>
                      <a:pt x="112" y="168"/>
                      <a:pt x="114" y="174"/>
                    </a:cubicBezTo>
                    <a:cubicBezTo>
                      <a:pt x="116" y="180"/>
                      <a:pt x="118" y="186"/>
                      <a:pt x="119" y="192"/>
                    </a:cubicBezTo>
                    <a:cubicBezTo>
                      <a:pt x="120" y="186"/>
                      <a:pt x="122" y="180"/>
                      <a:pt x="123" y="174"/>
                    </a:cubicBezTo>
                    <a:cubicBezTo>
                      <a:pt x="125" y="168"/>
                      <a:pt x="127" y="163"/>
                      <a:pt x="129" y="158"/>
                    </a:cubicBezTo>
                    <a:cubicBezTo>
                      <a:pt x="186" y="10"/>
                      <a:pt x="186" y="10"/>
                      <a:pt x="186" y="10"/>
                    </a:cubicBezTo>
                    <a:cubicBezTo>
                      <a:pt x="187" y="8"/>
                      <a:pt x="188" y="5"/>
                      <a:pt x="191" y="3"/>
                    </a:cubicBezTo>
                    <a:cubicBezTo>
                      <a:pt x="194" y="1"/>
                      <a:pt x="197" y="0"/>
                      <a:pt x="201" y="0"/>
                    </a:cubicBezTo>
                    <a:lnTo>
                      <a:pt x="237" y="0"/>
                    </a:lnTo>
                    <a:close/>
                  </a:path>
                </a:pathLst>
              </a:custGeom>
              <a:solidFill>
                <a:srgbClr val="8A8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Arial"/>
                  <a:sym typeface="Arial"/>
                </a:endParaRPr>
              </a:p>
            </p:txBody>
          </p:sp>
          <p:sp>
            <p:nvSpPr>
              <p:cNvPr id="77" name="Freeform 68">
                <a:extLst>
                  <a:ext uri="{FF2B5EF4-FFF2-40B4-BE49-F238E27FC236}">
                    <a16:creationId xmlns:a16="http://schemas.microsoft.com/office/drawing/2014/main" id="{9E6C150E-4E4C-A87E-FEF4-C1138AD583F6}"/>
                  </a:ext>
                </a:extLst>
              </p:cNvPr>
              <p:cNvSpPr>
                <a:spLocks noEditPoints="1"/>
              </p:cNvSpPr>
              <p:nvPr/>
            </p:nvSpPr>
            <p:spPr bwMode="auto">
              <a:xfrm>
                <a:off x="5311" y="2089"/>
                <a:ext cx="176" cy="222"/>
              </a:xfrm>
              <a:custGeom>
                <a:avLst/>
                <a:gdLst>
                  <a:gd name="T0" fmla="*/ 8 w 144"/>
                  <a:gd name="T1" fmla="*/ 27 h 179"/>
                  <a:gd name="T2" fmla="*/ 80 w 144"/>
                  <a:gd name="T3" fmla="*/ 0 h 179"/>
                  <a:gd name="T4" fmla="*/ 107 w 144"/>
                  <a:gd name="T5" fmla="*/ 5 h 179"/>
                  <a:gd name="T6" fmla="*/ 127 w 144"/>
                  <a:gd name="T7" fmla="*/ 19 h 179"/>
                  <a:gd name="T8" fmla="*/ 139 w 144"/>
                  <a:gd name="T9" fmla="*/ 40 h 179"/>
                  <a:gd name="T10" fmla="*/ 144 w 144"/>
                  <a:gd name="T11" fmla="*/ 67 h 179"/>
                  <a:gd name="T12" fmla="*/ 144 w 144"/>
                  <a:gd name="T13" fmla="*/ 176 h 179"/>
                  <a:gd name="T14" fmla="*/ 125 w 144"/>
                  <a:gd name="T15" fmla="*/ 176 h 179"/>
                  <a:gd name="T16" fmla="*/ 116 w 144"/>
                  <a:gd name="T17" fmla="*/ 174 h 179"/>
                  <a:gd name="T18" fmla="*/ 111 w 144"/>
                  <a:gd name="T19" fmla="*/ 167 h 179"/>
                  <a:gd name="T20" fmla="*/ 107 w 144"/>
                  <a:gd name="T21" fmla="*/ 154 h 179"/>
                  <a:gd name="T22" fmla="*/ 94 w 144"/>
                  <a:gd name="T23" fmla="*/ 165 h 179"/>
                  <a:gd name="T24" fmla="*/ 81 w 144"/>
                  <a:gd name="T25" fmla="*/ 172 h 179"/>
                  <a:gd name="T26" fmla="*/ 67 w 144"/>
                  <a:gd name="T27" fmla="*/ 177 h 179"/>
                  <a:gd name="T28" fmla="*/ 50 w 144"/>
                  <a:gd name="T29" fmla="*/ 179 h 179"/>
                  <a:gd name="T30" fmla="*/ 30 w 144"/>
                  <a:gd name="T31" fmla="*/ 176 h 179"/>
                  <a:gd name="T32" fmla="*/ 14 w 144"/>
                  <a:gd name="T33" fmla="*/ 167 h 179"/>
                  <a:gd name="T34" fmla="*/ 3 w 144"/>
                  <a:gd name="T35" fmla="*/ 152 h 179"/>
                  <a:gd name="T36" fmla="*/ 0 w 144"/>
                  <a:gd name="T37" fmla="*/ 132 h 179"/>
                  <a:gd name="T38" fmla="*/ 2 w 144"/>
                  <a:gd name="T39" fmla="*/ 119 h 179"/>
                  <a:gd name="T40" fmla="*/ 9 w 144"/>
                  <a:gd name="T41" fmla="*/ 106 h 179"/>
                  <a:gd name="T42" fmla="*/ 22 w 144"/>
                  <a:gd name="T43" fmla="*/ 95 h 179"/>
                  <a:gd name="T44" fmla="*/ 41 w 144"/>
                  <a:gd name="T45" fmla="*/ 86 h 179"/>
                  <a:gd name="T46" fmla="*/ 68 w 144"/>
                  <a:gd name="T47" fmla="*/ 80 h 179"/>
                  <a:gd name="T48" fmla="*/ 103 w 144"/>
                  <a:gd name="T49" fmla="*/ 77 h 179"/>
                  <a:gd name="T50" fmla="*/ 103 w 144"/>
                  <a:gd name="T51" fmla="*/ 67 h 179"/>
                  <a:gd name="T52" fmla="*/ 96 w 144"/>
                  <a:gd name="T53" fmla="*/ 41 h 179"/>
                  <a:gd name="T54" fmla="*/ 74 w 144"/>
                  <a:gd name="T55" fmla="*/ 33 h 179"/>
                  <a:gd name="T56" fmla="*/ 58 w 144"/>
                  <a:gd name="T57" fmla="*/ 35 h 179"/>
                  <a:gd name="T58" fmla="*/ 46 w 144"/>
                  <a:gd name="T59" fmla="*/ 41 h 179"/>
                  <a:gd name="T60" fmla="*/ 37 w 144"/>
                  <a:gd name="T61" fmla="*/ 46 h 179"/>
                  <a:gd name="T62" fmla="*/ 28 w 144"/>
                  <a:gd name="T63" fmla="*/ 48 h 179"/>
                  <a:gd name="T64" fmla="*/ 20 w 144"/>
                  <a:gd name="T65" fmla="*/ 46 h 179"/>
                  <a:gd name="T66" fmla="*/ 15 w 144"/>
                  <a:gd name="T67" fmla="*/ 41 h 179"/>
                  <a:gd name="T68" fmla="*/ 8 w 144"/>
                  <a:gd name="T69" fmla="*/ 27 h 179"/>
                  <a:gd name="T70" fmla="*/ 103 w 144"/>
                  <a:gd name="T71" fmla="*/ 102 h 179"/>
                  <a:gd name="T72" fmla="*/ 73 w 144"/>
                  <a:gd name="T73" fmla="*/ 105 h 179"/>
                  <a:gd name="T74" fmla="*/ 53 w 144"/>
                  <a:gd name="T75" fmla="*/ 111 h 179"/>
                  <a:gd name="T76" fmla="*/ 43 w 144"/>
                  <a:gd name="T77" fmla="*/ 119 h 179"/>
                  <a:gd name="T78" fmla="*/ 39 w 144"/>
                  <a:gd name="T79" fmla="*/ 130 h 179"/>
                  <a:gd name="T80" fmla="*/ 46 w 144"/>
                  <a:gd name="T81" fmla="*/ 145 h 179"/>
                  <a:gd name="T82" fmla="*/ 63 w 144"/>
                  <a:gd name="T83" fmla="*/ 150 h 179"/>
                  <a:gd name="T84" fmla="*/ 85 w 144"/>
                  <a:gd name="T85" fmla="*/ 145 h 179"/>
                  <a:gd name="T86" fmla="*/ 103 w 144"/>
                  <a:gd name="T87" fmla="*/ 131 h 179"/>
                  <a:gd name="T88" fmla="*/ 103 w 144"/>
                  <a:gd name="T89" fmla="*/ 10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9">
                    <a:moveTo>
                      <a:pt x="8" y="27"/>
                    </a:moveTo>
                    <a:cubicBezTo>
                      <a:pt x="28" y="9"/>
                      <a:pt x="52" y="0"/>
                      <a:pt x="80" y="0"/>
                    </a:cubicBezTo>
                    <a:cubicBezTo>
                      <a:pt x="90" y="0"/>
                      <a:pt x="99" y="2"/>
                      <a:pt x="107" y="5"/>
                    </a:cubicBezTo>
                    <a:cubicBezTo>
                      <a:pt x="115" y="9"/>
                      <a:pt x="121" y="13"/>
                      <a:pt x="127" y="19"/>
                    </a:cubicBezTo>
                    <a:cubicBezTo>
                      <a:pt x="132" y="25"/>
                      <a:pt x="136" y="32"/>
                      <a:pt x="139" y="40"/>
                    </a:cubicBezTo>
                    <a:cubicBezTo>
                      <a:pt x="142" y="48"/>
                      <a:pt x="144" y="57"/>
                      <a:pt x="144" y="67"/>
                    </a:cubicBezTo>
                    <a:cubicBezTo>
                      <a:pt x="144" y="176"/>
                      <a:pt x="144" y="176"/>
                      <a:pt x="144" y="176"/>
                    </a:cubicBezTo>
                    <a:cubicBezTo>
                      <a:pt x="125" y="176"/>
                      <a:pt x="125" y="176"/>
                      <a:pt x="125" y="176"/>
                    </a:cubicBezTo>
                    <a:cubicBezTo>
                      <a:pt x="121" y="176"/>
                      <a:pt x="118" y="175"/>
                      <a:pt x="116" y="174"/>
                    </a:cubicBezTo>
                    <a:cubicBezTo>
                      <a:pt x="114" y="173"/>
                      <a:pt x="112" y="171"/>
                      <a:pt x="111" y="167"/>
                    </a:cubicBezTo>
                    <a:cubicBezTo>
                      <a:pt x="107" y="154"/>
                      <a:pt x="107" y="154"/>
                      <a:pt x="107" y="154"/>
                    </a:cubicBezTo>
                    <a:cubicBezTo>
                      <a:pt x="103" y="158"/>
                      <a:pt x="98" y="162"/>
                      <a:pt x="94" y="165"/>
                    </a:cubicBezTo>
                    <a:cubicBezTo>
                      <a:pt x="90" y="168"/>
                      <a:pt x="86" y="170"/>
                      <a:pt x="81" y="172"/>
                    </a:cubicBezTo>
                    <a:cubicBezTo>
                      <a:pt x="77" y="174"/>
                      <a:pt x="72" y="176"/>
                      <a:pt x="67" y="177"/>
                    </a:cubicBezTo>
                    <a:cubicBezTo>
                      <a:pt x="62" y="178"/>
                      <a:pt x="56" y="179"/>
                      <a:pt x="50" y="179"/>
                    </a:cubicBezTo>
                    <a:cubicBezTo>
                      <a:pt x="43" y="179"/>
                      <a:pt x="36" y="178"/>
                      <a:pt x="30" y="176"/>
                    </a:cubicBezTo>
                    <a:cubicBezTo>
                      <a:pt x="24" y="174"/>
                      <a:pt x="18" y="171"/>
                      <a:pt x="14" y="167"/>
                    </a:cubicBezTo>
                    <a:cubicBezTo>
                      <a:pt x="9" y="163"/>
                      <a:pt x="6" y="158"/>
                      <a:pt x="3" y="152"/>
                    </a:cubicBezTo>
                    <a:cubicBezTo>
                      <a:pt x="1" y="146"/>
                      <a:pt x="0" y="140"/>
                      <a:pt x="0" y="132"/>
                    </a:cubicBezTo>
                    <a:cubicBezTo>
                      <a:pt x="0" y="127"/>
                      <a:pt x="1" y="123"/>
                      <a:pt x="2" y="119"/>
                    </a:cubicBezTo>
                    <a:cubicBezTo>
                      <a:pt x="3" y="114"/>
                      <a:pt x="6" y="110"/>
                      <a:pt x="9" y="106"/>
                    </a:cubicBezTo>
                    <a:cubicBezTo>
                      <a:pt x="12" y="103"/>
                      <a:pt x="17" y="99"/>
                      <a:pt x="22" y="95"/>
                    </a:cubicBezTo>
                    <a:cubicBezTo>
                      <a:pt x="27" y="92"/>
                      <a:pt x="34" y="89"/>
                      <a:pt x="41" y="86"/>
                    </a:cubicBezTo>
                    <a:cubicBezTo>
                      <a:pt x="49" y="84"/>
                      <a:pt x="58" y="82"/>
                      <a:pt x="68" y="80"/>
                    </a:cubicBezTo>
                    <a:cubicBezTo>
                      <a:pt x="78" y="78"/>
                      <a:pt x="90" y="77"/>
                      <a:pt x="103" y="77"/>
                    </a:cubicBezTo>
                    <a:cubicBezTo>
                      <a:pt x="103" y="67"/>
                      <a:pt x="103" y="67"/>
                      <a:pt x="103" y="67"/>
                    </a:cubicBezTo>
                    <a:cubicBezTo>
                      <a:pt x="103" y="55"/>
                      <a:pt x="101" y="47"/>
                      <a:pt x="96" y="41"/>
                    </a:cubicBezTo>
                    <a:cubicBezTo>
                      <a:pt x="91" y="36"/>
                      <a:pt x="84" y="33"/>
                      <a:pt x="74" y="33"/>
                    </a:cubicBezTo>
                    <a:cubicBezTo>
                      <a:pt x="68" y="33"/>
                      <a:pt x="62" y="34"/>
                      <a:pt x="58" y="35"/>
                    </a:cubicBezTo>
                    <a:cubicBezTo>
                      <a:pt x="53" y="37"/>
                      <a:pt x="49" y="39"/>
                      <a:pt x="46" y="41"/>
                    </a:cubicBezTo>
                    <a:cubicBezTo>
                      <a:pt x="43" y="43"/>
                      <a:pt x="40" y="44"/>
                      <a:pt x="37" y="46"/>
                    </a:cubicBezTo>
                    <a:cubicBezTo>
                      <a:pt x="34" y="48"/>
                      <a:pt x="31" y="48"/>
                      <a:pt x="28" y="48"/>
                    </a:cubicBezTo>
                    <a:cubicBezTo>
                      <a:pt x="25" y="48"/>
                      <a:pt x="22" y="48"/>
                      <a:pt x="20" y="46"/>
                    </a:cubicBezTo>
                    <a:cubicBezTo>
                      <a:pt x="18" y="45"/>
                      <a:pt x="17" y="43"/>
                      <a:pt x="15" y="41"/>
                    </a:cubicBezTo>
                    <a:lnTo>
                      <a:pt x="8" y="27"/>
                    </a:lnTo>
                    <a:close/>
                    <a:moveTo>
                      <a:pt x="103" y="102"/>
                    </a:moveTo>
                    <a:cubicBezTo>
                      <a:pt x="91" y="103"/>
                      <a:pt x="81" y="104"/>
                      <a:pt x="73" y="105"/>
                    </a:cubicBezTo>
                    <a:cubicBezTo>
                      <a:pt x="65" y="107"/>
                      <a:pt x="58" y="109"/>
                      <a:pt x="53" y="111"/>
                    </a:cubicBezTo>
                    <a:cubicBezTo>
                      <a:pt x="48" y="114"/>
                      <a:pt x="45" y="116"/>
                      <a:pt x="43" y="119"/>
                    </a:cubicBezTo>
                    <a:cubicBezTo>
                      <a:pt x="40" y="123"/>
                      <a:pt x="39" y="126"/>
                      <a:pt x="39" y="130"/>
                    </a:cubicBezTo>
                    <a:cubicBezTo>
                      <a:pt x="39" y="137"/>
                      <a:pt x="42" y="142"/>
                      <a:pt x="46" y="145"/>
                    </a:cubicBezTo>
                    <a:cubicBezTo>
                      <a:pt x="50" y="148"/>
                      <a:pt x="56" y="150"/>
                      <a:pt x="63" y="150"/>
                    </a:cubicBezTo>
                    <a:cubicBezTo>
                      <a:pt x="71" y="150"/>
                      <a:pt x="79" y="148"/>
                      <a:pt x="85" y="145"/>
                    </a:cubicBezTo>
                    <a:cubicBezTo>
                      <a:pt x="91" y="142"/>
                      <a:pt x="97" y="138"/>
                      <a:pt x="103" y="131"/>
                    </a:cubicBezTo>
                    <a:lnTo>
                      <a:pt x="103" y="102"/>
                    </a:lnTo>
                    <a:close/>
                  </a:path>
                </a:pathLst>
              </a:custGeom>
              <a:solidFill>
                <a:srgbClr val="8A8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Arial"/>
                  <a:sym typeface="Arial"/>
                </a:endParaRPr>
              </a:p>
            </p:txBody>
          </p:sp>
          <p:sp>
            <p:nvSpPr>
              <p:cNvPr id="78" name="Freeform 69">
                <a:extLst>
                  <a:ext uri="{FF2B5EF4-FFF2-40B4-BE49-F238E27FC236}">
                    <a16:creationId xmlns:a16="http://schemas.microsoft.com/office/drawing/2014/main" id="{1FE5CA1F-92D6-A5BD-4548-17FF07BC0531}"/>
                  </a:ext>
                </a:extLst>
              </p:cNvPr>
              <p:cNvSpPr>
                <a:spLocks/>
              </p:cNvSpPr>
              <p:nvPr/>
            </p:nvSpPr>
            <p:spPr bwMode="auto">
              <a:xfrm>
                <a:off x="5532" y="2093"/>
                <a:ext cx="183" cy="218"/>
              </a:xfrm>
              <a:custGeom>
                <a:avLst/>
                <a:gdLst>
                  <a:gd name="T0" fmla="*/ 150 w 150"/>
                  <a:gd name="T1" fmla="*/ 0 h 176"/>
                  <a:gd name="T2" fmla="*/ 150 w 150"/>
                  <a:gd name="T3" fmla="*/ 173 h 176"/>
                  <a:gd name="T4" fmla="*/ 125 w 150"/>
                  <a:gd name="T5" fmla="*/ 173 h 176"/>
                  <a:gd name="T6" fmla="*/ 114 w 150"/>
                  <a:gd name="T7" fmla="*/ 165 h 176"/>
                  <a:gd name="T8" fmla="*/ 111 w 150"/>
                  <a:gd name="T9" fmla="*/ 151 h 176"/>
                  <a:gd name="T10" fmla="*/ 88 w 150"/>
                  <a:gd name="T11" fmla="*/ 169 h 176"/>
                  <a:gd name="T12" fmla="*/ 58 w 150"/>
                  <a:gd name="T13" fmla="*/ 176 h 176"/>
                  <a:gd name="T14" fmla="*/ 33 w 150"/>
                  <a:gd name="T15" fmla="*/ 171 h 176"/>
                  <a:gd name="T16" fmla="*/ 15 w 150"/>
                  <a:gd name="T17" fmla="*/ 157 h 176"/>
                  <a:gd name="T18" fmla="*/ 4 w 150"/>
                  <a:gd name="T19" fmla="*/ 136 h 176"/>
                  <a:gd name="T20" fmla="*/ 0 w 150"/>
                  <a:gd name="T21" fmla="*/ 110 h 176"/>
                  <a:gd name="T22" fmla="*/ 0 w 150"/>
                  <a:gd name="T23" fmla="*/ 0 h 176"/>
                  <a:gd name="T24" fmla="*/ 41 w 150"/>
                  <a:gd name="T25" fmla="*/ 0 h 176"/>
                  <a:gd name="T26" fmla="*/ 41 w 150"/>
                  <a:gd name="T27" fmla="*/ 110 h 176"/>
                  <a:gd name="T28" fmla="*/ 49 w 150"/>
                  <a:gd name="T29" fmla="*/ 134 h 176"/>
                  <a:gd name="T30" fmla="*/ 71 w 150"/>
                  <a:gd name="T31" fmla="*/ 143 h 176"/>
                  <a:gd name="T32" fmla="*/ 91 w 150"/>
                  <a:gd name="T33" fmla="*/ 138 h 176"/>
                  <a:gd name="T34" fmla="*/ 109 w 150"/>
                  <a:gd name="T35" fmla="*/ 125 h 176"/>
                  <a:gd name="T36" fmla="*/ 109 w 150"/>
                  <a:gd name="T37" fmla="*/ 0 h 176"/>
                  <a:gd name="T38" fmla="*/ 150 w 150"/>
                  <a:gd name="T3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76">
                    <a:moveTo>
                      <a:pt x="150" y="0"/>
                    </a:moveTo>
                    <a:cubicBezTo>
                      <a:pt x="150" y="173"/>
                      <a:pt x="150" y="173"/>
                      <a:pt x="150" y="173"/>
                    </a:cubicBezTo>
                    <a:cubicBezTo>
                      <a:pt x="125" y="173"/>
                      <a:pt x="125" y="173"/>
                      <a:pt x="125" y="173"/>
                    </a:cubicBezTo>
                    <a:cubicBezTo>
                      <a:pt x="119" y="173"/>
                      <a:pt x="116" y="170"/>
                      <a:pt x="114" y="165"/>
                    </a:cubicBezTo>
                    <a:cubicBezTo>
                      <a:pt x="111" y="151"/>
                      <a:pt x="111" y="151"/>
                      <a:pt x="111" y="151"/>
                    </a:cubicBezTo>
                    <a:cubicBezTo>
                      <a:pt x="104" y="159"/>
                      <a:pt x="97" y="164"/>
                      <a:pt x="88" y="169"/>
                    </a:cubicBezTo>
                    <a:cubicBezTo>
                      <a:pt x="80" y="173"/>
                      <a:pt x="70" y="176"/>
                      <a:pt x="58" y="176"/>
                    </a:cubicBezTo>
                    <a:cubicBezTo>
                      <a:pt x="49" y="176"/>
                      <a:pt x="40" y="174"/>
                      <a:pt x="33" y="171"/>
                    </a:cubicBezTo>
                    <a:cubicBezTo>
                      <a:pt x="26" y="168"/>
                      <a:pt x="20" y="163"/>
                      <a:pt x="15" y="157"/>
                    </a:cubicBezTo>
                    <a:cubicBezTo>
                      <a:pt x="10" y="151"/>
                      <a:pt x="6" y="144"/>
                      <a:pt x="4" y="136"/>
                    </a:cubicBezTo>
                    <a:cubicBezTo>
                      <a:pt x="1" y="128"/>
                      <a:pt x="0" y="120"/>
                      <a:pt x="0" y="110"/>
                    </a:cubicBezTo>
                    <a:cubicBezTo>
                      <a:pt x="0" y="0"/>
                      <a:pt x="0" y="0"/>
                      <a:pt x="0" y="0"/>
                    </a:cubicBezTo>
                    <a:cubicBezTo>
                      <a:pt x="41" y="0"/>
                      <a:pt x="41" y="0"/>
                      <a:pt x="41" y="0"/>
                    </a:cubicBezTo>
                    <a:cubicBezTo>
                      <a:pt x="41" y="110"/>
                      <a:pt x="41" y="110"/>
                      <a:pt x="41" y="110"/>
                    </a:cubicBezTo>
                    <a:cubicBezTo>
                      <a:pt x="41" y="121"/>
                      <a:pt x="44" y="129"/>
                      <a:pt x="49" y="134"/>
                    </a:cubicBezTo>
                    <a:cubicBezTo>
                      <a:pt x="54" y="140"/>
                      <a:pt x="61" y="143"/>
                      <a:pt x="71" y="143"/>
                    </a:cubicBezTo>
                    <a:cubicBezTo>
                      <a:pt x="78" y="143"/>
                      <a:pt x="85" y="141"/>
                      <a:pt x="91" y="138"/>
                    </a:cubicBezTo>
                    <a:cubicBezTo>
                      <a:pt x="97" y="135"/>
                      <a:pt x="103" y="131"/>
                      <a:pt x="109" y="125"/>
                    </a:cubicBezTo>
                    <a:cubicBezTo>
                      <a:pt x="109" y="0"/>
                      <a:pt x="109" y="0"/>
                      <a:pt x="109" y="0"/>
                    </a:cubicBezTo>
                    <a:lnTo>
                      <a:pt x="150" y="0"/>
                    </a:lnTo>
                    <a:close/>
                  </a:path>
                </a:pathLst>
              </a:custGeom>
              <a:solidFill>
                <a:srgbClr val="8A8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Arial"/>
                  <a:sym typeface="Arial"/>
                </a:endParaRPr>
              </a:p>
            </p:txBody>
          </p:sp>
          <p:sp>
            <p:nvSpPr>
              <p:cNvPr id="79" name="Rectangle 70">
                <a:extLst>
                  <a:ext uri="{FF2B5EF4-FFF2-40B4-BE49-F238E27FC236}">
                    <a16:creationId xmlns:a16="http://schemas.microsoft.com/office/drawing/2014/main" id="{8E0FFA03-3FD9-9FF9-AD68-B233471FA63C}"/>
                  </a:ext>
                </a:extLst>
              </p:cNvPr>
              <p:cNvSpPr>
                <a:spLocks noChangeArrowheads="1"/>
              </p:cNvSpPr>
              <p:nvPr/>
            </p:nvSpPr>
            <p:spPr bwMode="auto">
              <a:xfrm>
                <a:off x="5766" y="1998"/>
                <a:ext cx="50" cy="309"/>
              </a:xfrm>
              <a:prstGeom prst="rect">
                <a:avLst/>
              </a:prstGeom>
              <a:solidFill>
                <a:srgbClr val="8A8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Arial"/>
                  <a:sym typeface="Arial"/>
                </a:endParaRPr>
              </a:p>
            </p:txBody>
          </p:sp>
          <p:sp>
            <p:nvSpPr>
              <p:cNvPr id="80" name="Freeform 71">
                <a:extLst>
                  <a:ext uri="{FF2B5EF4-FFF2-40B4-BE49-F238E27FC236}">
                    <a16:creationId xmlns:a16="http://schemas.microsoft.com/office/drawing/2014/main" id="{20D4E2E7-B37C-DBE0-38B1-6A6248864F23}"/>
                  </a:ext>
                </a:extLst>
              </p:cNvPr>
              <p:cNvSpPr>
                <a:spLocks/>
              </p:cNvSpPr>
              <p:nvPr/>
            </p:nvSpPr>
            <p:spPr bwMode="auto">
              <a:xfrm>
                <a:off x="5849" y="2029"/>
                <a:ext cx="143" cy="282"/>
              </a:xfrm>
              <a:custGeom>
                <a:avLst/>
                <a:gdLst>
                  <a:gd name="T0" fmla="*/ 72 w 117"/>
                  <a:gd name="T1" fmla="*/ 228 h 228"/>
                  <a:gd name="T2" fmla="*/ 37 w 117"/>
                  <a:gd name="T3" fmla="*/ 215 h 228"/>
                  <a:gd name="T4" fmla="*/ 25 w 117"/>
                  <a:gd name="T5" fmla="*/ 180 h 228"/>
                  <a:gd name="T6" fmla="*/ 25 w 117"/>
                  <a:gd name="T7" fmla="*/ 84 h 228"/>
                  <a:gd name="T8" fmla="*/ 8 w 117"/>
                  <a:gd name="T9" fmla="*/ 84 h 228"/>
                  <a:gd name="T10" fmla="*/ 2 w 117"/>
                  <a:gd name="T11" fmla="*/ 81 h 228"/>
                  <a:gd name="T12" fmla="*/ 0 w 117"/>
                  <a:gd name="T13" fmla="*/ 75 h 228"/>
                  <a:gd name="T14" fmla="*/ 0 w 117"/>
                  <a:gd name="T15" fmla="*/ 58 h 228"/>
                  <a:gd name="T16" fmla="*/ 28 w 117"/>
                  <a:gd name="T17" fmla="*/ 54 h 228"/>
                  <a:gd name="T18" fmla="*/ 36 w 117"/>
                  <a:gd name="T19" fmla="*/ 7 h 228"/>
                  <a:gd name="T20" fmla="*/ 39 w 117"/>
                  <a:gd name="T21" fmla="*/ 2 h 228"/>
                  <a:gd name="T22" fmla="*/ 45 w 117"/>
                  <a:gd name="T23" fmla="*/ 0 h 228"/>
                  <a:gd name="T24" fmla="*/ 67 w 117"/>
                  <a:gd name="T25" fmla="*/ 0 h 228"/>
                  <a:gd name="T26" fmla="*/ 67 w 117"/>
                  <a:gd name="T27" fmla="*/ 54 h 228"/>
                  <a:gd name="T28" fmla="*/ 113 w 117"/>
                  <a:gd name="T29" fmla="*/ 54 h 228"/>
                  <a:gd name="T30" fmla="*/ 113 w 117"/>
                  <a:gd name="T31" fmla="*/ 84 h 228"/>
                  <a:gd name="T32" fmla="*/ 67 w 117"/>
                  <a:gd name="T33" fmla="*/ 84 h 228"/>
                  <a:gd name="T34" fmla="*/ 67 w 117"/>
                  <a:gd name="T35" fmla="*/ 177 h 228"/>
                  <a:gd name="T36" fmla="*/ 71 w 117"/>
                  <a:gd name="T37" fmla="*/ 190 h 228"/>
                  <a:gd name="T38" fmla="*/ 82 w 117"/>
                  <a:gd name="T39" fmla="*/ 194 h 228"/>
                  <a:gd name="T40" fmla="*/ 88 w 117"/>
                  <a:gd name="T41" fmla="*/ 193 h 228"/>
                  <a:gd name="T42" fmla="*/ 93 w 117"/>
                  <a:gd name="T43" fmla="*/ 191 h 228"/>
                  <a:gd name="T44" fmla="*/ 96 w 117"/>
                  <a:gd name="T45" fmla="*/ 189 h 228"/>
                  <a:gd name="T46" fmla="*/ 99 w 117"/>
                  <a:gd name="T47" fmla="*/ 188 h 228"/>
                  <a:gd name="T48" fmla="*/ 102 w 117"/>
                  <a:gd name="T49" fmla="*/ 189 h 228"/>
                  <a:gd name="T50" fmla="*/ 105 w 117"/>
                  <a:gd name="T51" fmla="*/ 192 h 228"/>
                  <a:gd name="T52" fmla="*/ 117 w 117"/>
                  <a:gd name="T53" fmla="*/ 212 h 228"/>
                  <a:gd name="T54" fmla="*/ 96 w 117"/>
                  <a:gd name="T55" fmla="*/ 224 h 228"/>
                  <a:gd name="T56" fmla="*/ 72 w 117"/>
                  <a:gd name="T5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28">
                    <a:moveTo>
                      <a:pt x="72" y="228"/>
                    </a:moveTo>
                    <a:cubicBezTo>
                      <a:pt x="57" y="228"/>
                      <a:pt x="46" y="223"/>
                      <a:pt x="37" y="215"/>
                    </a:cubicBezTo>
                    <a:cubicBezTo>
                      <a:pt x="29" y="206"/>
                      <a:pt x="25" y="195"/>
                      <a:pt x="25" y="180"/>
                    </a:cubicBezTo>
                    <a:cubicBezTo>
                      <a:pt x="25" y="84"/>
                      <a:pt x="25" y="84"/>
                      <a:pt x="25" y="84"/>
                    </a:cubicBezTo>
                    <a:cubicBezTo>
                      <a:pt x="8" y="84"/>
                      <a:pt x="8" y="84"/>
                      <a:pt x="8" y="84"/>
                    </a:cubicBezTo>
                    <a:cubicBezTo>
                      <a:pt x="6" y="84"/>
                      <a:pt x="4" y="83"/>
                      <a:pt x="2" y="81"/>
                    </a:cubicBezTo>
                    <a:cubicBezTo>
                      <a:pt x="1" y="80"/>
                      <a:pt x="0" y="78"/>
                      <a:pt x="0" y="75"/>
                    </a:cubicBezTo>
                    <a:cubicBezTo>
                      <a:pt x="0" y="58"/>
                      <a:pt x="0" y="58"/>
                      <a:pt x="0" y="58"/>
                    </a:cubicBezTo>
                    <a:cubicBezTo>
                      <a:pt x="28" y="54"/>
                      <a:pt x="28" y="54"/>
                      <a:pt x="28" y="54"/>
                    </a:cubicBezTo>
                    <a:cubicBezTo>
                      <a:pt x="36" y="7"/>
                      <a:pt x="36" y="7"/>
                      <a:pt x="36" y="7"/>
                    </a:cubicBezTo>
                    <a:cubicBezTo>
                      <a:pt x="37" y="5"/>
                      <a:pt x="38" y="3"/>
                      <a:pt x="39" y="2"/>
                    </a:cubicBezTo>
                    <a:cubicBezTo>
                      <a:pt x="41" y="0"/>
                      <a:pt x="43" y="0"/>
                      <a:pt x="45" y="0"/>
                    </a:cubicBezTo>
                    <a:cubicBezTo>
                      <a:pt x="67" y="0"/>
                      <a:pt x="67" y="0"/>
                      <a:pt x="67" y="0"/>
                    </a:cubicBezTo>
                    <a:cubicBezTo>
                      <a:pt x="67" y="54"/>
                      <a:pt x="67" y="54"/>
                      <a:pt x="67" y="54"/>
                    </a:cubicBezTo>
                    <a:cubicBezTo>
                      <a:pt x="113" y="54"/>
                      <a:pt x="113" y="54"/>
                      <a:pt x="113" y="54"/>
                    </a:cubicBezTo>
                    <a:cubicBezTo>
                      <a:pt x="113" y="84"/>
                      <a:pt x="113" y="84"/>
                      <a:pt x="113" y="84"/>
                    </a:cubicBezTo>
                    <a:cubicBezTo>
                      <a:pt x="67" y="84"/>
                      <a:pt x="67" y="84"/>
                      <a:pt x="67" y="84"/>
                    </a:cubicBezTo>
                    <a:cubicBezTo>
                      <a:pt x="67" y="177"/>
                      <a:pt x="67" y="177"/>
                      <a:pt x="67" y="177"/>
                    </a:cubicBezTo>
                    <a:cubicBezTo>
                      <a:pt x="67" y="182"/>
                      <a:pt x="68" y="187"/>
                      <a:pt x="71" y="190"/>
                    </a:cubicBezTo>
                    <a:cubicBezTo>
                      <a:pt x="74" y="193"/>
                      <a:pt x="77" y="194"/>
                      <a:pt x="82" y="194"/>
                    </a:cubicBezTo>
                    <a:cubicBezTo>
                      <a:pt x="84" y="194"/>
                      <a:pt x="86" y="194"/>
                      <a:pt x="88" y="193"/>
                    </a:cubicBezTo>
                    <a:cubicBezTo>
                      <a:pt x="90" y="193"/>
                      <a:pt x="91" y="192"/>
                      <a:pt x="93" y="191"/>
                    </a:cubicBezTo>
                    <a:cubicBezTo>
                      <a:pt x="94" y="191"/>
                      <a:pt x="95" y="190"/>
                      <a:pt x="96" y="189"/>
                    </a:cubicBezTo>
                    <a:cubicBezTo>
                      <a:pt x="97" y="189"/>
                      <a:pt x="98" y="188"/>
                      <a:pt x="99" y="188"/>
                    </a:cubicBezTo>
                    <a:cubicBezTo>
                      <a:pt x="100" y="188"/>
                      <a:pt x="101" y="189"/>
                      <a:pt x="102" y="189"/>
                    </a:cubicBezTo>
                    <a:cubicBezTo>
                      <a:pt x="103" y="190"/>
                      <a:pt x="104" y="191"/>
                      <a:pt x="105" y="192"/>
                    </a:cubicBezTo>
                    <a:cubicBezTo>
                      <a:pt x="117" y="212"/>
                      <a:pt x="117" y="212"/>
                      <a:pt x="117" y="212"/>
                    </a:cubicBezTo>
                    <a:cubicBezTo>
                      <a:pt x="111" y="217"/>
                      <a:pt x="104" y="221"/>
                      <a:pt x="96" y="224"/>
                    </a:cubicBezTo>
                    <a:cubicBezTo>
                      <a:pt x="89" y="226"/>
                      <a:pt x="80" y="228"/>
                      <a:pt x="72" y="228"/>
                    </a:cubicBezTo>
                    <a:close/>
                  </a:path>
                </a:pathLst>
              </a:custGeom>
              <a:solidFill>
                <a:srgbClr val="8A8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Arial"/>
                  <a:ea typeface="+mn-ea"/>
                  <a:cs typeface="Arial"/>
                  <a:sym typeface="Arial"/>
                </a:endParaRPr>
              </a:p>
            </p:txBody>
          </p:sp>
        </p:grpSp>
      </p:grpSp>
      <p:sp>
        <p:nvSpPr>
          <p:cNvPr id="91" name="TextBox 90">
            <a:extLst>
              <a:ext uri="{FF2B5EF4-FFF2-40B4-BE49-F238E27FC236}">
                <a16:creationId xmlns:a16="http://schemas.microsoft.com/office/drawing/2014/main" id="{70D627CB-150F-B6F3-E64F-33B0E720BC63}"/>
              </a:ext>
            </a:extLst>
          </p:cNvPr>
          <p:cNvSpPr txBox="1"/>
          <p:nvPr/>
        </p:nvSpPr>
        <p:spPr>
          <a:xfrm>
            <a:off x="9053054" y="4635857"/>
            <a:ext cx="2527869" cy="2031325"/>
          </a:xfrm>
          <a:prstGeom prst="rect">
            <a:avLst/>
          </a:prstGeom>
          <a:noFill/>
        </p:spPr>
        <p:txBody>
          <a:bodyPr wrap="square" numCol="1" rtlCol="0">
            <a:spAutoFit/>
          </a:bodyPr>
          <a:lstStyle/>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Best Practices Built-In</a:t>
            </a:r>
          </a:p>
          <a:p>
            <a:pPr marL="285750" marR="0" lvl="0" indent="-285750" algn="l" defTabSz="914400" rtl="0" eaLnBrk="1" fontAlgn="auto" latinLnBrk="0" hangingPunct="1">
              <a:lnSpc>
                <a:spcPct val="100000"/>
              </a:lnSpc>
              <a:spcBef>
                <a:spcPts val="0"/>
              </a:spcBef>
              <a:spcAft>
                <a:spcPts val="0"/>
              </a:spcAft>
              <a:buClr>
                <a:srgbClr val="FF9E16"/>
              </a:buClr>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Arial"/>
                <a:sym typeface="Arial"/>
              </a:rPr>
              <a:t>Connect Quality processes from QualityDocs, QMS, and other Quality Suite applications within the Vault</a:t>
            </a:r>
          </a:p>
        </p:txBody>
      </p:sp>
      <p:sp>
        <p:nvSpPr>
          <p:cNvPr id="85" name="TextBox 84">
            <a:extLst>
              <a:ext uri="{FF2B5EF4-FFF2-40B4-BE49-F238E27FC236}">
                <a16:creationId xmlns:a16="http://schemas.microsoft.com/office/drawing/2014/main" id="{6CF34EF7-0633-0A57-F712-86917E156B5B}"/>
              </a:ext>
            </a:extLst>
          </p:cNvPr>
          <p:cNvSpPr txBox="1"/>
          <p:nvPr/>
        </p:nvSpPr>
        <p:spPr>
          <a:xfrm>
            <a:off x="764324" y="2105621"/>
            <a:ext cx="2253884" cy="496161"/>
          </a:xfrm>
          <a:prstGeom prst="rect">
            <a:avLst/>
          </a:prstGeom>
          <a:noFill/>
        </p:spPr>
        <p:txBody>
          <a:bodyPr wrap="square" rtlCol="0">
            <a:spAutoFit/>
          </a:bodyPr>
          <a:lstStyle>
            <a:defPPr marR="0" lvl="0" algn="l" rtl="0">
              <a:lnSpc>
                <a:spcPct val="100000"/>
              </a:lnSpc>
              <a:spcBef>
                <a:spcPts val="0"/>
              </a:spcBef>
              <a:spcAft>
                <a:spcPts val="0"/>
              </a:spcAft>
            </a:defPPr>
            <a:lvl1pPr algn="ctr">
              <a:lnSpc>
                <a:spcPct val="80000"/>
              </a:lnSpc>
              <a:spcBef>
                <a:spcPts val="1200"/>
              </a:spcBef>
              <a:buClr>
                <a:srgbClr val="FF9E16"/>
              </a:buClr>
              <a:defRPr sz="2800" b="1" kern="1200">
                <a:solidFill>
                  <a:schemeClr val="accent3"/>
                </a:solidFill>
                <a:latin typeface="+mj-lt"/>
                <a:ea typeface="+mn-ea"/>
                <a:cs typeface="+mn-cs"/>
              </a:defRPr>
            </a:lvl1pPr>
          </a:lstStyle>
          <a:p>
            <a:pPr marL="0" marR="0" lvl="0" indent="0" algn="ctr" defTabSz="914400" rtl="0" eaLnBrk="1" fontAlgn="auto" latinLnBrk="0" hangingPunct="1">
              <a:lnSpc>
                <a:spcPct val="80000"/>
              </a:lnSpc>
              <a:spcBef>
                <a:spcPts val="1200"/>
              </a:spcBef>
              <a:spcAft>
                <a:spcPts val="0"/>
              </a:spcAft>
              <a:buClr>
                <a:srgbClr val="FF9E16"/>
              </a:buClr>
              <a:buSzTx/>
              <a:buFont typeface="Arial"/>
              <a:buNone/>
              <a:tabLst/>
              <a:defRPr/>
            </a:pPr>
            <a:r>
              <a:rPr kumimoji="0" lang="en-US" sz="3200" b="1" i="0" u="none" strike="noStrike" kern="1200" cap="none" spc="0" normalizeH="0" baseline="0" noProof="0">
                <a:ln>
                  <a:noFill/>
                </a:ln>
                <a:solidFill>
                  <a:srgbClr val="4F86A0"/>
                </a:solidFill>
                <a:effectLst/>
                <a:uLnTx/>
                <a:uFillTx/>
                <a:latin typeface="Calibri"/>
                <a:ea typeface="+mn-ea"/>
                <a:cs typeface="+mn-cs"/>
                <a:sym typeface="Arial"/>
              </a:rPr>
              <a:t>Planning</a:t>
            </a:r>
          </a:p>
        </p:txBody>
      </p:sp>
      <p:sp>
        <p:nvSpPr>
          <p:cNvPr id="86" name="TextBox 85">
            <a:extLst>
              <a:ext uri="{FF2B5EF4-FFF2-40B4-BE49-F238E27FC236}">
                <a16:creationId xmlns:a16="http://schemas.microsoft.com/office/drawing/2014/main" id="{5EDA8BFA-BDD5-EC93-6018-9FB1A47B9CAE}"/>
              </a:ext>
            </a:extLst>
          </p:cNvPr>
          <p:cNvSpPr txBox="1"/>
          <p:nvPr/>
        </p:nvSpPr>
        <p:spPr>
          <a:xfrm>
            <a:off x="3572220" y="2105621"/>
            <a:ext cx="2253884" cy="496161"/>
          </a:xfrm>
          <a:prstGeom prst="rect">
            <a:avLst/>
          </a:prstGeom>
          <a:noFill/>
        </p:spPr>
        <p:txBody>
          <a:bodyPr wrap="square" rtlCol="0">
            <a:spAutoFit/>
          </a:bodyPr>
          <a:lstStyle>
            <a:defPPr marR="0" lvl="0" algn="l" rtl="0">
              <a:lnSpc>
                <a:spcPct val="100000"/>
              </a:lnSpc>
              <a:spcBef>
                <a:spcPts val="0"/>
              </a:spcBef>
              <a:spcAft>
                <a:spcPts val="0"/>
              </a:spcAft>
              <a:defRPr/>
            </a:defPPr>
            <a:lvl1pPr algn="ctr">
              <a:lnSpc>
                <a:spcPct val="80000"/>
              </a:lnSpc>
              <a:spcBef>
                <a:spcPts val="1200"/>
              </a:spcBef>
              <a:buClr>
                <a:srgbClr val="FF9E16"/>
              </a:buClr>
              <a:defRPr sz="2800" b="1" kern="1200">
                <a:solidFill>
                  <a:schemeClr val="accent3"/>
                </a:solidFill>
                <a:latin typeface="+mj-lt"/>
                <a:ea typeface="+mn-ea"/>
                <a:cs typeface="+mn-cs"/>
              </a:defRPr>
            </a:lvl1pPr>
          </a:lstStyle>
          <a:p>
            <a:pPr marL="0" marR="0" lvl="0" indent="0" algn="ctr" defTabSz="914400" rtl="0" eaLnBrk="1" fontAlgn="auto" latinLnBrk="0" hangingPunct="1">
              <a:lnSpc>
                <a:spcPct val="80000"/>
              </a:lnSpc>
              <a:spcBef>
                <a:spcPts val="1200"/>
              </a:spcBef>
              <a:spcAft>
                <a:spcPts val="0"/>
              </a:spcAft>
              <a:buClr>
                <a:srgbClr val="FF9E16"/>
              </a:buClr>
              <a:buSzTx/>
              <a:buFont typeface="Arial"/>
              <a:buNone/>
              <a:tabLst/>
              <a:defRPr/>
            </a:pPr>
            <a:r>
              <a:rPr kumimoji="0" lang="en-US" sz="3200" b="1" i="0" u="none" strike="noStrike" kern="1200" cap="none" spc="0" normalizeH="0" baseline="0" noProof="0">
                <a:ln>
                  <a:noFill/>
                </a:ln>
                <a:solidFill>
                  <a:srgbClr val="4F86A0"/>
                </a:solidFill>
                <a:effectLst/>
                <a:uLnTx/>
                <a:uFillTx/>
                <a:latin typeface="Calibri"/>
                <a:ea typeface="+mn-ea"/>
                <a:cs typeface="+mn-cs"/>
                <a:sym typeface="Arial"/>
              </a:rPr>
              <a:t>Execution</a:t>
            </a:r>
          </a:p>
        </p:txBody>
      </p:sp>
      <p:pic>
        <p:nvPicPr>
          <p:cNvPr id="27" name="Graphic 26" descr="Gears with solid fill">
            <a:extLst>
              <a:ext uri="{FF2B5EF4-FFF2-40B4-BE49-F238E27FC236}">
                <a16:creationId xmlns:a16="http://schemas.microsoft.com/office/drawing/2014/main" id="{AF06ACAD-6210-1163-E0FA-FDBE55C815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59789" y="3087175"/>
            <a:ext cx="914400" cy="914400"/>
          </a:xfrm>
          <a:prstGeom prst="rect">
            <a:avLst/>
          </a:prstGeom>
        </p:spPr>
      </p:pic>
      <p:sp>
        <p:nvSpPr>
          <p:cNvPr id="87" name="TextBox 86">
            <a:extLst>
              <a:ext uri="{FF2B5EF4-FFF2-40B4-BE49-F238E27FC236}">
                <a16:creationId xmlns:a16="http://schemas.microsoft.com/office/drawing/2014/main" id="{005C2E5B-9C9F-CA28-D259-DF62D11CF0F6}"/>
              </a:ext>
            </a:extLst>
          </p:cNvPr>
          <p:cNvSpPr txBox="1"/>
          <p:nvPr/>
        </p:nvSpPr>
        <p:spPr>
          <a:xfrm>
            <a:off x="6352684" y="2105621"/>
            <a:ext cx="2253884" cy="49616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 typeface="Arial"/>
              <a:buNone/>
              <a:tabLst/>
              <a:defRPr/>
            </a:pPr>
            <a:r>
              <a:rPr kumimoji="0" lang="en-US" sz="3200" b="1" i="0" u="none" strike="noStrike" kern="1200" cap="none" spc="0" normalizeH="0" baseline="0" noProof="0">
                <a:ln>
                  <a:noFill/>
                </a:ln>
                <a:solidFill>
                  <a:srgbClr val="4F86A0"/>
                </a:solidFill>
                <a:effectLst/>
                <a:uLnTx/>
                <a:uFillTx/>
                <a:latin typeface="Calibri"/>
                <a:ea typeface="+mn-ea"/>
                <a:cs typeface="Arial"/>
                <a:sym typeface="Arial"/>
              </a:rPr>
              <a:t>Reporting</a:t>
            </a:r>
          </a:p>
        </p:txBody>
      </p:sp>
      <p:pic>
        <p:nvPicPr>
          <p:cNvPr id="67" name="Graphic 66">
            <a:extLst>
              <a:ext uri="{FF2B5EF4-FFF2-40B4-BE49-F238E27FC236}">
                <a16:creationId xmlns:a16="http://schemas.microsoft.com/office/drawing/2014/main" id="{B22171FF-3FF4-0653-2A2C-62D9E7DD11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8514" y="3179331"/>
            <a:ext cx="739132" cy="692937"/>
          </a:xfrm>
          <a:prstGeom prst="rect">
            <a:avLst/>
          </a:prstGeom>
        </p:spPr>
      </p:pic>
      <p:grpSp>
        <p:nvGrpSpPr>
          <p:cNvPr id="98" name="Group 97">
            <a:extLst>
              <a:ext uri="{FF2B5EF4-FFF2-40B4-BE49-F238E27FC236}">
                <a16:creationId xmlns:a16="http://schemas.microsoft.com/office/drawing/2014/main" id="{81962B7C-9F5F-42CA-6B2F-20E378CA0F4D}"/>
              </a:ext>
            </a:extLst>
          </p:cNvPr>
          <p:cNvGrpSpPr/>
          <p:nvPr/>
        </p:nvGrpSpPr>
        <p:grpSpPr>
          <a:xfrm>
            <a:off x="234968" y="6519734"/>
            <a:ext cx="244893" cy="248803"/>
            <a:chOff x="2666237" y="2584432"/>
            <a:chExt cx="864026" cy="877824"/>
          </a:xfrm>
          <a:solidFill>
            <a:schemeClr val="tx2"/>
          </a:solidFill>
        </p:grpSpPr>
        <p:sp>
          <p:nvSpPr>
            <p:cNvPr id="99" name="Freeform 18">
              <a:extLst>
                <a:ext uri="{FF2B5EF4-FFF2-40B4-BE49-F238E27FC236}">
                  <a16:creationId xmlns:a16="http://schemas.microsoft.com/office/drawing/2014/main" id="{E8BF426B-C28D-B952-E3F6-00149DED25F9}"/>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Freeform 19">
              <a:extLst>
                <a:ext uri="{FF2B5EF4-FFF2-40B4-BE49-F238E27FC236}">
                  <a16:creationId xmlns:a16="http://schemas.microsoft.com/office/drawing/2014/main" id="{A5084B55-788A-8DDD-31A8-1093BD1959D5}"/>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1" name="TextBox 100">
            <a:extLst>
              <a:ext uri="{FF2B5EF4-FFF2-40B4-BE49-F238E27FC236}">
                <a16:creationId xmlns:a16="http://schemas.microsoft.com/office/drawing/2014/main" id="{0F7921F4-B7A6-EE00-79F6-388278B292D9}"/>
              </a:ext>
            </a:extLst>
          </p:cNvPr>
          <p:cNvSpPr txBox="1"/>
          <p:nvPr/>
        </p:nvSpPr>
        <p:spPr>
          <a:xfrm>
            <a:off x="4392560" y="6530550"/>
            <a:ext cx="34068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600" cap="none" spc="0" normalizeH="0" baseline="0" noProof="0">
                <a:ln>
                  <a:noFill/>
                </a:ln>
                <a:solidFill>
                  <a:prstClr val="white"/>
                </a:solidFill>
                <a:effectLst/>
                <a:uLnTx/>
                <a:uFillTx/>
                <a:latin typeface="Calibri"/>
                <a:ea typeface="ＭＳ Ｐゴシック" charset="0"/>
                <a:cs typeface="Arial"/>
                <a:sym typeface="Arial"/>
              </a:rPr>
              <a:t>Copyright © Veeva Systems 2022. Veeva Confidential.</a:t>
            </a:r>
          </a:p>
        </p:txBody>
      </p:sp>
      <p:sp>
        <p:nvSpPr>
          <p:cNvPr id="51" name="TextBox 50">
            <a:extLst>
              <a:ext uri="{FF2B5EF4-FFF2-40B4-BE49-F238E27FC236}">
                <a16:creationId xmlns:a16="http://schemas.microsoft.com/office/drawing/2014/main" id="{A47CE483-7266-F512-E2D1-09972C965C08}"/>
              </a:ext>
            </a:extLst>
          </p:cNvPr>
          <p:cNvSpPr txBox="1"/>
          <p:nvPr/>
        </p:nvSpPr>
        <p:spPr>
          <a:xfrm>
            <a:off x="477142" y="6431936"/>
            <a:ext cx="361188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9E16"/>
              </a:buClr>
              <a:buSzTx/>
              <a:buFont typeface="Arial"/>
              <a:buNone/>
              <a:tabLst/>
              <a:defRPr/>
            </a:pPr>
            <a:r>
              <a:rPr kumimoji="0" lang="en-US" sz="1050" b="0" i="1" u="none" strike="noStrike" kern="0" cap="none" spc="0" normalizeH="0" baseline="0" noProof="0">
                <a:ln>
                  <a:noFill/>
                </a:ln>
                <a:solidFill>
                  <a:srgbClr val="FF9E16"/>
                </a:solidFill>
                <a:effectLst/>
                <a:uLnTx/>
                <a:uFillTx/>
                <a:latin typeface="Arial"/>
                <a:cs typeface="Arial"/>
                <a:sym typeface="Arial"/>
              </a:rPr>
              <a:t>Vision for Validation Management. </a:t>
            </a:r>
          </a:p>
          <a:p>
            <a:pPr marL="0" marR="0" lvl="0" indent="0" algn="l" defTabSz="914400" rtl="0" eaLnBrk="1" fontAlgn="auto" latinLnBrk="0" hangingPunct="1">
              <a:lnSpc>
                <a:spcPct val="100000"/>
              </a:lnSpc>
              <a:spcBef>
                <a:spcPts val="0"/>
              </a:spcBef>
              <a:spcAft>
                <a:spcPts val="0"/>
              </a:spcAft>
              <a:buClr>
                <a:srgbClr val="FF9E16"/>
              </a:buClr>
              <a:buSzTx/>
              <a:buFont typeface="Arial"/>
              <a:buNone/>
              <a:tabLst/>
              <a:defRPr/>
            </a:pPr>
            <a:r>
              <a:rPr kumimoji="0" lang="en-US" sz="1050" b="0" i="1" u="none" strike="noStrike" kern="0" cap="none" spc="0" normalizeH="0" baseline="0" noProof="0">
                <a:ln>
                  <a:noFill/>
                </a:ln>
                <a:solidFill>
                  <a:srgbClr val="FF9E16"/>
                </a:solidFill>
                <a:effectLst/>
                <a:uLnTx/>
                <a:uFillTx/>
                <a:latin typeface="Arial"/>
                <a:cs typeface="Arial"/>
                <a:sym typeface="Arial"/>
              </a:rPr>
              <a:t>Not all features may be available for Early Adopters.</a:t>
            </a:r>
          </a:p>
        </p:txBody>
      </p:sp>
    </p:spTree>
    <p:extLst>
      <p:ext uri="{BB962C8B-B14F-4D97-AF65-F5344CB8AC3E}">
        <p14:creationId xmlns:p14="http://schemas.microsoft.com/office/powerpoint/2010/main" val="2468437307"/>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9B9BA-4D0B-0443-A117-AA9A4D579470}"/>
              </a:ext>
            </a:extLst>
          </p:cNvPr>
          <p:cNvSpPr txBox="1"/>
          <p:nvPr/>
        </p:nvSpPr>
        <p:spPr>
          <a:xfrm>
            <a:off x="10478530" y="8279027"/>
            <a:ext cx="138564" cy="418576"/>
          </a:xfrm>
          <a:prstGeom prst="rect">
            <a:avLst/>
          </a:prstGeom>
          <a:noFill/>
          <a:ln>
            <a:noFill/>
          </a:ln>
        </p:spPr>
        <p:txBody>
          <a:bodyPr wrap="none" lIns="137160" tIns="91440" rIns="0" bIns="91440" rtlCol="0">
            <a:spAutoFit/>
          </a:bodyPr>
          <a:lstStyle/>
          <a:p>
            <a:pPr marL="0" marR="0" lvl="0" indent="0" algn="l" defTabSz="914400" rtl="0" eaLnBrk="1" fontAlgn="auto" latinLnBrk="0" hangingPunct="1">
              <a:lnSpc>
                <a:spcPct val="95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85" name="Pentagon 137">
            <a:extLst>
              <a:ext uri="{FF2B5EF4-FFF2-40B4-BE49-F238E27FC236}">
                <a16:creationId xmlns:a16="http://schemas.microsoft.com/office/drawing/2014/main" id="{BF1A759A-E8BC-4030-864D-5B9C0162F225}"/>
              </a:ext>
            </a:extLst>
          </p:cNvPr>
          <p:cNvSpPr/>
          <p:nvPr/>
        </p:nvSpPr>
        <p:spPr bwMode="gray">
          <a:xfrm flipH="1">
            <a:off x="2495316" y="0"/>
            <a:ext cx="9696684" cy="6858000"/>
          </a:xfrm>
          <a:prstGeom prst="homePlate">
            <a:avLst>
              <a:gd name="adj" fmla="val 27329"/>
            </a:avLst>
          </a:prstGeom>
          <a:solidFill>
            <a:schemeClr val="bg2">
              <a:alpha val="52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sp>
        <p:nvSpPr>
          <p:cNvPr id="190" name="Title 1">
            <a:extLst>
              <a:ext uri="{FF2B5EF4-FFF2-40B4-BE49-F238E27FC236}">
                <a16:creationId xmlns:a16="http://schemas.microsoft.com/office/drawing/2014/main" id="{31225433-3AD1-4FFB-90BD-5FA2AC977B7E}"/>
              </a:ext>
            </a:extLst>
          </p:cNvPr>
          <p:cNvSpPr txBox="1">
            <a:spLocks/>
          </p:cNvSpPr>
          <p:nvPr/>
        </p:nvSpPr>
        <p:spPr>
          <a:xfrm>
            <a:off x="7194347" y="600680"/>
            <a:ext cx="4663831" cy="955937"/>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84000"/>
              </a:lnSpc>
              <a:spcBef>
                <a:spcPts val="0"/>
              </a:spcBef>
              <a:spcAft>
                <a:spcPts val="0"/>
              </a:spcAft>
              <a:buClrTx/>
              <a:buSzTx/>
              <a:buFontTx/>
              <a:buNone/>
              <a:tabLst/>
              <a:defRPr/>
            </a:pPr>
            <a:r>
              <a:rPr kumimoji="0" lang="en-US" sz="3400" b="0" i="0" u="none" strike="noStrike" kern="1200" cap="none" spc="0" normalizeH="0" baseline="0" noProof="0">
                <a:ln>
                  <a:noFill/>
                </a:ln>
                <a:solidFill>
                  <a:srgbClr val="FF9E16"/>
                </a:solidFill>
                <a:effectLst/>
                <a:uLnTx/>
                <a:uFillTx/>
                <a:latin typeface="Calibri"/>
                <a:ea typeface="+mj-ea"/>
                <a:cs typeface="Microsoft Sans Serif" panose="020B0604020202020204" pitchFamily="34" charset="0"/>
              </a:rPr>
              <a:t>Unifying QA and QC</a:t>
            </a:r>
          </a:p>
        </p:txBody>
      </p:sp>
      <p:sp>
        <p:nvSpPr>
          <p:cNvPr id="191" name="Rectangle 190">
            <a:extLst>
              <a:ext uri="{FF2B5EF4-FFF2-40B4-BE49-F238E27FC236}">
                <a16:creationId xmlns:a16="http://schemas.microsoft.com/office/drawing/2014/main" id="{89A674B4-9281-478A-B0DA-1ADA09AC975F}"/>
              </a:ext>
            </a:extLst>
          </p:cNvPr>
          <p:cNvSpPr/>
          <p:nvPr/>
        </p:nvSpPr>
        <p:spPr>
          <a:xfrm>
            <a:off x="7225169" y="5746463"/>
            <a:ext cx="4529851" cy="62034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7000"/>
              </a:lnSpc>
              <a:spcBef>
                <a:spcPts val="0"/>
              </a:spcBef>
              <a:spcAft>
                <a:spcPts val="0"/>
              </a:spcAft>
              <a:buClr>
                <a:srgbClr val="A2DAD6">
                  <a:lumMod val="75000"/>
                </a:srgbClr>
              </a:buClr>
              <a:buSzTx/>
              <a:buFontTx/>
              <a:buNone/>
              <a:tabLst/>
              <a:defRPr/>
            </a:pPr>
            <a:r>
              <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Enterprise interface ready </a:t>
            </a:r>
            <a:r>
              <a:rPr kumimoji="0" lang="en-US" sz="1800"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for connecting to ERP, MES, BI platform and more</a:t>
            </a:r>
            <a:endPar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endParaRPr>
          </a:p>
        </p:txBody>
      </p:sp>
      <p:sp>
        <p:nvSpPr>
          <p:cNvPr id="159" name="Rectangle 158">
            <a:extLst>
              <a:ext uri="{FF2B5EF4-FFF2-40B4-BE49-F238E27FC236}">
                <a16:creationId xmlns:a16="http://schemas.microsoft.com/office/drawing/2014/main" id="{2D08FD53-45E1-4EA7-9396-3D7805B74DB1}"/>
              </a:ext>
            </a:extLst>
          </p:cNvPr>
          <p:cNvSpPr/>
          <p:nvPr/>
        </p:nvSpPr>
        <p:spPr>
          <a:xfrm>
            <a:off x="7235861" y="3442959"/>
            <a:ext cx="4529851" cy="62034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7000"/>
              </a:lnSpc>
              <a:spcBef>
                <a:spcPts val="0"/>
              </a:spcBef>
              <a:spcAft>
                <a:spcPts val="0"/>
              </a:spcAft>
              <a:buClr>
                <a:srgbClr val="A2DAD6">
                  <a:lumMod val="75000"/>
                </a:srgbClr>
              </a:buClr>
              <a:buSzTx/>
              <a:buFontTx/>
              <a:buNone/>
              <a:tabLst/>
              <a:defRPr/>
            </a:pPr>
            <a:r>
              <a:rPr lang="en-US" b="1">
                <a:solidFill>
                  <a:srgbClr val="646569"/>
                </a:solidFill>
                <a:latin typeface="Calibri"/>
                <a:cs typeface="Microsoft Sans Serif" panose="020B0604020202020204" pitchFamily="34" charset="0"/>
              </a:rPr>
              <a:t>User training record </a:t>
            </a:r>
            <a:r>
              <a:rPr lang="en-US">
                <a:solidFill>
                  <a:srgbClr val="646569"/>
                </a:solidFill>
                <a:latin typeface="Calibri"/>
                <a:cs typeface="Microsoft Sans Serif" panose="020B0604020202020204" pitchFamily="34" charset="0"/>
              </a:rPr>
              <a:t>driven system access and testing assignments</a:t>
            </a:r>
            <a:endPar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endParaRPr>
          </a:p>
        </p:txBody>
      </p:sp>
      <p:sp>
        <p:nvSpPr>
          <p:cNvPr id="160" name="Rectangle 159">
            <a:extLst>
              <a:ext uri="{FF2B5EF4-FFF2-40B4-BE49-F238E27FC236}">
                <a16:creationId xmlns:a16="http://schemas.microsoft.com/office/drawing/2014/main" id="{66FF4378-B2BE-48F4-9C59-ECE69397753C}"/>
              </a:ext>
            </a:extLst>
          </p:cNvPr>
          <p:cNvSpPr/>
          <p:nvPr/>
        </p:nvSpPr>
        <p:spPr>
          <a:xfrm>
            <a:off x="7235861" y="4205506"/>
            <a:ext cx="4529851" cy="62034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7000"/>
              </a:lnSpc>
              <a:spcBef>
                <a:spcPts val="0"/>
              </a:spcBef>
              <a:spcAft>
                <a:spcPts val="0"/>
              </a:spcAft>
              <a:buClr>
                <a:srgbClr val="A2DAD6">
                  <a:lumMod val="75000"/>
                </a:srgbClr>
              </a:buClr>
              <a:buSzTx/>
              <a:buFontTx/>
              <a:buNone/>
              <a:tabLst/>
              <a:defRPr/>
            </a:pPr>
            <a:r>
              <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Effective procedure</a:t>
            </a:r>
            <a:r>
              <a:rPr kumimoji="0" lang="en-US" sz="1800"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 display for analyst reference during method execution</a:t>
            </a:r>
            <a:r>
              <a:rPr kumimoji="0" lang="en-US" sz="1800" b="0"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  </a:t>
            </a:r>
          </a:p>
        </p:txBody>
      </p:sp>
      <p:cxnSp>
        <p:nvCxnSpPr>
          <p:cNvPr id="9" name="Straight Connector 8">
            <a:extLst>
              <a:ext uri="{FF2B5EF4-FFF2-40B4-BE49-F238E27FC236}">
                <a16:creationId xmlns:a16="http://schemas.microsoft.com/office/drawing/2014/main" id="{D5EE1906-8791-463D-8E95-44FD5E94E94C}"/>
              </a:ext>
            </a:extLst>
          </p:cNvPr>
          <p:cNvCxnSpPr>
            <a:cxnSpLocks/>
          </p:cNvCxnSpPr>
          <p:nvPr/>
        </p:nvCxnSpPr>
        <p:spPr>
          <a:xfrm>
            <a:off x="7235861" y="2358263"/>
            <a:ext cx="4529851" cy="0"/>
          </a:xfrm>
          <a:prstGeom prst="line">
            <a:avLst/>
          </a:prstGeom>
          <a:ln w="19050">
            <a:solidFill>
              <a:schemeClr val="tx2">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841F53F-2085-490E-A3BC-92CFFC3BA782}"/>
              </a:ext>
            </a:extLst>
          </p:cNvPr>
          <p:cNvCxnSpPr>
            <a:cxnSpLocks/>
          </p:cNvCxnSpPr>
          <p:nvPr/>
        </p:nvCxnSpPr>
        <p:spPr>
          <a:xfrm>
            <a:off x="7227880" y="5610270"/>
            <a:ext cx="4529851" cy="0"/>
          </a:xfrm>
          <a:prstGeom prst="line">
            <a:avLst/>
          </a:prstGeom>
          <a:ln w="19050">
            <a:solidFill>
              <a:schemeClr val="tx2">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DA5E8D2-1131-4FAC-822A-A8A1C14C33A1}"/>
              </a:ext>
            </a:extLst>
          </p:cNvPr>
          <p:cNvCxnSpPr>
            <a:cxnSpLocks/>
          </p:cNvCxnSpPr>
          <p:nvPr/>
        </p:nvCxnSpPr>
        <p:spPr>
          <a:xfrm>
            <a:off x="7235861" y="4117715"/>
            <a:ext cx="4529851" cy="0"/>
          </a:xfrm>
          <a:prstGeom prst="line">
            <a:avLst/>
          </a:prstGeom>
          <a:ln w="19050">
            <a:solidFill>
              <a:schemeClr val="tx2">
                <a:lumMod val="75000"/>
                <a:alpha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1CA4449-FDCD-C52A-DF27-34FC162D1C33}"/>
              </a:ext>
            </a:extLst>
          </p:cNvPr>
          <p:cNvSpPr/>
          <p:nvPr/>
        </p:nvSpPr>
        <p:spPr>
          <a:xfrm>
            <a:off x="0" y="0"/>
            <a:ext cx="12192000" cy="873303"/>
          </a:xfrm>
          <a:prstGeom prst="rect">
            <a:avLst/>
          </a:prstGeom>
          <a:solidFill>
            <a:srgbClr val="223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3C094A8-8BC2-C70A-13DF-670E71B67FD1}"/>
              </a:ext>
            </a:extLst>
          </p:cNvPr>
          <p:cNvPicPr>
            <a:picLocks noChangeAspect="1"/>
          </p:cNvPicPr>
          <p:nvPr/>
        </p:nvPicPr>
        <p:blipFill rotWithShape="1">
          <a:blip r:embed="rId3"/>
          <a:srcRect t="18509" b="19811"/>
          <a:stretch/>
        </p:blipFill>
        <p:spPr>
          <a:xfrm>
            <a:off x="3568700" y="71918"/>
            <a:ext cx="5054600" cy="665837"/>
          </a:xfrm>
          <a:prstGeom prst="rect">
            <a:avLst/>
          </a:prstGeom>
        </p:spPr>
      </p:pic>
      <p:sp>
        <p:nvSpPr>
          <p:cNvPr id="56" name="Rectangle 55">
            <a:extLst>
              <a:ext uri="{FF2B5EF4-FFF2-40B4-BE49-F238E27FC236}">
                <a16:creationId xmlns:a16="http://schemas.microsoft.com/office/drawing/2014/main" id="{DF7CBBD7-9FAF-0C5A-3295-A820BDC36220}"/>
              </a:ext>
            </a:extLst>
          </p:cNvPr>
          <p:cNvSpPr/>
          <p:nvPr/>
        </p:nvSpPr>
        <p:spPr>
          <a:xfrm>
            <a:off x="7254699" y="4964082"/>
            <a:ext cx="4529851" cy="62034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7000"/>
              </a:lnSpc>
              <a:spcBef>
                <a:spcPts val="0"/>
              </a:spcBef>
              <a:spcAft>
                <a:spcPts val="0"/>
              </a:spcAft>
              <a:buClr>
                <a:srgbClr val="A2DAD6">
                  <a:lumMod val="75000"/>
                </a:srgbClr>
              </a:buClr>
              <a:buSzTx/>
              <a:buFontTx/>
              <a:buNone/>
              <a:tabLst/>
              <a:defRPr/>
            </a:pPr>
            <a:r>
              <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Unified QMS</a:t>
            </a:r>
            <a:r>
              <a:rPr kumimoji="0" lang="en-US" sz="1800"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 </a:t>
            </a:r>
            <a:r>
              <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workflows</a:t>
            </a:r>
            <a:r>
              <a:rPr kumimoji="0" lang="en-US" sz="1800"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 for lab investigations and batch review</a:t>
            </a:r>
            <a:r>
              <a:rPr kumimoji="0" lang="en-US" sz="1800" b="0"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  </a:t>
            </a:r>
          </a:p>
        </p:txBody>
      </p:sp>
      <p:cxnSp>
        <p:nvCxnSpPr>
          <p:cNvPr id="57" name="Straight Connector 56">
            <a:extLst>
              <a:ext uri="{FF2B5EF4-FFF2-40B4-BE49-F238E27FC236}">
                <a16:creationId xmlns:a16="http://schemas.microsoft.com/office/drawing/2014/main" id="{691EF135-CEE7-B569-9A13-60EC6A246755}"/>
              </a:ext>
            </a:extLst>
          </p:cNvPr>
          <p:cNvCxnSpPr>
            <a:cxnSpLocks/>
          </p:cNvCxnSpPr>
          <p:nvPr/>
        </p:nvCxnSpPr>
        <p:spPr>
          <a:xfrm>
            <a:off x="7254699" y="4886565"/>
            <a:ext cx="4529851" cy="0"/>
          </a:xfrm>
          <a:prstGeom prst="line">
            <a:avLst/>
          </a:prstGeom>
          <a:ln w="19050">
            <a:solidFill>
              <a:schemeClr val="tx2">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A1F489-EB6B-7AEE-7BF5-9616DC1F0D1C}"/>
              </a:ext>
            </a:extLst>
          </p:cNvPr>
          <p:cNvCxnSpPr>
            <a:cxnSpLocks/>
          </p:cNvCxnSpPr>
          <p:nvPr/>
        </p:nvCxnSpPr>
        <p:spPr>
          <a:xfrm>
            <a:off x="7244425" y="3373812"/>
            <a:ext cx="4529851" cy="0"/>
          </a:xfrm>
          <a:prstGeom prst="line">
            <a:avLst/>
          </a:prstGeom>
          <a:ln w="19050">
            <a:solidFill>
              <a:schemeClr val="tx2">
                <a:lumMod val="75000"/>
                <a:alpha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195B19C-199D-54F5-305A-F9F905A1C808}"/>
              </a:ext>
            </a:extLst>
          </p:cNvPr>
          <p:cNvPicPr>
            <a:picLocks noChangeAspect="1"/>
          </p:cNvPicPr>
          <p:nvPr/>
        </p:nvPicPr>
        <p:blipFill>
          <a:blip r:embed="rId4"/>
          <a:stretch>
            <a:fillRect/>
          </a:stretch>
        </p:blipFill>
        <p:spPr>
          <a:xfrm>
            <a:off x="319831" y="1775637"/>
            <a:ext cx="6395493" cy="3951596"/>
          </a:xfrm>
          <a:prstGeom prst="rect">
            <a:avLst/>
          </a:prstGeom>
        </p:spPr>
      </p:pic>
      <p:sp>
        <p:nvSpPr>
          <p:cNvPr id="59" name="Rectangle 58">
            <a:extLst>
              <a:ext uri="{FF2B5EF4-FFF2-40B4-BE49-F238E27FC236}">
                <a16:creationId xmlns:a16="http://schemas.microsoft.com/office/drawing/2014/main" id="{D268FB49-E245-9F1C-E360-991DA7AFCA82}"/>
              </a:ext>
            </a:extLst>
          </p:cNvPr>
          <p:cNvSpPr/>
          <p:nvPr/>
        </p:nvSpPr>
        <p:spPr>
          <a:xfrm>
            <a:off x="7225168" y="1686919"/>
            <a:ext cx="4529851" cy="62034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7000"/>
              </a:lnSpc>
              <a:spcBef>
                <a:spcPts val="0"/>
              </a:spcBef>
              <a:spcAft>
                <a:spcPts val="0"/>
              </a:spcAft>
              <a:buClr>
                <a:srgbClr val="A2DAD6">
                  <a:lumMod val="75000"/>
                </a:srgbClr>
              </a:buClr>
              <a:buSzTx/>
              <a:buFontTx/>
              <a:buNone/>
              <a:tabLst/>
              <a:defRPr/>
            </a:pPr>
            <a:r>
              <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Sample tracking </a:t>
            </a:r>
            <a:r>
              <a:rPr kumimoji="0" lang="en-US" sz="1800"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from manufacturing to external testing and storage</a:t>
            </a:r>
            <a:endPar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endParaRPr>
          </a:p>
        </p:txBody>
      </p:sp>
      <p:sp>
        <p:nvSpPr>
          <p:cNvPr id="60" name="TextBox 59">
            <a:extLst>
              <a:ext uri="{FF2B5EF4-FFF2-40B4-BE49-F238E27FC236}">
                <a16:creationId xmlns:a16="http://schemas.microsoft.com/office/drawing/2014/main" id="{E5E8A4B3-1151-B0AA-8DE2-3EE073C33115}"/>
              </a:ext>
            </a:extLst>
          </p:cNvPr>
          <p:cNvSpPr txBox="1"/>
          <p:nvPr/>
        </p:nvSpPr>
        <p:spPr>
          <a:xfrm>
            <a:off x="599372" y="6486935"/>
            <a:ext cx="2888870" cy="274242"/>
          </a:xfrm>
          <a:prstGeom prst="rect">
            <a:avLst/>
          </a:prstGeom>
          <a:noFill/>
        </p:spPr>
        <p:txBody>
          <a:bodyPr wrap="square" lIns="0" tIns="0" rIns="0" bIns="0" rtlCol="0">
            <a:spAutoFit/>
          </a:bodyPr>
          <a:lstStyle/>
          <a:p>
            <a:pPr marL="0" marR="0" lvl="0" indent="0" algn="l" defTabSz="914400" rtl="0" eaLnBrk="1" fontAlgn="auto" latinLnBrk="0" hangingPunct="1">
              <a:lnSpc>
                <a:spcPct val="80000"/>
              </a:lnSpc>
              <a:spcBef>
                <a:spcPts val="1200"/>
              </a:spcBef>
              <a:spcAft>
                <a:spcPts val="0"/>
              </a:spcAft>
              <a:buClr>
                <a:srgbClr val="FF9E16"/>
              </a:buClr>
              <a:buSzTx/>
              <a:buFontTx/>
              <a:buNone/>
              <a:tabLst/>
              <a:defRPr/>
            </a:pPr>
            <a:r>
              <a:rPr kumimoji="0" lang="en-US" sz="1100" b="0" i="0" u="none" strike="noStrike" kern="1200" cap="none" spc="0" normalizeH="0" baseline="0" noProof="0">
                <a:ln>
                  <a:noFill/>
                </a:ln>
                <a:solidFill>
                  <a:srgbClr val="FF9E16"/>
                </a:solidFill>
                <a:effectLst/>
                <a:uLnTx/>
                <a:uFillTx/>
                <a:latin typeface="Calibri"/>
                <a:ea typeface="+mn-ea"/>
                <a:cs typeface="+mn-cs"/>
              </a:rPr>
              <a:t>Vision for Vault LIMS. Not all features may be available for Early Adopters. </a:t>
            </a:r>
          </a:p>
        </p:txBody>
      </p:sp>
      <p:pic>
        <p:nvPicPr>
          <p:cNvPr id="53" name="Picture 52" descr="A picture containing text, monitor, electronics&#10;&#10;Description automatically generated">
            <a:extLst>
              <a:ext uri="{FF2B5EF4-FFF2-40B4-BE49-F238E27FC236}">
                <a16:creationId xmlns:a16="http://schemas.microsoft.com/office/drawing/2014/main" id="{73201F2A-99EB-E2D2-A061-A7AD5CBDAEE5}"/>
              </a:ext>
            </a:extLst>
          </p:cNvPr>
          <p:cNvPicPr>
            <a:picLocks noChangeAspect="1"/>
          </p:cNvPicPr>
          <p:nvPr/>
        </p:nvPicPr>
        <p:blipFill>
          <a:blip r:embed="rId5"/>
          <a:stretch>
            <a:fillRect/>
          </a:stretch>
        </p:blipFill>
        <p:spPr>
          <a:xfrm rot="5400000">
            <a:off x="1104860" y="185511"/>
            <a:ext cx="4766765" cy="7135238"/>
          </a:xfrm>
          <a:prstGeom prst="rect">
            <a:avLst/>
          </a:prstGeom>
        </p:spPr>
      </p:pic>
      <p:sp>
        <p:nvSpPr>
          <p:cNvPr id="62" name="Rectangle 61">
            <a:extLst>
              <a:ext uri="{FF2B5EF4-FFF2-40B4-BE49-F238E27FC236}">
                <a16:creationId xmlns:a16="http://schemas.microsoft.com/office/drawing/2014/main" id="{124CBD53-4225-2098-1116-3D8FAAF95E79}"/>
              </a:ext>
            </a:extLst>
          </p:cNvPr>
          <p:cNvSpPr/>
          <p:nvPr/>
        </p:nvSpPr>
        <p:spPr>
          <a:xfrm>
            <a:off x="7241028" y="2403857"/>
            <a:ext cx="4529851" cy="62034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7000"/>
              </a:lnSpc>
              <a:spcBef>
                <a:spcPts val="0"/>
              </a:spcBef>
              <a:spcAft>
                <a:spcPts val="0"/>
              </a:spcAft>
              <a:buClr>
                <a:srgbClr val="A2DAD6">
                  <a:lumMod val="75000"/>
                </a:srgbClr>
              </a:buClr>
              <a:buSzTx/>
              <a:buFontTx/>
              <a:buNone/>
              <a:tabLst/>
              <a:defRPr/>
            </a:pPr>
            <a:r>
              <a:rPr lang="en-US" b="1">
                <a:solidFill>
                  <a:srgbClr val="646569"/>
                </a:solidFill>
                <a:latin typeface="Calibri"/>
                <a:cs typeface="Microsoft Sans Serif" panose="020B0604020202020204" pitchFamily="34" charset="0"/>
              </a:rPr>
              <a:t>Data integrity and review</a:t>
            </a:r>
            <a:r>
              <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 by exception workflow design </a:t>
            </a:r>
            <a:r>
              <a:rPr kumimoji="0" lang="en-US" sz="1800"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rPr>
              <a:t>incorporating instrument integration and critical event categorization</a:t>
            </a:r>
            <a:endParaRPr kumimoji="0" lang="en-US" sz="1800" b="1" i="0" u="none" strike="noStrike" kern="1200" cap="none" spc="0" normalizeH="0" baseline="0" noProof="0">
              <a:ln>
                <a:noFill/>
              </a:ln>
              <a:solidFill>
                <a:srgbClr val="646569"/>
              </a:solidFill>
              <a:effectLst/>
              <a:uLnTx/>
              <a:uFillTx/>
              <a:latin typeface="Calibri"/>
              <a:ea typeface="+mn-ea"/>
              <a:cs typeface="Microsoft Sans Serif" panose="020B0604020202020204" pitchFamily="34" charset="0"/>
            </a:endParaRPr>
          </a:p>
        </p:txBody>
      </p:sp>
    </p:spTree>
    <p:extLst>
      <p:ext uri="{BB962C8B-B14F-4D97-AF65-F5344CB8AC3E}">
        <p14:creationId xmlns:p14="http://schemas.microsoft.com/office/powerpoint/2010/main" val="1558148264"/>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94962C-1D48-8F04-F5C8-32E7C0E19356}"/>
              </a:ext>
            </a:extLst>
          </p:cNvPr>
          <p:cNvSpPr/>
          <p:nvPr/>
        </p:nvSpPr>
        <p:spPr bwMode="auto">
          <a:xfrm>
            <a:off x="1154814" y="1304248"/>
            <a:ext cx="9882371" cy="4249504"/>
          </a:xfrm>
          <a:prstGeom prst="rect">
            <a:avLst/>
          </a:prstGeom>
          <a:solidFill>
            <a:schemeClr val="bg1"/>
          </a:solidFill>
          <a:ln w="57150">
            <a:solidFill>
              <a:schemeClr val="bg1">
                <a:lumMod val="95000"/>
              </a:schemeClr>
            </a:solidFill>
            <a:prstDash val="solid"/>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1800"/>
              </a:spcBef>
              <a:spcAft>
                <a:spcPts val="0"/>
              </a:spcAft>
              <a:buClrTx/>
              <a:buSzTx/>
              <a:buFontTx/>
              <a:buNone/>
              <a:tabLst/>
              <a:defRPr/>
            </a:pPr>
            <a:endParaRPr kumimoji="0" lang="en-US" sz="3000" b="0"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endParaRPr>
          </a:p>
        </p:txBody>
      </p:sp>
      <p:pic>
        <p:nvPicPr>
          <p:cNvPr id="3" name="Picture 6" descr="A close up of a logo&#10;&#10;Description generated with very high confidence">
            <a:extLst>
              <a:ext uri="{FF2B5EF4-FFF2-40B4-BE49-F238E27FC236}">
                <a16:creationId xmlns:a16="http://schemas.microsoft.com/office/drawing/2014/main" id="{41582907-3ABC-8312-58F0-238AF9B5B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030" y="5584020"/>
            <a:ext cx="9882999" cy="21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D79FA1A-2AE2-97C9-6A96-F5AC00B30DC8}"/>
              </a:ext>
            </a:extLst>
          </p:cNvPr>
          <p:cNvSpPr txBox="1">
            <a:spLocks/>
          </p:cNvSpPr>
          <p:nvPr/>
        </p:nvSpPr>
        <p:spPr>
          <a:xfrm>
            <a:off x="1265582" y="1480815"/>
            <a:ext cx="9660834" cy="2795606"/>
          </a:xfrm>
          <a:prstGeom prst="rect">
            <a:avLst/>
          </a:prstGeom>
          <a:noFill/>
        </p:spPr>
        <p:txBody>
          <a:bodyPr vert="horz" wrap="square" lIns="91440" tIns="45720" rIns="91440" bIns="45720" rtlCol="0" anchor="ctr">
            <a:noAutofit/>
          </a:bodyPr>
          <a:lstStyle>
            <a:lvl1pPr marL="0" indent="0" algn="ctr" defTabSz="914400" rtl="0" eaLnBrk="1" latinLnBrk="0" hangingPunct="1">
              <a:lnSpc>
                <a:spcPct val="80000"/>
              </a:lnSpc>
              <a:spcBef>
                <a:spcPts val="1000"/>
              </a:spcBef>
              <a:buClr>
                <a:schemeClr val="tx2"/>
              </a:buClr>
              <a:buFont typeface="Arial" panose="020B0604020202020204" pitchFamily="34" charset="0"/>
              <a:buNone/>
              <a:defRPr sz="2600" kern="1200">
                <a:solidFill>
                  <a:schemeClr val="bg2">
                    <a:lumMod val="25000"/>
                  </a:schemeClr>
                </a:solidFill>
                <a:latin typeface="+mn-lt"/>
                <a:ea typeface="+mn-ea"/>
                <a:cs typeface="+mn-cs"/>
              </a:defRPr>
            </a:lvl1pPr>
            <a:lvl2pPr marL="573088" indent="-115888" algn="l" defTabSz="914400" rtl="0" eaLnBrk="1" latinLnBrk="0" hangingPunct="1">
              <a:lnSpc>
                <a:spcPct val="80000"/>
              </a:lnSpc>
              <a:spcBef>
                <a:spcPts val="600"/>
              </a:spcBef>
              <a:buClr>
                <a:schemeClr val="tx2"/>
              </a:buClr>
              <a:buSzPct val="75000"/>
              <a:buFont typeface="Arial" panose="020B0604020202020204" pitchFamily="34" charset="0"/>
              <a:buChar char="•"/>
              <a:defRPr sz="1900" kern="1200">
                <a:solidFill>
                  <a:schemeClr val="tx1">
                    <a:lumMod val="75000"/>
                  </a:schemeClr>
                </a:solidFill>
                <a:latin typeface="+mn-lt"/>
                <a:ea typeface="+mn-ea"/>
                <a:cs typeface="+mn-cs"/>
              </a:defRPr>
            </a:lvl2pPr>
            <a:lvl3pPr marL="1030288" indent="-115888" algn="l" defTabSz="914400" rtl="0" eaLnBrk="1" latinLnBrk="0" hangingPunct="1">
              <a:lnSpc>
                <a:spcPct val="80000"/>
              </a:lnSpc>
              <a:spcBef>
                <a:spcPts val="600"/>
              </a:spcBef>
              <a:buClr>
                <a:schemeClr val="tx1">
                  <a:lumMod val="40000"/>
                  <a:lumOff val="60000"/>
                </a:schemeClr>
              </a:buClr>
              <a:buSzPct val="75000"/>
              <a:buFont typeface="Wingdings" panose="05000000000000000000" pitchFamily="2" charset="2"/>
              <a:buChar char="§"/>
              <a:tabLst>
                <a:tab pos="1143000" algn="l"/>
              </a:tabLst>
              <a:defRPr sz="1600" kern="1200">
                <a:solidFill>
                  <a:schemeClr val="tx1">
                    <a:lumMod val="75000"/>
                  </a:schemeClr>
                </a:solidFill>
                <a:latin typeface="+mn-lt"/>
                <a:ea typeface="+mn-ea"/>
                <a:cs typeface="+mn-cs"/>
              </a:defRPr>
            </a:lvl3pPr>
            <a:lvl4pPr marL="1487488" indent="-115888" algn="l" defTabSz="914400" rtl="0" eaLnBrk="1" latinLnBrk="0" hangingPunct="1">
              <a:lnSpc>
                <a:spcPct val="80000"/>
              </a:lnSpc>
              <a:spcBef>
                <a:spcPts val="600"/>
              </a:spcBef>
              <a:buClr>
                <a:schemeClr val="tx1">
                  <a:lumMod val="20000"/>
                  <a:lumOff val="80000"/>
                </a:schemeClr>
              </a:buClr>
              <a:buSzPct val="85000"/>
              <a:buFont typeface="Courier New" panose="02070309020205020404" pitchFamily="49" charset="0"/>
              <a:buChar char="o"/>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1000"/>
              </a:spcBef>
              <a:spcAft>
                <a:spcPts val="0"/>
              </a:spcAft>
              <a:buClr>
                <a:srgbClr val="FF9E16"/>
              </a:buClr>
              <a:buSzTx/>
              <a:buFont typeface="Arial" panose="020B0604020202020204" pitchFamily="34" charset="0"/>
              <a:buNone/>
              <a:tabLst/>
              <a:defRPr/>
            </a:pPr>
            <a:r>
              <a:rPr kumimoji="0" lang="en-US" sz="3600" b="0"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rPr>
              <a:t>Educating customers on managing and using their Vault applications.</a:t>
            </a:r>
          </a:p>
        </p:txBody>
      </p:sp>
      <p:sp>
        <p:nvSpPr>
          <p:cNvPr id="5" name="Rectangle 4">
            <a:extLst>
              <a:ext uri="{FF2B5EF4-FFF2-40B4-BE49-F238E27FC236}">
                <a16:creationId xmlns:a16="http://schemas.microsoft.com/office/drawing/2014/main" id="{4A870586-8BCE-5C08-55C6-FD57C10E551E}"/>
              </a:ext>
            </a:extLst>
          </p:cNvPr>
          <p:cNvSpPr/>
          <p:nvPr/>
        </p:nvSpPr>
        <p:spPr>
          <a:xfrm>
            <a:off x="1183748" y="4383100"/>
            <a:ext cx="9829800" cy="1143000"/>
          </a:xfrm>
          <a:prstGeom prst="rect">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Calibri"/>
                <a:ea typeface="+mn-ea"/>
                <a:cs typeface="+mn-cs"/>
              </a:rPr>
              <a:t>Vault Foundations</a:t>
            </a:r>
          </a:p>
        </p:txBody>
      </p:sp>
      <p:sp>
        <p:nvSpPr>
          <p:cNvPr id="8" name="Rectangle 7">
            <a:extLst>
              <a:ext uri="{FF2B5EF4-FFF2-40B4-BE49-F238E27FC236}">
                <a16:creationId xmlns:a16="http://schemas.microsoft.com/office/drawing/2014/main" id="{B07DE698-7177-CA83-43B4-D91D835601C4}"/>
              </a:ext>
            </a:extLst>
          </p:cNvPr>
          <p:cNvSpPr/>
          <p:nvPr/>
        </p:nvSpPr>
        <p:spPr>
          <a:xfrm>
            <a:off x="3526158" y="3513275"/>
            <a:ext cx="43595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646569"/>
                </a:solidFill>
                <a:effectLst/>
                <a:uLnTx/>
                <a:uFillTx/>
                <a:latin typeface="Arial"/>
                <a:ea typeface="+mn-ea"/>
                <a:cs typeface="+mn-cs"/>
                <a:hlinkClick r:id="rId3"/>
              </a:rPr>
              <a:t>https://</a:t>
            </a:r>
            <a:r>
              <a:rPr kumimoji="0" lang="en-US" sz="1800" b="0" i="0" u="none" strike="noStrike" kern="1200" cap="none" spc="0" normalizeH="0" baseline="0" noProof="0" err="1">
                <a:ln>
                  <a:noFill/>
                </a:ln>
                <a:solidFill>
                  <a:srgbClr val="646569"/>
                </a:solidFill>
                <a:effectLst/>
                <a:uLnTx/>
                <a:uFillTx/>
                <a:latin typeface="Arial"/>
                <a:ea typeface="+mn-ea"/>
                <a:cs typeface="+mn-cs"/>
                <a:hlinkClick r:id="rId3"/>
              </a:rPr>
              <a:t>go.veeva.com</a:t>
            </a:r>
            <a:r>
              <a:rPr kumimoji="0" lang="en-US" sz="1800" b="0" i="0" u="none" strike="noStrike" kern="1200" cap="none" spc="0" normalizeH="0" baseline="0" noProof="0">
                <a:ln>
                  <a:noFill/>
                </a:ln>
                <a:solidFill>
                  <a:srgbClr val="646569"/>
                </a:solidFill>
                <a:effectLst/>
                <a:uLnTx/>
                <a:uFillTx/>
                <a:latin typeface="Arial"/>
                <a:ea typeface="+mn-ea"/>
                <a:cs typeface="+mn-cs"/>
                <a:hlinkClick r:id="rId3"/>
              </a:rPr>
              <a:t>/vault-foundations-hub</a:t>
            </a:r>
            <a:endParaRPr kumimoji="0" lang="en-US" sz="1800" b="0" i="0" u="none" strike="noStrike" kern="1200" cap="none" spc="0" normalizeH="0" baseline="0" noProof="0">
              <a:ln>
                <a:noFill/>
              </a:ln>
              <a:solidFill>
                <a:srgbClr val="646569"/>
              </a:solidFill>
              <a:effectLst/>
              <a:uLnTx/>
              <a:uFillTx/>
              <a:latin typeface="Calibri"/>
              <a:ea typeface="+mn-ea"/>
              <a:cs typeface="+mn-cs"/>
            </a:endParaRPr>
          </a:p>
        </p:txBody>
      </p:sp>
    </p:spTree>
    <p:extLst>
      <p:ext uri="{BB962C8B-B14F-4D97-AF65-F5344CB8AC3E}">
        <p14:creationId xmlns:p14="http://schemas.microsoft.com/office/powerpoint/2010/main" val="37032840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C954-4313-8D4F-853B-647FCA638C6E}"/>
              </a:ext>
            </a:extLst>
          </p:cNvPr>
          <p:cNvSpPr>
            <a:spLocks noGrp="1"/>
          </p:cNvSpPr>
          <p:nvPr>
            <p:ph type="title"/>
          </p:nvPr>
        </p:nvSpPr>
        <p:spPr/>
        <p:txBody>
          <a:bodyPr/>
          <a:lstStyle/>
          <a:p>
            <a:r>
              <a:rPr lang="en-US"/>
              <a:t>Vault Help Improvements</a:t>
            </a:r>
          </a:p>
        </p:txBody>
      </p:sp>
      <p:pic>
        <p:nvPicPr>
          <p:cNvPr id="5" name="Content Placeholder 4" descr="Graphical user interface, application&#10;&#10;Description automatically generated">
            <a:extLst>
              <a:ext uri="{FF2B5EF4-FFF2-40B4-BE49-F238E27FC236}">
                <a16:creationId xmlns:a16="http://schemas.microsoft.com/office/drawing/2014/main" id="{F4AC09FE-7FA4-9B4D-837D-D94387124C4F}"/>
              </a:ext>
            </a:extLst>
          </p:cNvPr>
          <p:cNvPicPr>
            <a:picLocks noGrp="1" noChangeAspect="1"/>
          </p:cNvPicPr>
          <p:nvPr>
            <p:ph idx="1"/>
          </p:nvPr>
        </p:nvPicPr>
        <p:blipFill>
          <a:blip r:embed="rId3"/>
          <a:stretch>
            <a:fillRect/>
          </a:stretch>
        </p:blipFill>
        <p:spPr>
          <a:xfrm>
            <a:off x="5410200" y="383349"/>
            <a:ext cx="6369050" cy="2581941"/>
          </a:xfrm>
          <a:prstGeom prst="rect">
            <a:avLst/>
          </a:prstGeom>
          <a:ln>
            <a:solidFill>
              <a:schemeClr val="tx1"/>
            </a:solidFill>
          </a:ln>
          <a:effectLst/>
        </p:spPr>
      </p:pic>
      <p:sp>
        <p:nvSpPr>
          <p:cNvPr id="7" name="TextBox 6">
            <a:extLst>
              <a:ext uri="{FF2B5EF4-FFF2-40B4-BE49-F238E27FC236}">
                <a16:creationId xmlns:a16="http://schemas.microsoft.com/office/drawing/2014/main" id="{DEABDE6D-23BF-8143-BE50-924A0460FF24}"/>
              </a:ext>
            </a:extLst>
          </p:cNvPr>
          <p:cNvSpPr txBox="1"/>
          <p:nvPr/>
        </p:nvSpPr>
        <p:spPr>
          <a:xfrm>
            <a:off x="6096000" y="3389964"/>
            <a:ext cx="4701415" cy="1445909"/>
          </a:xfrm>
          <a:prstGeom prst="rect">
            <a:avLst/>
          </a:prstGeom>
          <a:noFill/>
        </p:spPr>
        <p:txBody>
          <a:bodyPr wrap="none" rtlCol="0">
            <a:spAutoFit/>
          </a:bodyPr>
          <a:lstStyle/>
          <a:p>
            <a:pPr marL="0" marR="0" lvl="0" indent="-182880" algn="l" defTabSz="914400" rtl="0" eaLnBrk="1" fontAlgn="auto" latinLnBrk="0" hangingPunct="1">
              <a:lnSpc>
                <a:spcPct val="80000"/>
              </a:lnSpc>
              <a:spcBef>
                <a:spcPts val="1200"/>
              </a:spcBef>
              <a:spcAft>
                <a:spcPts val="0"/>
              </a:spcAft>
              <a:buClr>
                <a:srgbClr val="E7E6E6"/>
              </a:buClr>
              <a:buSzTx/>
              <a:buFont typeface="Arial" panose="020B0604020202020204" pitchFamily="34" charset="0"/>
              <a:buChar char="•"/>
              <a:tabLst/>
              <a:defRPr/>
            </a:pPr>
            <a:r>
              <a:rPr kumimoji="0" lang="en-US" sz="1800" b="0" i="0" u="none" strike="noStrike" kern="1200" cap="none" spc="0" normalizeH="0" baseline="0" noProof="0">
                <a:ln>
                  <a:noFill/>
                </a:ln>
                <a:solidFill>
                  <a:srgbClr val="646569"/>
                </a:solidFill>
                <a:effectLst/>
                <a:uLnTx/>
                <a:uFillTx/>
                <a:latin typeface="Arial"/>
                <a:ea typeface="+mn-ea"/>
                <a:cs typeface="+mn-cs"/>
              </a:rPr>
              <a:t>Easy Access to Applications from Landing Page</a:t>
            </a:r>
          </a:p>
          <a:p>
            <a:pPr marL="0" marR="0" lvl="0" indent="-182880" algn="l" defTabSz="914400" rtl="0" eaLnBrk="1" fontAlgn="auto" latinLnBrk="0" hangingPunct="1">
              <a:lnSpc>
                <a:spcPct val="80000"/>
              </a:lnSpc>
              <a:spcBef>
                <a:spcPts val="1200"/>
              </a:spcBef>
              <a:spcAft>
                <a:spcPts val="0"/>
              </a:spcAft>
              <a:buClr>
                <a:srgbClr val="E7E6E6"/>
              </a:buClr>
              <a:buSzTx/>
              <a:buFont typeface="Arial" panose="020B0604020202020204" pitchFamily="34" charset="0"/>
              <a:buChar char="•"/>
              <a:tabLst/>
              <a:defRPr/>
            </a:pPr>
            <a:r>
              <a:rPr kumimoji="0" lang="en-US" sz="1800" b="0" i="0" u="none" strike="noStrike" kern="1200" cap="none" spc="0" normalizeH="0" baseline="0" noProof="0">
                <a:ln>
                  <a:noFill/>
                </a:ln>
                <a:solidFill>
                  <a:srgbClr val="646569"/>
                </a:solidFill>
                <a:effectLst/>
                <a:uLnTx/>
                <a:uFillTx/>
                <a:latin typeface="Arial"/>
                <a:ea typeface="+mn-ea"/>
                <a:cs typeface="+mn-cs"/>
              </a:rPr>
              <a:t>Improved Search Capabilities</a:t>
            </a:r>
          </a:p>
          <a:p>
            <a:pPr marL="0" marR="0" lvl="0" indent="-182880" algn="l" defTabSz="914400" rtl="0" eaLnBrk="1" fontAlgn="auto" latinLnBrk="0" hangingPunct="1">
              <a:lnSpc>
                <a:spcPct val="80000"/>
              </a:lnSpc>
              <a:spcBef>
                <a:spcPts val="1200"/>
              </a:spcBef>
              <a:spcAft>
                <a:spcPts val="0"/>
              </a:spcAft>
              <a:buClr>
                <a:srgbClr val="E7E6E6"/>
              </a:buClr>
              <a:buSzTx/>
              <a:buFont typeface="Arial" panose="020B0604020202020204" pitchFamily="34" charset="0"/>
              <a:buChar char="•"/>
              <a:tabLst/>
              <a:defRPr/>
            </a:pPr>
            <a:r>
              <a:rPr kumimoji="0" lang="en-US" sz="1800" b="0" i="0" u="none" strike="noStrike" kern="1200" cap="none" spc="0" normalizeH="0" baseline="0" noProof="0">
                <a:ln>
                  <a:noFill/>
                </a:ln>
                <a:solidFill>
                  <a:srgbClr val="646569"/>
                </a:solidFill>
                <a:effectLst/>
                <a:uLnTx/>
                <a:uFillTx/>
                <a:latin typeface="Arial"/>
                <a:ea typeface="+mn-ea"/>
                <a:cs typeface="+mn-cs"/>
              </a:rPr>
              <a:t>Updated Videos</a:t>
            </a:r>
          </a:p>
          <a:p>
            <a:pPr marL="0" marR="0" lvl="0" indent="-182880" algn="l" defTabSz="914400" rtl="0" eaLnBrk="1" fontAlgn="auto" latinLnBrk="0" hangingPunct="1">
              <a:lnSpc>
                <a:spcPct val="80000"/>
              </a:lnSpc>
              <a:spcBef>
                <a:spcPts val="1200"/>
              </a:spcBef>
              <a:spcAft>
                <a:spcPts val="0"/>
              </a:spcAft>
              <a:buClr>
                <a:srgbClr val="E7E6E6"/>
              </a:buClr>
              <a:buSzTx/>
              <a:buFont typeface="Arial" panose="020B0604020202020204" pitchFamily="34" charset="0"/>
              <a:buChar char="•"/>
              <a:tabLst/>
              <a:defRPr/>
            </a:pPr>
            <a:r>
              <a:rPr kumimoji="0" lang="en-US" sz="1800" b="0" i="0" u="none" strike="noStrike" kern="1200" cap="none" spc="0" normalizeH="0" baseline="0" noProof="0">
                <a:ln>
                  <a:noFill/>
                </a:ln>
                <a:solidFill>
                  <a:srgbClr val="646569"/>
                </a:solidFill>
                <a:effectLst/>
                <a:uLnTx/>
                <a:uFillTx/>
                <a:latin typeface="Arial"/>
                <a:ea typeface="+mn-ea"/>
                <a:cs typeface="+mn-cs"/>
              </a:rPr>
              <a:t>Updated </a:t>
            </a:r>
            <a:r>
              <a:rPr kumimoji="0" lang="en-US" sz="1800" b="1" i="1" u="none" strike="noStrike" kern="1200" cap="none" spc="0" normalizeH="0" baseline="0" noProof="0">
                <a:ln>
                  <a:noFill/>
                </a:ln>
                <a:solidFill>
                  <a:srgbClr val="646569"/>
                </a:solidFill>
                <a:effectLst/>
                <a:uLnTx/>
                <a:uFillTx/>
                <a:latin typeface="Arial"/>
                <a:ea typeface="+mn-ea"/>
                <a:cs typeface="+mn-cs"/>
              </a:rPr>
              <a:t>Learn More </a:t>
            </a:r>
            <a:r>
              <a:rPr kumimoji="0" lang="en-US" sz="1800" b="0" i="0" u="none" strike="noStrike" kern="1200" cap="none" spc="0" normalizeH="0" baseline="0" noProof="0">
                <a:ln>
                  <a:noFill/>
                </a:ln>
                <a:solidFill>
                  <a:srgbClr val="646569"/>
                </a:solidFill>
                <a:effectLst/>
                <a:uLnTx/>
                <a:uFillTx/>
                <a:latin typeface="Arial"/>
                <a:ea typeface="+mn-ea"/>
                <a:cs typeface="+mn-cs"/>
              </a:rPr>
              <a:t>Links</a:t>
            </a:r>
          </a:p>
        </p:txBody>
      </p:sp>
      <p:pic>
        <p:nvPicPr>
          <p:cNvPr id="10" name="Graphic 9" descr="Warning with solid fill">
            <a:extLst>
              <a:ext uri="{FF2B5EF4-FFF2-40B4-BE49-F238E27FC236}">
                <a16:creationId xmlns:a16="http://schemas.microsoft.com/office/drawing/2014/main" id="{2A21C42B-63FA-BA40-9603-CE086A0095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2370" y="5260548"/>
            <a:ext cx="613630" cy="613630"/>
          </a:xfrm>
          <a:prstGeom prst="rect">
            <a:avLst/>
          </a:prstGeom>
        </p:spPr>
      </p:pic>
      <p:sp>
        <p:nvSpPr>
          <p:cNvPr id="11" name="TextBox 10">
            <a:extLst>
              <a:ext uri="{FF2B5EF4-FFF2-40B4-BE49-F238E27FC236}">
                <a16:creationId xmlns:a16="http://schemas.microsoft.com/office/drawing/2014/main" id="{918F3040-F1C1-B342-B85E-BF0EA4143D65}"/>
              </a:ext>
            </a:extLst>
          </p:cNvPr>
          <p:cNvSpPr txBox="1"/>
          <p:nvPr/>
        </p:nvSpPr>
        <p:spPr>
          <a:xfrm>
            <a:off x="6286296" y="5188798"/>
            <a:ext cx="5492954" cy="757130"/>
          </a:xfrm>
          <a:prstGeom prst="rect">
            <a:avLst/>
          </a:prstGeom>
          <a:noFill/>
        </p:spPr>
        <p:txBody>
          <a:bodyPr wrap="square" rtlCol="0">
            <a:spAutoFit/>
          </a:bodyPr>
          <a:lstStyle/>
          <a:p>
            <a:pPr marL="0" marR="0" lvl="0" indent="0" algn="l" defTabSz="914400" rtl="0" eaLnBrk="1" fontAlgn="auto" latinLnBrk="0" hangingPunct="1">
              <a:lnSpc>
                <a:spcPct val="80000"/>
              </a:lnSpc>
              <a:spcBef>
                <a:spcPts val="1200"/>
              </a:spcBef>
              <a:spcAft>
                <a:spcPts val="0"/>
              </a:spcAft>
              <a:buClr>
                <a:srgbClr val="E7E6E6"/>
              </a:buClr>
              <a:buSzTx/>
              <a:buFontTx/>
              <a:buNone/>
              <a:tabLst/>
              <a:defRPr/>
            </a:pPr>
            <a:r>
              <a:rPr kumimoji="0" lang="en-US" sz="1800" b="0" i="0" u="none" strike="noStrike" kern="1200" cap="none" spc="0" normalizeH="0" baseline="0" noProof="0">
                <a:ln>
                  <a:noFill/>
                </a:ln>
                <a:solidFill>
                  <a:srgbClr val="646569"/>
                </a:solidFill>
                <a:effectLst/>
                <a:uLnTx/>
                <a:uFillTx/>
                <a:latin typeface="Arial"/>
                <a:ea typeface="+mn-ea"/>
                <a:cs typeface="+mn-cs"/>
              </a:rPr>
              <a:t>Customers using Classic Vault Help links will need to update these links before the 22R2 Release, as the Classic Vault Help site will be retired </a:t>
            </a:r>
          </a:p>
        </p:txBody>
      </p:sp>
    </p:spTree>
    <p:extLst>
      <p:ext uri="{BB962C8B-B14F-4D97-AF65-F5344CB8AC3E}">
        <p14:creationId xmlns:p14="http://schemas.microsoft.com/office/powerpoint/2010/main" val="358422128"/>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207F-67F7-0B61-17AE-4FCC2C471D67}"/>
              </a:ext>
            </a:extLst>
          </p:cNvPr>
          <p:cNvSpPr>
            <a:spLocks noGrp="1"/>
          </p:cNvSpPr>
          <p:nvPr>
            <p:ph type="title"/>
          </p:nvPr>
        </p:nvSpPr>
        <p:spPr/>
        <p:txBody>
          <a:bodyPr/>
          <a:lstStyle/>
          <a:p>
            <a:r>
              <a:rPr lang="en-US"/>
              <a:t>Vault Connections: User Exception Message Behavior Update</a:t>
            </a:r>
          </a:p>
        </p:txBody>
      </p:sp>
      <p:sp>
        <p:nvSpPr>
          <p:cNvPr id="3" name="Text Placeholder 2">
            <a:extLst>
              <a:ext uri="{FF2B5EF4-FFF2-40B4-BE49-F238E27FC236}">
                <a16:creationId xmlns:a16="http://schemas.microsoft.com/office/drawing/2014/main" id="{64D55292-6D0A-364C-BE65-F2C2AFE7F322}"/>
              </a:ext>
            </a:extLst>
          </p:cNvPr>
          <p:cNvSpPr>
            <a:spLocks noGrp="1"/>
          </p:cNvSpPr>
          <p:nvPr>
            <p:ph type="body" idx="1"/>
          </p:nvPr>
        </p:nvSpPr>
        <p:spPr>
          <a:xfrm>
            <a:off x="5348976" y="933450"/>
            <a:ext cx="6368904" cy="4991099"/>
          </a:xfrm>
        </p:spPr>
        <p:txBody>
          <a:bodyPr/>
          <a:lstStyle/>
          <a:p>
            <a:r>
              <a:rPr lang="en-US"/>
              <a:t>Vault now generates multiple </a:t>
            </a:r>
            <a:r>
              <a:rPr lang="en-US" b="1"/>
              <a:t>User Exception Messages</a:t>
            </a:r>
            <a:r>
              <a:rPr lang="en-US"/>
              <a:t> to ensuring Connections scale with our largest customers</a:t>
            </a:r>
          </a:p>
          <a:p>
            <a:r>
              <a:rPr lang="en-US"/>
              <a:t>Connections transfer </a:t>
            </a:r>
            <a:r>
              <a:rPr lang="en-US" b="1"/>
              <a:t>chunks</a:t>
            </a:r>
            <a:r>
              <a:rPr lang="en-US"/>
              <a:t> of data / documents to ensure a Vault is not overloaded</a:t>
            </a:r>
          </a:p>
          <a:p>
            <a:r>
              <a:rPr lang="en-US"/>
              <a:t>If a Connection fails to transfer some data / documents in a </a:t>
            </a:r>
            <a:r>
              <a:rPr lang="en-US" b="1"/>
              <a:t>chunk</a:t>
            </a:r>
            <a:r>
              <a:rPr lang="en-US"/>
              <a:t>, Vault creates a User Exception message referring to each record / document that failed to transfer</a:t>
            </a:r>
          </a:p>
          <a:p>
            <a:r>
              <a:rPr lang="en-US"/>
              <a:t>A User Exception Message with errors in close chronological order should be evaluated to determine if they were caused by the same issue while the chunk was being processed</a:t>
            </a:r>
          </a:p>
          <a:p>
            <a:endParaRPr lang="en-US"/>
          </a:p>
        </p:txBody>
      </p:sp>
    </p:spTree>
    <p:extLst>
      <p:ext uri="{BB962C8B-B14F-4D97-AF65-F5344CB8AC3E}">
        <p14:creationId xmlns:p14="http://schemas.microsoft.com/office/powerpoint/2010/main" val="2530115760"/>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idx="1"/>
          </p:nvPr>
        </p:nvSpPr>
        <p:spPr>
          <a:xfrm>
            <a:off x="826624" y="1752600"/>
            <a:ext cx="10538752" cy="5105400"/>
          </a:xfrm>
          <a:prstGeom prst="rect">
            <a:avLst/>
          </a:prstGeom>
          <a:noFill/>
          <a:ln>
            <a:noFill/>
          </a:ln>
        </p:spPr>
        <p:txBody>
          <a:bodyPr vert="horz" wrap="square" lIns="91425" tIns="45700" rIns="91425" bIns="45700" rtlCol="0" anchor="t" anchorCtr="0">
            <a:noAutofit/>
          </a:bodyPr>
          <a:lstStyle/>
          <a:p>
            <a:pPr>
              <a:spcBef>
                <a:spcPts val="600"/>
              </a:spcBef>
            </a:pPr>
            <a:r>
              <a:rPr lang="en-US"/>
              <a:t>Join Veeva Customer Success and Product teams for an education session on new features in the Veeva Vault developer-focused toolkit</a:t>
            </a:r>
          </a:p>
          <a:p>
            <a:pPr marL="0" indent="0">
              <a:spcBef>
                <a:spcPts val="600"/>
              </a:spcBef>
              <a:buNone/>
            </a:pPr>
            <a:endParaRPr lang="en-US" b="1">
              <a:solidFill>
                <a:schemeClr val="tx2"/>
              </a:solidFill>
            </a:endParaRPr>
          </a:p>
          <a:p>
            <a:pPr>
              <a:spcBef>
                <a:spcPts val="600"/>
              </a:spcBef>
            </a:pPr>
            <a:r>
              <a:rPr lang="en-US"/>
              <a:t>This webinar is geared towards current users of the Vault Developer toolkit (API)</a:t>
            </a:r>
          </a:p>
          <a:p>
            <a:pPr marL="0" indent="0">
              <a:spcBef>
                <a:spcPts val="600"/>
              </a:spcBef>
              <a:buNone/>
            </a:pPr>
            <a:endParaRPr lang="en-US"/>
          </a:p>
          <a:p>
            <a:pPr>
              <a:spcBef>
                <a:spcPts val="600"/>
              </a:spcBef>
            </a:pPr>
            <a:r>
              <a:rPr lang="en-US"/>
              <a:t>Key topics for discussion will include: </a:t>
            </a:r>
          </a:p>
          <a:p>
            <a:pPr lvl="1"/>
            <a:r>
              <a:rPr lang="en-US"/>
              <a:t>Detailed explanation of new features </a:t>
            </a:r>
          </a:p>
          <a:p>
            <a:pPr lvl="1"/>
            <a:r>
              <a:rPr lang="en-US"/>
              <a:t>Spark Integration Services</a:t>
            </a:r>
          </a:p>
          <a:p>
            <a:pPr lvl="1"/>
            <a:r>
              <a:rPr lang="en-US"/>
              <a:t>Java SDK updates</a:t>
            </a:r>
          </a:p>
          <a:p>
            <a:pPr lvl="1"/>
            <a:r>
              <a:rPr lang="en-US"/>
              <a:t>Considerations for using new features, and impacts</a:t>
            </a:r>
            <a:br>
              <a:rPr lang="en-US"/>
            </a:br>
            <a:r>
              <a:rPr lang="en-US"/>
              <a:t>features may have on your Vault or end users </a:t>
            </a:r>
          </a:p>
          <a:p>
            <a:pPr lvl="1"/>
            <a:endParaRPr lang="en-US"/>
          </a:p>
          <a:p>
            <a:r>
              <a:rPr lang="en-US">
                <a:solidFill>
                  <a:srgbClr val="FF0000"/>
                </a:solidFill>
                <a:hlinkClick r:id="rId3"/>
              </a:rPr>
              <a:t>Advanced registration required</a:t>
            </a:r>
            <a:endParaRPr lang="en-US">
              <a:solidFill>
                <a:srgbClr val="FF0000"/>
              </a:solidFill>
            </a:endParaRPr>
          </a:p>
        </p:txBody>
      </p:sp>
      <p:sp>
        <p:nvSpPr>
          <p:cNvPr id="2" name="Text Placeholder 1">
            <a:extLst>
              <a:ext uri="{FF2B5EF4-FFF2-40B4-BE49-F238E27FC236}">
                <a16:creationId xmlns:a16="http://schemas.microsoft.com/office/drawing/2014/main" id="{7255CA4F-18F8-4B56-954A-3D7DA9DB4289}"/>
              </a:ext>
            </a:extLst>
          </p:cNvPr>
          <p:cNvSpPr>
            <a:spLocks noGrp="1"/>
          </p:cNvSpPr>
          <p:nvPr>
            <p:ph type="body" sz="quarter" idx="13"/>
          </p:nvPr>
        </p:nvSpPr>
        <p:spPr>
          <a:xfrm>
            <a:off x="765969" y="1020536"/>
            <a:ext cx="10660063" cy="579664"/>
          </a:xfrm>
        </p:spPr>
        <p:txBody>
          <a:bodyPr/>
          <a:lstStyle/>
          <a:p>
            <a:r>
              <a:rPr lang="en-US" b="1"/>
              <a:t>Wednesday, July 27 at 8:00 AM PT / 11:00 AM ET / 4:00 PM CET</a:t>
            </a:r>
          </a:p>
          <a:p>
            <a:endParaRPr lang="en-US"/>
          </a:p>
        </p:txBody>
      </p:sp>
      <p:sp>
        <p:nvSpPr>
          <p:cNvPr id="251" name="Shape 251"/>
          <p:cNvSpPr txBox="1">
            <a:spLocks noGrp="1"/>
          </p:cNvSpPr>
          <p:nvPr>
            <p:ph type="title"/>
          </p:nvPr>
        </p:nvSpPr>
        <p:spPr>
          <a:xfrm>
            <a:off x="276303" y="226850"/>
            <a:ext cx="11639394" cy="579665"/>
          </a:xfrm>
          <a:prstGeom prst="rect">
            <a:avLst/>
          </a:prstGeom>
          <a:noFill/>
          <a:ln>
            <a:noFill/>
          </a:ln>
        </p:spPr>
        <p:txBody>
          <a:bodyPr vert="horz" wrap="square" lIns="91425" tIns="45700" rIns="91425" bIns="45700" rtlCol="0" anchor="ctr" anchorCtr="0">
            <a:noAutofit/>
          </a:bodyPr>
          <a:lstStyle/>
          <a:p>
            <a:pPr indent="-228600"/>
            <a:r>
              <a:rPr lang="en-US"/>
              <a:t>22R2 Developer Release Deep Dive</a:t>
            </a:r>
          </a:p>
        </p:txBody>
      </p:sp>
      <p:grpSp>
        <p:nvGrpSpPr>
          <p:cNvPr id="6" name="Group 252">
            <a:extLst>
              <a:ext uri="{FF2B5EF4-FFF2-40B4-BE49-F238E27FC236}">
                <a16:creationId xmlns:a16="http://schemas.microsoft.com/office/drawing/2014/main" id="{CDDDAA2D-BD49-3B48-93A2-E61D926C5BF3}"/>
              </a:ext>
            </a:extLst>
          </p:cNvPr>
          <p:cNvGrpSpPr>
            <a:grpSpLocks noChangeAspect="1"/>
          </p:cNvGrpSpPr>
          <p:nvPr/>
        </p:nvGrpSpPr>
        <p:grpSpPr bwMode="auto">
          <a:xfrm>
            <a:off x="8610600" y="3810000"/>
            <a:ext cx="1587723" cy="1791928"/>
            <a:chOff x="2280" y="3557"/>
            <a:chExt cx="311" cy="351"/>
          </a:xfrm>
          <a:solidFill>
            <a:schemeClr val="accent1"/>
          </a:solidFill>
        </p:grpSpPr>
        <p:sp>
          <p:nvSpPr>
            <p:cNvPr id="7" name="Freeform 253">
              <a:extLst>
                <a:ext uri="{FF2B5EF4-FFF2-40B4-BE49-F238E27FC236}">
                  <a16:creationId xmlns:a16="http://schemas.microsoft.com/office/drawing/2014/main" id="{C2BF9D19-7EA7-C545-8957-888752259038}"/>
                </a:ext>
              </a:extLst>
            </p:cNvPr>
            <p:cNvSpPr>
              <a:spLocks noEditPoints="1"/>
            </p:cNvSpPr>
            <p:nvPr/>
          </p:nvSpPr>
          <p:spPr bwMode="auto">
            <a:xfrm>
              <a:off x="2280" y="3557"/>
              <a:ext cx="311" cy="351"/>
            </a:xfrm>
            <a:custGeom>
              <a:avLst/>
              <a:gdLst>
                <a:gd name="T0" fmla="*/ 0 w 219"/>
                <a:gd name="T1" fmla="*/ 34 h 247"/>
                <a:gd name="T2" fmla="*/ 39 w 219"/>
                <a:gd name="T3" fmla="*/ 34 h 247"/>
                <a:gd name="T4" fmla="*/ 40 w 219"/>
                <a:gd name="T5" fmla="*/ 31 h 247"/>
                <a:gd name="T6" fmla="*/ 47 w 219"/>
                <a:gd name="T7" fmla="*/ 23 h 247"/>
                <a:gd name="T8" fmla="*/ 48 w 219"/>
                <a:gd name="T9" fmla="*/ 23 h 247"/>
                <a:gd name="T10" fmla="*/ 62 w 219"/>
                <a:gd name="T11" fmla="*/ 23 h 247"/>
                <a:gd name="T12" fmla="*/ 64 w 219"/>
                <a:gd name="T13" fmla="*/ 23 h 247"/>
                <a:gd name="T14" fmla="*/ 71 w 219"/>
                <a:gd name="T15" fmla="*/ 7 h 247"/>
                <a:gd name="T16" fmla="*/ 99 w 219"/>
                <a:gd name="T17" fmla="*/ 10 h 247"/>
                <a:gd name="T18" fmla="*/ 104 w 219"/>
                <a:gd name="T19" fmla="*/ 23 h 247"/>
                <a:gd name="T20" fmla="*/ 106 w 219"/>
                <a:gd name="T21" fmla="*/ 23 h 247"/>
                <a:gd name="T22" fmla="*/ 120 w 219"/>
                <a:gd name="T23" fmla="*/ 23 h 247"/>
                <a:gd name="T24" fmla="*/ 128 w 219"/>
                <a:gd name="T25" fmla="*/ 31 h 247"/>
                <a:gd name="T26" fmla="*/ 128 w 219"/>
                <a:gd name="T27" fmla="*/ 31 h 247"/>
                <a:gd name="T28" fmla="*/ 128 w 219"/>
                <a:gd name="T29" fmla="*/ 34 h 247"/>
                <a:gd name="T30" fmla="*/ 165 w 219"/>
                <a:gd name="T31" fmla="*/ 34 h 247"/>
                <a:gd name="T32" fmla="*/ 165 w 219"/>
                <a:gd name="T33" fmla="*/ 49 h 247"/>
                <a:gd name="T34" fmla="*/ 165 w 219"/>
                <a:gd name="T35" fmla="*/ 65 h 247"/>
                <a:gd name="T36" fmla="*/ 165 w 219"/>
                <a:gd name="T37" fmla="*/ 112 h 247"/>
                <a:gd name="T38" fmla="*/ 172 w 219"/>
                <a:gd name="T39" fmla="*/ 113 h 247"/>
                <a:gd name="T40" fmla="*/ 213 w 219"/>
                <a:gd name="T41" fmla="*/ 156 h 247"/>
                <a:gd name="T42" fmla="*/ 171 w 219"/>
                <a:gd name="T43" fmla="*/ 220 h 247"/>
                <a:gd name="T44" fmla="*/ 165 w 219"/>
                <a:gd name="T45" fmla="*/ 221 h 247"/>
                <a:gd name="T46" fmla="*/ 165 w 219"/>
                <a:gd name="T47" fmla="*/ 247 h 247"/>
                <a:gd name="T48" fmla="*/ 0 w 219"/>
                <a:gd name="T49" fmla="*/ 247 h 247"/>
                <a:gd name="T50" fmla="*/ 0 w 219"/>
                <a:gd name="T51" fmla="*/ 34 h 247"/>
                <a:gd name="T52" fmla="*/ 10 w 219"/>
                <a:gd name="T53" fmla="*/ 237 h 247"/>
                <a:gd name="T54" fmla="*/ 11 w 219"/>
                <a:gd name="T55" fmla="*/ 237 h 247"/>
                <a:gd name="T56" fmla="*/ 154 w 219"/>
                <a:gd name="T57" fmla="*/ 237 h 247"/>
                <a:gd name="T58" fmla="*/ 154 w 219"/>
                <a:gd name="T59" fmla="*/ 237 h 247"/>
                <a:gd name="T60" fmla="*/ 155 w 219"/>
                <a:gd name="T61" fmla="*/ 237 h 247"/>
                <a:gd name="T62" fmla="*/ 155 w 219"/>
                <a:gd name="T63" fmla="*/ 221 h 247"/>
                <a:gd name="T64" fmla="*/ 119 w 219"/>
                <a:gd name="T65" fmla="*/ 204 h 247"/>
                <a:gd name="T66" fmla="*/ 104 w 219"/>
                <a:gd name="T67" fmla="*/ 166 h 247"/>
                <a:gd name="T68" fmla="*/ 114 w 219"/>
                <a:gd name="T69" fmla="*/ 134 h 247"/>
                <a:gd name="T70" fmla="*/ 155 w 219"/>
                <a:gd name="T71" fmla="*/ 112 h 247"/>
                <a:gd name="T72" fmla="*/ 155 w 219"/>
                <a:gd name="T73" fmla="*/ 44 h 247"/>
                <a:gd name="T74" fmla="*/ 128 w 219"/>
                <a:gd name="T75" fmla="*/ 44 h 247"/>
                <a:gd name="T76" fmla="*/ 128 w 219"/>
                <a:gd name="T77" fmla="*/ 45 h 247"/>
                <a:gd name="T78" fmla="*/ 121 w 219"/>
                <a:gd name="T79" fmla="*/ 52 h 247"/>
                <a:gd name="T80" fmla="*/ 119 w 219"/>
                <a:gd name="T81" fmla="*/ 52 h 247"/>
                <a:gd name="T82" fmla="*/ 49 w 219"/>
                <a:gd name="T83" fmla="*/ 52 h 247"/>
                <a:gd name="T84" fmla="*/ 47 w 219"/>
                <a:gd name="T85" fmla="*/ 52 h 247"/>
                <a:gd name="T86" fmla="*/ 40 w 219"/>
                <a:gd name="T87" fmla="*/ 45 h 247"/>
                <a:gd name="T88" fmla="*/ 39 w 219"/>
                <a:gd name="T89" fmla="*/ 44 h 247"/>
                <a:gd name="T90" fmla="*/ 10 w 219"/>
                <a:gd name="T91" fmla="*/ 44 h 247"/>
                <a:gd name="T92" fmla="*/ 10 w 219"/>
                <a:gd name="T93" fmla="*/ 237 h 247"/>
                <a:gd name="T94" fmla="*/ 131 w 219"/>
                <a:gd name="T95" fmla="*/ 172 h 247"/>
                <a:gd name="T96" fmla="*/ 153 w 219"/>
                <a:gd name="T97" fmla="*/ 190 h 247"/>
                <a:gd name="T98" fmla="*/ 187 w 219"/>
                <a:gd name="T99" fmla="*/ 150 h 247"/>
                <a:gd name="T100" fmla="*/ 178 w 219"/>
                <a:gd name="T101" fmla="*/ 143 h 247"/>
                <a:gd name="T102" fmla="*/ 151 w 219"/>
                <a:gd name="T103" fmla="*/ 175 h 247"/>
                <a:gd name="T104" fmla="*/ 138 w 219"/>
                <a:gd name="T105" fmla="*/ 164 h 247"/>
                <a:gd name="T106" fmla="*/ 131 w 219"/>
                <a:gd name="T107" fmla="*/ 172 h 247"/>
                <a:gd name="T108" fmla="*/ 84 w 219"/>
                <a:gd name="T109" fmla="*/ 25 h 247"/>
                <a:gd name="T110" fmla="*/ 90 w 219"/>
                <a:gd name="T111" fmla="*/ 19 h 247"/>
                <a:gd name="T112" fmla="*/ 84 w 219"/>
                <a:gd name="T113" fmla="*/ 13 h 247"/>
                <a:gd name="T114" fmla="*/ 78 w 219"/>
                <a:gd name="T115" fmla="*/ 19 h 247"/>
                <a:gd name="T116" fmla="*/ 84 w 219"/>
                <a:gd name="T117" fmla="*/ 2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247">
                  <a:moveTo>
                    <a:pt x="0" y="34"/>
                  </a:moveTo>
                  <a:cubicBezTo>
                    <a:pt x="39" y="34"/>
                    <a:pt x="39" y="34"/>
                    <a:pt x="39" y="34"/>
                  </a:cubicBezTo>
                  <a:cubicBezTo>
                    <a:pt x="39" y="33"/>
                    <a:pt x="40" y="32"/>
                    <a:pt x="40" y="31"/>
                  </a:cubicBezTo>
                  <a:cubicBezTo>
                    <a:pt x="39" y="26"/>
                    <a:pt x="43" y="23"/>
                    <a:pt x="47" y="23"/>
                  </a:cubicBezTo>
                  <a:cubicBezTo>
                    <a:pt x="47" y="23"/>
                    <a:pt x="48" y="23"/>
                    <a:pt x="48" y="23"/>
                  </a:cubicBezTo>
                  <a:cubicBezTo>
                    <a:pt x="52" y="23"/>
                    <a:pt x="57" y="23"/>
                    <a:pt x="62" y="23"/>
                  </a:cubicBezTo>
                  <a:cubicBezTo>
                    <a:pt x="62" y="23"/>
                    <a:pt x="63" y="23"/>
                    <a:pt x="64" y="23"/>
                  </a:cubicBezTo>
                  <a:cubicBezTo>
                    <a:pt x="64" y="17"/>
                    <a:pt x="67" y="11"/>
                    <a:pt x="71" y="7"/>
                  </a:cubicBezTo>
                  <a:cubicBezTo>
                    <a:pt x="79" y="0"/>
                    <a:pt x="92" y="1"/>
                    <a:pt x="99" y="10"/>
                  </a:cubicBezTo>
                  <a:cubicBezTo>
                    <a:pt x="102" y="13"/>
                    <a:pt x="104" y="18"/>
                    <a:pt x="104" y="23"/>
                  </a:cubicBezTo>
                  <a:cubicBezTo>
                    <a:pt x="105" y="23"/>
                    <a:pt x="106" y="23"/>
                    <a:pt x="106" y="23"/>
                  </a:cubicBezTo>
                  <a:cubicBezTo>
                    <a:pt x="111" y="23"/>
                    <a:pt x="116" y="23"/>
                    <a:pt x="120" y="23"/>
                  </a:cubicBezTo>
                  <a:cubicBezTo>
                    <a:pt x="125" y="23"/>
                    <a:pt x="128" y="26"/>
                    <a:pt x="128" y="31"/>
                  </a:cubicBezTo>
                  <a:cubicBezTo>
                    <a:pt x="128" y="31"/>
                    <a:pt x="128" y="31"/>
                    <a:pt x="128" y="31"/>
                  </a:cubicBezTo>
                  <a:cubicBezTo>
                    <a:pt x="128" y="32"/>
                    <a:pt x="128" y="33"/>
                    <a:pt x="128" y="34"/>
                  </a:cubicBezTo>
                  <a:cubicBezTo>
                    <a:pt x="165" y="34"/>
                    <a:pt x="165" y="34"/>
                    <a:pt x="165" y="34"/>
                  </a:cubicBezTo>
                  <a:cubicBezTo>
                    <a:pt x="165" y="39"/>
                    <a:pt x="165" y="44"/>
                    <a:pt x="165" y="49"/>
                  </a:cubicBezTo>
                  <a:cubicBezTo>
                    <a:pt x="165" y="55"/>
                    <a:pt x="165" y="60"/>
                    <a:pt x="165" y="65"/>
                  </a:cubicBezTo>
                  <a:cubicBezTo>
                    <a:pt x="165" y="112"/>
                    <a:pt x="165" y="112"/>
                    <a:pt x="165" y="112"/>
                  </a:cubicBezTo>
                  <a:cubicBezTo>
                    <a:pt x="167" y="113"/>
                    <a:pt x="170" y="113"/>
                    <a:pt x="172" y="113"/>
                  </a:cubicBezTo>
                  <a:cubicBezTo>
                    <a:pt x="194" y="120"/>
                    <a:pt x="208" y="134"/>
                    <a:pt x="213" y="156"/>
                  </a:cubicBezTo>
                  <a:cubicBezTo>
                    <a:pt x="219" y="185"/>
                    <a:pt x="200" y="213"/>
                    <a:pt x="171" y="220"/>
                  </a:cubicBezTo>
                  <a:cubicBezTo>
                    <a:pt x="169" y="220"/>
                    <a:pt x="167" y="220"/>
                    <a:pt x="165" y="221"/>
                  </a:cubicBezTo>
                  <a:cubicBezTo>
                    <a:pt x="165" y="247"/>
                    <a:pt x="165" y="247"/>
                    <a:pt x="165" y="247"/>
                  </a:cubicBezTo>
                  <a:cubicBezTo>
                    <a:pt x="0" y="247"/>
                    <a:pt x="0" y="247"/>
                    <a:pt x="0" y="247"/>
                  </a:cubicBezTo>
                  <a:cubicBezTo>
                    <a:pt x="0" y="34"/>
                    <a:pt x="0" y="34"/>
                    <a:pt x="0" y="34"/>
                  </a:cubicBezTo>
                  <a:close/>
                  <a:moveTo>
                    <a:pt x="10" y="237"/>
                  </a:moveTo>
                  <a:cubicBezTo>
                    <a:pt x="11" y="237"/>
                    <a:pt x="11" y="237"/>
                    <a:pt x="11" y="237"/>
                  </a:cubicBezTo>
                  <a:cubicBezTo>
                    <a:pt x="154" y="237"/>
                    <a:pt x="154" y="237"/>
                    <a:pt x="154" y="237"/>
                  </a:cubicBezTo>
                  <a:cubicBezTo>
                    <a:pt x="154" y="237"/>
                    <a:pt x="154" y="237"/>
                    <a:pt x="154" y="237"/>
                  </a:cubicBezTo>
                  <a:cubicBezTo>
                    <a:pt x="155" y="237"/>
                    <a:pt x="155" y="237"/>
                    <a:pt x="155" y="237"/>
                  </a:cubicBezTo>
                  <a:cubicBezTo>
                    <a:pt x="155" y="221"/>
                    <a:pt x="155" y="221"/>
                    <a:pt x="155" y="221"/>
                  </a:cubicBezTo>
                  <a:cubicBezTo>
                    <a:pt x="141" y="220"/>
                    <a:pt x="128" y="214"/>
                    <a:pt x="119" y="204"/>
                  </a:cubicBezTo>
                  <a:cubicBezTo>
                    <a:pt x="109" y="194"/>
                    <a:pt x="104" y="180"/>
                    <a:pt x="104" y="166"/>
                  </a:cubicBezTo>
                  <a:cubicBezTo>
                    <a:pt x="103" y="155"/>
                    <a:pt x="107" y="143"/>
                    <a:pt x="114" y="134"/>
                  </a:cubicBezTo>
                  <a:cubicBezTo>
                    <a:pt x="124" y="121"/>
                    <a:pt x="138" y="114"/>
                    <a:pt x="155" y="112"/>
                  </a:cubicBezTo>
                  <a:cubicBezTo>
                    <a:pt x="155" y="44"/>
                    <a:pt x="155" y="44"/>
                    <a:pt x="155" y="44"/>
                  </a:cubicBezTo>
                  <a:cubicBezTo>
                    <a:pt x="152" y="43"/>
                    <a:pt x="130" y="44"/>
                    <a:pt x="128" y="44"/>
                  </a:cubicBezTo>
                  <a:cubicBezTo>
                    <a:pt x="128" y="44"/>
                    <a:pt x="128" y="45"/>
                    <a:pt x="128" y="45"/>
                  </a:cubicBezTo>
                  <a:cubicBezTo>
                    <a:pt x="128" y="49"/>
                    <a:pt x="125" y="52"/>
                    <a:pt x="121" y="52"/>
                  </a:cubicBezTo>
                  <a:cubicBezTo>
                    <a:pt x="120" y="52"/>
                    <a:pt x="119" y="52"/>
                    <a:pt x="119" y="52"/>
                  </a:cubicBezTo>
                  <a:cubicBezTo>
                    <a:pt x="49" y="52"/>
                    <a:pt x="49" y="52"/>
                    <a:pt x="49" y="52"/>
                  </a:cubicBezTo>
                  <a:cubicBezTo>
                    <a:pt x="49" y="52"/>
                    <a:pt x="48" y="52"/>
                    <a:pt x="47" y="52"/>
                  </a:cubicBezTo>
                  <a:cubicBezTo>
                    <a:pt x="43" y="52"/>
                    <a:pt x="40" y="49"/>
                    <a:pt x="40" y="45"/>
                  </a:cubicBezTo>
                  <a:cubicBezTo>
                    <a:pt x="39" y="44"/>
                    <a:pt x="39" y="44"/>
                    <a:pt x="39" y="44"/>
                  </a:cubicBezTo>
                  <a:cubicBezTo>
                    <a:pt x="10" y="44"/>
                    <a:pt x="10" y="44"/>
                    <a:pt x="10" y="44"/>
                  </a:cubicBezTo>
                  <a:cubicBezTo>
                    <a:pt x="10" y="237"/>
                    <a:pt x="10" y="237"/>
                    <a:pt x="10" y="237"/>
                  </a:cubicBezTo>
                  <a:close/>
                  <a:moveTo>
                    <a:pt x="131" y="172"/>
                  </a:moveTo>
                  <a:cubicBezTo>
                    <a:pt x="153" y="190"/>
                    <a:pt x="153" y="190"/>
                    <a:pt x="153" y="190"/>
                  </a:cubicBezTo>
                  <a:cubicBezTo>
                    <a:pt x="187" y="150"/>
                    <a:pt x="187" y="150"/>
                    <a:pt x="187" y="150"/>
                  </a:cubicBezTo>
                  <a:cubicBezTo>
                    <a:pt x="178" y="143"/>
                    <a:pt x="178" y="143"/>
                    <a:pt x="178" y="143"/>
                  </a:cubicBezTo>
                  <a:cubicBezTo>
                    <a:pt x="151" y="175"/>
                    <a:pt x="151" y="175"/>
                    <a:pt x="151" y="175"/>
                  </a:cubicBezTo>
                  <a:cubicBezTo>
                    <a:pt x="138" y="164"/>
                    <a:pt x="138" y="164"/>
                    <a:pt x="138" y="164"/>
                  </a:cubicBezTo>
                  <a:lnTo>
                    <a:pt x="131" y="172"/>
                  </a:lnTo>
                  <a:close/>
                  <a:moveTo>
                    <a:pt x="84" y="25"/>
                  </a:moveTo>
                  <a:cubicBezTo>
                    <a:pt x="87" y="25"/>
                    <a:pt x="90" y="22"/>
                    <a:pt x="90" y="19"/>
                  </a:cubicBezTo>
                  <a:cubicBezTo>
                    <a:pt x="90" y="16"/>
                    <a:pt x="87" y="13"/>
                    <a:pt x="84" y="13"/>
                  </a:cubicBezTo>
                  <a:cubicBezTo>
                    <a:pt x="81" y="13"/>
                    <a:pt x="78" y="16"/>
                    <a:pt x="78" y="19"/>
                  </a:cubicBezTo>
                  <a:cubicBezTo>
                    <a:pt x="78" y="22"/>
                    <a:pt x="81" y="25"/>
                    <a:pt x="84" y="2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Calibri"/>
                <a:ea typeface="+mn-ea"/>
                <a:cs typeface="+mn-cs"/>
              </a:endParaRPr>
            </a:p>
          </p:txBody>
        </p:sp>
        <p:sp>
          <p:nvSpPr>
            <p:cNvPr id="8" name="Freeform 254">
              <a:extLst>
                <a:ext uri="{FF2B5EF4-FFF2-40B4-BE49-F238E27FC236}">
                  <a16:creationId xmlns:a16="http://schemas.microsoft.com/office/drawing/2014/main" id="{998947BC-0014-EA4A-A507-23B011CB32C5}"/>
                </a:ext>
              </a:extLst>
            </p:cNvPr>
            <p:cNvSpPr>
              <a:spLocks/>
            </p:cNvSpPr>
            <p:nvPr/>
          </p:nvSpPr>
          <p:spPr bwMode="auto">
            <a:xfrm>
              <a:off x="2316" y="3683"/>
              <a:ext cx="32" cy="33"/>
            </a:xfrm>
            <a:custGeom>
              <a:avLst/>
              <a:gdLst>
                <a:gd name="T0" fmla="*/ 0 w 23"/>
                <a:gd name="T1" fmla="*/ 23 h 23"/>
                <a:gd name="T2" fmla="*/ 0 w 23"/>
                <a:gd name="T3" fmla="*/ 0 h 23"/>
                <a:gd name="T4" fmla="*/ 23 w 23"/>
                <a:gd name="T5" fmla="*/ 0 h 23"/>
                <a:gd name="T6" fmla="*/ 23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cubicBezTo>
                    <a:pt x="0" y="0"/>
                    <a:pt x="0" y="0"/>
                    <a:pt x="0" y="0"/>
                  </a:cubicBezTo>
                  <a:cubicBezTo>
                    <a:pt x="8" y="0"/>
                    <a:pt x="15" y="0"/>
                    <a:pt x="23" y="0"/>
                  </a:cubicBezTo>
                  <a:cubicBezTo>
                    <a:pt x="23" y="23"/>
                    <a:pt x="23" y="23"/>
                    <a:pt x="23" y="23"/>
                  </a:cubicBezTo>
                  <a:lnTo>
                    <a:pt x="0" y="2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Calibri"/>
                <a:ea typeface="+mn-ea"/>
                <a:cs typeface="+mn-cs"/>
              </a:endParaRPr>
            </a:p>
          </p:txBody>
        </p:sp>
        <p:sp>
          <p:nvSpPr>
            <p:cNvPr id="9" name="Freeform 255">
              <a:extLst>
                <a:ext uri="{FF2B5EF4-FFF2-40B4-BE49-F238E27FC236}">
                  <a16:creationId xmlns:a16="http://schemas.microsoft.com/office/drawing/2014/main" id="{D0D64FC3-21F3-C841-A87A-E807FA49F657}"/>
                </a:ext>
              </a:extLst>
            </p:cNvPr>
            <p:cNvSpPr>
              <a:spLocks/>
            </p:cNvSpPr>
            <p:nvPr/>
          </p:nvSpPr>
          <p:spPr bwMode="auto">
            <a:xfrm>
              <a:off x="2317" y="3749"/>
              <a:ext cx="31" cy="33"/>
            </a:xfrm>
            <a:custGeom>
              <a:avLst/>
              <a:gdLst>
                <a:gd name="T0" fmla="*/ 22 w 22"/>
                <a:gd name="T1" fmla="*/ 0 h 23"/>
                <a:gd name="T2" fmla="*/ 22 w 22"/>
                <a:gd name="T3" fmla="*/ 23 h 23"/>
                <a:gd name="T4" fmla="*/ 0 w 22"/>
                <a:gd name="T5" fmla="*/ 23 h 23"/>
                <a:gd name="T6" fmla="*/ 0 w 22"/>
                <a:gd name="T7" fmla="*/ 1 h 23"/>
                <a:gd name="T8" fmla="*/ 22 w 22"/>
                <a:gd name="T9" fmla="*/ 0 h 23"/>
              </a:gdLst>
              <a:ahLst/>
              <a:cxnLst>
                <a:cxn ang="0">
                  <a:pos x="T0" y="T1"/>
                </a:cxn>
                <a:cxn ang="0">
                  <a:pos x="T2" y="T3"/>
                </a:cxn>
                <a:cxn ang="0">
                  <a:pos x="T4" y="T5"/>
                </a:cxn>
                <a:cxn ang="0">
                  <a:pos x="T6" y="T7"/>
                </a:cxn>
                <a:cxn ang="0">
                  <a:pos x="T8" y="T9"/>
                </a:cxn>
              </a:cxnLst>
              <a:rect l="0" t="0" r="r" b="b"/>
              <a:pathLst>
                <a:path w="22" h="23">
                  <a:moveTo>
                    <a:pt x="22" y="0"/>
                  </a:moveTo>
                  <a:cubicBezTo>
                    <a:pt x="22" y="23"/>
                    <a:pt x="22" y="23"/>
                    <a:pt x="22" y="23"/>
                  </a:cubicBezTo>
                  <a:cubicBezTo>
                    <a:pt x="0" y="23"/>
                    <a:pt x="0" y="23"/>
                    <a:pt x="0" y="23"/>
                  </a:cubicBezTo>
                  <a:cubicBezTo>
                    <a:pt x="0" y="1"/>
                    <a:pt x="0" y="1"/>
                    <a:pt x="0" y="1"/>
                  </a:cubicBezTo>
                  <a:cubicBezTo>
                    <a:pt x="1" y="0"/>
                    <a:pt x="18" y="0"/>
                    <a:pt x="22"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Calibri"/>
                <a:ea typeface="+mn-ea"/>
                <a:cs typeface="+mn-cs"/>
              </a:endParaRPr>
            </a:p>
          </p:txBody>
        </p:sp>
        <p:sp>
          <p:nvSpPr>
            <p:cNvPr id="10" name="Freeform 256">
              <a:extLst>
                <a:ext uri="{FF2B5EF4-FFF2-40B4-BE49-F238E27FC236}">
                  <a16:creationId xmlns:a16="http://schemas.microsoft.com/office/drawing/2014/main" id="{BE9C499D-7537-F543-8EF7-F3DB560CAD10}"/>
                </a:ext>
              </a:extLst>
            </p:cNvPr>
            <p:cNvSpPr>
              <a:spLocks/>
            </p:cNvSpPr>
            <p:nvPr/>
          </p:nvSpPr>
          <p:spPr bwMode="auto">
            <a:xfrm>
              <a:off x="2316" y="3814"/>
              <a:ext cx="32" cy="33"/>
            </a:xfrm>
            <a:custGeom>
              <a:avLst/>
              <a:gdLst>
                <a:gd name="T0" fmla="*/ 23 w 23"/>
                <a:gd name="T1" fmla="*/ 1 h 23"/>
                <a:gd name="T2" fmla="*/ 23 w 23"/>
                <a:gd name="T3" fmla="*/ 23 h 23"/>
                <a:gd name="T4" fmla="*/ 1 w 23"/>
                <a:gd name="T5" fmla="*/ 23 h 23"/>
                <a:gd name="T6" fmla="*/ 1 w 23"/>
                <a:gd name="T7" fmla="*/ 1 h 23"/>
                <a:gd name="T8" fmla="*/ 23 w 23"/>
                <a:gd name="T9" fmla="*/ 1 h 23"/>
              </a:gdLst>
              <a:ahLst/>
              <a:cxnLst>
                <a:cxn ang="0">
                  <a:pos x="T0" y="T1"/>
                </a:cxn>
                <a:cxn ang="0">
                  <a:pos x="T2" y="T3"/>
                </a:cxn>
                <a:cxn ang="0">
                  <a:pos x="T4" y="T5"/>
                </a:cxn>
                <a:cxn ang="0">
                  <a:pos x="T6" y="T7"/>
                </a:cxn>
                <a:cxn ang="0">
                  <a:pos x="T8" y="T9"/>
                </a:cxn>
              </a:cxnLst>
              <a:rect l="0" t="0" r="r" b="b"/>
              <a:pathLst>
                <a:path w="23" h="23">
                  <a:moveTo>
                    <a:pt x="23" y="1"/>
                  </a:moveTo>
                  <a:cubicBezTo>
                    <a:pt x="23" y="23"/>
                    <a:pt x="23" y="23"/>
                    <a:pt x="23" y="23"/>
                  </a:cubicBezTo>
                  <a:cubicBezTo>
                    <a:pt x="1" y="23"/>
                    <a:pt x="1" y="23"/>
                    <a:pt x="1" y="23"/>
                  </a:cubicBezTo>
                  <a:cubicBezTo>
                    <a:pt x="0" y="21"/>
                    <a:pt x="0" y="6"/>
                    <a:pt x="1" y="1"/>
                  </a:cubicBezTo>
                  <a:cubicBezTo>
                    <a:pt x="2" y="0"/>
                    <a:pt x="20" y="0"/>
                    <a:pt x="23" y="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Calibri"/>
                <a:ea typeface="+mn-ea"/>
                <a:cs typeface="+mn-cs"/>
              </a:endParaRPr>
            </a:p>
          </p:txBody>
        </p:sp>
      </p:grpSp>
    </p:spTree>
    <p:extLst>
      <p:ext uri="{BB962C8B-B14F-4D97-AF65-F5344CB8AC3E}">
        <p14:creationId xmlns:p14="http://schemas.microsoft.com/office/powerpoint/2010/main" val="2316285361"/>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Logistics</a:t>
            </a:r>
          </a:p>
        </p:txBody>
      </p:sp>
    </p:spTree>
    <p:extLst>
      <p:ext uri="{BB962C8B-B14F-4D97-AF65-F5344CB8AC3E}">
        <p14:creationId xmlns:p14="http://schemas.microsoft.com/office/powerpoint/2010/main" val="23733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22R2 Release Calendar</a:t>
            </a:r>
          </a:p>
        </p:txBody>
      </p:sp>
      <p:graphicFrame>
        <p:nvGraphicFramePr>
          <p:cNvPr id="17" name="Table 16">
            <a:extLst>
              <a:ext uri="{FF2B5EF4-FFF2-40B4-BE49-F238E27FC236}">
                <a16:creationId xmlns:a16="http://schemas.microsoft.com/office/drawing/2014/main" id="{4CA08C02-6DFD-3A4E-80A1-DBE962C336FB}"/>
              </a:ext>
            </a:extLst>
          </p:cNvPr>
          <p:cNvGraphicFramePr>
            <a:graphicFrameLocks noGrp="1"/>
          </p:cNvGraphicFramePr>
          <p:nvPr/>
        </p:nvGraphicFramePr>
        <p:xfrm>
          <a:off x="666569" y="1087115"/>
          <a:ext cx="11012584" cy="5388146"/>
        </p:xfrm>
        <a:graphic>
          <a:graphicData uri="http://schemas.openxmlformats.org/drawingml/2006/table">
            <a:tbl>
              <a:tblPr firstRow="1" bandRow="1">
                <a:tableStyleId>{21E4AEA4-8DFA-4A89-87EB-49C32662AFE0}</a:tableStyleId>
              </a:tblPr>
              <a:tblGrid>
                <a:gridCol w="1572768">
                  <a:extLst>
                    <a:ext uri="{9D8B030D-6E8A-4147-A177-3AD203B41FA5}">
                      <a16:colId xmlns:a16="http://schemas.microsoft.com/office/drawing/2014/main" val="20000"/>
                    </a:ext>
                  </a:extLst>
                </a:gridCol>
                <a:gridCol w="1573570">
                  <a:extLst>
                    <a:ext uri="{9D8B030D-6E8A-4147-A177-3AD203B41FA5}">
                      <a16:colId xmlns:a16="http://schemas.microsoft.com/office/drawing/2014/main" val="20001"/>
                    </a:ext>
                  </a:extLst>
                </a:gridCol>
                <a:gridCol w="1573570">
                  <a:extLst>
                    <a:ext uri="{9D8B030D-6E8A-4147-A177-3AD203B41FA5}">
                      <a16:colId xmlns:a16="http://schemas.microsoft.com/office/drawing/2014/main" val="20002"/>
                    </a:ext>
                  </a:extLst>
                </a:gridCol>
                <a:gridCol w="1572768">
                  <a:extLst>
                    <a:ext uri="{9D8B030D-6E8A-4147-A177-3AD203B41FA5}">
                      <a16:colId xmlns:a16="http://schemas.microsoft.com/office/drawing/2014/main" val="20003"/>
                    </a:ext>
                  </a:extLst>
                </a:gridCol>
                <a:gridCol w="1572768">
                  <a:extLst>
                    <a:ext uri="{9D8B030D-6E8A-4147-A177-3AD203B41FA5}">
                      <a16:colId xmlns:a16="http://schemas.microsoft.com/office/drawing/2014/main" val="20004"/>
                    </a:ext>
                  </a:extLst>
                </a:gridCol>
                <a:gridCol w="1573570">
                  <a:extLst>
                    <a:ext uri="{9D8B030D-6E8A-4147-A177-3AD203B41FA5}">
                      <a16:colId xmlns:a16="http://schemas.microsoft.com/office/drawing/2014/main" val="20005"/>
                    </a:ext>
                  </a:extLst>
                </a:gridCol>
                <a:gridCol w="1573570">
                  <a:extLst>
                    <a:ext uri="{9D8B030D-6E8A-4147-A177-3AD203B41FA5}">
                      <a16:colId xmlns:a16="http://schemas.microsoft.com/office/drawing/2014/main" val="20006"/>
                    </a:ext>
                  </a:extLst>
                </a:gridCol>
              </a:tblGrid>
              <a:tr h="377964">
                <a:tc>
                  <a:txBody>
                    <a:bodyPr/>
                    <a:lstStyle/>
                    <a:p>
                      <a:r>
                        <a:rPr lang="en-US"/>
                        <a:t>Sun</a:t>
                      </a:r>
                    </a:p>
                  </a:txBody>
                  <a:tcPr>
                    <a:solidFill>
                      <a:srgbClr val="F99E47"/>
                    </a:solidFill>
                  </a:tcPr>
                </a:tc>
                <a:tc>
                  <a:txBody>
                    <a:bodyPr/>
                    <a:lstStyle/>
                    <a:p>
                      <a:r>
                        <a:rPr lang="en-US"/>
                        <a:t>Mon</a:t>
                      </a:r>
                    </a:p>
                  </a:txBody>
                  <a:tcPr>
                    <a:solidFill>
                      <a:srgbClr val="F99E47"/>
                    </a:solidFill>
                  </a:tcPr>
                </a:tc>
                <a:tc>
                  <a:txBody>
                    <a:bodyPr/>
                    <a:lstStyle/>
                    <a:p>
                      <a:r>
                        <a:rPr lang="en-US"/>
                        <a:t>Tue</a:t>
                      </a:r>
                    </a:p>
                  </a:txBody>
                  <a:tcPr>
                    <a:solidFill>
                      <a:srgbClr val="F99E47"/>
                    </a:solidFill>
                  </a:tcPr>
                </a:tc>
                <a:tc>
                  <a:txBody>
                    <a:bodyPr/>
                    <a:lstStyle/>
                    <a:p>
                      <a:r>
                        <a:rPr lang="en-US"/>
                        <a:t>Wed</a:t>
                      </a:r>
                    </a:p>
                  </a:txBody>
                  <a:tcPr>
                    <a:solidFill>
                      <a:srgbClr val="F99E47"/>
                    </a:solidFill>
                  </a:tcPr>
                </a:tc>
                <a:tc>
                  <a:txBody>
                    <a:bodyPr/>
                    <a:lstStyle/>
                    <a:p>
                      <a:r>
                        <a:rPr lang="en-US"/>
                        <a:t>Thu</a:t>
                      </a:r>
                    </a:p>
                  </a:txBody>
                  <a:tcPr>
                    <a:solidFill>
                      <a:srgbClr val="F99E47"/>
                    </a:solidFill>
                  </a:tcPr>
                </a:tc>
                <a:tc>
                  <a:txBody>
                    <a:bodyPr/>
                    <a:lstStyle/>
                    <a:p>
                      <a:r>
                        <a:rPr lang="en-US"/>
                        <a:t>Fri</a:t>
                      </a:r>
                    </a:p>
                  </a:txBody>
                  <a:tcPr>
                    <a:solidFill>
                      <a:srgbClr val="F99E47"/>
                    </a:solidFill>
                  </a:tcPr>
                </a:tc>
                <a:tc>
                  <a:txBody>
                    <a:bodyPr/>
                    <a:lstStyle/>
                    <a:p>
                      <a:r>
                        <a:rPr lang="en-US"/>
                        <a:t>Sat</a:t>
                      </a:r>
                    </a:p>
                  </a:txBody>
                  <a:tcPr>
                    <a:solidFill>
                      <a:srgbClr val="F99E47"/>
                    </a:solidFill>
                  </a:tcPr>
                </a:tc>
                <a:extLst>
                  <a:ext uri="{0D108BD9-81ED-4DB2-BD59-A6C34878D82A}">
                    <a16:rowId xmlns:a16="http://schemas.microsoft.com/office/drawing/2014/main" val="10000"/>
                  </a:ext>
                </a:extLst>
              </a:tr>
              <a:tr h="947127">
                <a:tc>
                  <a:txBody>
                    <a:bodyPr/>
                    <a:lstStyle/>
                    <a:p>
                      <a:r>
                        <a:rPr lang="en-US"/>
                        <a:t>3</a:t>
                      </a:r>
                    </a:p>
                  </a:txBody>
                  <a:tcPr>
                    <a:solidFill>
                      <a:schemeClr val="bg1">
                        <a:lumMod val="95000"/>
                      </a:schemeClr>
                    </a:solidFill>
                  </a:tcPr>
                </a:tc>
                <a:tc>
                  <a:txBody>
                    <a:bodyPr/>
                    <a:lstStyle/>
                    <a:p>
                      <a:r>
                        <a:rPr lang="en-US"/>
                        <a:t>4</a:t>
                      </a:r>
                    </a:p>
                  </a:txBody>
                  <a:tcPr>
                    <a:solidFill>
                      <a:schemeClr val="bg1">
                        <a:lumMod val="95000"/>
                      </a:schemeClr>
                    </a:solidFill>
                  </a:tcPr>
                </a:tc>
                <a:tc>
                  <a:txBody>
                    <a:bodyPr/>
                    <a:lstStyle/>
                    <a:p>
                      <a:r>
                        <a:rPr lang="en-US"/>
                        <a:t>5</a:t>
                      </a:r>
                    </a:p>
                    <a:p>
                      <a:r>
                        <a:rPr kumimoji="0" lang="en-US" sz="1000" b="1" i="0" u="none" strike="noStrike" kern="1200" cap="none" spc="0" normalizeH="0" baseline="0" noProof="0">
                          <a:ln>
                            <a:noFill/>
                          </a:ln>
                          <a:solidFill>
                            <a:srgbClr val="0070C0"/>
                          </a:solidFill>
                          <a:effectLst/>
                          <a:uLnTx/>
                          <a:uFillTx/>
                          <a:latin typeface="+mn-lt"/>
                          <a:ea typeface="+mn-ea"/>
                          <a:cs typeface="+mn-cs"/>
                        </a:rPr>
                        <a:t>22R2 Release Webinars</a:t>
                      </a:r>
                      <a:endParaRPr lang="en-US" sz="1000"/>
                    </a:p>
                  </a:txBody>
                  <a:tcPr>
                    <a:solidFill>
                      <a:schemeClr val="bg1">
                        <a:lumMod val="95000"/>
                      </a:schemeClr>
                    </a:solidFill>
                  </a:tcPr>
                </a:tc>
                <a:tc>
                  <a:txBody>
                    <a:bodyPr/>
                    <a:lstStyle/>
                    <a:p>
                      <a:r>
                        <a:rPr lang="en-US"/>
                        <a:t>6</a:t>
                      </a:r>
                      <a:br>
                        <a:rPr lang="en-US"/>
                      </a:br>
                      <a:r>
                        <a:rPr kumimoji="0" lang="en-US" sz="1000" b="1" i="0" u="none" strike="noStrike" kern="1200" cap="none" spc="0" normalizeH="0" baseline="0" noProof="0">
                          <a:ln>
                            <a:noFill/>
                          </a:ln>
                          <a:solidFill>
                            <a:srgbClr val="0070C0"/>
                          </a:solidFill>
                          <a:effectLst/>
                          <a:uLnTx/>
                          <a:uFillTx/>
                          <a:latin typeface="+mn-lt"/>
                          <a:ea typeface="+mn-ea"/>
                          <a:cs typeface="+mn-cs"/>
                        </a:rPr>
                        <a:t>22R2 Release Webinars</a:t>
                      </a:r>
                      <a:endParaRPr lang="en-US" sz="1000"/>
                    </a:p>
                  </a:txBody>
                  <a:tcPr>
                    <a:solidFill>
                      <a:schemeClr val="bg1">
                        <a:lumMod val="95000"/>
                      </a:schemeClr>
                    </a:solidFill>
                  </a:tcPr>
                </a:tc>
                <a:tc>
                  <a:txBody>
                    <a:bodyPr/>
                    <a:lstStyle/>
                    <a:p>
                      <a:r>
                        <a:rPr lang="en-US"/>
                        <a:t>7</a:t>
                      </a:r>
                      <a:br>
                        <a:rPr lang="en-US"/>
                      </a:br>
                      <a:r>
                        <a:rPr kumimoji="0" lang="en-US" sz="1000" b="1" i="0" u="none" strike="noStrike" kern="1200" cap="none" spc="0" normalizeH="0" baseline="0" noProof="0">
                          <a:ln>
                            <a:noFill/>
                          </a:ln>
                          <a:solidFill>
                            <a:srgbClr val="0070C0"/>
                          </a:solidFill>
                          <a:effectLst/>
                          <a:uLnTx/>
                          <a:uFillTx/>
                          <a:latin typeface="+mn-lt"/>
                          <a:ea typeface="+mn-ea"/>
                          <a:cs typeface="+mn-cs"/>
                        </a:rPr>
                        <a:t>22R2 Release Webinars</a:t>
                      </a:r>
                      <a:endParaRPr kumimoji="0" lang="en-US" sz="1000" b="0" i="0" u="none" strike="noStrike" kern="1200" cap="none" spc="0" normalizeH="0" baseline="0" noProof="0">
                        <a:ln>
                          <a:noFill/>
                        </a:ln>
                        <a:solidFill>
                          <a:srgbClr val="595959"/>
                        </a:solidFill>
                        <a:effectLst/>
                        <a:uLnTx/>
                        <a:uFillTx/>
                        <a:latin typeface="+mn-lt"/>
                        <a:ea typeface="+mn-ea"/>
                        <a:cs typeface="+mn-cs"/>
                      </a:endParaRPr>
                    </a:p>
                  </a:txBody>
                  <a:tcPr>
                    <a:solidFill>
                      <a:schemeClr val="bg1">
                        <a:lumMod val="95000"/>
                      </a:schemeClr>
                    </a:solidFill>
                  </a:tcPr>
                </a:tc>
                <a:tc>
                  <a:txBody>
                    <a:bodyPr/>
                    <a:lstStyle/>
                    <a:p>
                      <a:r>
                        <a:rPr kumimoji="0" lang="en-US" sz="1800" b="0" i="0" u="none" strike="noStrike" kern="1200" cap="none" spc="0" normalizeH="0" baseline="0" noProof="0">
                          <a:ln>
                            <a:noFill/>
                          </a:ln>
                          <a:solidFill>
                            <a:srgbClr val="595959"/>
                          </a:solidFill>
                          <a:effectLst/>
                          <a:uLnTx/>
                          <a:uFillTx/>
                          <a:latin typeface="+mn-lt"/>
                          <a:ea typeface="+mn-ea"/>
                          <a:cs typeface="+mn-cs"/>
                        </a:rPr>
                        <a:t>8</a:t>
                      </a:r>
                      <a:br>
                        <a:rPr kumimoji="0" lang="en-US" sz="1800" b="0" i="0" u="none" strike="noStrike" kern="1200" cap="none" spc="0" normalizeH="0" baseline="0" noProof="0">
                          <a:ln>
                            <a:noFill/>
                          </a:ln>
                          <a:solidFill>
                            <a:srgbClr val="595959"/>
                          </a:solidFill>
                          <a:effectLst/>
                          <a:uLnTx/>
                          <a:uFillTx/>
                          <a:latin typeface="+mn-lt"/>
                          <a:ea typeface="+mn-ea"/>
                          <a:cs typeface="+mn-cs"/>
                        </a:rPr>
                      </a:br>
                      <a:endParaRPr kumimoji="0" lang="en-US" sz="1000" b="1" i="1" u="none" strike="noStrike" kern="1200" cap="none" spc="0" normalizeH="0" baseline="0" noProof="0">
                        <a:ln>
                          <a:noFill/>
                        </a:ln>
                        <a:solidFill>
                          <a:srgbClr val="0070C0"/>
                        </a:solidFill>
                        <a:effectLst/>
                        <a:uLnTx/>
                        <a:uFillTx/>
                        <a:latin typeface="+mn-lt"/>
                        <a:ea typeface="+mn-ea"/>
                        <a:cs typeface="+mn-cs"/>
                      </a:endParaRPr>
                    </a:p>
                  </a:txBody>
                  <a:tcPr>
                    <a:solidFill>
                      <a:schemeClr val="bg1">
                        <a:lumMod val="95000"/>
                      </a:schemeClr>
                    </a:solidFill>
                  </a:tcPr>
                </a:tc>
                <a:tc>
                  <a:txBody>
                    <a:bodyPr/>
                    <a:lstStyle/>
                    <a:p>
                      <a:r>
                        <a:rPr lang="en-US"/>
                        <a:t>9</a:t>
                      </a:r>
                    </a:p>
                  </a:txBody>
                  <a:tcPr>
                    <a:solidFill>
                      <a:schemeClr val="bg1">
                        <a:lumMod val="95000"/>
                      </a:schemeClr>
                    </a:solidFill>
                  </a:tcPr>
                </a:tc>
                <a:extLst>
                  <a:ext uri="{0D108BD9-81ED-4DB2-BD59-A6C34878D82A}">
                    <a16:rowId xmlns:a16="http://schemas.microsoft.com/office/drawing/2014/main" val="10005"/>
                  </a:ext>
                </a:extLst>
              </a:tr>
              <a:tr h="952297">
                <a:tc>
                  <a:txBody>
                    <a:bodyPr/>
                    <a:lstStyle/>
                    <a:p>
                      <a:r>
                        <a:rPr lang="en-US"/>
                        <a:t>10</a:t>
                      </a:r>
                    </a:p>
                  </a:txBody>
                  <a:tcPr>
                    <a:solidFill>
                      <a:schemeClr val="bg1">
                        <a:lumMod val="95000"/>
                      </a:schemeClr>
                    </a:solidFill>
                  </a:tcPr>
                </a:tc>
                <a:tc>
                  <a:txBody>
                    <a:bodyPr/>
                    <a:lstStyle/>
                    <a:p>
                      <a:r>
                        <a:rPr lang="en-US"/>
                        <a:t>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0070C0"/>
                          </a:solidFill>
                          <a:effectLst/>
                          <a:uLnTx/>
                          <a:uFillTx/>
                          <a:latin typeface="+mn-lt"/>
                          <a:ea typeface="+mn-ea"/>
                          <a:cs typeface="+mn-cs"/>
                        </a:rPr>
                        <a:t>System Release Memo </a:t>
                      </a:r>
                      <a:r>
                        <a:rPr kumimoji="0" lang="en-US" sz="1050" b="1" i="0" u="none" strike="noStrike" kern="1200" cap="none" spc="0" normalizeH="0" baseline="0" noProof="0">
                          <a:ln>
                            <a:noFill/>
                          </a:ln>
                          <a:solidFill>
                            <a:srgbClr val="0070C0"/>
                          </a:solidFill>
                          <a:effectLst/>
                          <a:uLnTx/>
                          <a:uFillTx/>
                          <a:latin typeface="+mn-lt"/>
                          <a:ea typeface="+mn-ea"/>
                          <a:cs typeface="+mn-cs"/>
                        </a:rPr>
                        <a:t>Pre-release Vaults available</a:t>
                      </a:r>
                    </a:p>
                    <a:p>
                      <a:endParaRPr lang="en-US"/>
                    </a:p>
                  </a:txBody>
                  <a:tcPr>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12</a:t>
                      </a:r>
                      <a:endParaRPr kumimoji="0" lang="en-US" sz="1000" b="0" i="0" u="none" strike="noStrike" kern="1200" cap="none" spc="0" normalizeH="0" baseline="0" noProof="0">
                        <a:ln>
                          <a:noFill/>
                        </a:ln>
                        <a:solidFill>
                          <a:srgbClr val="595959"/>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70C0"/>
                          </a:solidFill>
                          <a:effectLst/>
                          <a:uLnTx/>
                          <a:uFillTx/>
                          <a:latin typeface="+mn-lt"/>
                          <a:ea typeface="+mn-ea"/>
                          <a:cs typeface="+mn-cs"/>
                        </a:rPr>
                        <a:t>22R2 Release Webinars</a:t>
                      </a:r>
                    </a:p>
                    <a:p>
                      <a:r>
                        <a:rPr kumimoji="0" lang="en-US" sz="1100" b="1" i="1" u="none" strike="noStrike" kern="1200" cap="none" spc="0" normalizeH="0" baseline="0" noProof="0">
                          <a:ln>
                            <a:noFill/>
                          </a:ln>
                          <a:solidFill>
                            <a:srgbClr val="0070C0"/>
                          </a:solidFill>
                          <a:effectLst/>
                          <a:uLnTx/>
                          <a:uFillTx/>
                          <a:latin typeface="+mn-lt"/>
                          <a:ea typeface="+mn-ea"/>
                          <a:cs typeface="+mn-cs"/>
                        </a:rPr>
                        <a:t>Compliance Documents </a:t>
                      </a:r>
                      <a:endParaRPr lang="en-US" sz="1100"/>
                    </a:p>
                  </a:txBody>
                  <a:tcPr>
                    <a:solidFill>
                      <a:schemeClr val="bg1">
                        <a:lumMod val="95000"/>
                      </a:schemeClr>
                    </a:solidFill>
                  </a:tcPr>
                </a:tc>
                <a:tc>
                  <a:txBody>
                    <a:bodyPr/>
                    <a:lstStyle/>
                    <a:p>
                      <a:r>
                        <a:rPr lang="en-US"/>
                        <a:t>13</a:t>
                      </a:r>
                      <a:br>
                        <a:rPr lang="en-US"/>
                      </a:br>
                      <a:r>
                        <a:rPr kumimoji="0" lang="en-US" sz="1000" b="1" i="0" u="none" strike="noStrike" kern="1200" cap="none" spc="0" normalizeH="0" baseline="0" noProof="0">
                          <a:ln>
                            <a:noFill/>
                          </a:ln>
                          <a:solidFill>
                            <a:srgbClr val="0070C0"/>
                          </a:solidFill>
                          <a:effectLst/>
                          <a:uLnTx/>
                          <a:uFillTx/>
                          <a:latin typeface="+mn-lt"/>
                          <a:ea typeface="+mn-ea"/>
                          <a:cs typeface="+mn-cs"/>
                        </a:rPr>
                        <a:t>22R2 Release Webinars</a:t>
                      </a:r>
                      <a:endParaRPr kumimoji="0" lang="en-US" sz="1000" b="0" i="0" u="none" strike="noStrike" kern="1200" cap="none" spc="0" normalizeH="0" baseline="0" noProof="0">
                        <a:ln>
                          <a:noFill/>
                        </a:ln>
                        <a:solidFill>
                          <a:srgbClr val="595959"/>
                        </a:solidFill>
                        <a:effectLst/>
                        <a:uLnTx/>
                        <a:uFillTx/>
                        <a:latin typeface="+mn-lt"/>
                        <a:ea typeface="+mn-ea"/>
                        <a:cs typeface="+mn-cs"/>
                      </a:endParaRPr>
                    </a:p>
                    <a:p>
                      <a:endParaRPr lang="en-US"/>
                    </a:p>
                  </a:txBody>
                  <a:tcPr>
                    <a:solidFill>
                      <a:schemeClr val="bg1">
                        <a:lumMod val="95000"/>
                      </a:schemeClr>
                    </a:solidFill>
                  </a:tcPr>
                </a:tc>
                <a:tc>
                  <a:txBody>
                    <a:bodyPr/>
                    <a:lstStyle/>
                    <a:p>
                      <a:r>
                        <a:rPr lang="en-US" sz="1800" kern="1200" noProof="0">
                          <a:solidFill>
                            <a:schemeClr val="dk1"/>
                          </a:solidFill>
                          <a:latin typeface="+mn-lt"/>
                          <a:ea typeface="+mn-ea"/>
                          <a:cs typeface="+mn-cs"/>
                        </a:rPr>
                        <a:t>14</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70C0"/>
                          </a:solidFill>
                          <a:effectLst/>
                          <a:uLnTx/>
                          <a:uFillTx/>
                          <a:latin typeface="+mn-lt"/>
                          <a:ea typeface="+mn-ea"/>
                          <a:cs typeface="+mn-cs"/>
                        </a:rPr>
                        <a:t>22R2 Release Webinars</a:t>
                      </a:r>
                    </a:p>
                  </a:txBody>
                  <a:tcPr>
                    <a:solidFill>
                      <a:schemeClr val="bg1">
                        <a:lumMod val="95000"/>
                      </a:schemeClr>
                    </a:solidFill>
                  </a:tcPr>
                </a:tc>
                <a:tc>
                  <a:txBody>
                    <a:bodyPr/>
                    <a:lstStyle/>
                    <a:p>
                      <a:r>
                        <a:rPr lang="en-US"/>
                        <a:t>15</a:t>
                      </a:r>
                      <a:endParaRPr lang="en-US" sz="1000" b="1" i="1">
                        <a:solidFill>
                          <a:srgbClr val="0070C0"/>
                        </a:solidFill>
                      </a:endParaRPr>
                    </a:p>
                    <a:p>
                      <a:r>
                        <a:rPr kumimoji="0" lang="en-US" sz="1000" b="1" i="1" u="none" strike="noStrike" kern="1200" cap="none" spc="0" normalizeH="0" baseline="0" noProof="0">
                          <a:ln>
                            <a:noFill/>
                          </a:ln>
                          <a:solidFill>
                            <a:srgbClr val="0070C0"/>
                          </a:solidFill>
                          <a:effectLst/>
                          <a:uLnTx/>
                          <a:uFillTx/>
                          <a:latin typeface="+mn-lt"/>
                          <a:ea typeface="+mn-ea"/>
                          <a:cs typeface="+mn-cs"/>
                        </a:rPr>
                        <a:t>Executed OQs</a:t>
                      </a:r>
                      <a:endParaRPr lang="en-US" sz="1000"/>
                    </a:p>
                  </a:txBody>
                  <a:tcPr>
                    <a:solidFill>
                      <a:schemeClr val="bg1">
                        <a:lumMod val="95000"/>
                      </a:schemeClr>
                    </a:solidFill>
                  </a:tcPr>
                </a:tc>
                <a:tc>
                  <a:txBody>
                    <a:bodyPr/>
                    <a:lstStyle/>
                    <a:p>
                      <a:r>
                        <a:rPr lang="en-US"/>
                        <a:t>16</a:t>
                      </a:r>
                    </a:p>
                  </a:txBody>
                  <a:tcPr>
                    <a:solidFill>
                      <a:schemeClr val="bg1">
                        <a:lumMod val="95000"/>
                      </a:schemeClr>
                    </a:solidFill>
                  </a:tcPr>
                </a:tc>
                <a:extLst>
                  <a:ext uri="{0D108BD9-81ED-4DB2-BD59-A6C34878D82A}">
                    <a16:rowId xmlns:a16="http://schemas.microsoft.com/office/drawing/2014/main" val="10006"/>
                  </a:ext>
                </a:extLst>
              </a:tr>
              <a:tr h="1079598">
                <a:tc>
                  <a:txBody>
                    <a:bodyPr/>
                    <a:lstStyle/>
                    <a:p>
                      <a:pPr marL="0" algn="l" defTabSz="914400" rtl="0" eaLnBrk="1" latinLnBrk="0" hangingPunct="1"/>
                      <a:r>
                        <a:rPr lang="en-US" sz="1800" kern="1200">
                          <a:solidFill>
                            <a:schemeClr val="dk1"/>
                          </a:solidFill>
                          <a:latin typeface="+mn-lt"/>
                          <a:ea typeface="+mn-ea"/>
                          <a:cs typeface="+mn-cs"/>
                        </a:rPr>
                        <a:t>17</a:t>
                      </a:r>
                    </a:p>
                  </a:txBody>
                  <a:tcPr>
                    <a:solidFill>
                      <a:schemeClr val="bg1">
                        <a:lumMod val="95000"/>
                      </a:schemeClr>
                    </a:solidFill>
                  </a:tcPr>
                </a:tc>
                <a:tc>
                  <a:txBody>
                    <a:bodyPr/>
                    <a:lstStyle/>
                    <a:p>
                      <a:r>
                        <a:rPr lang="en-US"/>
                        <a:t>18</a:t>
                      </a:r>
                    </a:p>
                  </a:txBody>
                  <a:tcPr>
                    <a:solidFill>
                      <a:schemeClr val="bg1">
                        <a:lumMod val="95000"/>
                      </a:schemeClr>
                    </a:solidFill>
                  </a:tcPr>
                </a:tc>
                <a:tc>
                  <a:txBody>
                    <a:bodyPr/>
                    <a:lstStyle/>
                    <a:p>
                      <a:r>
                        <a:rPr lang="en-US"/>
                        <a:t>19</a:t>
                      </a:r>
                    </a:p>
                  </a:txBody>
                  <a:tcPr>
                    <a:solidFill>
                      <a:schemeClr val="bg1">
                        <a:lumMod val="95000"/>
                      </a:schemeClr>
                    </a:solidFill>
                  </a:tcPr>
                </a:tc>
                <a:tc>
                  <a:txBody>
                    <a:bodyPr/>
                    <a:lstStyle/>
                    <a:p>
                      <a:r>
                        <a:rPr lang="en-US"/>
                        <a:t>20</a:t>
                      </a:r>
                    </a:p>
                  </a:txBody>
                  <a:tcPr>
                    <a:solidFill>
                      <a:schemeClr val="bg1">
                        <a:lumMod val="95000"/>
                      </a:schemeClr>
                    </a:solidFill>
                  </a:tcPr>
                </a:tc>
                <a:tc>
                  <a:txBody>
                    <a:bodyPr/>
                    <a:lstStyle/>
                    <a:p>
                      <a:r>
                        <a:rPr lang="en-US"/>
                        <a:t>21</a:t>
                      </a:r>
                    </a:p>
                  </a:txBody>
                  <a:tcPr>
                    <a:solidFill>
                      <a:schemeClr val="bg1">
                        <a:lumMod val="95000"/>
                      </a:schemeClr>
                    </a:solidFill>
                  </a:tcPr>
                </a:tc>
                <a:tc>
                  <a:txBody>
                    <a:bodyPr/>
                    <a:lstStyle/>
                    <a:p>
                      <a:r>
                        <a:rPr lang="en-US"/>
                        <a:t>22</a:t>
                      </a:r>
                    </a:p>
                  </a:txBody>
                  <a:tcPr>
                    <a:solidFill>
                      <a:schemeClr val="bg1">
                        <a:lumMod val="95000"/>
                      </a:schemeClr>
                    </a:solidFill>
                  </a:tcPr>
                </a:tc>
                <a:tc>
                  <a:txBody>
                    <a:bodyPr/>
                    <a:lstStyle/>
                    <a:p>
                      <a:r>
                        <a:rPr lang="en-US"/>
                        <a:t>23</a:t>
                      </a:r>
                    </a:p>
                  </a:txBody>
                  <a:tcPr>
                    <a:solidFill>
                      <a:schemeClr val="bg1">
                        <a:lumMod val="95000"/>
                      </a:schemeClr>
                    </a:solidFill>
                  </a:tcPr>
                </a:tc>
                <a:extLst>
                  <a:ext uri="{0D108BD9-81ED-4DB2-BD59-A6C34878D82A}">
                    <a16:rowId xmlns:a16="http://schemas.microsoft.com/office/drawing/2014/main" val="10007"/>
                  </a:ext>
                </a:extLst>
              </a:tr>
              <a:tr h="991791">
                <a:tc>
                  <a:txBody>
                    <a:bodyPr/>
                    <a:lstStyle/>
                    <a:p>
                      <a:pPr marL="0" algn="l" defTabSz="914400" rtl="0" eaLnBrk="1" latinLnBrk="0" hangingPunct="1"/>
                      <a:r>
                        <a:rPr lang="en-US" sz="1800" kern="1200">
                          <a:solidFill>
                            <a:schemeClr val="dk1"/>
                          </a:solidFill>
                          <a:latin typeface="+mn-lt"/>
                          <a:ea typeface="+mn-ea"/>
                          <a:cs typeface="+mn-cs"/>
                        </a:rPr>
                        <a:t>24</a:t>
                      </a:r>
                    </a:p>
                  </a:txBody>
                  <a:tcPr>
                    <a:solidFill>
                      <a:schemeClr val="bg1">
                        <a:lumMod val="95000"/>
                      </a:schemeClr>
                    </a:solidFill>
                  </a:tcPr>
                </a:tc>
                <a:tc>
                  <a:txBody>
                    <a:bodyPr/>
                    <a:lstStyle/>
                    <a:p>
                      <a:r>
                        <a:rPr lang="en-US"/>
                        <a:t>25</a:t>
                      </a:r>
                    </a:p>
                  </a:txBody>
                  <a:tcPr>
                    <a:solidFill>
                      <a:schemeClr val="bg1">
                        <a:lumMod val="95000"/>
                      </a:schemeClr>
                    </a:solidFill>
                  </a:tcPr>
                </a:tc>
                <a:tc>
                  <a:txBody>
                    <a:bodyPr/>
                    <a:lstStyle/>
                    <a:p>
                      <a:r>
                        <a:rPr lang="en-US"/>
                        <a:t>26</a:t>
                      </a:r>
                    </a:p>
                  </a:txBody>
                  <a:tcPr>
                    <a:solidFill>
                      <a:schemeClr val="bg1">
                        <a:lumMod val="95000"/>
                      </a:schemeClr>
                    </a:solidFill>
                  </a:tcPr>
                </a:tc>
                <a:tc>
                  <a:txBody>
                    <a:bodyPr/>
                    <a:lstStyle/>
                    <a:p>
                      <a:r>
                        <a:rPr lang="en-US"/>
                        <a:t>27</a:t>
                      </a:r>
                    </a:p>
                  </a:txBody>
                  <a:tcPr>
                    <a:solidFill>
                      <a:schemeClr val="bg1">
                        <a:lumMod val="95000"/>
                      </a:schemeClr>
                    </a:solidFill>
                  </a:tcPr>
                </a:tc>
                <a:tc>
                  <a:txBody>
                    <a:bodyPr/>
                    <a:lstStyle/>
                    <a:p>
                      <a:r>
                        <a:rPr lang="en-US"/>
                        <a:t>28</a:t>
                      </a:r>
                    </a:p>
                  </a:txBody>
                  <a:tcPr>
                    <a:solidFill>
                      <a:schemeClr val="bg1">
                        <a:lumMod val="95000"/>
                      </a:schemeClr>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595959"/>
                          </a:solidFill>
                          <a:effectLst/>
                          <a:uLnTx/>
                          <a:uFillTx/>
                          <a:latin typeface="+mn-lt"/>
                          <a:ea typeface="+mn-ea"/>
                          <a:cs typeface="+mn-cs"/>
                        </a:rPr>
                        <a:t>29</a:t>
                      </a:r>
                    </a:p>
                    <a:p>
                      <a:pPr marL="0" marR="0" lvl="0" indent="0" algn="l" defTabSz="914400" rtl="0" eaLnBrk="1" fontAlgn="auto" latinLnBrk="0" hangingPunct="1">
                        <a:lnSpc>
                          <a:spcPct val="100000"/>
                        </a:lnSpc>
                        <a:spcBef>
                          <a:spcPct val="0"/>
                        </a:spcBef>
                        <a:spcAft>
                          <a:spcPct val="0"/>
                        </a:spcAft>
                        <a:buClrTx/>
                        <a:buSzTx/>
                        <a:buFontTx/>
                        <a:buNone/>
                        <a:tabLst/>
                        <a:defRPr/>
                      </a:pPr>
                      <a:r>
                        <a:rPr lang="en-US" sz="1100" b="1" kern="1200" noProof="0">
                          <a:solidFill>
                            <a:srgbClr val="0070C0"/>
                          </a:solidFill>
                          <a:latin typeface="+mn-lt"/>
                          <a:ea typeface="+mn-ea"/>
                          <a:cs typeface="+mn-cs"/>
                        </a:rPr>
                        <a:t>Upgrade </a:t>
                      </a:r>
                      <a:r>
                        <a:rPr lang="en-US" sz="1100" b="1">
                          <a:solidFill>
                            <a:srgbClr val="0070C0"/>
                          </a:solidFill>
                        </a:rPr>
                        <a:t>–</a:t>
                      </a:r>
                      <a:r>
                        <a:rPr lang="en-US" sz="1100" b="1" kern="1200" noProof="0">
                          <a:solidFill>
                            <a:srgbClr val="0070C0"/>
                          </a:solidFill>
                          <a:latin typeface="+mn-lt"/>
                          <a:ea typeface="+mn-ea"/>
                          <a:cs typeface="+mn-cs"/>
                        </a:rPr>
                        <a:t> Early PODs</a:t>
                      </a:r>
                      <a:endParaRPr lang="en-US" sz="1100" b="1" kern="1200">
                        <a:solidFill>
                          <a:srgbClr val="0070C0"/>
                        </a:solidFill>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595959"/>
                        </a:solidFill>
                        <a:effectLst/>
                        <a:uLnTx/>
                        <a:uFillTx/>
                        <a:latin typeface="+mn-lt"/>
                        <a:ea typeface="+mn-ea"/>
                        <a:cs typeface="+mn-cs"/>
                      </a:endParaRPr>
                    </a:p>
                  </a:txBody>
                  <a:tcPr>
                    <a:solidFill>
                      <a:schemeClr val="bg1">
                        <a:lumMod val="95000"/>
                      </a:schemeClr>
                    </a:solidFill>
                  </a:tcPr>
                </a:tc>
                <a:tc>
                  <a:txBody>
                    <a:bodyPr/>
                    <a:lstStyle/>
                    <a:p>
                      <a:r>
                        <a:rPr lang="en-US"/>
                        <a:t>30</a:t>
                      </a:r>
                    </a:p>
                  </a:txBody>
                  <a:tcPr>
                    <a:solidFill>
                      <a:schemeClr val="bg1">
                        <a:lumMod val="95000"/>
                      </a:schemeClr>
                    </a:solidFill>
                  </a:tcPr>
                </a:tc>
                <a:extLst>
                  <a:ext uri="{0D108BD9-81ED-4DB2-BD59-A6C34878D82A}">
                    <a16:rowId xmlns:a16="http://schemas.microsoft.com/office/drawing/2014/main" val="10008"/>
                  </a:ext>
                </a:extLst>
              </a:tr>
              <a:tr h="993446">
                <a:tc>
                  <a:txBody>
                    <a:bodyPr/>
                    <a:lstStyle/>
                    <a:p>
                      <a:pPr marL="0" algn="l" defTabSz="914400" rtl="0" eaLnBrk="1" latinLnBrk="0" hangingPunct="1"/>
                      <a:r>
                        <a:rPr lang="en-US" sz="1800" kern="1200">
                          <a:solidFill>
                            <a:schemeClr val="dk1"/>
                          </a:solidFill>
                          <a:latin typeface="+mn-lt"/>
                          <a:ea typeface="+mn-ea"/>
                          <a:cs typeface="+mn-cs"/>
                        </a:rPr>
                        <a:t>31</a:t>
                      </a:r>
                    </a:p>
                    <a:p>
                      <a:pPr marL="0" algn="l" defTabSz="914400" rtl="0" eaLnBrk="1" latinLnBrk="0" hangingPunct="1"/>
                      <a:endParaRPr lang="en-US" sz="1100" b="1" kern="1200">
                        <a:solidFill>
                          <a:srgbClr val="0070C0"/>
                        </a:solidFill>
                        <a:latin typeface="+mn-lt"/>
                        <a:ea typeface="+mn-ea"/>
                        <a:cs typeface="+mn-cs"/>
                      </a:endParaRPr>
                    </a:p>
                  </a:txBody>
                  <a:tcPr>
                    <a:solidFill>
                      <a:schemeClr val="bg1">
                        <a:lumMod val="95000"/>
                      </a:schemeClr>
                    </a:solidFill>
                  </a:tcPr>
                </a:tc>
                <a:tc>
                  <a:txBody>
                    <a:bodyPr/>
                    <a:lstStyle/>
                    <a:p>
                      <a:r>
                        <a:rPr lang="en-US"/>
                        <a:t>1</a:t>
                      </a:r>
                    </a:p>
                  </a:txBody>
                  <a:tcPr>
                    <a:solidFill>
                      <a:schemeClr val="bg1">
                        <a:lumMod val="85000"/>
                      </a:schemeClr>
                    </a:solidFill>
                  </a:tcPr>
                </a:tc>
                <a:tc>
                  <a:txBody>
                    <a:bodyPr/>
                    <a:lstStyle/>
                    <a:p>
                      <a:r>
                        <a:rPr lang="en-US"/>
                        <a:t>2</a:t>
                      </a:r>
                    </a:p>
                  </a:txBody>
                  <a:tcPr>
                    <a:solidFill>
                      <a:schemeClr val="bg1">
                        <a:lumMod val="85000"/>
                      </a:schemeClr>
                    </a:solidFill>
                  </a:tcPr>
                </a:tc>
                <a:tc>
                  <a:txBody>
                    <a:bodyPr/>
                    <a:lstStyle/>
                    <a:p>
                      <a:r>
                        <a:rPr lang="en-US"/>
                        <a:t>3</a:t>
                      </a:r>
                    </a:p>
                  </a:txBody>
                  <a:tcPr>
                    <a:solidFill>
                      <a:schemeClr val="bg1">
                        <a:lumMod val="85000"/>
                      </a:schemeClr>
                    </a:solidFill>
                  </a:tcPr>
                </a:tc>
                <a:tc>
                  <a:txBody>
                    <a:bodyPr/>
                    <a:lstStyle/>
                    <a:p>
                      <a:r>
                        <a:rPr lang="en-US"/>
                        <a:t>4</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595959"/>
                          </a:solidFill>
                          <a:effectLst/>
                          <a:uLnTx/>
                          <a:uFillTx/>
                          <a:latin typeface="+mn-lt"/>
                          <a:ea typeface="+mn-ea"/>
                          <a:cs typeface="+mn-cs"/>
                        </a:rPr>
                        <a:t>5</a:t>
                      </a:r>
                      <a:br>
                        <a:rPr kumimoji="0" lang="en-US" sz="1800" b="0" i="0" u="none" strike="noStrike" kern="1200" cap="none" spc="0" normalizeH="0" baseline="0" noProof="0">
                          <a:ln>
                            <a:noFill/>
                          </a:ln>
                          <a:solidFill>
                            <a:srgbClr val="595959"/>
                          </a:solidFill>
                          <a:effectLst/>
                          <a:uLnTx/>
                          <a:uFillTx/>
                          <a:latin typeface="+mn-lt"/>
                          <a:ea typeface="+mn-ea"/>
                          <a:cs typeface="+mn-cs"/>
                        </a:rPr>
                      </a:br>
                      <a:r>
                        <a:rPr lang="en-US" sz="1100" b="1" kern="1200" noProof="0">
                          <a:solidFill>
                            <a:srgbClr val="0070C0"/>
                          </a:solidFill>
                          <a:latin typeface="+mn-lt"/>
                          <a:ea typeface="+mn-ea"/>
                          <a:cs typeface="+mn-cs"/>
                        </a:rPr>
                        <a:t>Upgrade </a:t>
                      </a:r>
                      <a:r>
                        <a:rPr lang="en-US" sz="1100" b="1">
                          <a:solidFill>
                            <a:srgbClr val="0070C0"/>
                          </a:solidFill>
                        </a:rPr>
                        <a:t>–</a:t>
                      </a:r>
                      <a:r>
                        <a:rPr lang="en-US" sz="1100" b="1" kern="1200" noProof="0">
                          <a:solidFill>
                            <a:srgbClr val="0070C0"/>
                          </a:solidFill>
                          <a:latin typeface="+mn-lt"/>
                          <a:ea typeface="+mn-ea"/>
                          <a:cs typeface="+mn-cs"/>
                        </a:rPr>
                        <a:t> all remaining PODs</a:t>
                      </a:r>
                      <a:endParaRPr kumimoji="0" lang="en-US" sz="2000" b="0" i="0" u="none" strike="noStrike" kern="1200" cap="none" spc="0" normalizeH="0" baseline="0" noProof="0">
                        <a:ln>
                          <a:noFill/>
                        </a:ln>
                        <a:solidFill>
                          <a:srgbClr val="595959"/>
                        </a:solidFill>
                        <a:effectLst/>
                        <a:uLnTx/>
                        <a:uFillTx/>
                        <a:latin typeface="+mn-lt"/>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6</a:t>
                      </a:r>
                    </a:p>
                  </a:txBody>
                  <a:tcPr>
                    <a:solidFill>
                      <a:schemeClr val="bg1">
                        <a:lumMod val="85000"/>
                      </a:schemeClr>
                    </a:solidFill>
                  </a:tcPr>
                </a:tc>
                <a:extLst>
                  <a:ext uri="{0D108BD9-81ED-4DB2-BD59-A6C34878D82A}">
                    <a16:rowId xmlns:a16="http://schemas.microsoft.com/office/drawing/2014/main" val="10009"/>
                  </a:ext>
                </a:extLst>
              </a:tr>
            </a:tbl>
          </a:graphicData>
        </a:graphic>
      </p:graphicFrame>
      <p:sp>
        <p:nvSpPr>
          <p:cNvPr id="23" name="Rectangle 22">
            <a:extLst>
              <a:ext uri="{FF2B5EF4-FFF2-40B4-BE49-F238E27FC236}">
                <a16:creationId xmlns:a16="http://schemas.microsoft.com/office/drawing/2014/main" id="{985AD138-629C-7342-A806-6A89AD623C27}"/>
              </a:ext>
            </a:extLst>
          </p:cNvPr>
          <p:cNvSpPr/>
          <p:nvPr/>
        </p:nvSpPr>
        <p:spPr>
          <a:xfrm>
            <a:off x="8983574" y="857590"/>
            <a:ext cx="337774" cy="76200"/>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a:endParaRPr>
          </a:p>
        </p:txBody>
      </p:sp>
      <p:sp>
        <p:nvSpPr>
          <p:cNvPr id="24" name="TextBox 23">
            <a:extLst>
              <a:ext uri="{FF2B5EF4-FFF2-40B4-BE49-F238E27FC236}">
                <a16:creationId xmlns:a16="http://schemas.microsoft.com/office/drawing/2014/main" id="{2B17EF56-4CFD-7649-AC4B-2839BBADA2D0}"/>
              </a:ext>
            </a:extLst>
          </p:cNvPr>
          <p:cNvSpPr txBox="1"/>
          <p:nvPr/>
        </p:nvSpPr>
        <p:spPr>
          <a:xfrm>
            <a:off x="9285747" y="739386"/>
            <a:ext cx="191565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5A7E96"/>
                </a:solidFill>
                <a:effectLst/>
                <a:uLnTx/>
                <a:uFillTx/>
                <a:latin typeface="Calibri"/>
                <a:ea typeface="+mn-ea"/>
                <a:cs typeface="Arial"/>
              </a:rPr>
              <a:t>Customer Validation</a:t>
            </a:r>
          </a:p>
        </p:txBody>
      </p:sp>
      <p:sp>
        <p:nvSpPr>
          <p:cNvPr id="27" name="TextBox 26">
            <a:extLst>
              <a:ext uri="{FF2B5EF4-FFF2-40B4-BE49-F238E27FC236}">
                <a16:creationId xmlns:a16="http://schemas.microsoft.com/office/drawing/2014/main" id="{3D321059-56CC-5343-B742-BD093218B174}"/>
              </a:ext>
            </a:extLst>
          </p:cNvPr>
          <p:cNvSpPr txBox="1"/>
          <p:nvPr/>
        </p:nvSpPr>
        <p:spPr>
          <a:xfrm>
            <a:off x="995468" y="1926718"/>
            <a:ext cx="123534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effectLst/>
                <a:uLnTx/>
                <a:uFillTx/>
                <a:latin typeface="Calibri"/>
                <a:ea typeface="+mn-ea"/>
                <a:cs typeface="Arial"/>
              </a:rPr>
              <a:t>JULY</a:t>
            </a:r>
          </a:p>
        </p:txBody>
      </p:sp>
      <p:sp>
        <p:nvSpPr>
          <p:cNvPr id="13" name="Rectangle 12">
            <a:extLst>
              <a:ext uri="{FF2B5EF4-FFF2-40B4-BE49-F238E27FC236}">
                <a16:creationId xmlns:a16="http://schemas.microsoft.com/office/drawing/2014/main" id="{0FC99204-24D6-4D6E-85CF-DEEA0BC4F2FF}"/>
              </a:ext>
            </a:extLst>
          </p:cNvPr>
          <p:cNvSpPr/>
          <p:nvPr/>
        </p:nvSpPr>
        <p:spPr>
          <a:xfrm flipV="1">
            <a:off x="2529115" y="4474740"/>
            <a:ext cx="7287492" cy="102853"/>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a:endParaRPr>
          </a:p>
        </p:txBody>
      </p:sp>
      <p:sp>
        <p:nvSpPr>
          <p:cNvPr id="14" name="Rectangle 13">
            <a:extLst>
              <a:ext uri="{FF2B5EF4-FFF2-40B4-BE49-F238E27FC236}">
                <a16:creationId xmlns:a16="http://schemas.microsoft.com/office/drawing/2014/main" id="{3488D167-08AC-4132-BCDB-63A9527AE3BF}"/>
              </a:ext>
            </a:extLst>
          </p:cNvPr>
          <p:cNvSpPr/>
          <p:nvPr/>
        </p:nvSpPr>
        <p:spPr>
          <a:xfrm flipV="1">
            <a:off x="2529115" y="6469275"/>
            <a:ext cx="7287492" cy="102853"/>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a:endParaRPr>
          </a:p>
        </p:txBody>
      </p:sp>
      <p:sp>
        <p:nvSpPr>
          <p:cNvPr id="16" name="Rectangle 15">
            <a:extLst>
              <a:ext uri="{FF2B5EF4-FFF2-40B4-BE49-F238E27FC236}">
                <a16:creationId xmlns:a16="http://schemas.microsoft.com/office/drawing/2014/main" id="{68B6DACC-F97A-49B3-BE5E-A32A1FF8AA91}"/>
              </a:ext>
            </a:extLst>
          </p:cNvPr>
          <p:cNvSpPr/>
          <p:nvPr/>
        </p:nvSpPr>
        <p:spPr>
          <a:xfrm flipV="1">
            <a:off x="2529115" y="5437845"/>
            <a:ext cx="7287492" cy="102853"/>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a:endParaRPr>
          </a:p>
        </p:txBody>
      </p:sp>
      <p:sp>
        <p:nvSpPr>
          <p:cNvPr id="15" name="Rectangle 14">
            <a:extLst>
              <a:ext uri="{FF2B5EF4-FFF2-40B4-BE49-F238E27FC236}">
                <a16:creationId xmlns:a16="http://schemas.microsoft.com/office/drawing/2014/main" id="{7B4C133D-FAAF-7D43-8406-BA9F0B873C4D}"/>
              </a:ext>
            </a:extLst>
          </p:cNvPr>
          <p:cNvSpPr/>
          <p:nvPr/>
        </p:nvSpPr>
        <p:spPr>
          <a:xfrm flipV="1">
            <a:off x="2452254" y="3386178"/>
            <a:ext cx="7287492" cy="10285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a:endParaRPr>
          </a:p>
        </p:txBody>
      </p:sp>
      <p:sp>
        <p:nvSpPr>
          <p:cNvPr id="18" name="TextBox 17">
            <a:extLst>
              <a:ext uri="{FF2B5EF4-FFF2-40B4-BE49-F238E27FC236}">
                <a16:creationId xmlns:a16="http://schemas.microsoft.com/office/drawing/2014/main" id="{D71D1EC6-235D-E448-8931-545403FDCF27}"/>
              </a:ext>
            </a:extLst>
          </p:cNvPr>
          <p:cNvSpPr txBox="1"/>
          <p:nvPr/>
        </p:nvSpPr>
        <p:spPr>
          <a:xfrm>
            <a:off x="2620450" y="6015523"/>
            <a:ext cx="123534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Calibri"/>
                <a:ea typeface="+mn-ea"/>
                <a:cs typeface="Arial"/>
              </a:rPr>
              <a:t>AUG</a:t>
            </a:r>
          </a:p>
        </p:txBody>
      </p:sp>
    </p:spTree>
    <p:extLst>
      <p:ext uri="{BB962C8B-B14F-4D97-AF65-F5344CB8AC3E}">
        <p14:creationId xmlns:p14="http://schemas.microsoft.com/office/powerpoint/2010/main" val="2502195829"/>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5"/>
            <a:ext cx="11610897" cy="1101213"/>
          </a:xfrm>
        </p:spPr>
        <p:txBody>
          <a:bodyPr>
            <a:normAutofit/>
          </a:bodyPr>
          <a:lstStyle/>
          <a:p>
            <a:r>
              <a:rPr lang="en-US">
                <a:solidFill>
                  <a:srgbClr val="FF9E16"/>
                </a:solidFill>
              </a:rPr>
              <a:t>22R2 Go Live</a:t>
            </a:r>
          </a:p>
        </p:txBody>
      </p:sp>
      <p:sp>
        <p:nvSpPr>
          <p:cNvPr id="11" name="Content Placeholder 10"/>
          <p:cNvSpPr>
            <a:spLocks noGrp="1"/>
          </p:cNvSpPr>
          <p:nvPr>
            <p:ph idx="1"/>
          </p:nvPr>
        </p:nvSpPr>
        <p:spPr>
          <a:xfrm>
            <a:off x="826624" y="1066800"/>
            <a:ext cx="7326776" cy="914400"/>
          </a:xfrm>
        </p:spPr>
        <p:txBody>
          <a:bodyPr>
            <a:normAutofit/>
          </a:bodyPr>
          <a:lstStyle/>
          <a:p>
            <a:pPr>
              <a:lnSpc>
                <a:spcPct val="100000"/>
              </a:lnSpc>
              <a:spcBef>
                <a:spcPts val="1200"/>
              </a:spcBef>
            </a:pPr>
            <a:r>
              <a:rPr lang="en-US" sz="1800"/>
              <a:t>All customers upgraded to 21R2</a:t>
            </a:r>
          </a:p>
          <a:p>
            <a:pPr marL="676275" lvl="1">
              <a:lnSpc>
                <a:spcPct val="100000"/>
              </a:lnSpc>
            </a:pPr>
            <a:r>
              <a:rPr lang="en-US" sz="1800"/>
              <a:t>Applies to Production, Test, and Sandbox Vaults</a:t>
            </a:r>
          </a:p>
        </p:txBody>
      </p:sp>
      <p:graphicFrame>
        <p:nvGraphicFramePr>
          <p:cNvPr id="8" name="Table 7"/>
          <p:cNvGraphicFramePr>
            <a:graphicFrameLocks noGrp="1"/>
          </p:cNvGraphicFramePr>
          <p:nvPr/>
        </p:nvGraphicFramePr>
        <p:xfrm>
          <a:off x="8463217" y="1219200"/>
          <a:ext cx="2579687" cy="2355480"/>
        </p:xfrm>
        <a:graphic>
          <a:graphicData uri="http://schemas.openxmlformats.org/drawingml/2006/table">
            <a:tbl>
              <a:tblPr firstRow="1" bandRow="1">
                <a:effectLst/>
                <a:tableStyleId>{21E4AEA4-8DFA-4A89-87EB-49C32662AFE0}</a:tableStyleId>
              </a:tblPr>
              <a:tblGrid>
                <a:gridCol w="2579687">
                  <a:extLst>
                    <a:ext uri="{9D8B030D-6E8A-4147-A177-3AD203B41FA5}">
                      <a16:colId xmlns:a16="http://schemas.microsoft.com/office/drawing/2014/main" val="20000"/>
                    </a:ext>
                  </a:extLst>
                </a:gridCol>
              </a:tblGrid>
              <a:tr h="589692">
                <a:tc>
                  <a:txBody>
                    <a:bodyPr/>
                    <a:lstStyle/>
                    <a:p>
                      <a:pPr algn="ctr"/>
                      <a:r>
                        <a:rPr lang="en-US" sz="3000">
                          <a:solidFill>
                            <a:srgbClr val="FFFFFF"/>
                          </a:solidFill>
                        </a:rPr>
                        <a:t>JULY</a:t>
                      </a:r>
                    </a:p>
                  </a:txBody>
                  <a:tcPr marL="86339" marR="86339" marT="43170" marB="431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89728"/>
                    </a:solidFill>
                  </a:tcPr>
                </a:tc>
                <a:extLst>
                  <a:ext uri="{0D108BD9-81ED-4DB2-BD59-A6C34878D82A}">
                    <a16:rowId xmlns:a16="http://schemas.microsoft.com/office/drawing/2014/main" val="10000"/>
                  </a:ext>
                </a:extLst>
              </a:tr>
              <a:tr h="1582888">
                <a:tc>
                  <a:txBody>
                    <a:bodyPr/>
                    <a:lstStyle/>
                    <a:p>
                      <a:pPr algn="ctr"/>
                      <a:endParaRPr lang="en-US" sz="1100" b="1"/>
                    </a:p>
                    <a:p>
                      <a:pPr algn="ctr">
                        <a:lnSpc>
                          <a:spcPct val="80000"/>
                        </a:lnSpc>
                      </a:pPr>
                      <a:endParaRPr lang="en-US" sz="1100" b="1"/>
                    </a:p>
                    <a:p>
                      <a:pPr algn="ctr">
                        <a:lnSpc>
                          <a:spcPct val="80000"/>
                        </a:lnSpc>
                      </a:pPr>
                      <a:endParaRPr lang="en-US" sz="1100" b="1"/>
                    </a:p>
                    <a:p>
                      <a:pPr algn="ctr">
                        <a:lnSpc>
                          <a:spcPct val="80000"/>
                        </a:lnSpc>
                      </a:pPr>
                      <a:endParaRPr lang="en-US" sz="1100" b="1"/>
                    </a:p>
                    <a:p>
                      <a:pPr algn="ctr">
                        <a:lnSpc>
                          <a:spcPct val="80000"/>
                        </a:lnSpc>
                      </a:pPr>
                      <a:endParaRPr lang="en-US" sz="1100" b="1"/>
                    </a:p>
                    <a:p>
                      <a:pPr algn="ctr"/>
                      <a:r>
                        <a:rPr lang="en-US" sz="2800" b="1"/>
                        <a:t>Friday</a:t>
                      </a:r>
                    </a:p>
                    <a:p>
                      <a:pPr algn="ctr"/>
                      <a:r>
                        <a:rPr lang="en-US" sz="3600" b="1"/>
                        <a:t>29</a:t>
                      </a:r>
                      <a:endParaRPr lang="en-US" sz="3800" b="1"/>
                    </a:p>
                  </a:txBody>
                  <a:tcPr marL="86339" marR="86339" marT="43170" marB="431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mpd="sng">
                      <a:noFill/>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8469313" y="3962400"/>
          <a:ext cx="2579687" cy="2166747"/>
        </p:xfrm>
        <a:graphic>
          <a:graphicData uri="http://schemas.openxmlformats.org/drawingml/2006/table">
            <a:tbl>
              <a:tblPr firstRow="1" bandRow="1">
                <a:effectLst/>
                <a:tableStyleId>{21E4AEA4-8DFA-4A89-87EB-49C32662AFE0}</a:tableStyleId>
              </a:tblPr>
              <a:tblGrid>
                <a:gridCol w="2579687">
                  <a:extLst>
                    <a:ext uri="{9D8B030D-6E8A-4147-A177-3AD203B41FA5}">
                      <a16:colId xmlns:a16="http://schemas.microsoft.com/office/drawing/2014/main" val="20000"/>
                    </a:ext>
                  </a:extLst>
                </a:gridCol>
              </a:tblGrid>
              <a:tr h="583859">
                <a:tc>
                  <a:txBody>
                    <a:bodyPr/>
                    <a:lstStyle/>
                    <a:p>
                      <a:pPr algn="ctr"/>
                      <a:r>
                        <a:rPr lang="en-US" sz="3000">
                          <a:solidFill>
                            <a:srgbClr val="FFFFFF"/>
                          </a:solidFill>
                        </a:rPr>
                        <a:t>AUGUST</a:t>
                      </a:r>
                    </a:p>
                  </a:txBody>
                  <a:tcPr marL="86339" marR="86339" marT="43170" marB="431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89728"/>
                    </a:solidFill>
                  </a:tcPr>
                </a:tc>
                <a:extLst>
                  <a:ext uri="{0D108BD9-81ED-4DB2-BD59-A6C34878D82A}">
                    <a16:rowId xmlns:a16="http://schemas.microsoft.com/office/drawing/2014/main" val="10000"/>
                  </a:ext>
                </a:extLst>
              </a:tr>
              <a:tr h="1582888">
                <a:tc>
                  <a:txBody>
                    <a:bodyPr/>
                    <a:lstStyle/>
                    <a:p>
                      <a:pPr algn="ctr"/>
                      <a:endParaRPr lang="en-US" sz="1100" b="1"/>
                    </a:p>
                    <a:p>
                      <a:pPr algn="ctr"/>
                      <a:endParaRPr lang="en-US" sz="2300" b="1"/>
                    </a:p>
                    <a:p>
                      <a:pPr algn="ctr"/>
                      <a:r>
                        <a:rPr lang="en-US" sz="2800" b="1"/>
                        <a:t>Friday</a:t>
                      </a:r>
                      <a:endParaRPr lang="en-US" sz="2600" b="1"/>
                    </a:p>
                    <a:p>
                      <a:pPr algn="ctr"/>
                      <a:r>
                        <a:rPr lang="en-US" sz="3600" b="1"/>
                        <a:t>05</a:t>
                      </a:r>
                      <a:endParaRPr lang="en-US" sz="5700" b="1"/>
                    </a:p>
                  </a:txBody>
                  <a:tcPr marL="86339" marR="86339" marT="43170" marB="431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mpd="sng">
                      <a:noFill/>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8463217" y="1991380"/>
            <a:ext cx="2579688"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646569"/>
                </a:solidFill>
                <a:effectLst/>
                <a:uLnTx/>
                <a:uFillTx/>
                <a:latin typeface="Calibri"/>
                <a:ea typeface="+mn-ea"/>
                <a:cs typeface="+mn-cs"/>
              </a:rPr>
              <a:t>PODs VV1-8, VV1-1068,</a:t>
            </a:r>
            <a:br>
              <a:rPr kumimoji="0" lang="en-US" sz="1400" b="1" i="1" u="none" strike="noStrike" kern="1200" cap="none" spc="0" normalizeH="0" baseline="0" noProof="0">
                <a:ln>
                  <a:noFill/>
                </a:ln>
                <a:solidFill>
                  <a:srgbClr val="646569"/>
                </a:solidFill>
                <a:effectLst/>
                <a:uLnTx/>
                <a:uFillTx/>
                <a:latin typeface="Calibri"/>
                <a:ea typeface="+mn-ea"/>
                <a:cs typeface="+mn-cs"/>
              </a:rPr>
            </a:br>
            <a:r>
              <a:rPr kumimoji="0" lang="en-US" sz="1400" b="1" i="1" u="none" strike="noStrike" kern="1200" cap="none" spc="0" normalizeH="0" baseline="0" noProof="0">
                <a:ln>
                  <a:noFill/>
                </a:ln>
                <a:solidFill>
                  <a:srgbClr val="646569"/>
                </a:solidFill>
                <a:effectLst/>
                <a:uLnTx/>
                <a:uFillTx/>
                <a:latin typeface="Calibri"/>
                <a:ea typeface="+mn-ea"/>
                <a:cs typeface="+mn-cs"/>
              </a:rPr>
              <a:t>VV1-1065, VV1-1088</a:t>
            </a:r>
          </a:p>
        </p:txBody>
      </p:sp>
      <p:sp>
        <p:nvSpPr>
          <p:cNvPr id="9" name="TextBox 8"/>
          <p:cNvSpPr txBox="1"/>
          <p:nvPr/>
        </p:nvSpPr>
        <p:spPr>
          <a:xfrm>
            <a:off x="8792539" y="4645663"/>
            <a:ext cx="19210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646569"/>
                </a:solidFill>
                <a:effectLst/>
                <a:uLnTx/>
                <a:uFillTx/>
                <a:latin typeface="Calibri"/>
                <a:ea typeface="+mn-ea"/>
                <a:cs typeface="+mn-cs"/>
              </a:rPr>
              <a:t>All Other PODs</a:t>
            </a:r>
          </a:p>
        </p:txBody>
      </p:sp>
      <p:graphicFrame>
        <p:nvGraphicFramePr>
          <p:cNvPr id="4" name="Table 3">
            <a:extLst>
              <a:ext uri="{FF2B5EF4-FFF2-40B4-BE49-F238E27FC236}">
                <a16:creationId xmlns:a16="http://schemas.microsoft.com/office/drawing/2014/main" id="{4248922D-715B-4897-96BE-00E5922B9077}"/>
              </a:ext>
            </a:extLst>
          </p:cNvPr>
          <p:cNvGraphicFramePr>
            <a:graphicFrameLocks noGrp="1"/>
          </p:cNvGraphicFramePr>
          <p:nvPr/>
        </p:nvGraphicFramePr>
        <p:xfrm>
          <a:off x="826624" y="1996440"/>
          <a:ext cx="7077472" cy="1493520"/>
        </p:xfrm>
        <a:graphic>
          <a:graphicData uri="http://schemas.openxmlformats.org/drawingml/2006/table">
            <a:tbl>
              <a:tblPr firstRow="1" bandRow="1">
                <a:tableStyleId>{F5AB1C69-6EDB-4FF4-983F-18BD219EF322}</a:tableStyleId>
              </a:tblPr>
              <a:tblGrid>
                <a:gridCol w="1230776">
                  <a:extLst>
                    <a:ext uri="{9D8B030D-6E8A-4147-A177-3AD203B41FA5}">
                      <a16:colId xmlns:a16="http://schemas.microsoft.com/office/drawing/2014/main" val="572469147"/>
                    </a:ext>
                  </a:extLst>
                </a:gridCol>
                <a:gridCol w="2895600">
                  <a:extLst>
                    <a:ext uri="{9D8B030D-6E8A-4147-A177-3AD203B41FA5}">
                      <a16:colId xmlns:a16="http://schemas.microsoft.com/office/drawing/2014/main" val="16063907"/>
                    </a:ext>
                  </a:extLst>
                </a:gridCol>
                <a:gridCol w="1371600">
                  <a:extLst>
                    <a:ext uri="{9D8B030D-6E8A-4147-A177-3AD203B41FA5}">
                      <a16:colId xmlns:a16="http://schemas.microsoft.com/office/drawing/2014/main" val="994614794"/>
                    </a:ext>
                  </a:extLst>
                </a:gridCol>
                <a:gridCol w="1579496">
                  <a:extLst>
                    <a:ext uri="{9D8B030D-6E8A-4147-A177-3AD203B41FA5}">
                      <a16:colId xmlns:a16="http://schemas.microsoft.com/office/drawing/2014/main" val="2006357711"/>
                    </a:ext>
                  </a:extLst>
                </a:gridCol>
              </a:tblGrid>
              <a:tr h="130682">
                <a:tc>
                  <a:txBody>
                    <a:bodyPr/>
                    <a:lstStyle/>
                    <a:p>
                      <a:r>
                        <a:rPr lang="en-US" sz="1600"/>
                        <a:t>Date</a:t>
                      </a:r>
                    </a:p>
                  </a:txBody>
                  <a:tcPr/>
                </a:tc>
                <a:tc>
                  <a:txBody>
                    <a:bodyPr/>
                    <a:lstStyle/>
                    <a:p>
                      <a:r>
                        <a:rPr lang="en-US" sz="1600"/>
                        <a:t>POD</a:t>
                      </a:r>
                    </a:p>
                  </a:txBody>
                  <a:tcPr/>
                </a:tc>
                <a:tc>
                  <a:txBody>
                    <a:bodyPr/>
                    <a:lstStyle/>
                    <a:p>
                      <a:r>
                        <a:rPr lang="en-US" sz="1600"/>
                        <a:t>Start Time</a:t>
                      </a:r>
                    </a:p>
                  </a:txBody>
                  <a:tcPr/>
                </a:tc>
                <a:tc>
                  <a:txBody>
                    <a:bodyPr/>
                    <a:lstStyle/>
                    <a:p>
                      <a:r>
                        <a:rPr lang="en-US" sz="1600"/>
                        <a:t>Duration</a:t>
                      </a:r>
                    </a:p>
                  </a:txBody>
                  <a:tcPr/>
                </a:tc>
                <a:extLst>
                  <a:ext uri="{0D108BD9-81ED-4DB2-BD59-A6C34878D82A}">
                    <a16:rowId xmlns:a16="http://schemas.microsoft.com/office/drawing/2014/main" val="1785074471"/>
                  </a:ext>
                </a:extLst>
              </a:tr>
              <a:tr h="497760">
                <a:tc rowSpan="2">
                  <a:txBody>
                    <a:bodyPr/>
                    <a:lstStyle/>
                    <a:p>
                      <a:r>
                        <a:rPr lang="en-US" sz="1600"/>
                        <a:t>29 Jul 2022</a:t>
                      </a:r>
                    </a:p>
                  </a:txBody>
                  <a:tcPr anchor="ctr"/>
                </a:tc>
                <a:tc>
                  <a:txBody>
                    <a:bodyPr/>
                    <a:lstStyle/>
                    <a:p>
                      <a:r>
                        <a:rPr lang="en-US" sz="1600"/>
                        <a:t>US POD VV1-1068</a:t>
                      </a:r>
                      <a:br>
                        <a:rPr lang="en-US" sz="1600"/>
                      </a:br>
                      <a:r>
                        <a:rPr lang="en-US" sz="1600" b="1"/>
                        <a:t>Sandbox</a:t>
                      </a:r>
                      <a:r>
                        <a:rPr lang="en-US" sz="1600"/>
                        <a:t> POD</a:t>
                      </a:r>
                    </a:p>
                  </a:txBody>
                  <a:tcPr/>
                </a:tc>
                <a:tc>
                  <a:txBody>
                    <a:bodyPr/>
                    <a:lstStyle/>
                    <a:p>
                      <a:r>
                        <a:rPr lang="en-US" sz="1600">
                          <a:solidFill>
                            <a:schemeClr val="tx1"/>
                          </a:solidFill>
                        </a:rPr>
                        <a:t>2:00 pm PT</a:t>
                      </a:r>
                    </a:p>
                  </a:txBody>
                  <a:tcPr/>
                </a:tc>
                <a:tc>
                  <a:txBody>
                    <a:bodyPr/>
                    <a:lstStyle/>
                    <a:p>
                      <a:r>
                        <a:rPr lang="en-US" sz="1600">
                          <a:solidFill>
                            <a:schemeClr val="tx1"/>
                          </a:solidFill>
                        </a:rPr>
                        <a:t>Up to 4 hours</a:t>
                      </a:r>
                    </a:p>
                  </a:txBody>
                  <a:tcPr/>
                </a:tc>
                <a:extLst>
                  <a:ext uri="{0D108BD9-81ED-4DB2-BD59-A6C34878D82A}">
                    <a16:rowId xmlns:a16="http://schemas.microsoft.com/office/drawing/2014/main" val="1996660050"/>
                  </a:ext>
                </a:extLst>
              </a:tr>
              <a:tr h="497760">
                <a:tc vMerge="1">
                  <a:txBody>
                    <a:bodyPr/>
                    <a:lstStyle/>
                    <a:p>
                      <a:endParaRPr lang="en-US" sz="1600"/>
                    </a:p>
                  </a:txBody>
                  <a:tcPr/>
                </a:tc>
                <a:tc>
                  <a:txBody>
                    <a:bodyPr/>
                    <a:lstStyle/>
                    <a:p>
                      <a:r>
                        <a:rPr lang="en-US" sz="1600"/>
                        <a:t>US PODs VV1-8, VV1-1065,</a:t>
                      </a:r>
                      <a:br>
                        <a:rPr lang="en-US" sz="1600"/>
                      </a:br>
                      <a:r>
                        <a:rPr lang="en-US" sz="1600"/>
                        <a:t>VV1-1088, VV1-1146</a:t>
                      </a:r>
                    </a:p>
                  </a:txBody>
                  <a:tcPr/>
                </a:tc>
                <a:tc>
                  <a:txBody>
                    <a:bodyPr/>
                    <a:lstStyle/>
                    <a:p>
                      <a:r>
                        <a:rPr lang="en-US" sz="1600">
                          <a:solidFill>
                            <a:schemeClr val="tx1"/>
                          </a:solidFill>
                        </a:rPr>
                        <a:t>6:00 pm PT</a:t>
                      </a:r>
                    </a:p>
                  </a:txBody>
                  <a:tcPr/>
                </a:tc>
                <a:tc>
                  <a:txBody>
                    <a:bodyPr/>
                    <a:lstStyle/>
                    <a:p>
                      <a:r>
                        <a:rPr lang="en-US" sz="1600">
                          <a:solidFill>
                            <a:schemeClr val="tx1"/>
                          </a:solidFill>
                        </a:rPr>
                        <a:t>Up to 4 hours</a:t>
                      </a:r>
                    </a:p>
                  </a:txBody>
                  <a:tcPr/>
                </a:tc>
                <a:extLst>
                  <a:ext uri="{0D108BD9-81ED-4DB2-BD59-A6C34878D82A}">
                    <a16:rowId xmlns:a16="http://schemas.microsoft.com/office/drawing/2014/main" val="1365080471"/>
                  </a:ext>
                </a:extLst>
              </a:tr>
            </a:tbl>
          </a:graphicData>
        </a:graphic>
      </p:graphicFrame>
      <p:graphicFrame>
        <p:nvGraphicFramePr>
          <p:cNvPr id="12" name="Table 11">
            <a:extLst>
              <a:ext uri="{FF2B5EF4-FFF2-40B4-BE49-F238E27FC236}">
                <a16:creationId xmlns:a16="http://schemas.microsoft.com/office/drawing/2014/main" id="{10186EA7-0129-49DF-AFDD-0AB9BEF4BDD3}"/>
              </a:ext>
            </a:extLst>
          </p:cNvPr>
          <p:cNvGraphicFramePr>
            <a:graphicFrameLocks noGrp="1"/>
          </p:cNvGraphicFramePr>
          <p:nvPr/>
        </p:nvGraphicFramePr>
        <p:xfrm>
          <a:off x="826624" y="4023360"/>
          <a:ext cx="7077471" cy="2072640"/>
        </p:xfrm>
        <a:graphic>
          <a:graphicData uri="http://schemas.openxmlformats.org/drawingml/2006/table">
            <a:tbl>
              <a:tblPr firstRow="1" bandRow="1">
                <a:tableStyleId>{F5AB1C69-6EDB-4FF4-983F-18BD219EF322}</a:tableStyleId>
              </a:tblPr>
              <a:tblGrid>
                <a:gridCol w="1230776">
                  <a:extLst>
                    <a:ext uri="{9D8B030D-6E8A-4147-A177-3AD203B41FA5}">
                      <a16:colId xmlns:a16="http://schemas.microsoft.com/office/drawing/2014/main" val="572469147"/>
                    </a:ext>
                  </a:extLst>
                </a:gridCol>
                <a:gridCol w="2895600">
                  <a:extLst>
                    <a:ext uri="{9D8B030D-6E8A-4147-A177-3AD203B41FA5}">
                      <a16:colId xmlns:a16="http://schemas.microsoft.com/office/drawing/2014/main" val="16063907"/>
                    </a:ext>
                  </a:extLst>
                </a:gridCol>
                <a:gridCol w="1371600">
                  <a:extLst>
                    <a:ext uri="{9D8B030D-6E8A-4147-A177-3AD203B41FA5}">
                      <a16:colId xmlns:a16="http://schemas.microsoft.com/office/drawing/2014/main" val="994614794"/>
                    </a:ext>
                  </a:extLst>
                </a:gridCol>
                <a:gridCol w="1579495">
                  <a:extLst>
                    <a:ext uri="{9D8B030D-6E8A-4147-A177-3AD203B41FA5}">
                      <a16:colId xmlns:a16="http://schemas.microsoft.com/office/drawing/2014/main" val="1042625440"/>
                    </a:ext>
                  </a:extLst>
                </a:gridCol>
              </a:tblGrid>
              <a:tr h="119231">
                <a:tc>
                  <a:txBody>
                    <a:bodyPr/>
                    <a:lstStyle/>
                    <a:p>
                      <a:r>
                        <a:rPr lang="en-US" sz="1600"/>
                        <a:t>Date</a:t>
                      </a:r>
                    </a:p>
                  </a:txBody>
                  <a:tcPr/>
                </a:tc>
                <a:tc>
                  <a:txBody>
                    <a:bodyPr/>
                    <a:lstStyle/>
                    <a:p>
                      <a:r>
                        <a:rPr lang="en-US" sz="1600"/>
                        <a:t>POD</a:t>
                      </a:r>
                    </a:p>
                  </a:txBody>
                  <a:tcPr/>
                </a:tc>
                <a:tc>
                  <a:txBody>
                    <a:bodyPr/>
                    <a:lstStyle/>
                    <a:p>
                      <a:r>
                        <a:rPr lang="en-US" sz="1600"/>
                        <a:t>Start Time</a:t>
                      </a:r>
                    </a:p>
                  </a:txBody>
                  <a:tcPr/>
                </a:tc>
                <a:tc>
                  <a:txBody>
                    <a:bodyPr/>
                    <a:lstStyle/>
                    <a:p>
                      <a:r>
                        <a:rPr lang="en-US" sz="1600"/>
                        <a:t>Duration</a:t>
                      </a:r>
                    </a:p>
                  </a:txBody>
                  <a:tcPr/>
                </a:tc>
                <a:extLst>
                  <a:ext uri="{0D108BD9-81ED-4DB2-BD59-A6C34878D82A}">
                    <a16:rowId xmlns:a16="http://schemas.microsoft.com/office/drawing/2014/main" val="1785074471"/>
                  </a:ext>
                </a:extLst>
              </a:tr>
              <a:tr h="304217">
                <a:tc rowSpan="3">
                  <a:txBody>
                    <a:bodyPr/>
                    <a:lstStyle/>
                    <a:p>
                      <a:r>
                        <a:rPr kumimoji="0" lang="en-US" sz="1600" b="0" i="0" u="none" strike="noStrike" kern="1200" cap="none" spc="0" normalizeH="0" baseline="0" noProof="0">
                          <a:ln>
                            <a:noFill/>
                          </a:ln>
                          <a:solidFill>
                            <a:srgbClr val="646569"/>
                          </a:solidFill>
                          <a:effectLst/>
                          <a:uLnTx/>
                          <a:uFillTx/>
                          <a:latin typeface="Calibri"/>
                          <a:ea typeface="+mn-ea"/>
                          <a:cs typeface="+mn-cs"/>
                        </a:rPr>
                        <a:t>5 Aug 2022</a:t>
                      </a:r>
                      <a:endParaRPr lang="en-US" sz="1600"/>
                    </a:p>
                  </a:txBody>
                  <a:tcPr anchor="ctr"/>
                </a:tc>
                <a:tc>
                  <a:txBody>
                    <a:bodyPr/>
                    <a:lstStyle/>
                    <a:p>
                      <a:r>
                        <a:rPr lang="en-US" sz="1600"/>
                        <a:t>APAC POD VV3-3064, VV3-3122</a:t>
                      </a:r>
                      <a:br>
                        <a:rPr lang="en-US" sz="1600"/>
                      </a:br>
                      <a:r>
                        <a:rPr lang="en-US" sz="1600"/>
                        <a:t>APAC &amp; EU </a:t>
                      </a:r>
                      <a:r>
                        <a:rPr lang="en-US" sz="1600" b="1"/>
                        <a:t>Sandbox</a:t>
                      </a:r>
                      <a:r>
                        <a:rPr lang="en-US" sz="1600"/>
                        <a:t> PODs</a:t>
                      </a:r>
                    </a:p>
                  </a:txBody>
                  <a:tcPr/>
                </a:tc>
                <a:tc>
                  <a:txBody>
                    <a:bodyPr/>
                    <a:lstStyle/>
                    <a:p>
                      <a:r>
                        <a:rPr lang="en-US" sz="1600">
                          <a:solidFill>
                            <a:schemeClr val="tx1"/>
                          </a:solidFill>
                        </a:rPr>
                        <a:t>10:00 am PT</a:t>
                      </a:r>
                    </a:p>
                  </a:txBody>
                  <a:tcPr/>
                </a:tc>
                <a:tc>
                  <a:txBody>
                    <a:bodyPr/>
                    <a:lstStyle/>
                    <a:p>
                      <a:r>
                        <a:rPr kumimoji="0" lang="en-US" sz="1600" b="0" i="0" u="none" strike="noStrike" kern="1200" cap="none" spc="0" normalizeH="0" baseline="0" noProof="0">
                          <a:ln>
                            <a:noFill/>
                          </a:ln>
                          <a:solidFill>
                            <a:schemeClr val="tx1"/>
                          </a:solidFill>
                          <a:effectLst/>
                          <a:uLnTx/>
                          <a:uFillTx/>
                          <a:latin typeface="Calibri"/>
                          <a:ea typeface="+mn-ea"/>
                          <a:cs typeface="+mn-cs"/>
                        </a:rPr>
                        <a:t>Up to 4 hours</a:t>
                      </a:r>
                      <a:endParaRPr lang="en-US" sz="1600">
                        <a:solidFill>
                          <a:schemeClr val="tx1"/>
                        </a:solidFill>
                      </a:endParaRPr>
                    </a:p>
                  </a:txBody>
                  <a:tcPr/>
                </a:tc>
                <a:extLst>
                  <a:ext uri="{0D108BD9-81ED-4DB2-BD59-A6C34878D82A}">
                    <a16:rowId xmlns:a16="http://schemas.microsoft.com/office/drawing/2014/main" val="38849930"/>
                  </a:ext>
                </a:extLst>
              </a:tr>
              <a:tr h="304217">
                <a:tc vMerge="1">
                  <a:txBody>
                    <a:bodyPr/>
                    <a:lstStyle/>
                    <a:p>
                      <a:endParaRPr lang="en-US"/>
                    </a:p>
                  </a:txBody>
                  <a:tcPr/>
                </a:tc>
                <a:tc>
                  <a:txBody>
                    <a:bodyPr/>
                    <a:lstStyle/>
                    <a:p>
                      <a:r>
                        <a:rPr lang="en-US" sz="1600"/>
                        <a:t>US </a:t>
                      </a:r>
                      <a:r>
                        <a:rPr lang="en-US" sz="1600" b="1"/>
                        <a:t>Sandbox</a:t>
                      </a:r>
                      <a:r>
                        <a:rPr lang="en-US" sz="1600"/>
                        <a:t> PODs</a:t>
                      </a:r>
                    </a:p>
                  </a:txBody>
                  <a:tcPr/>
                </a:tc>
                <a:tc>
                  <a:txBody>
                    <a:bodyPr/>
                    <a:lstStyle/>
                    <a:p>
                      <a:r>
                        <a:rPr lang="en-US" sz="1600">
                          <a:solidFill>
                            <a:schemeClr val="tx1"/>
                          </a:solidFill>
                        </a:rPr>
                        <a:t>2:00 pm PT</a:t>
                      </a:r>
                    </a:p>
                  </a:txBody>
                  <a:tcPr/>
                </a:tc>
                <a:tc>
                  <a:txBody>
                    <a:bodyPr/>
                    <a:lstStyle/>
                    <a:p>
                      <a:r>
                        <a:rPr kumimoji="0" lang="en-US" sz="1600" b="0" i="0" u="none" strike="noStrike" kern="1200" cap="none" spc="0" normalizeH="0" baseline="0" noProof="0">
                          <a:ln>
                            <a:noFill/>
                          </a:ln>
                          <a:solidFill>
                            <a:schemeClr val="tx1"/>
                          </a:solidFill>
                          <a:effectLst/>
                          <a:uLnTx/>
                          <a:uFillTx/>
                          <a:latin typeface="Calibri"/>
                          <a:ea typeface="+mn-ea"/>
                          <a:cs typeface="+mn-cs"/>
                        </a:rPr>
                        <a:t>Up to 4 hours</a:t>
                      </a:r>
                      <a:endParaRPr lang="en-US" sz="1600">
                        <a:solidFill>
                          <a:schemeClr val="tx1"/>
                        </a:solidFill>
                      </a:endParaRPr>
                    </a:p>
                  </a:txBody>
                  <a:tcPr/>
                </a:tc>
                <a:extLst>
                  <a:ext uri="{0D108BD9-81ED-4DB2-BD59-A6C34878D82A}">
                    <a16:rowId xmlns:a16="http://schemas.microsoft.com/office/drawing/2014/main" val="1624823988"/>
                  </a:ext>
                </a:extLst>
              </a:tr>
              <a:tr h="304217">
                <a:tc vMerge="1">
                  <a:txBody>
                    <a:bodyPr/>
                    <a:lstStyle/>
                    <a:p>
                      <a:endParaRPr lang="en-US"/>
                    </a:p>
                  </a:txBody>
                  <a:tcPr/>
                </a:tc>
                <a:tc>
                  <a:txBody>
                    <a:bodyPr/>
                    <a:lstStyle/>
                    <a:p>
                      <a:r>
                        <a:rPr lang="en-US" sz="1600" b="0" i="0" kern="1200">
                          <a:solidFill>
                            <a:schemeClr val="dk1"/>
                          </a:solidFill>
                          <a:effectLst/>
                          <a:latin typeface="+mn-lt"/>
                          <a:ea typeface="+mn-ea"/>
                          <a:cs typeface="+mn-cs"/>
                        </a:rPr>
                        <a:t>US PODs </a:t>
                      </a:r>
                      <a:r>
                        <a:rPr lang="en-US" sz="1400" b="0" i="0" kern="1200">
                          <a:solidFill>
                            <a:schemeClr val="dk1"/>
                          </a:solidFill>
                          <a:effectLst/>
                          <a:latin typeface="+mn-lt"/>
                          <a:ea typeface="+mn-ea"/>
                          <a:cs typeface="+mn-cs"/>
                        </a:rPr>
                        <a:t>(</a:t>
                      </a:r>
                      <a:r>
                        <a:rPr lang="en-US" sz="1400" b="0" i="1" kern="1200">
                          <a:solidFill>
                            <a:schemeClr val="dk1"/>
                          </a:solidFill>
                          <a:effectLst/>
                          <a:latin typeface="+mn-lt"/>
                          <a:ea typeface="+mn-ea"/>
                          <a:cs typeface="+mn-cs"/>
                        </a:rPr>
                        <a:t>except Jul 29th PODs</a:t>
                      </a:r>
                      <a:r>
                        <a:rPr lang="en-US" sz="1400" b="0" i="0" kern="1200">
                          <a:solidFill>
                            <a:schemeClr val="dk1"/>
                          </a:solidFill>
                          <a:effectLst/>
                          <a:latin typeface="+mn-lt"/>
                          <a:ea typeface="+mn-ea"/>
                          <a:cs typeface="+mn-cs"/>
                        </a:rPr>
                        <a:t>)</a:t>
                      </a:r>
                    </a:p>
                    <a:p>
                      <a:r>
                        <a:rPr lang="en-US" sz="1600" b="0" i="0" kern="1200">
                          <a:solidFill>
                            <a:schemeClr val="dk1"/>
                          </a:solidFill>
                          <a:effectLst/>
                          <a:latin typeface="+mn-lt"/>
                          <a:ea typeface="+mn-ea"/>
                          <a:cs typeface="+mn-cs"/>
                        </a:rPr>
                        <a:t>EU PODs</a:t>
                      </a:r>
                      <a:br>
                        <a:rPr lang="en-US" sz="1600" b="0" i="0" kern="1200">
                          <a:solidFill>
                            <a:schemeClr val="dk1"/>
                          </a:solidFill>
                          <a:effectLst/>
                          <a:latin typeface="+mn-lt"/>
                          <a:ea typeface="+mn-ea"/>
                          <a:cs typeface="+mn-cs"/>
                        </a:rPr>
                      </a:br>
                      <a:r>
                        <a:rPr lang="en-US" sz="1600" b="0" i="0" kern="1200">
                          <a:solidFill>
                            <a:schemeClr val="dk1"/>
                          </a:solidFill>
                          <a:effectLst/>
                          <a:latin typeface="+mn-lt"/>
                          <a:ea typeface="+mn-ea"/>
                          <a:cs typeface="+mn-cs"/>
                        </a:rPr>
                        <a:t>APAC POD VV3-34</a:t>
                      </a:r>
                      <a:endParaRPr lang="en-US" sz="1600"/>
                    </a:p>
                  </a:txBody>
                  <a:tcPr/>
                </a:tc>
                <a:tc>
                  <a:txBody>
                    <a:bodyPr/>
                    <a:lstStyle/>
                    <a:p>
                      <a:r>
                        <a:rPr lang="en-US" sz="1600">
                          <a:solidFill>
                            <a:schemeClr val="tx1"/>
                          </a:solidFill>
                        </a:rPr>
                        <a:t>6:00 pm 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Up to 4 hours</a:t>
                      </a:r>
                      <a:endParaRPr lang="en-US" sz="1600">
                        <a:solidFill>
                          <a:schemeClr val="tx1"/>
                        </a:solidFill>
                      </a:endParaRPr>
                    </a:p>
                  </a:txBody>
                  <a:tcPr/>
                </a:tc>
                <a:extLst>
                  <a:ext uri="{0D108BD9-81ED-4DB2-BD59-A6C34878D82A}">
                    <a16:rowId xmlns:a16="http://schemas.microsoft.com/office/drawing/2014/main" val="2140201189"/>
                  </a:ext>
                </a:extLst>
              </a:tr>
            </a:tbl>
          </a:graphicData>
        </a:graphic>
      </p:graphicFrame>
    </p:spTree>
    <p:extLst>
      <p:ext uri="{BB962C8B-B14F-4D97-AF65-F5344CB8AC3E}">
        <p14:creationId xmlns:p14="http://schemas.microsoft.com/office/powerpoint/2010/main" val="2457599220"/>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1492-DEFA-3241-92A4-AA78364CD90F}"/>
              </a:ext>
            </a:extLst>
          </p:cNvPr>
          <p:cNvSpPr>
            <a:spLocks noGrp="1"/>
          </p:cNvSpPr>
          <p:nvPr>
            <p:ph type="title"/>
          </p:nvPr>
        </p:nvSpPr>
        <p:spPr>
          <a:xfrm>
            <a:off x="276303" y="96275"/>
            <a:ext cx="11687097" cy="1101213"/>
          </a:xfrm>
        </p:spPr>
        <p:txBody>
          <a:bodyPr/>
          <a:lstStyle/>
          <a:p>
            <a:r>
              <a:rPr lang="en-US"/>
              <a:t>Early POD Upgrade Schedule</a:t>
            </a:r>
          </a:p>
        </p:txBody>
      </p:sp>
      <p:sp>
        <p:nvSpPr>
          <p:cNvPr id="3" name="Content Placeholder 2">
            <a:extLst>
              <a:ext uri="{FF2B5EF4-FFF2-40B4-BE49-F238E27FC236}">
                <a16:creationId xmlns:a16="http://schemas.microsoft.com/office/drawing/2014/main" id="{B99E93E9-F503-1547-9B63-C9D0036C0A71}"/>
              </a:ext>
            </a:extLst>
          </p:cNvPr>
          <p:cNvSpPr>
            <a:spLocks noGrp="1"/>
          </p:cNvSpPr>
          <p:nvPr>
            <p:ph idx="1"/>
          </p:nvPr>
        </p:nvSpPr>
        <p:spPr>
          <a:xfrm>
            <a:off x="826624" y="1197489"/>
            <a:ext cx="10538752" cy="707512"/>
          </a:xfrm>
        </p:spPr>
        <p:txBody>
          <a:bodyPr/>
          <a:lstStyle/>
          <a:p>
            <a:r>
              <a:rPr lang="en-US"/>
              <a:t>The annual schedule for early POD upgrades is as follows:</a:t>
            </a:r>
          </a:p>
        </p:txBody>
      </p:sp>
      <p:graphicFrame>
        <p:nvGraphicFramePr>
          <p:cNvPr id="4" name="Table 3">
            <a:extLst>
              <a:ext uri="{FF2B5EF4-FFF2-40B4-BE49-F238E27FC236}">
                <a16:creationId xmlns:a16="http://schemas.microsoft.com/office/drawing/2014/main" id="{4D3B3DAC-0954-CF45-8BFD-030E16E8B065}"/>
              </a:ext>
            </a:extLst>
          </p:cNvPr>
          <p:cNvGraphicFramePr>
            <a:graphicFrameLocks noGrp="1"/>
          </p:cNvGraphicFramePr>
          <p:nvPr/>
        </p:nvGraphicFramePr>
        <p:xfrm>
          <a:off x="1943100" y="1981200"/>
          <a:ext cx="8305800" cy="2870200"/>
        </p:xfrm>
        <a:graphic>
          <a:graphicData uri="http://schemas.openxmlformats.org/drawingml/2006/table">
            <a:tbl>
              <a:tblPr firstRow="1" bandRow="1">
                <a:tableStyleId>{F2DE63D5-997A-4646-A377-4702673A728D}</a:tableStyleId>
              </a:tblPr>
              <a:tblGrid>
                <a:gridCol w="2095500">
                  <a:extLst>
                    <a:ext uri="{9D8B030D-6E8A-4147-A177-3AD203B41FA5}">
                      <a16:colId xmlns:a16="http://schemas.microsoft.com/office/drawing/2014/main" val="415283396"/>
                    </a:ext>
                  </a:extLst>
                </a:gridCol>
                <a:gridCol w="1905000">
                  <a:extLst>
                    <a:ext uri="{9D8B030D-6E8A-4147-A177-3AD203B41FA5}">
                      <a16:colId xmlns:a16="http://schemas.microsoft.com/office/drawing/2014/main" val="3836328288"/>
                    </a:ext>
                  </a:extLst>
                </a:gridCol>
                <a:gridCol w="2209800">
                  <a:extLst>
                    <a:ext uri="{9D8B030D-6E8A-4147-A177-3AD203B41FA5}">
                      <a16:colId xmlns:a16="http://schemas.microsoft.com/office/drawing/2014/main" val="1588636957"/>
                    </a:ext>
                  </a:extLst>
                </a:gridCol>
                <a:gridCol w="2095500">
                  <a:extLst>
                    <a:ext uri="{9D8B030D-6E8A-4147-A177-3AD203B41FA5}">
                      <a16:colId xmlns:a16="http://schemas.microsoft.com/office/drawing/2014/main" val="4114168731"/>
                    </a:ext>
                  </a:extLst>
                </a:gridCol>
              </a:tblGrid>
              <a:tr h="370840">
                <a:tc rowSpan="2">
                  <a:txBody>
                    <a:bodyPr/>
                    <a:lstStyle/>
                    <a:p>
                      <a:pPr algn="ctr"/>
                      <a:r>
                        <a:rPr lang="en-US" sz="2000"/>
                        <a:t>Release</a:t>
                      </a:r>
                    </a:p>
                  </a:txBody>
                  <a:tcPr>
                    <a:lnR w="12700" cap="flat" cmpd="sng" algn="ctr">
                      <a:solidFill>
                        <a:schemeClr val="tx1"/>
                      </a:solidFill>
                      <a:prstDash val="solid"/>
                      <a:round/>
                      <a:headEnd type="none" w="med" len="med"/>
                      <a:tailEnd type="none" w="med" len="med"/>
                    </a:lnR>
                  </a:tcPr>
                </a:tc>
                <a:tc gridSpan="3">
                  <a:txBody>
                    <a:bodyPr/>
                    <a:lstStyle/>
                    <a:p>
                      <a:pPr algn="ctr"/>
                      <a:r>
                        <a:rPr lang="en-US" sz="2000"/>
                        <a:t>Early PODs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20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71974189"/>
                  </a:ext>
                </a:extLst>
              </a:tr>
              <a:tr h="370840">
                <a:tc vMerge="1">
                  <a:txBody>
                    <a:bodyPr/>
                    <a:lstStyle/>
                    <a:p>
                      <a:pPr algn="ctr"/>
                      <a:endParaRPr lang="en-US" sz="2000"/>
                    </a:p>
                  </a:txBody>
                  <a:tcPr>
                    <a:lnR w="12700" cap="flat" cmpd="sng" algn="ctr">
                      <a:solidFill>
                        <a:schemeClr val="tx1"/>
                      </a:solidFill>
                      <a:prstDash val="solid"/>
                      <a:round/>
                      <a:headEnd type="none" w="med" len="med"/>
                      <a:tailEnd type="none" w="med" len="med"/>
                    </a:lnR>
                  </a:tcPr>
                </a:tc>
                <a:tc>
                  <a:txBody>
                    <a:bodyPr/>
                    <a:lstStyle/>
                    <a:p>
                      <a:pPr algn="ctr"/>
                      <a:r>
                        <a:rPr lang="en-US" sz="1800" b="1">
                          <a:solidFill>
                            <a:schemeClr val="bg1"/>
                          </a:solidFill>
                        </a:rPr>
                        <a: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sz="1800" b="1">
                          <a:solidFill>
                            <a:schemeClr val="bg1"/>
                          </a:solidFill>
                        </a:rPr>
                        <a:t>Sandbox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sz="1800" b="1">
                          <a:solidFill>
                            <a:schemeClr val="bg1"/>
                          </a:solidFill>
                        </a:rPr>
                        <a:t>Agency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3996592859"/>
                  </a:ext>
                </a:extLst>
              </a:tr>
              <a:tr h="370840">
                <a:tc>
                  <a:txBody>
                    <a:bodyPr/>
                    <a:lstStyle/>
                    <a:p>
                      <a:pPr algn="ctr"/>
                      <a:r>
                        <a:rPr lang="en-US" sz="2000"/>
                        <a:t>R1 - April</a:t>
                      </a:r>
                    </a:p>
                  </a:txBody>
                  <a:tcPr>
                    <a:lnR w="12700" cap="flat" cmpd="sng" algn="ctr">
                      <a:solidFill>
                        <a:schemeClr val="tx2"/>
                      </a:solidFill>
                      <a:prstDash val="solid"/>
                      <a:round/>
                      <a:headEnd type="none" w="med" len="med"/>
                      <a:tailEnd type="none" w="med" len="med"/>
                    </a:lnR>
                  </a:tcPr>
                </a:tc>
                <a:tc>
                  <a:txBody>
                    <a:bodyPr/>
                    <a:lstStyle/>
                    <a:p>
                      <a:pPr algn="ctr"/>
                      <a:r>
                        <a:rPr lang="en-US" sz="2000" b="0"/>
                        <a:t>VV1-2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r>
                        <a:rPr lang="en-US" sz="2000"/>
                        <a:t>VV1-1055</a:t>
                      </a:r>
                      <a:br>
                        <a:rPr lang="en-US" sz="2000"/>
                      </a:br>
                      <a:r>
                        <a:rPr lang="en-US" sz="2000"/>
                        <a:t>VV1-1121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r>
                        <a:rPr lang="en-US" sz="2000"/>
                        <a:t>VV1-1065</a:t>
                      </a:r>
                      <a:br>
                        <a:rPr lang="en-US" sz="2000"/>
                      </a:br>
                      <a:r>
                        <a:rPr lang="en-US" sz="2000"/>
                        <a:t>VV1-1088</a:t>
                      </a: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782711009"/>
                  </a:ext>
                </a:extLst>
              </a:tr>
              <a:tr h="370840">
                <a:tc>
                  <a:txBody>
                    <a:bodyPr/>
                    <a:lstStyle/>
                    <a:p>
                      <a:pPr algn="ctr"/>
                      <a:r>
                        <a:rPr lang="en-US" sz="2000"/>
                        <a:t>R2 - August</a:t>
                      </a:r>
                    </a:p>
                  </a:txBody>
                  <a:tcPr>
                    <a:lnR w="12700" cap="flat" cmpd="sng" algn="ctr">
                      <a:solidFill>
                        <a:schemeClr val="tx2"/>
                      </a:solidFill>
                      <a:prstDash val="solid"/>
                      <a:round/>
                      <a:headEnd type="none" w="med" len="med"/>
                      <a:tailEnd type="none" w="med" len="med"/>
                    </a:lnR>
                  </a:tcPr>
                </a:tc>
                <a:tc>
                  <a:txBody>
                    <a:bodyPr/>
                    <a:lstStyle/>
                    <a:p>
                      <a:pPr algn="ctr"/>
                      <a:r>
                        <a:rPr lang="en-US" sz="2000" b="0"/>
                        <a:t>VV1-8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r>
                        <a:rPr lang="en-US" sz="2000"/>
                        <a:t>VV1-1068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r>
                        <a:rPr lang="en-US" sz="2000"/>
                        <a:t>VV1-1065</a:t>
                      </a:r>
                      <a:br>
                        <a:rPr lang="en-US" sz="2000"/>
                      </a:br>
                      <a:r>
                        <a:rPr lang="en-US" sz="2000"/>
                        <a:t>VV1-1088</a:t>
                      </a: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771278121"/>
                  </a:ext>
                </a:extLst>
              </a:tr>
              <a:tr h="370840">
                <a:tc>
                  <a:txBody>
                    <a:bodyPr/>
                    <a:lstStyle/>
                    <a:p>
                      <a:pPr algn="ctr"/>
                      <a:r>
                        <a:rPr lang="en-US" sz="2000"/>
                        <a:t>R3 - December</a:t>
                      </a:r>
                    </a:p>
                  </a:txBody>
                  <a:tcPr>
                    <a:lnR w="12700" cap="flat" cmpd="sng" algn="ctr">
                      <a:solidFill>
                        <a:schemeClr val="tx2"/>
                      </a:solidFill>
                      <a:prstDash val="solid"/>
                      <a:round/>
                      <a:headEnd type="none" w="med" len="med"/>
                      <a:tailEnd type="none" w="med" len="med"/>
                    </a:lnR>
                  </a:tcPr>
                </a:tc>
                <a:tc>
                  <a:txBody>
                    <a:bodyPr/>
                    <a:lstStyle/>
                    <a:p>
                      <a:pPr algn="ctr"/>
                      <a:r>
                        <a:rPr lang="en-US" sz="2000" b="0"/>
                        <a:t>VV1-12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r>
                        <a:rPr lang="en-US" sz="2000"/>
                        <a:t>VV1-1069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r>
                        <a:rPr lang="en-US" sz="2000"/>
                        <a:t>VV1-1065</a:t>
                      </a:r>
                      <a:br>
                        <a:rPr lang="en-US" sz="2000"/>
                      </a:br>
                      <a:r>
                        <a:rPr lang="en-US" sz="2000"/>
                        <a:t>VV1-1088</a:t>
                      </a: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539036591"/>
                  </a:ext>
                </a:extLst>
              </a:tr>
            </a:tbl>
          </a:graphicData>
        </a:graphic>
      </p:graphicFrame>
      <p:sp>
        <p:nvSpPr>
          <p:cNvPr id="5" name="Content Placeholder 2">
            <a:extLst>
              <a:ext uri="{FF2B5EF4-FFF2-40B4-BE49-F238E27FC236}">
                <a16:creationId xmlns:a16="http://schemas.microsoft.com/office/drawing/2014/main" id="{655C5FA8-589B-E54B-8670-23F19E932FDF}"/>
              </a:ext>
            </a:extLst>
          </p:cNvPr>
          <p:cNvSpPr txBox="1">
            <a:spLocks/>
          </p:cNvSpPr>
          <p:nvPr/>
        </p:nvSpPr>
        <p:spPr>
          <a:xfrm>
            <a:off x="838200" y="5223387"/>
            <a:ext cx="10538752" cy="1101213"/>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80000"/>
              </a:lnSpc>
              <a:spcBef>
                <a:spcPts val="1000"/>
              </a:spcBef>
              <a:spcAft>
                <a:spcPts val="0"/>
              </a:spcAft>
              <a:buClr>
                <a:srgbClr val="FF9E16"/>
              </a:buClr>
              <a:buSzTx/>
              <a:buFont typeface="Arial" panose="020B0604020202020204" pitchFamily="34" charset="0"/>
              <a:buChar char="•"/>
              <a:tabLst/>
              <a:defRPr/>
            </a:pP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In </a:t>
            </a:r>
            <a:r>
              <a:rPr kumimoji="0" lang="en-US" sz="2400" b="0" i="0" u="sng" strike="noStrike" kern="1200" cap="none" spc="0" normalizeH="0" baseline="0" noProof="0">
                <a:ln>
                  <a:noFill/>
                </a:ln>
                <a:solidFill>
                  <a:srgbClr val="646569">
                    <a:lumMod val="75000"/>
                  </a:srgbClr>
                </a:solidFill>
                <a:effectLst/>
                <a:uLnTx/>
                <a:uFillTx/>
                <a:latin typeface="Calibri"/>
                <a:ea typeface="+mn-ea"/>
                <a:cs typeface="+mn-cs"/>
              </a:rPr>
              <a:t>each</a:t>
            </a: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 release, </a:t>
            </a:r>
            <a:r>
              <a:rPr kumimoji="0" lang="en-US" sz="2400" b="0" i="0" u="sng" strike="noStrike" kern="1200" cap="none" spc="0" normalizeH="0" baseline="0" noProof="0">
                <a:ln>
                  <a:noFill/>
                </a:ln>
                <a:solidFill>
                  <a:srgbClr val="646569">
                    <a:lumMod val="75000"/>
                  </a:srgbClr>
                </a:solidFill>
                <a:effectLst/>
                <a:uLnTx/>
                <a:uFillTx/>
                <a:latin typeface="Calibri"/>
                <a:ea typeface="+mn-ea"/>
                <a:cs typeface="+mn-cs"/>
              </a:rPr>
              <a:t>all</a:t>
            </a: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 Vaults on the designated early PODs will receive access to</a:t>
            </a:r>
            <a:b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b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Pre-Release 2 weeks earlier than other PODs</a:t>
            </a:r>
          </a:p>
        </p:txBody>
      </p:sp>
    </p:spTree>
    <p:extLst>
      <p:ext uri="{BB962C8B-B14F-4D97-AF65-F5344CB8AC3E}">
        <p14:creationId xmlns:p14="http://schemas.microsoft.com/office/powerpoint/2010/main" val="24993206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Feature Themes for </a:t>
            </a:r>
            <a:r>
              <a:rPr lang="en-US" err="1"/>
              <a:t>QualityDocs</a:t>
            </a:r>
            <a:endParaRPr lang="en-US"/>
          </a:p>
        </p:txBody>
      </p:sp>
      <p:grpSp>
        <p:nvGrpSpPr>
          <p:cNvPr id="3" name="Group 2">
            <a:extLst>
              <a:ext uri="{FF2B5EF4-FFF2-40B4-BE49-F238E27FC236}">
                <a16:creationId xmlns:a16="http://schemas.microsoft.com/office/drawing/2014/main" id="{A46D53B0-5BDE-4ECE-BF1E-CFB15B1CF767}"/>
              </a:ext>
            </a:extLst>
          </p:cNvPr>
          <p:cNvGrpSpPr/>
          <p:nvPr/>
        </p:nvGrpSpPr>
        <p:grpSpPr>
          <a:xfrm>
            <a:off x="3171652" y="2712329"/>
            <a:ext cx="2913321" cy="2006170"/>
            <a:chOff x="3001286" y="2867457"/>
            <a:chExt cx="2682628" cy="1946322"/>
          </a:xfrm>
        </p:grpSpPr>
        <p:sp>
          <p:nvSpPr>
            <p:cNvPr id="26" name="Rectangle 25">
              <a:extLst>
                <a:ext uri="{FF2B5EF4-FFF2-40B4-BE49-F238E27FC236}">
                  <a16:creationId xmlns:a16="http://schemas.microsoft.com/office/drawing/2014/main" id="{57A7AD17-858E-4658-9A05-BDB62A7E980D}"/>
                </a:ext>
              </a:extLst>
            </p:cNvPr>
            <p:cNvSpPr/>
            <p:nvPr/>
          </p:nvSpPr>
          <p:spPr>
            <a:xfrm>
              <a:off x="3033516" y="2873055"/>
              <a:ext cx="2618168" cy="1940724"/>
            </a:xfrm>
            <a:prstGeom prst="rect">
              <a:avLst/>
            </a:prstGeom>
            <a:noFill/>
            <a:ln w="6350" cap="flat" cmpd="sng" algn="ctr">
              <a:solidFill>
                <a:sysClr val="window" lastClr="FFFFFF">
                  <a:lumMod val="75000"/>
                </a:sysClr>
              </a:solidFill>
              <a:prstDash val="solid"/>
              <a:miter lim="800000"/>
            </a:ln>
            <a:effectLst/>
          </p:spPr>
          <p:txBody>
            <a:bodyPr rtlCol="0" anchor="ctr"/>
            <a:lstStyle/>
            <a:p>
              <a:pPr algn="ctr"/>
              <a:endParaRPr lang="en-US" sz="1400" kern="0">
                <a:solidFill>
                  <a:sysClr val="window" lastClr="FFFFFF"/>
                </a:solidFill>
                <a:latin typeface="Calibri"/>
              </a:endParaRPr>
            </a:p>
          </p:txBody>
        </p:sp>
        <p:sp>
          <p:nvSpPr>
            <p:cNvPr id="27" name="TextBox 26">
              <a:extLst>
                <a:ext uri="{FF2B5EF4-FFF2-40B4-BE49-F238E27FC236}">
                  <a16:creationId xmlns:a16="http://schemas.microsoft.com/office/drawing/2014/main" id="{13A4C6D3-C9F0-4B35-9D5B-01E269335C07}"/>
                </a:ext>
              </a:extLst>
            </p:cNvPr>
            <p:cNvSpPr txBox="1"/>
            <p:nvPr/>
          </p:nvSpPr>
          <p:spPr>
            <a:xfrm>
              <a:off x="3001286" y="2867457"/>
              <a:ext cx="2682628" cy="668961"/>
            </a:xfrm>
            <a:prstGeom prst="rect">
              <a:avLst/>
            </a:prstGeom>
            <a:noFill/>
          </p:spPr>
          <p:txBody>
            <a:bodyPr wrap="square" lIns="91406" tIns="45703" rIns="91406" bIns="45703" rtlCol="0" anchor="ctr">
              <a:noAutofit/>
            </a:bodyPr>
            <a:lstStyle/>
            <a:p>
              <a:pPr algn="ctr"/>
              <a:r>
                <a:rPr lang="en-US" sz="1600">
                  <a:solidFill>
                    <a:srgbClr val="595959"/>
                  </a:solidFill>
                </a:rPr>
                <a:t>Working with Documents</a:t>
              </a:r>
            </a:p>
          </p:txBody>
        </p:sp>
        <p:pic>
          <p:nvPicPr>
            <p:cNvPr id="28" name="Picture 27" descr="Icons_PPT_Fileshare.png">
              <a:extLst>
                <a:ext uri="{FF2B5EF4-FFF2-40B4-BE49-F238E27FC236}">
                  <a16:creationId xmlns:a16="http://schemas.microsoft.com/office/drawing/2014/main" id="{051FEFF8-C091-41E7-8F36-B885798E496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865714" y="3513272"/>
              <a:ext cx="953772" cy="1016238"/>
            </a:xfrm>
            <a:prstGeom prst="rect">
              <a:avLst/>
            </a:prstGeom>
          </p:spPr>
        </p:pic>
      </p:grpSp>
      <p:sp>
        <p:nvSpPr>
          <p:cNvPr id="48" name="TextBox 47">
            <a:extLst>
              <a:ext uri="{FF2B5EF4-FFF2-40B4-BE49-F238E27FC236}">
                <a16:creationId xmlns:a16="http://schemas.microsoft.com/office/drawing/2014/main" id="{305575BB-5BC7-43B0-A4D2-8E511579FBD1}"/>
              </a:ext>
            </a:extLst>
          </p:cNvPr>
          <p:cNvSpPr txBox="1"/>
          <p:nvPr/>
        </p:nvSpPr>
        <p:spPr>
          <a:xfrm>
            <a:off x="7613698" y="4477315"/>
            <a:ext cx="1619482" cy="493095"/>
          </a:xfrm>
          <a:prstGeom prst="rect">
            <a:avLst/>
          </a:prstGeom>
          <a:noFill/>
        </p:spPr>
        <p:txBody>
          <a:bodyPr wrap="square" lIns="91406" tIns="45703" rIns="91406" bIns="45703" rtlCol="0" anchor="ctr">
            <a:noAutofit/>
          </a:bodyPr>
          <a:lstStyle/>
          <a:p>
            <a:pPr algn="ctr"/>
            <a:endParaRPr lang="en-US" sz="1200" kern="0">
              <a:solidFill>
                <a:srgbClr val="595959"/>
              </a:solidFill>
              <a:latin typeface="Arial"/>
            </a:endParaRPr>
          </a:p>
        </p:txBody>
      </p:sp>
      <p:grpSp>
        <p:nvGrpSpPr>
          <p:cNvPr id="19" name="Group 18">
            <a:extLst>
              <a:ext uri="{FF2B5EF4-FFF2-40B4-BE49-F238E27FC236}">
                <a16:creationId xmlns:a16="http://schemas.microsoft.com/office/drawing/2014/main" id="{0170E5B2-9C6B-8A91-9BDB-5B213287325B}"/>
              </a:ext>
            </a:extLst>
          </p:cNvPr>
          <p:cNvGrpSpPr>
            <a:grpSpLocks noChangeAspect="1"/>
          </p:cNvGrpSpPr>
          <p:nvPr/>
        </p:nvGrpSpPr>
        <p:grpSpPr>
          <a:xfrm>
            <a:off x="9155528" y="2710637"/>
            <a:ext cx="2611416" cy="2006170"/>
            <a:chOff x="4520458" y="2669991"/>
            <a:chExt cx="1619483" cy="1430520"/>
          </a:xfrm>
        </p:grpSpPr>
        <p:sp>
          <p:nvSpPr>
            <p:cNvPr id="20" name="Rectangle 19">
              <a:extLst>
                <a:ext uri="{FF2B5EF4-FFF2-40B4-BE49-F238E27FC236}">
                  <a16:creationId xmlns:a16="http://schemas.microsoft.com/office/drawing/2014/main" id="{EFB96E38-DC98-AF89-BD6D-38E1538262DE}"/>
                </a:ext>
              </a:extLst>
            </p:cNvPr>
            <p:cNvSpPr/>
            <p:nvPr/>
          </p:nvSpPr>
          <p:spPr>
            <a:xfrm>
              <a:off x="4520459" y="2669991"/>
              <a:ext cx="1619482" cy="1430520"/>
            </a:xfrm>
            <a:prstGeom prst="rect">
              <a:avLst/>
            </a:prstGeom>
            <a:solidFill>
              <a:sysClr val="window" lastClr="FFFFFF"/>
            </a:solidFill>
            <a:ln w="6350" cap="flat" cmpd="sng" algn="ctr">
              <a:solidFill>
                <a:sysClr val="window" lastClr="FFFFFF">
                  <a:lumMod val="75000"/>
                </a:sysClr>
              </a:solidFill>
              <a:prstDash val="solid"/>
              <a:miter lim="800000"/>
            </a:ln>
            <a:effectLst/>
          </p:spPr>
          <p:txBody>
            <a:bodyPr rtlCol="0" anchor="ctr"/>
            <a:lstStyle/>
            <a:p>
              <a:pPr algn="ctr"/>
              <a:endParaRPr lang="en-US" sz="1400" kern="0">
                <a:solidFill>
                  <a:sysClr val="window" lastClr="FFFFFF"/>
                </a:solidFill>
                <a:latin typeface="Calibri"/>
              </a:endParaRPr>
            </a:p>
          </p:txBody>
        </p:sp>
        <p:sp>
          <p:nvSpPr>
            <p:cNvPr id="21" name="TextBox 20">
              <a:extLst>
                <a:ext uri="{FF2B5EF4-FFF2-40B4-BE49-F238E27FC236}">
                  <a16:creationId xmlns:a16="http://schemas.microsoft.com/office/drawing/2014/main" id="{CAB6901C-1527-BB2D-FEA5-5395F4E6ECE6}"/>
                </a:ext>
              </a:extLst>
            </p:cNvPr>
            <p:cNvSpPr txBox="1"/>
            <p:nvPr/>
          </p:nvSpPr>
          <p:spPr>
            <a:xfrm>
              <a:off x="4520458" y="2669991"/>
              <a:ext cx="1619482" cy="373063"/>
            </a:xfrm>
            <a:prstGeom prst="rect">
              <a:avLst/>
            </a:prstGeom>
            <a:noFill/>
          </p:spPr>
          <p:txBody>
            <a:bodyPr wrap="square" lIns="91406" tIns="45703" rIns="91406" bIns="45703" rtlCol="0" anchor="t">
              <a:spAutoFit/>
            </a:bodyPr>
            <a:lstStyle/>
            <a:p>
              <a:pPr algn="ctr"/>
              <a:endParaRPr lang="en-US" sz="1400">
                <a:solidFill>
                  <a:srgbClr val="595959"/>
                </a:solidFill>
              </a:endParaRPr>
            </a:p>
            <a:p>
              <a:pPr algn="ctr"/>
              <a:r>
                <a:rPr lang="en-US" sz="1400">
                  <a:solidFill>
                    <a:srgbClr val="595959"/>
                  </a:solidFill>
                </a:rPr>
                <a:t>Usability and UI Updates</a:t>
              </a:r>
              <a:endParaRPr lang="en-US" sz="1400" kern="0">
                <a:solidFill>
                  <a:srgbClr val="595959"/>
                </a:solidFill>
                <a:latin typeface="Arial"/>
              </a:endParaRPr>
            </a:p>
          </p:txBody>
        </p:sp>
        <p:pic>
          <p:nvPicPr>
            <p:cNvPr id="22" name="Picture 21" descr="Icons_PPT_B-Orange_Interactive.png">
              <a:extLst>
                <a:ext uri="{FF2B5EF4-FFF2-40B4-BE49-F238E27FC236}">
                  <a16:creationId xmlns:a16="http://schemas.microsoft.com/office/drawing/2014/main" id="{5F1A5B4A-6FEA-3944-F599-2446CC893E8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91360" y="3199722"/>
              <a:ext cx="884223" cy="884223"/>
            </a:xfrm>
            <a:prstGeom prst="rect">
              <a:avLst/>
            </a:prstGeom>
          </p:spPr>
        </p:pic>
      </p:grpSp>
      <p:grpSp>
        <p:nvGrpSpPr>
          <p:cNvPr id="23" name="Group 22">
            <a:extLst>
              <a:ext uri="{FF2B5EF4-FFF2-40B4-BE49-F238E27FC236}">
                <a16:creationId xmlns:a16="http://schemas.microsoft.com/office/drawing/2014/main" id="{5BA3F1FF-6480-52EF-88DA-918FE7A5EE46}"/>
              </a:ext>
            </a:extLst>
          </p:cNvPr>
          <p:cNvGrpSpPr/>
          <p:nvPr/>
        </p:nvGrpSpPr>
        <p:grpSpPr>
          <a:xfrm>
            <a:off x="6251764" y="2712329"/>
            <a:ext cx="2701972" cy="2004478"/>
            <a:chOff x="5528295" y="729224"/>
            <a:chExt cx="2049810" cy="1810636"/>
          </a:xfrm>
        </p:grpSpPr>
        <p:sp>
          <p:nvSpPr>
            <p:cNvPr id="24" name="Rectangle 23">
              <a:extLst>
                <a:ext uri="{FF2B5EF4-FFF2-40B4-BE49-F238E27FC236}">
                  <a16:creationId xmlns:a16="http://schemas.microsoft.com/office/drawing/2014/main" id="{BDDEF426-E9B5-4C7E-7DEB-420116A353C9}"/>
                </a:ext>
              </a:extLst>
            </p:cNvPr>
            <p:cNvSpPr/>
            <p:nvPr/>
          </p:nvSpPr>
          <p:spPr>
            <a:xfrm>
              <a:off x="5528296" y="729224"/>
              <a:ext cx="2049809" cy="1810636"/>
            </a:xfrm>
            <a:prstGeom prst="rect">
              <a:avLst/>
            </a:prstGeom>
            <a:solidFill>
              <a:sysClr val="window" lastClr="FFFFFF"/>
            </a:solidFill>
            <a:ln w="6350" cap="flat" cmpd="sng" algn="ctr">
              <a:solidFill>
                <a:sysClr val="window" lastClr="FFFFFF">
                  <a:lumMod val="75000"/>
                </a:sysClr>
              </a:solidFill>
              <a:prstDash val="solid"/>
              <a:miter lim="800000"/>
            </a:ln>
            <a:effectLst/>
          </p:spPr>
          <p:txBody>
            <a:bodyPr rtlCol="0" anchor="ctr"/>
            <a:lstStyle/>
            <a:p>
              <a:pPr algn="ctr"/>
              <a:endParaRPr lang="en-US" sz="1400" kern="0">
                <a:solidFill>
                  <a:sysClr val="window" lastClr="FFFFFF"/>
                </a:solidFill>
                <a:latin typeface="Calibri"/>
              </a:endParaRPr>
            </a:p>
          </p:txBody>
        </p:sp>
        <p:sp>
          <p:nvSpPr>
            <p:cNvPr id="25" name="TextBox 24">
              <a:extLst>
                <a:ext uri="{FF2B5EF4-FFF2-40B4-BE49-F238E27FC236}">
                  <a16:creationId xmlns:a16="http://schemas.microsoft.com/office/drawing/2014/main" id="{EABDF688-6CB8-03B0-A3BD-AA43E7CADAD8}"/>
                </a:ext>
              </a:extLst>
            </p:cNvPr>
            <p:cNvSpPr txBox="1"/>
            <p:nvPr/>
          </p:nvSpPr>
          <p:spPr>
            <a:xfrm>
              <a:off x="5528295" y="729224"/>
              <a:ext cx="2049809" cy="624120"/>
            </a:xfrm>
            <a:prstGeom prst="rect">
              <a:avLst/>
            </a:prstGeom>
            <a:noFill/>
          </p:spPr>
          <p:txBody>
            <a:bodyPr wrap="square" lIns="91406" tIns="45703" rIns="91406" bIns="45703" rtlCol="0" anchor="ctr">
              <a:noAutofit/>
            </a:bodyPr>
            <a:lstStyle/>
            <a:p>
              <a:pPr algn="ctr"/>
              <a:r>
                <a:rPr lang="en-US" sz="1400">
                  <a:solidFill>
                    <a:srgbClr val="595959"/>
                  </a:solidFill>
                </a:rPr>
                <a:t>Reporting and Dashboards</a:t>
              </a:r>
              <a:endParaRPr lang="en-US" sz="1400" kern="0">
                <a:solidFill>
                  <a:srgbClr val="595959"/>
                </a:solidFill>
                <a:latin typeface="Arial"/>
              </a:endParaRPr>
            </a:p>
          </p:txBody>
        </p:sp>
        <p:pic>
          <p:nvPicPr>
            <p:cNvPr id="29" name="Picture 28" descr="Icons_PPT_BarChart.png">
              <a:extLst>
                <a:ext uri="{FF2B5EF4-FFF2-40B4-BE49-F238E27FC236}">
                  <a16:creationId xmlns:a16="http://schemas.microsoft.com/office/drawing/2014/main" id="{DFB6D278-7DE4-D5AA-0D0E-6DDCFFC125B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92853" y="1378422"/>
              <a:ext cx="1154361" cy="1154361"/>
            </a:xfrm>
            <a:prstGeom prst="rect">
              <a:avLst/>
            </a:prstGeom>
          </p:spPr>
        </p:pic>
      </p:grpSp>
      <p:sp>
        <p:nvSpPr>
          <p:cNvPr id="17" name="Rectangle 16">
            <a:extLst>
              <a:ext uri="{FF2B5EF4-FFF2-40B4-BE49-F238E27FC236}">
                <a16:creationId xmlns:a16="http://schemas.microsoft.com/office/drawing/2014/main" id="{0ADCEDE4-71C2-CB91-8EFD-078A89208EB7}"/>
              </a:ext>
            </a:extLst>
          </p:cNvPr>
          <p:cNvSpPr/>
          <p:nvPr/>
        </p:nvSpPr>
        <p:spPr>
          <a:xfrm>
            <a:off x="393446" y="2717692"/>
            <a:ext cx="2611414" cy="2006170"/>
          </a:xfrm>
          <a:prstGeom prst="rect">
            <a:avLst/>
          </a:prstGeom>
          <a:solidFill>
            <a:sysClr val="window" lastClr="FFFFFF"/>
          </a:solidFill>
          <a:ln w="6350" cap="flat" cmpd="sng" algn="ctr">
            <a:solidFill>
              <a:sysClr val="window" lastClr="FFFFFF">
                <a:lumMod val="75000"/>
              </a:sysClr>
            </a:solidFill>
            <a:prstDash val="solid"/>
            <a:miter lim="800000"/>
          </a:ln>
          <a:effectLst/>
        </p:spPr>
        <p:txBody>
          <a:bodyPr rtlCol="0" anchor="ctr"/>
          <a:lstStyle/>
          <a:p>
            <a:pPr algn="ctr"/>
            <a:endParaRPr lang="en-US" sz="1400" kern="0">
              <a:solidFill>
                <a:sysClr val="window" lastClr="FFFFFF"/>
              </a:solidFill>
              <a:latin typeface="Calibri"/>
            </a:endParaRPr>
          </a:p>
        </p:txBody>
      </p:sp>
      <p:sp>
        <p:nvSpPr>
          <p:cNvPr id="18" name="TextBox 17">
            <a:extLst>
              <a:ext uri="{FF2B5EF4-FFF2-40B4-BE49-F238E27FC236}">
                <a16:creationId xmlns:a16="http://schemas.microsoft.com/office/drawing/2014/main" id="{45D6E04F-E3FB-E679-08C3-5A3BE34F039A}"/>
              </a:ext>
            </a:extLst>
          </p:cNvPr>
          <p:cNvSpPr txBox="1"/>
          <p:nvPr/>
        </p:nvSpPr>
        <p:spPr>
          <a:xfrm>
            <a:off x="393444" y="2717692"/>
            <a:ext cx="2611414" cy="523186"/>
          </a:xfrm>
          <a:prstGeom prst="rect">
            <a:avLst/>
          </a:prstGeom>
          <a:noFill/>
        </p:spPr>
        <p:txBody>
          <a:bodyPr wrap="square" lIns="91406" tIns="45703" rIns="91406" bIns="45703" rtlCol="0" anchor="t">
            <a:spAutoFit/>
          </a:bodyPr>
          <a:lstStyle/>
          <a:p>
            <a:pPr algn="ctr"/>
            <a:endParaRPr lang="en-US" sz="1400">
              <a:solidFill>
                <a:srgbClr val="595959"/>
              </a:solidFill>
            </a:endParaRPr>
          </a:p>
          <a:p>
            <a:pPr algn="ctr"/>
            <a:r>
              <a:rPr lang="en-US" sz="1400">
                <a:solidFill>
                  <a:srgbClr val="595959"/>
                </a:solidFill>
              </a:rPr>
              <a:t>Document Change Control</a:t>
            </a:r>
            <a:endParaRPr lang="en-US" sz="1400" kern="0">
              <a:solidFill>
                <a:srgbClr val="595959"/>
              </a:solidFill>
              <a:latin typeface="Arial"/>
            </a:endParaRPr>
          </a:p>
        </p:txBody>
      </p:sp>
      <p:pic>
        <p:nvPicPr>
          <p:cNvPr id="32" name="Picture 31" descr="Icon&#10;&#10;Description automatically generated">
            <a:extLst>
              <a:ext uri="{FF2B5EF4-FFF2-40B4-BE49-F238E27FC236}">
                <a16:creationId xmlns:a16="http://schemas.microsoft.com/office/drawing/2014/main" id="{30D84AD8-16D3-98D3-AEEA-8609F0ACE483}"/>
              </a:ext>
            </a:extLst>
          </p:cNvPr>
          <p:cNvPicPr>
            <a:picLocks noChangeAspect="1"/>
          </p:cNvPicPr>
          <p:nvPr/>
        </p:nvPicPr>
        <p:blipFill>
          <a:blip r:embed="rId6"/>
          <a:stretch>
            <a:fillRect/>
          </a:stretch>
        </p:blipFill>
        <p:spPr>
          <a:xfrm>
            <a:off x="1094588" y="3378002"/>
            <a:ext cx="1208303" cy="1208303"/>
          </a:xfrm>
          <a:prstGeom prst="rect">
            <a:avLst/>
          </a:prstGeom>
        </p:spPr>
      </p:pic>
    </p:spTree>
    <p:extLst>
      <p:ext uri="{BB962C8B-B14F-4D97-AF65-F5344CB8AC3E}">
        <p14:creationId xmlns:p14="http://schemas.microsoft.com/office/powerpoint/2010/main" val="2645307348"/>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39764-5678-E347-AB22-4E29746E4B14}"/>
              </a:ext>
            </a:extLst>
          </p:cNvPr>
          <p:cNvSpPr>
            <a:spLocks noGrp="1"/>
          </p:cNvSpPr>
          <p:nvPr>
            <p:ph type="title"/>
          </p:nvPr>
        </p:nvSpPr>
        <p:spPr/>
        <p:txBody>
          <a:bodyPr/>
          <a:lstStyle/>
          <a:p>
            <a:r>
              <a:rPr lang="en-US" sz="3200"/>
              <a:t>Pre-Release Environments</a:t>
            </a:r>
          </a:p>
        </p:txBody>
      </p:sp>
      <p:sp>
        <p:nvSpPr>
          <p:cNvPr id="8" name="Content Placeholder 5">
            <a:extLst>
              <a:ext uri="{FF2B5EF4-FFF2-40B4-BE49-F238E27FC236}">
                <a16:creationId xmlns:a16="http://schemas.microsoft.com/office/drawing/2014/main" id="{988291F8-B01F-2247-833F-1CEDF0D8EC69}"/>
              </a:ext>
            </a:extLst>
          </p:cNvPr>
          <p:cNvSpPr txBox="1">
            <a:spLocks/>
          </p:cNvSpPr>
          <p:nvPr/>
        </p:nvSpPr>
        <p:spPr>
          <a:xfrm>
            <a:off x="826624" y="1219200"/>
            <a:ext cx="10538752" cy="4953000"/>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FF9E16"/>
              </a:buClr>
              <a:buSzTx/>
              <a:buFont typeface="Arial" panose="020B0604020202020204" pitchFamily="34" charset="0"/>
              <a:buChar char="•"/>
              <a:tabLst/>
              <a:defRPr/>
            </a:pPr>
            <a:r>
              <a:rPr kumimoji="0" lang="en-BE" sz="2400" b="0" i="0" u="none" strike="noStrike" kern="1200" cap="none" spc="0" normalizeH="0" baseline="0" noProof="0">
                <a:ln>
                  <a:noFill/>
                </a:ln>
                <a:solidFill>
                  <a:srgbClr val="646569">
                    <a:lumMod val="75000"/>
                  </a:srgbClr>
                </a:solidFill>
                <a:effectLst/>
                <a:uLnTx/>
                <a:uFillTx/>
                <a:latin typeface="Calibri"/>
                <a:ea typeface="+mn-ea"/>
                <a:cs typeface="+mn-cs"/>
              </a:rPr>
              <a:t>Since </a:t>
            </a: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20R1, customers </a:t>
            </a:r>
            <a:r>
              <a:rPr kumimoji="0" lang="en-BE" sz="2400" b="0" i="0" u="none" strike="noStrike" kern="1200" cap="none" spc="0" normalizeH="0" baseline="0" noProof="0">
                <a:ln>
                  <a:noFill/>
                </a:ln>
                <a:solidFill>
                  <a:srgbClr val="646569">
                    <a:lumMod val="75000"/>
                  </a:srgbClr>
                </a:solidFill>
                <a:effectLst/>
                <a:uLnTx/>
                <a:uFillTx/>
                <a:latin typeface="Calibri"/>
                <a:ea typeface="+mn-ea"/>
                <a:cs typeface="+mn-cs"/>
              </a:rPr>
              <a:t>have to</a:t>
            </a: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 provision and refresh </a:t>
            </a:r>
            <a:r>
              <a:rPr kumimoji="0" lang="en-US" sz="2400" b="0" i="0" u="sng" strike="noStrike" kern="1200" cap="none" spc="0" normalizeH="0" baseline="0" noProof="0">
                <a:ln>
                  <a:noFill/>
                </a:ln>
                <a:solidFill>
                  <a:srgbClr val="646569">
                    <a:lumMod val="75000"/>
                  </a:srgbClr>
                </a:solidFill>
                <a:effectLst/>
                <a:uLnTx/>
                <a:uFillTx/>
                <a:latin typeface="Calibri"/>
                <a:ea typeface="+mn-ea"/>
                <a:cs typeface="+mn-cs"/>
              </a:rPr>
              <a:t>their own</a:t>
            </a:r>
            <a:br>
              <a:rPr kumimoji="0" lang="en-US" sz="2400" b="0" i="0" u="sng" strike="noStrike" kern="1200" cap="none" spc="0" normalizeH="0" baseline="0" noProof="0">
                <a:ln>
                  <a:noFill/>
                </a:ln>
                <a:solidFill>
                  <a:srgbClr val="646569">
                    <a:lumMod val="75000"/>
                  </a:srgbClr>
                </a:solidFill>
                <a:effectLst/>
                <a:uLnTx/>
                <a:uFillTx/>
                <a:latin typeface="Calibri"/>
                <a:ea typeface="+mn-ea"/>
                <a:cs typeface="+mn-cs"/>
              </a:rPr>
            </a:b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hlinkClick r:id="rId3"/>
              </a:rPr>
              <a:t>Pre-Release Vaults</a:t>
            </a:r>
            <a:endParaRPr kumimoji="0" lang="en-US" sz="2400" b="0" i="0" u="none" strike="noStrike" kern="1200" cap="none" spc="0" normalizeH="0" baseline="0" noProof="0">
              <a:ln>
                <a:noFill/>
              </a:ln>
              <a:solidFill>
                <a:srgbClr val="646569">
                  <a:lumMod val="75000"/>
                </a:srgbClr>
              </a:solidFill>
              <a:effectLst/>
              <a:uLnTx/>
              <a:uFillTx/>
              <a:latin typeface="Calibri"/>
              <a:ea typeface="+mn-ea"/>
              <a:cs typeface="+mn-cs"/>
            </a:endParaRPr>
          </a:p>
          <a:p>
            <a:pPr marL="685800" marR="0" lvl="1" indent="-22860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Veeva Operations enables Pre-Release 4-6 weeks ahead of each release</a:t>
            </a:r>
          </a:p>
          <a:p>
            <a:pPr marL="685800" marR="0" lvl="1" indent="-22860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We highly recommend refreshing prior to using the Pre-Release for testing</a:t>
            </a:r>
          </a:p>
          <a:p>
            <a:pPr marL="228600" marR="0" lvl="0" indent="-228600" algn="l" defTabSz="914400" rtl="0" eaLnBrk="1" fontAlgn="auto" latinLnBrk="0" hangingPunct="1">
              <a:lnSpc>
                <a:spcPct val="100000"/>
              </a:lnSpc>
              <a:spcBef>
                <a:spcPts val="1200"/>
              </a:spcBef>
              <a:spcAft>
                <a:spcPts val="0"/>
              </a:spcAft>
              <a:buClr>
                <a:srgbClr val="FF9E16"/>
              </a:buClr>
              <a:buSzTx/>
              <a:buFont typeface="Arial" panose="020B0604020202020204" pitchFamily="34" charset="0"/>
              <a:buChar char="•"/>
              <a:tabLst/>
              <a:defRPr/>
            </a:pP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See </a:t>
            </a: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hlinkClick r:id="rId4"/>
              </a:rPr>
              <a:t>Vault Help video</a:t>
            </a: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 for a walk-through of the creation and refresh process</a:t>
            </a:r>
          </a:p>
          <a:p>
            <a:pPr marL="228600" marR="0" lvl="0" indent="-228600" algn="l" defTabSz="914400" rtl="0" eaLnBrk="1" fontAlgn="auto" latinLnBrk="0" hangingPunct="1">
              <a:lnSpc>
                <a:spcPct val="100000"/>
              </a:lnSpc>
              <a:spcBef>
                <a:spcPts val="1200"/>
              </a:spcBef>
              <a:spcAft>
                <a:spcPts val="0"/>
              </a:spcAft>
              <a:buClr>
                <a:srgbClr val="FF9E16"/>
              </a:buClr>
              <a:buSzTx/>
              <a:buFont typeface="Arial" panose="020B0604020202020204" pitchFamily="34" charset="0"/>
              <a:buChar char="•"/>
              <a:tabLst/>
              <a:defRPr/>
            </a:pP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Pre-Release Vaults include:</a:t>
            </a:r>
          </a:p>
          <a:p>
            <a:pPr marL="685800" marR="0" lvl="1" indent="-228600"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Configuration</a:t>
            </a:r>
          </a:p>
          <a:p>
            <a:pPr marL="685800" marR="0" lvl="1" indent="-228600"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Vault Owners</a:t>
            </a:r>
          </a:p>
          <a:p>
            <a:pPr marL="685800" marR="0" lvl="1" indent="-228600"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Object Data referenced in configuration rules</a:t>
            </a:r>
          </a:p>
          <a:p>
            <a:pPr marL="685800" marR="0" lvl="1" indent="-228600"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a:pPr>
            <a:r>
              <a:rPr kumimoji="0" lang="en-US" sz="2400" b="1" i="0" u="none" strike="noStrike" kern="1200" cap="none" spc="0" normalizeH="0" baseline="0" noProof="0">
                <a:ln>
                  <a:noFill/>
                </a:ln>
                <a:solidFill>
                  <a:srgbClr val="646569">
                    <a:lumMod val="75000"/>
                  </a:srgbClr>
                </a:solidFill>
                <a:effectLst/>
                <a:uLnTx/>
                <a:uFillTx/>
                <a:latin typeface="Calibri"/>
                <a:ea typeface="+mn-ea"/>
                <a:cs typeface="+mn-cs"/>
              </a:rPr>
              <a:t>NO</a:t>
            </a:r>
            <a:r>
              <a:rPr kumimoji="0" lang="en-US" sz="2400" b="0" i="0" u="none" strike="noStrike" kern="1200" cap="none" spc="0" normalizeH="0" baseline="0" noProof="0">
                <a:ln>
                  <a:noFill/>
                </a:ln>
                <a:solidFill>
                  <a:srgbClr val="646569">
                    <a:lumMod val="75000"/>
                  </a:srgbClr>
                </a:solidFill>
                <a:effectLst/>
                <a:uLnTx/>
                <a:uFillTx/>
                <a:latin typeface="Calibri"/>
                <a:ea typeface="+mn-ea"/>
                <a:cs typeface="+mn-cs"/>
              </a:rPr>
              <a:t> Documents or transactional data</a:t>
            </a:r>
          </a:p>
        </p:txBody>
      </p:sp>
    </p:spTree>
    <p:extLst>
      <p:ext uri="{BB962C8B-B14F-4D97-AF65-F5344CB8AC3E}">
        <p14:creationId xmlns:p14="http://schemas.microsoft.com/office/powerpoint/2010/main" val="4015162812"/>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43"/>
          <p:cNvSpPr>
            <a:spLocks/>
          </p:cNvSpPr>
          <p:nvPr/>
        </p:nvSpPr>
        <p:spPr>
          <a:xfrm flipH="1">
            <a:off x="9026932" y="3227294"/>
            <a:ext cx="2727412" cy="2944907"/>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ＭＳ Ｐゴシック" charset="0"/>
              <a:cs typeface="ＭＳ Ｐゴシック" charset="0"/>
            </a:endParaRPr>
          </a:p>
        </p:txBody>
      </p:sp>
      <p:sp>
        <p:nvSpPr>
          <p:cNvPr id="61" name="Round Single Corner Rectangle 43"/>
          <p:cNvSpPr>
            <a:spLocks/>
          </p:cNvSpPr>
          <p:nvPr/>
        </p:nvSpPr>
        <p:spPr>
          <a:xfrm flipH="1">
            <a:off x="3343748" y="3227294"/>
            <a:ext cx="2727412" cy="2944907"/>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ＭＳ Ｐゴシック" charset="0"/>
              <a:cs typeface="ＭＳ Ｐゴシック" charset="0"/>
            </a:endParaRPr>
          </a:p>
        </p:txBody>
      </p:sp>
      <p:sp>
        <p:nvSpPr>
          <p:cNvPr id="68" name="Round Single Corner Rectangle 43"/>
          <p:cNvSpPr>
            <a:spLocks/>
          </p:cNvSpPr>
          <p:nvPr/>
        </p:nvSpPr>
        <p:spPr>
          <a:xfrm flipH="1">
            <a:off x="6169393" y="3243785"/>
            <a:ext cx="2727412" cy="2928415"/>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ＭＳ Ｐゴシック" charset="0"/>
              <a:cs typeface="ＭＳ Ｐゴシック" charset="0"/>
            </a:endParaRPr>
          </a:p>
        </p:txBody>
      </p:sp>
      <p:sp>
        <p:nvSpPr>
          <p:cNvPr id="2" name="Title 1"/>
          <p:cNvSpPr>
            <a:spLocks noGrp="1"/>
          </p:cNvSpPr>
          <p:nvPr>
            <p:ph type="title"/>
          </p:nvPr>
        </p:nvSpPr>
        <p:spPr>
          <a:xfrm>
            <a:off x="276303" y="96275"/>
            <a:ext cx="11610897" cy="1101213"/>
          </a:xfrm>
        </p:spPr>
        <p:txBody>
          <a:bodyPr>
            <a:noAutofit/>
          </a:bodyPr>
          <a:lstStyle/>
          <a:p>
            <a:r>
              <a:rPr lang="en-US"/>
              <a:t>22R2 Release Webinar Series</a:t>
            </a:r>
          </a:p>
        </p:txBody>
      </p:sp>
      <p:sp>
        <p:nvSpPr>
          <p:cNvPr id="4" name="Text Placeholder 3"/>
          <p:cNvSpPr>
            <a:spLocks noGrp="1"/>
          </p:cNvSpPr>
          <p:nvPr>
            <p:ph idx="1"/>
          </p:nvPr>
        </p:nvSpPr>
        <p:spPr>
          <a:xfrm>
            <a:off x="826624" y="1066800"/>
            <a:ext cx="10538752" cy="2560260"/>
          </a:xfrm>
        </p:spPr>
        <p:txBody>
          <a:bodyPr/>
          <a:lstStyle/>
          <a:p>
            <a:pPr>
              <a:lnSpc>
                <a:spcPct val="100000"/>
              </a:lnSpc>
              <a:spcBef>
                <a:spcPts val="1200"/>
              </a:spcBef>
              <a:spcAft>
                <a:spcPts val="600"/>
              </a:spcAft>
            </a:pPr>
            <a:r>
              <a:rPr lang="en-US" u="sng" dirty="0"/>
              <a:t>Product-specific</a:t>
            </a:r>
            <a:r>
              <a:rPr lang="en-US" dirty="0"/>
              <a:t> webinars focused on the use cases and impact of key features </a:t>
            </a:r>
          </a:p>
          <a:p>
            <a:pPr lvl="1">
              <a:lnSpc>
                <a:spcPct val="100000"/>
              </a:lnSpc>
              <a:spcBef>
                <a:spcPts val="1200"/>
              </a:spcBef>
              <a:spcAft>
                <a:spcPts val="600"/>
              </a:spcAft>
            </a:pPr>
            <a:r>
              <a:rPr lang="en-US" dirty="0"/>
              <a:t>All webinars are presented at multiple times</a:t>
            </a:r>
          </a:p>
          <a:p>
            <a:pPr lvl="1">
              <a:lnSpc>
                <a:spcPct val="100000"/>
              </a:lnSpc>
              <a:spcBef>
                <a:spcPts val="1200"/>
              </a:spcBef>
              <a:spcAft>
                <a:spcPts val="600"/>
              </a:spcAft>
            </a:pPr>
            <a:r>
              <a:rPr lang="en-US" dirty="0"/>
              <a:t>One webinar per product set will be recorded and available after the series at:</a:t>
            </a:r>
          </a:p>
          <a:p>
            <a:pPr marL="457200" lvl="1" indent="0" algn="ctr">
              <a:spcAft>
                <a:spcPts val="600"/>
              </a:spcAft>
              <a:buNone/>
            </a:pPr>
            <a:r>
              <a:rPr lang="en-US" sz="2000" b="1" dirty="0">
                <a:solidFill>
                  <a:schemeClr val="accent1"/>
                </a:solidFill>
              </a:rPr>
              <a:t>https://rn.veevavault.help/en/gr/about-the-22r2-release/</a:t>
            </a:r>
            <a:endParaRPr lang="en-US" sz="900" dirty="0"/>
          </a:p>
        </p:txBody>
      </p:sp>
      <p:grpSp>
        <p:nvGrpSpPr>
          <p:cNvPr id="5" name="Group 4">
            <a:extLst>
              <a:ext uri="{FF2B5EF4-FFF2-40B4-BE49-F238E27FC236}">
                <a16:creationId xmlns:a16="http://schemas.microsoft.com/office/drawing/2014/main" id="{EC95FD2F-F14E-3E41-9D2A-D14B242C84A1}"/>
              </a:ext>
            </a:extLst>
          </p:cNvPr>
          <p:cNvGrpSpPr/>
          <p:nvPr/>
        </p:nvGrpSpPr>
        <p:grpSpPr>
          <a:xfrm>
            <a:off x="6158695" y="3246866"/>
            <a:ext cx="2201881" cy="569585"/>
            <a:chOff x="6158695" y="3285889"/>
            <a:chExt cx="2201881" cy="569585"/>
          </a:xfrm>
        </p:grpSpPr>
        <p:pic>
          <p:nvPicPr>
            <p:cNvPr id="17" name="Picture 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3490" t="1" b="-12303"/>
            <a:stretch/>
          </p:blipFill>
          <p:spPr>
            <a:xfrm>
              <a:off x="6643290" y="3410699"/>
              <a:ext cx="1717286" cy="444775"/>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3166" t="-27046" r="87220" b="-12303"/>
            <a:stretch/>
          </p:blipFill>
          <p:spPr>
            <a:xfrm>
              <a:off x="6158695" y="3285889"/>
              <a:ext cx="484595" cy="551895"/>
            </a:xfrm>
            <a:prstGeom prst="rect">
              <a:avLst/>
            </a:prstGeom>
          </p:spPr>
        </p:pic>
      </p:grpSp>
      <p:grpSp>
        <p:nvGrpSpPr>
          <p:cNvPr id="10" name="Group 9">
            <a:extLst>
              <a:ext uri="{FF2B5EF4-FFF2-40B4-BE49-F238E27FC236}">
                <a16:creationId xmlns:a16="http://schemas.microsoft.com/office/drawing/2014/main" id="{F12DE730-BBBF-CB42-ACB1-78C6E6A90EA1}"/>
              </a:ext>
            </a:extLst>
          </p:cNvPr>
          <p:cNvGrpSpPr/>
          <p:nvPr/>
        </p:nvGrpSpPr>
        <p:grpSpPr>
          <a:xfrm>
            <a:off x="9006191" y="3246866"/>
            <a:ext cx="1960764" cy="592229"/>
            <a:chOff x="9006191" y="3335140"/>
            <a:chExt cx="1960764" cy="592229"/>
          </a:xfrm>
        </p:grpSpPr>
        <p:sp>
          <p:nvSpPr>
            <p:cNvPr id="7" name="TextBox 6"/>
            <p:cNvSpPr txBox="1"/>
            <p:nvPr/>
          </p:nvSpPr>
          <p:spPr>
            <a:xfrm>
              <a:off x="9398897" y="3388760"/>
              <a:ext cx="1568058" cy="5386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9A9A9A"/>
                  </a:solidFill>
                  <a:effectLst/>
                  <a:uLnTx/>
                  <a:uFillTx/>
                  <a:latin typeface="Calibri"/>
                  <a:ea typeface="+mn-ea"/>
                  <a:cs typeface="+mn-cs"/>
                </a:rPr>
                <a:t>Platform</a:t>
              </a:r>
            </a:p>
          </p:txBody>
        </p:sp>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3166" t="-27046" r="87220" b="-12303"/>
            <a:stretch/>
          </p:blipFill>
          <p:spPr>
            <a:xfrm>
              <a:off x="9006191" y="3335140"/>
              <a:ext cx="484595" cy="551895"/>
            </a:xfrm>
            <a:prstGeom prst="rect">
              <a:avLst/>
            </a:prstGeom>
          </p:spPr>
        </p:pic>
      </p:grpSp>
      <p:grpSp>
        <p:nvGrpSpPr>
          <p:cNvPr id="11" name="Group 10">
            <a:extLst>
              <a:ext uri="{FF2B5EF4-FFF2-40B4-BE49-F238E27FC236}">
                <a16:creationId xmlns:a16="http://schemas.microsoft.com/office/drawing/2014/main" id="{AA27A0EB-78AE-FA40-AE8B-8D6EEB1F6482}"/>
              </a:ext>
            </a:extLst>
          </p:cNvPr>
          <p:cNvGrpSpPr/>
          <p:nvPr/>
        </p:nvGrpSpPr>
        <p:grpSpPr>
          <a:xfrm>
            <a:off x="3323590" y="3246866"/>
            <a:ext cx="1622902" cy="592404"/>
            <a:chOff x="3323590" y="3247282"/>
            <a:chExt cx="1622902" cy="592404"/>
          </a:xfrm>
        </p:grpSpPr>
        <p:pic>
          <p:nvPicPr>
            <p:cNvPr id="20" name="Picture 19"/>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53374" b="-11985"/>
            <a:stretch/>
          </p:blipFill>
          <p:spPr>
            <a:xfrm>
              <a:off x="3775619" y="3398610"/>
              <a:ext cx="1170873" cy="441076"/>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3166" t="-27046" r="87220" b="-12303"/>
            <a:stretch/>
          </p:blipFill>
          <p:spPr>
            <a:xfrm>
              <a:off x="3323590" y="3247282"/>
              <a:ext cx="484595" cy="551895"/>
            </a:xfrm>
            <a:prstGeom prst="rect">
              <a:avLst/>
            </a:prstGeom>
          </p:spPr>
        </p:pic>
      </p:grpSp>
      <p:sp>
        <p:nvSpPr>
          <p:cNvPr id="75" name="Round Single Corner Rectangle 43"/>
          <p:cNvSpPr>
            <a:spLocks/>
          </p:cNvSpPr>
          <p:nvPr/>
        </p:nvSpPr>
        <p:spPr>
          <a:xfrm flipH="1">
            <a:off x="502156" y="3227294"/>
            <a:ext cx="2727412" cy="2944907"/>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ＭＳ Ｐゴシック" charset="0"/>
              <a:cs typeface="ＭＳ Ｐゴシック" charset="0"/>
            </a:endParaRPr>
          </a:p>
        </p:txBody>
      </p:sp>
      <p:grpSp>
        <p:nvGrpSpPr>
          <p:cNvPr id="76" name="Group 75"/>
          <p:cNvGrpSpPr/>
          <p:nvPr/>
        </p:nvGrpSpPr>
        <p:grpSpPr>
          <a:xfrm>
            <a:off x="481169" y="3246866"/>
            <a:ext cx="1595955" cy="551895"/>
            <a:chOff x="1426906" y="1983028"/>
            <a:chExt cx="1595955" cy="551895"/>
          </a:xfrm>
        </p:grpSpPr>
        <p:pic>
          <p:nvPicPr>
            <p:cNvPr id="77" name="Picture 76"/>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53858" t="1" b="6670"/>
            <a:stretch/>
          </p:blipFill>
          <p:spPr>
            <a:xfrm>
              <a:off x="1891258" y="2107838"/>
              <a:ext cx="1131603" cy="367601"/>
            </a:xfrm>
            <a:prstGeom prst="rect">
              <a:avLst/>
            </a:prstGeom>
          </p:spPr>
        </p:pic>
        <p:pic>
          <p:nvPicPr>
            <p:cNvPr id="78" name="Picture 77"/>
            <p:cNvPicPr>
              <a:picLocks noChangeAspect="1"/>
            </p:cNvPicPr>
            <p:nvPr/>
          </p:nvPicPr>
          <p:blipFill rotWithShape="1">
            <a:blip r:embed="rId5" cstate="print">
              <a:extLst>
                <a:ext uri="{28A0092B-C50C-407E-A947-70E740481C1C}">
                  <a14:useLocalDpi xmlns:a14="http://schemas.microsoft.com/office/drawing/2010/main" val="0"/>
                </a:ext>
              </a:extLst>
            </a:blip>
            <a:srcRect l="-3166" t="-27046" r="87220" b="-12303"/>
            <a:stretch/>
          </p:blipFill>
          <p:spPr>
            <a:xfrm>
              <a:off x="1426906" y="1983028"/>
              <a:ext cx="484595" cy="551895"/>
            </a:xfrm>
            <a:prstGeom prst="rect">
              <a:avLst/>
            </a:prstGeom>
          </p:spPr>
        </p:pic>
      </p:grpSp>
      <p:sp>
        <p:nvSpPr>
          <p:cNvPr id="74" name="TextBox 73"/>
          <p:cNvSpPr txBox="1"/>
          <p:nvPr/>
        </p:nvSpPr>
        <p:spPr>
          <a:xfrm>
            <a:off x="502155" y="4048982"/>
            <a:ext cx="1896353" cy="830997"/>
          </a:xfrm>
          <a:prstGeom prst="rect">
            <a:avLst/>
          </a:prstGeom>
          <a:noFill/>
        </p:spPr>
        <p:txBody>
          <a:bodyPr wrap="none" rtlCol="0">
            <a:spAutoFit/>
          </a:bodyPr>
          <a:lstStyle/>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6 at 10 AM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12 at 1 PM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13 at 5 AM ET</a:t>
            </a:r>
          </a:p>
        </p:txBody>
      </p:sp>
      <p:sp>
        <p:nvSpPr>
          <p:cNvPr id="9" name="TextBox 8"/>
          <p:cNvSpPr txBox="1"/>
          <p:nvPr/>
        </p:nvSpPr>
        <p:spPr>
          <a:xfrm>
            <a:off x="9103298" y="4034520"/>
            <a:ext cx="2651046" cy="830997"/>
          </a:xfrm>
          <a:prstGeom prst="rect">
            <a:avLst/>
          </a:prstGeom>
          <a:noFill/>
        </p:spPr>
        <p:txBody>
          <a:bodyPr wrap="square" rtlCol="0">
            <a:spAutoFit/>
          </a:bodyPr>
          <a:lstStyle/>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7 at 7 AM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12 at 8 AM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13 at 1 PM ET</a:t>
            </a:r>
          </a:p>
        </p:txBody>
      </p:sp>
      <p:sp>
        <p:nvSpPr>
          <p:cNvPr id="60" name="TextBox 59"/>
          <p:cNvSpPr txBox="1"/>
          <p:nvPr/>
        </p:nvSpPr>
        <p:spPr>
          <a:xfrm>
            <a:off x="3415336" y="3769661"/>
            <a:ext cx="2682469" cy="2062103"/>
          </a:xfrm>
          <a:prstGeom prst="rect">
            <a:avLst/>
          </a:prstGeom>
          <a:noFill/>
        </p:spPr>
        <p:txBody>
          <a:bodyPr wrap="square" rtlCol="0">
            <a:spAutoFit/>
          </a:bodyPr>
          <a:lstStyle/>
          <a:p>
            <a:pPr marL="65087" marR="0" lvl="0" indent="0" algn="ctr"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646569"/>
                </a:solidFill>
                <a:effectLst/>
                <a:uLnTx/>
                <a:uFillTx/>
                <a:latin typeface="Calibri"/>
                <a:ea typeface="+mn-ea"/>
                <a:cs typeface="+mn-cs"/>
              </a:rPr>
              <a:t>QDocs</a:t>
            </a:r>
            <a:r>
              <a:rPr kumimoji="0" lang="en-US" sz="1600" b="1" i="0" u="none" strike="noStrike" kern="1200" cap="none" spc="0" normalizeH="0" baseline="0" noProof="0">
                <a:ln>
                  <a:noFill/>
                </a:ln>
                <a:solidFill>
                  <a:srgbClr val="646569"/>
                </a:solidFill>
                <a:effectLst/>
                <a:uLnTx/>
                <a:uFillTx/>
                <a:latin typeface="Calibri"/>
                <a:ea typeface="+mn-ea"/>
                <a:cs typeface="+mn-cs"/>
              </a:rPr>
              <a:t>, Station </a:t>
            </a:r>
            <a:r>
              <a:rPr kumimoji="0" lang="en-US" sz="1600" b="1" i="0" u="none" strike="noStrike" kern="1200" cap="none" spc="0" normalizeH="0" baseline="0" noProof="0" err="1">
                <a:ln>
                  <a:noFill/>
                </a:ln>
                <a:solidFill>
                  <a:srgbClr val="646569"/>
                </a:solidFill>
                <a:effectLst/>
                <a:uLnTx/>
                <a:uFillTx/>
                <a:latin typeface="Calibri"/>
                <a:ea typeface="+mn-ea"/>
                <a:cs typeface="+mn-cs"/>
              </a:rPr>
              <a:t>Mgr</a:t>
            </a:r>
            <a:r>
              <a:rPr kumimoji="0" lang="en-US" sz="1600" b="1" i="0" u="none" strike="noStrike" kern="1200" cap="none" spc="0" normalizeH="0" baseline="0" noProof="0">
                <a:ln>
                  <a:noFill/>
                </a:ln>
                <a:solidFill>
                  <a:srgbClr val="646569"/>
                </a:solidFill>
                <a:effectLst/>
                <a:uLnTx/>
                <a:uFillTx/>
                <a:latin typeface="Calibri"/>
                <a:ea typeface="+mn-ea"/>
                <a:cs typeface="+mn-cs"/>
              </a:rPr>
              <a:t>, Training</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6 at 11 AM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12 at 7 AM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13 at 2 PM ET</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46569"/>
                </a:solidFill>
                <a:effectLst/>
                <a:uLnTx/>
                <a:uFillTx/>
                <a:latin typeface="Calibri"/>
                <a:ea typeface="+mn-ea"/>
                <a:cs typeface="+mn-cs"/>
              </a:rPr>
              <a:t>QMS</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7 at 11 AM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12 at 2 PM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13 at 8 AM ET</a:t>
            </a:r>
          </a:p>
        </p:txBody>
      </p:sp>
      <p:sp>
        <p:nvSpPr>
          <p:cNvPr id="67" name="TextBox 66"/>
          <p:cNvSpPr txBox="1"/>
          <p:nvPr/>
        </p:nvSpPr>
        <p:spPr>
          <a:xfrm>
            <a:off x="6275975" y="4034520"/>
            <a:ext cx="2655824" cy="830997"/>
          </a:xfrm>
          <a:prstGeom prst="rect">
            <a:avLst/>
          </a:prstGeom>
          <a:noFill/>
        </p:spPr>
        <p:txBody>
          <a:bodyPr wrap="square" rtlCol="0">
            <a:spAutoFit/>
          </a:bodyPr>
          <a:lstStyle/>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6 at 8 AM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7 at 10 AM ET</a:t>
            </a:r>
          </a:p>
          <a:p>
            <a:pPr marL="285750" marR="0" lvl="0" indent="-220663" algn="l" defTabSz="914400" rtl="0" eaLnBrk="1" fontAlgn="base"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a:ln>
                  <a:noFill/>
                </a:ln>
                <a:solidFill>
                  <a:srgbClr val="646569"/>
                </a:solidFill>
                <a:effectLst/>
                <a:uLnTx/>
                <a:uFillTx/>
                <a:latin typeface="Calibri"/>
                <a:ea typeface="+mn-ea"/>
                <a:cs typeface="+mn-cs"/>
              </a:rPr>
              <a:t>Jul 12 at 12 PM ET</a:t>
            </a:r>
          </a:p>
        </p:txBody>
      </p:sp>
      <p:sp>
        <p:nvSpPr>
          <p:cNvPr id="3" name="TextBox 2">
            <a:extLst>
              <a:ext uri="{FF2B5EF4-FFF2-40B4-BE49-F238E27FC236}">
                <a16:creationId xmlns:a16="http://schemas.microsoft.com/office/drawing/2014/main" id="{916AFAEF-2F9E-4F37-A974-7A3486BCF0E0}"/>
              </a:ext>
            </a:extLst>
          </p:cNvPr>
          <p:cNvSpPr txBox="1"/>
          <p:nvPr/>
        </p:nvSpPr>
        <p:spPr>
          <a:xfrm>
            <a:off x="1189007" y="5861276"/>
            <a:ext cx="1353705" cy="294248"/>
          </a:xfrm>
          <a:prstGeom prst="rect">
            <a:avLst/>
          </a:prstGeom>
          <a:noFill/>
        </p:spPr>
        <p:txBody>
          <a:bodyPr wrap="non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Tx/>
              <a:buNone/>
              <a:tabLst/>
              <a:defRPr/>
            </a:pPr>
            <a:r>
              <a:rPr kumimoji="0" lang="en-US" sz="1600" b="0" i="0" u="none" strike="noStrike" kern="1200" cap="none" spc="0" normalizeH="0" baseline="0" noProof="0">
                <a:ln>
                  <a:noFill/>
                </a:ln>
                <a:solidFill>
                  <a:srgbClr val="646569"/>
                </a:solidFill>
                <a:effectLst/>
                <a:uLnTx/>
                <a:uFillTx/>
                <a:latin typeface="Calibri"/>
                <a:ea typeface="+mn-ea"/>
                <a:cs typeface="+mn-cs"/>
                <a:hlinkClick r:id="rId10"/>
              </a:rPr>
              <a:t>Register Here</a:t>
            </a:r>
            <a:endParaRPr kumimoji="0" lang="en-US" sz="1600" b="0" i="0" u="none" strike="noStrike" kern="1200" cap="none" spc="0" normalizeH="0" baseline="0" noProof="0">
              <a:ln>
                <a:noFill/>
              </a:ln>
              <a:solidFill>
                <a:srgbClr val="646569"/>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B4D70080-6CE2-49AF-BA5E-52EB560AC1B7}"/>
              </a:ext>
            </a:extLst>
          </p:cNvPr>
          <p:cNvSpPr txBox="1"/>
          <p:nvPr/>
        </p:nvSpPr>
        <p:spPr>
          <a:xfrm>
            <a:off x="4058027" y="5861276"/>
            <a:ext cx="1307217" cy="294248"/>
          </a:xfrm>
          <a:prstGeom prst="rect">
            <a:avLst/>
          </a:prstGeom>
          <a:noFill/>
        </p:spPr>
        <p:txBody>
          <a:bodyPr wrap="non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Tx/>
              <a:buNone/>
              <a:tabLst/>
              <a:defRPr/>
            </a:pPr>
            <a:r>
              <a:rPr kumimoji="0" lang="en-US" sz="1600" b="0" i="0" u="none" strike="noStrike" kern="1200" cap="none" spc="0" normalizeH="0" baseline="0" noProof="0">
                <a:ln>
                  <a:noFill/>
                </a:ln>
                <a:solidFill>
                  <a:srgbClr val="646569"/>
                </a:solidFill>
                <a:effectLst/>
                <a:uLnTx/>
                <a:uFillTx/>
                <a:latin typeface="Calibri"/>
                <a:ea typeface="+mn-ea"/>
                <a:cs typeface="+mn-cs"/>
                <a:hlinkClick r:id="rId11"/>
              </a:rPr>
              <a:t>Register Here</a:t>
            </a:r>
            <a:endParaRPr kumimoji="0" lang="en-US" sz="1600" b="0" i="0" u="none" strike="noStrike" kern="1200" cap="none" spc="0" normalizeH="0" baseline="0" noProof="0">
              <a:ln>
                <a:noFill/>
              </a:ln>
              <a:solidFill>
                <a:srgbClr val="646569"/>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95776CE4-32A3-4F2B-8E08-58ED9F732F88}"/>
              </a:ext>
            </a:extLst>
          </p:cNvPr>
          <p:cNvSpPr txBox="1"/>
          <p:nvPr/>
        </p:nvSpPr>
        <p:spPr>
          <a:xfrm>
            <a:off x="6931232" y="5867544"/>
            <a:ext cx="1307216" cy="294248"/>
          </a:xfrm>
          <a:prstGeom prst="rect">
            <a:avLst/>
          </a:prstGeom>
          <a:noFill/>
        </p:spPr>
        <p:txBody>
          <a:bodyPr wrap="non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Tx/>
              <a:buNone/>
              <a:tabLst/>
              <a:defRPr/>
            </a:pPr>
            <a:r>
              <a:rPr kumimoji="0" lang="en-US" sz="1600" b="0" i="0" u="none" strike="noStrike" kern="1200" cap="none" spc="0" normalizeH="0" baseline="0" noProof="0">
                <a:ln>
                  <a:noFill/>
                </a:ln>
                <a:solidFill>
                  <a:srgbClr val="646569"/>
                </a:solidFill>
                <a:effectLst/>
                <a:uLnTx/>
                <a:uFillTx/>
                <a:latin typeface="Calibri"/>
                <a:ea typeface="+mn-ea"/>
                <a:cs typeface="+mn-cs"/>
                <a:hlinkClick r:id="rId12"/>
              </a:rPr>
              <a:t>Register Here</a:t>
            </a:r>
            <a:endParaRPr kumimoji="0" lang="en-US" sz="1600" b="0" i="0" u="none" strike="noStrike" kern="1200" cap="none" spc="0" normalizeH="0" baseline="0" noProof="0">
              <a:ln>
                <a:noFill/>
              </a:ln>
              <a:solidFill>
                <a:srgbClr val="646569"/>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9FBB0C3F-BCC0-45BD-916D-82E5EBF9FBB4}"/>
              </a:ext>
            </a:extLst>
          </p:cNvPr>
          <p:cNvSpPr txBox="1"/>
          <p:nvPr/>
        </p:nvSpPr>
        <p:spPr>
          <a:xfrm>
            <a:off x="9737031" y="5858279"/>
            <a:ext cx="1307216" cy="294248"/>
          </a:xfrm>
          <a:prstGeom prst="rect">
            <a:avLst/>
          </a:prstGeom>
          <a:noFill/>
        </p:spPr>
        <p:txBody>
          <a:bodyPr wrap="none" rtlCol="0">
            <a:spAutoFit/>
          </a:bodyPr>
          <a:lstStyle/>
          <a:p>
            <a:pPr marL="0" marR="0" lvl="0" indent="0" algn="ctr" defTabSz="914400" rtl="0" eaLnBrk="1" fontAlgn="auto" latinLnBrk="0" hangingPunct="1">
              <a:lnSpc>
                <a:spcPct val="80000"/>
              </a:lnSpc>
              <a:spcBef>
                <a:spcPts val="1200"/>
              </a:spcBef>
              <a:spcAft>
                <a:spcPts val="0"/>
              </a:spcAft>
              <a:buClr>
                <a:srgbClr val="FF9E16"/>
              </a:buClr>
              <a:buSzTx/>
              <a:buFontTx/>
              <a:buNone/>
              <a:tabLst/>
              <a:defRPr/>
            </a:pPr>
            <a:r>
              <a:rPr kumimoji="0" lang="en-US" sz="1600" b="0" i="0" u="none" strike="noStrike" kern="1200" cap="none" spc="0" normalizeH="0" baseline="0" noProof="0">
                <a:ln>
                  <a:noFill/>
                </a:ln>
                <a:solidFill>
                  <a:srgbClr val="646569"/>
                </a:solidFill>
                <a:effectLst/>
                <a:uLnTx/>
                <a:uFillTx/>
                <a:latin typeface="Calibri"/>
                <a:ea typeface="+mn-ea"/>
                <a:cs typeface="+mn-cs"/>
                <a:hlinkClick r:id="rId13"/>
              </a:rPr>
              <a:t>Register Here</a:t>
            </a:r>
            <a:endParaRPr kumimoji="0" lang="en-US" sz="1600" b="0" i="0" u="none" strike="noStrike" kern="1200" cap="none" spc="0" normalizeH="0" baseline="0" noProof="0">
              <a:ln>
                <a:noFill/>
              </a:ln>
              <a:solidFill>
                <a:srgbClr val="646569"/>
              </a:solidFill>
              <a:effectLst/>
              <a:uLnTx/>
              <a:uFillTx/>
              <a:latin typeface="Calibri"/>
              <a:ea typeface="+mn-ea"/>
              <a:cs typeface="+mn-cs"/>
            </a:endParaRPr>
          </a:p>
        </p:txBody>
      </p:sp>
    </p:spTree>
    <p:extLst>
      <p:ext uri="{BB962C8B-B14F-4D97-AF65-F5344CB8AC3E}">
        <p14:creationId xmlns:p14="http://schemas.microsoft.com/office/powerpoint/2010/main" val="3489300458"/>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95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765026"/>
      </p:ext>
    </p:extLst>
  </p:cSld>
  <p:clrMapOvr>
    <a:masterClrMapping/>
  </p:clrMapOvr>
  <p:transition>
    <p:fade/>
  </p:transition>
</p:sld>
</file>

<file path=ppt/theme/theme1.xml><?xml version="1.0" encoding="utf-8"?>
<a:theme xmlns:a="http://schemas.openxmlformats.org/drawingml/2006/main" name="Veeva Template (external)">
  <a:themeElements>
    <a:clrScheme name="Veeva template colors">
      <a:dk1>
        <a:srgbClr val="646569"/>
      </a:dk1>
      <a:lt1>
        <a:srgbClr val="FFFFFF"/>
      </a:lt1>
      <a:dk2>
        <a:srgbClr val="FF9E16"/>
      </a:dk2>
      <a:lt2>
        <a:srgbClr val="E7E6E6"/>
      </a:lt2>
      <a:accent1>
        <a:srgbClr val="FF9E16"/>
      </a:accent1>
      <a:accent2>
        <a:srgbClr val="8B8C8E"/>
      </a:accent2>
      <a:accent3>
        <a:srgbClr val="4F86A0"/>
      </a:accent3>
      <a:accent4>
        <a:srgbClr val="63A70A"/>
      </a:accent4>
      <a:accent5>
        <a:srgbClr val="DD5F13"/>
      </a:accent5>
      <a:accent6>
        <a:srgbClr val="61B4E4"/>
      </a:accent6>
      <a:hlink>
        <a:srgbClr val="FF9E16"/>
      </a:hlink>
      <a:folHlink>
        <a:srgbClr val="B4B4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eeva Template (external)">
  <a:themeElements>
    <a:clrScheme name="Veeva template colors">
      <a:dk1>
        <a:srgbClr val="646569"/>
      </a:dk1>
      <a:lt1>
        <a:sysClr val="window" lastClr="FFFFFF"/>
      </a:lt1>
      <a:dk2>
        <a:srgbClr val="FF9E16"/>
      </a:dk2>
      <a:lt2>
        <a:srgbClr val="E7E6E6"/>
      </a:lt2>
      <a:accent1>
        <a:srgbClr val="FF9E16"/>
      </a:accent1>
      <a:accent2>
        <a:srgbClr val="8B8C8E"/>
      </a:accent2>
      <a:accent3>
        <a:srgbClr val="4F86A0"/>
      </a:accent3>
      <a:accent4>
        <a:srgbClr val="63A70A"/>
      </a:accent4>
      <a:accent5>
        <a:srgbClr val="DD5F13"/>
      </a:accent5>
      <a:accent6>
        <a:srgbClr val="61B4E4"/>
      </a:accent6>
      <a:hlink>
        <a:srgbClr val="FF9E16"/>
      </a:hlink>
      <a:folHlink>
        <a:srgbClr val="B4B4B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R="0" indent="-182880" algn="l" defTabSz="914400" rtl="0" eaLnBrk="1" fontAlgn="auto" latinLnBrk="0" hangingPunct="1">
          <a:lnSpc>
            <a:spcPct val="80000"/>
          </a:lnSpc>
          <a:spcBef>
            <a:spcPts val="1200"/>
          </a:spcBef>
          <a:spcAft>
            <a:spcPts val="0"/>
          </a:spcAft>
          <a:buClr>
            <a:schemeClr val="tx2"/>
          </a:buClr>
          <a:buSzTx/>
          <a:buFont typeface="Arial" panose="020B0604020202020204" pitchFamily="34" charset="0"/>
          <a:buChar char="•"/>
          <a:tabLst/>
          <a:defRPr dirty="0" smtClean="0"/>
        </a:defPPr>
      </a:lstStyle>
    </a:txDef>
  </a:objectDefaults>
  <a:extraClrSchemeLst/>
  <a:extLst>
    <a:ext uri="{05A4C25C-085E-4340-85A3-A5531E510DB2}">
      <thm15:themeFamily xmlns:thm15="http://schemas.microsoft.com/office/thememl/2012/main" name="Veeva Template_Slide Library (2018)" id="{8C646D33-89FE-4A82-8F62-6E98E8A94711}" vid="{1F48A3A6-FE7A-468C-A32C-0F2AFD77AE36}"/>
    </a:ext>
  </a:extLst>
</a:theme>
</file>

<file path=ppt/theme/theme3.xml><?xml version="1.0" encoding="utf-8"?>
<a:theme xmlns:a="http://schemas.openxmlformats.org/drawingml/2006/main" name="2_Veeva Template (external)">
  <a:themeElements>
    <a:clrScheme name="Veeva template colors">
      <a:dk1>
        <a:srgbClr val="646569"/>
      </a:dk1>
      <a:lt1>
        <a:srgbClr val="FFFFFF"/>
      </a:lt1>
      <a:dk2>
        <a:srgbClr val="FF9E16"/>
      </a:dk2>
      <a:lt2>
        <a:srgbClr val="E7E6E6"/>
      </a:lt2>
      <a:accent1>
        <a:srgbClr val="FF9E16"/>
      </a:accent1>
      <a:accent2>
        <a:srgbClr val="8B8C8E"/>
      </a:accent2>
      <a:accent3>
        <a:srgbClr val="4F86A0"/>
      </a:accent3>
      <a:accent4>
        <a:srgbClr val="63A70A"/>
      </a:accent4>
      <a:accent5>
        <a:srgbClr val="DD5F13"/>
      </a:accent5>
      <a:accent6>
        <a:srgbClr val="61B4E4"/>
      </a:accent6>
      <a:hlink>
        <a:srgbClr val="FF9E16"/>
      </a:hlink>
      <a:folHlink>
        <a:srgbClr val="B4B4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eeva Template_AMWEdit_with color options_11.07.16">
  <a:themeElements>
    <a:clrScheme name="Veeva color palette">
      <a:dk1>
        <a:srgbClr val="646569"/>
      </a:dk1>
      <a:lt1>
        <a:sysClr val="window" lastClr="FFFFFF"/>
      </a:lt1>
      <a:dk2>
        <a:srgbClr val="FF9E16"/>
      </a:dk2>
      <a:lt2>
        <a:srgbClr val="E7E6E6"/>
      </a:lt2>
      <a:accent1>
        <a:srgbClr val="DD5F13"/>
      </a:accent1>
      <a:accent2>
        <a:srgbClr val="8B8C8E"/>
      </a:accent2>
      <a:accent3>
        <a:srgbClr val="FF9E16"/>
      </a:accent3>
      <a:accent4>
        <a:srgbClr val="4F86A0"/>
      </a:accent4>
      <a:accent5>
        <a:srgbClr val="63A70A"/>
      </a:accent5>
      <a:accent6>
        <a:srgbClr val="61B4E4"/>
      </a:accent6>
      <a:hlink>
        <a:srgbClr val="FF9E16"/>
      </a:hlink>
      <a:folHlink>
        <a:srgbClr val="B4B4B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R="0" indent="-182880" algn="l" defTabSz="914400" rtl="0" eaLnBrk="1" fontAlgn="auto" latinLnBrk="0" hangingPunct="1">
          <a:lnSpc>
            <a:spcPct val="80000"/>
          </a:lnSpc>
          <a:spcBef>
            <a:spcPts val="1200"/>
          </a:spcBef>
          <a:spcAft>
            <a:spcPts val="0"/>
          </a:spcAft>
          <a:buClr>
            <a:schemeClr val="tx2"/>
          </a:buClr>
          <a:buSzTx/>
          <a:buFont typeface="Arial" panose="020B0604020202020204" pitchFamily="34" charset="0"/>
          <a:buChar char="•"/>
          <a:tabLst/>
          <a:defRPr dirty="0" smtClean="0"/>
        </a:defPPr>
      </a:lstStyle>
    </a:txDef>
  </a:objectDefaults>
  <a:extraClrSchemeLst/>
  <a:extLst>
    <a:ext uri="{05A4C25C-085E-4340-85A3-A5531E510DB2}">
      <thm15:themeFamily xmlns:thm15="http://schemas.microsoft.com/office/thememl/2012/main" name="Presentation2" id="{1005E94A-99EE-4EC0-B0D3-A7D1760F5D83}" vid="{DC66AB21-3434-4998-87AC-0144495F9ECE}"/>
    </a:ext>
  </a:extLst>
</a:theme>
</file>

<file path=ppt/theme/theme5.xml><?xml version="1.0" encoding="utf-8"?>
<a:theme xmlns:a="http://schemas.openxmlformats.org/drawingml/2006/main" name="1_Veeva Template_AMWEdit_with color options_11.07.16">
  <a:themeElements>
    <a:clrScheme name="Veeva color palette">
      <a:dk1>
        <a:srgbClr val="646569"/>
      </a:dk1>
      <a:lt1>
        <a:sysClr val="window" lastClr="FFFFFF"/>
      </a:lt1>
      <a:dk2>
        <a:srgbClr val="FF9E16"/>
      </a:dk2>
      <a:lt2>
        <a:srgbClr val="E7E6E6"/>
      </a:lt2>
      <a:accent1>
        <a:srgbClr val="DD5F13"/>
      </a:accent1>
      <a:accent2>
        <a:srgbClr val="8B8C8E"/>
      </a:accent2>
      <a:accent3>
        <a:srgbClr val="FF9E16"/>
      </a:accent3>
      <a:accent4>
        <a:srgbClr val="4F86A0"/>
      </a:accent4>
      <a:accent5>
        <a:srgbClr val="63A70A"/>
      </a:accent5>
      <a:accent6>
        <a:srgbClr val="61B4E4"/>
      </a:accent6>
      <a:hlink>
        <a:srgbClr val="FF9E16"/>
      </a:hlink>
      <a:folHlink>
        <a:srgbClr val="B4B4B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R="0" indent="-182880" algn="l" defTabSz="914400" rtl="0" eaLnBrk="1" fontAlgn="auto" latinLnBrk="0" hangingPunct="1">
          <a:lnSpc>
            <a:spcPct val="80000"/>
          </a:lnSpc>
          <a:spcBef>
            <a:spcPts val="1200"/>
          </a:spcBef>
          <a:spcAft>
            <a:spcPts val="0"/>
          </a:spcAft>
          <a:buClr>
            <a:schemeClr val="tx2"/>
          </a:buClr>
          <a:buSzTx/>
          <a:buFont typeface="Arial" panose="020B0604020202020204" pitchFamily="34" charset="0"/>
          <a:buChar char="•"/>
          <a:tabLst/>
          <a:defRPr dirty="0" smtClean="0"/>
        </a:defPPr>
      </a:lstStyle>
    </a:txDef>
  </a:objectDefaults>
  <a:extraClrSchemeLst/>
  <a:extLst>
    <a:ext uri="{05A4C25C-085E-4340-85A3-A5531E510DB2}">
      <thm15:themeFamily xmlns:thm15="http://schemas.microsoft.com/office/thememl/2012/main" name="Presentation2" id="{1005E94A-99EE-4EC0-B0D3-A7D1760F5D83}" vid="{DC66AB21-3434-4998-87AC-0144495F9ECE}"/>
    </a:ext>
  </a:extLst>
</a:theme>
</file>

<file path=ppt/theme/theme6.xml><?xml version="1.0" encoding="utf-8"?>
<a:theme xmlns:a="http://schemas.openxmlformats.org/drawingml/2006/main" name="3_Veeva Template (external)">
  <a:themeElements>
    <a:clrScheme name="Veeva template colors">
      <a:dk1>
        <a:srgbClr val="646569"/>
      </a:dk1>
      <a:lt1>
        <a:srgbClr val="FFFFFF"/>
      </a:lt1>
      <a:dk2>
        <a:srgbClr val="FF9E16"/>
      </a:dk2>
      <a:lt2>
        <a:srgbClr val="E7E6E6"/>
      </a:lt2>
      <a:accent1>
        <a:srgbClr val="FF9E16"/>
      </a:accent1>
      <a:accent2>
        <a:srgbClr val="8B8C8E"/>
      </a:accent2>
      <a:accent3>
        <a:srgbClr val="4F86A0"/>
      </a:accent3>
      <a:accent4>
        <a:srgbClr val="63A70A"/>
      </a:accent4>
      <a:accent5>
        <a:srgbClr val="DD5F13"/>
      </a:accent5>
      <a:accent6>
        <a:srgbClr val="61B4E4"/>
      </a:accent6>
      <a:hlink>
        <a:srgbClr val="FF9E16"/>
      </a:hlink>
      <a:folHlink>
        <a:srgbClr val="B4B4B8"/>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fa134f-29e1-4271-8e18-5bb3d2cd17cd">
      <UserInfo>
        <DisplayName>Brandi Andreas</DisplayName>
        <AccountId>745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7DE8FFBE5E647AA2A063EC3923ECD" ma:contentTypeVersion="6" ma:contentTypeDescription="Create a new document." ma:contentTypeScope="" ma:versionID="5aed91ea3456bad95fc4f0ff6d2ff114">
  <xsd:schema xmlns:xsd="http://www.w3.org/2001/XMLSchema" xmlns:xs="http://www.w3.org/2001/XMLSchema" xmlns:p="http://schemas.microsoft.com/office/2006/metadata/properties" xmlns:ns2="62fa134f-29e1-4271-8e18-5bb3d2cd17cd" xmlns:ns3="366e0ad9-c6af-4c63-8a3b-1665582b55cd" targetNamespace="http://schemas.microsoft.com/office/2006/metadata/properties" ma:root="true" ma:fieldsID="08569f9fb1c36a22d00d27c1094ef987" ns2:_="" ns3:_="">
    <xsd:import namespace="62fa134f-29e1-4271-8e18-5bb3d2cd17cd"/>
    <xsd:import namespace="366e0ad9-c6af-4c63-8a3b-1665582b55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a134f-29e1-4271-8e18-5bb3d2cd17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6e0ad9-c6af-4c63-8a3b-1665582b55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65AE28-C83B-493D-8ED6-4CA91C67250C}">
  <ds:schemaRefs>
    <ds:schemaRef ds:uri="http://schemas.microsoft.com/office/2006/metadata/properties"/>
    <ds:schemaRef ds:uri="http://purl.org/dc/dcmitype/"/>
    <ds:schemaRef ds:uri="http://purl.org/dc/terms/"/>
    <ds:schemaRef ds:uri="http://schemas.microsoft.com/office/2006/documentManagement/types"/>
    <ds:schemaRef ds:uri="62fa134f-29e1-4271-8e18-5bb3d2cd17cd"/>
    <ds:schemaRef ds:uri="http://schemas.microsoft.com/office/infopath/2007/PartnerControls"/>
    <ds:schemaRef ds:uri="366e0ad9-c6af-4c63-8a3b-1665582b55cd"/>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CBA49EC8-757B-45A7-8223-F2275A5CE742}">
  <ds:schemaRefs>
    <ds:schemaRef ds:uri="366e0ad9-c6af-4c63-8a3b-1665582b55cd"/>
    <ds:schemaRef ds:uri="62fa134f-29e1-4271-8e18-5bb3d2cd1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A7B21C-62E8-434B-B418-8FE8AEBBA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5980</Words>
  <Application>Microsoft Macintosh PowerPoint</Application>
  <PresentationFormat>Widescreen</PresentationFormat>
  <Paragraphs>889</Paragraphs>
  <Slides>93</Slides>
  <Notes>84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93</vt:i4>
      </vt:variant>
    </vt:vector>
  </HeadingPairs>
  <TitlesOfParts>
    <vt:vector size="105" baseType="lpstr">
      <vt:lpstr>Arial</vt:lpstr>
      <vt:lpstr>Calibri</vt:lpstr>
      <vt:lpstr>Calibri Light</vt:lpstr>
      <vt:lpstr>Franklin Gothic Book</vt:lpstr>
      <vt:lpstr>inherit</vt:lpstr>
      <vt:lpstr>Microsoft Sans Serif</vt:lpstr>
      <vt:lpstr>Veeva Template (external)</vt:lpstr>
      <vt:lpstr>1_Veeva Template (external)</vt:lpstr>
      <vt:lpstr>2_Veeva Template (external)</vt:lpstr>
      <vt:lpstr>Veeva Template_AMWEdit_with color options_11.07.16</vt:lpstr>
      <vt:lpstr>1_Veeva Template_AMWEdit_with color options_11.07.16</vt:lpstr>
      <vt:lpstr>3_Veeva Template (external)</vt:lpstr>
      <vt:lpstr>22R2 General Release Webinar</vt:lpstr>
      <vt:lpstr>Vault, Training, Station Manager, QualityDocs 22R2 Presenters</vt:lpstr>
      <vt:lpstr>Foreword</vt:lpstr>
      <vt:lpstr>Interact With Us!</vt:lpstr>
      <vt:lpstr>Planning for the 22R2 Release</vt:lpstr>
      <vt:lpstr>Feature Enablement Detail</vt:lpstr>
      <vt:lpstr>QualityDocs</vt:lpstr>
      <vt:lpstr>QualityDocs Key Takeaways</vt:lpstr>
      <vt:lpstr>Feature Themes for QualityDocs</vt:lpstr>
      <vt:lpstr>Document Change Control</vt:lpstr>
      <vt:lpstr>PowerPoint Presentation</vt:lpstr>
      <vt:lpstr>Document Change Request (DCR): Send Notification to Document Owner</vt:lpstr>
      <vt:lpstr>PowerPoint Presentation</vt:lpstr>
      <vt:lpstr>Auto-Accept Document Change Requests and Periodic Review Records into a Document Change Control</vt:lpstr>
      <vt:lpstr>Reports and Dashboards</vt:lpstr>
      <vt:lpstr>PowerPoint Presentation</vt:lpstr>
      <vt:lpstr>PowerPoint Presentation</vt:lpstr>
      <vt:lpstr>PowerPoint Presentation</vt:lpstr>
      <vt:lpstr>Support Document Roles as Reporting Object</vt:lpstr>
      <vt:lpstr>Usability and UI Updates</vt:lpstr>
      <vt:lpstr>PowerPoint Presentation</vt:lpstr>
      <vt:lpstr>Add Documents to Expanded Search</vt:lpstr>
      <vt:lpstr>PowerPoint Presentation</vt:lpstr>
      <vt:lpstr>Freeze Column Header and Rows on Object Tabs</vt:lpstr>
      <vt:lpstr>PowerPoint Presentation</vt:lpstr>
      <vt:lpstr>PowerPoint Presentation</vt:lpstr>
      <vt:lpstr>Notifications: Rich Text in Email Body and  Notification Text</vt:lpstr>
      <vt:lpstr>PowerPoint Presentation</vt:lpstr>
      <vt:lpstr>Number Field Decimal Places Enhancement</vt:lpstr>
      <vt:lpstr>PowerPoint Presentation</vt:lpstr>
      <vt:lpstr>Field Display Update for Quality Error Messages</vt:lpstr>
      <vt:lpstr>PowerPoint Presentation</vt:lpstr>
      <vt:lpstr>PowerPoint Presentation</vt:lpstr>
      <vt:lpstr>PowerPoint Presentation</vt:lpstr>
      <vt:lpstr>PowerPoint Presentation</vt:lpstr>
      <vt:lpstr>Working with Documents</vt:lpstr>
      <vt:lpstr>PowerPoint Presentation</vt:lpstr>
      <vt:lpstr>Add Archive Option to Search Settings</vt:lpstr>
      <vt:lpstr>PowerPoint Presentation</vt:lpstr>
      <vt:lpstr>Additional 22R2 Vault Features</vt:lpstr>
      <vt:lpstr>PowerPoint Presentation</vt:lpstr>
      <vt:lpstr>PowerPoint Presentation</vt:lpstr>
      <vt:lpstr>Document Notification Templates in OneWorkflows on Single Documents</vt:lpstr>
      <vt:lpstr>PowerPoint Presentation</vt:lpstr>
      <vt:lpstr>Increase in Workflow Start Step Rules</vt:lpstr>
      <vt:lpstr>PowerPoint Presentation</vt:lpstr>
      <vt:lpstr>PowerPoint Presentation</vt:lpstr>
      <vt:lpstr>Display System-Managed Users in Search &amp; Filters</vt:lpstr>
      <vt:lpstr>PowerPoint Presentation</vt:lpstr>
      <vt:lpstr>PowerPoint Presentation</vt:lpstr>
      <vt:lpstr>PowerPoint Presentation</vt:lpstr>
      <vt:lpstr>Quality Data Model Changes</vt:lpstr>
      <vt:lpstr>PowerPoint Presentation</vt:lpstr>
      <vt:lpstr>PowerPoint Presentation</vt:lpstr>
      <vt:lpstr>PowerPoint Presentation</vt:lpstr>
      <vt:lpstr>Vault Platform HTTP/2 Support</vt:lpstr>
      <vt:lpstr>Vault Mobile</vt:lpstr>
      <vt:lpstr>PowerPoint Presentation</vt:lpstr>
      <vt:lpstr>PowerPoint Presentation</vt:lpstr>
      <vt:lpstr>PowerPoint Presentation</vt:lpstr>
      <vt:lpstr>PowerPoint Presentation</vt:lpstr>
      <vt:lpstr>PowerPoint Presentation</vt:lpstr>
      <vt:lpstr>PowerPoint Presentation</vt:lpstr>
      <vt:lpstr>Vault Training</vt:lpstr>
      <vt:lpstr>Classroom Training: Cancel Training Assignments Part Of Class If No Valid Path Exists</vt:lpstr>
      <vt:lpstr>PowerPoint Presentation</vt:lpstr>
      <vt:lpstr>Recurrence: Assign Training Assignment In Advance</vt:lpstr>
      <vt:lpstr>PowerPoint Presentation</vt:lpstr>
      <vt:lpstr>PowerPoint Presentation</vt:lpstr>
      <vt:lpstr>PowerPoint Presentation</vt:lpstr>
      <vt:lpstr>PowerPoint Presentation</vt:lpstr>
      <vt:lpstr>Station Manager</vt:lpstr>
      <vt:lpstr>PowerPoint Presentation</vt:lpstr>
      <vt:lpstr>PowerPoint Presentation</vt:lpstr>
      <vt:lpstr>PowerPoint Presentation</vt:lpstr>
      <vt:lpstr>Announcements</vt:lpstr>
      <vt:lpstr>PowerPoint Presentation</vt:lpstr>
      <vt:lpstr>Engage the Entire Veeva Community</vt:lpstr>
      <vt:lpstr>Upcoming Quality Community Events</vt:lpstr>
      <vt:lpstr>PowerPoint Presentation</vt:lpstr>
      <vt:lpstr>PowerPoint Presentation</vt:lpstr>
      <vt:lpstr>PowerPoint Presentation</vt:lpstr>
      <vt:lpstr>Vault Help Improvements</vt:lpstr>
      <vt:lpstr>Vault Connections: User Exception Message Behavior Update</vt:lpstr>
      <vt:lpstr>22R2 Developer Release Deep Dive</vt:lpstr>
      <vt:lpstr>Logistics</vt:lpstr>
      <vt:lpstr>22R2 Release Calendar</vt:lpstr>
      <vt:lpstr>22R2 Go Live</vt:lpstr>
      <vt:lpstr>Early POD Upgrade Schedule</vt:lpstr>
      <vt:lpstr>Pre-Release Environments</vt:lpstr>
      <vt:lpstr>22R2 Release Webinar Series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Walsh</dc:creator>
  <cp:lastModifiedBy>Jane Wells</cp:lastModifiedBy>
  <cp:revision>2</cp:revision>
  <dcterms:created xsi:type="dcterms:W3CDTF">2021-12-14T19:07:07Z</dcterms:created>
  <dcterms:modified xsi:type="dcterms:W3CDTF">2022-07-14T11:08:10Z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0x0101008E67DE8FFBE5E647AA2A063EC3923ECD</vt:lpwstr>
  </property>
</Properties>
</file>